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5" r:id="rId5"/>
    <p:sldId id="266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6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4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0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17092"/>
            <a:ext cx="1254178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052012" y="764704"/>
            <a:ext cx="2664296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꼬마 마녀의</a:t>
            </a:r>
            <a:endParaRPr lang="en-US" altLang="ko-KR" sz="2400" b="1" dirty="0" smtClean="0">
              <a:solidFill>
                <a:schemeClr val="accent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무모한 모험</a:t>
            </a:r>
            <a:endParaRPr lang="ko-KR" altLang="en-US" sz="2400" b="1" dirty="0">
              <a:solidFill>
                <a:schemeClr val="accent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33569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시작하기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1547664" y="371703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업적보기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1547664" y="407707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만든사람</a:t>
            </a:r>
            <a:r>
              <a:rPr lang="ko-KR" altLang="en-US" sz="1400" dirty="0" err="1"/>
              <a:t>들</a:t>
            </a:r>
            <a:endParaRPr lang="ko-KR" altLang="en-US" sz="1400" dirty="0"/>
          </a:p>
        </p:txBody>
      </p:sp>
      <p:pic>
        <p:nvPicPr>
          <p:cNvPr id="1035" name="Picture 11" descr="C:\Users\Limik\Google 드라이브\PT용 그래픽 리소스\cog-147414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80" y="4077072"/>
            <a:ext cx="291460" cy="29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설명선 1(테두리 및 강조선) 23"/>
          <p:cNvSpPr/>
          <p:nvPr/>
        </p:nvSpPr>
        <p:spPr>
          <a:xfrm>
            <a:off x="5580112" y="4531960"/>
            <a:ext cx="2808312" cy="720080"/>
          </a:xfrm>
          <a:prstGeom prst="accentBorderCallout1">
            <a:avLst>
              <a:gd name="adj1" fmla="val 18750"/>
              <a:gd name="adj2" fmla="val -8333"/>
              <a:gd name="adj3" fmla="val -37767"/>
              <a:gd name="adj4" fmla="val -69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</a:t>
            </a:r>
            <a:endParaRPr lang="en-US" altLang="ko-KR" sz="1050" dirty="0" smtClean="0"/>
          </a:p>
          <a:p>
            <a:r>
              <a:rPr lang="ko-KR" altLang="en-US" sz="1050" dirty="0" smtClean="0"/>
              <a:t>설정 </a:t>
            </a:r>
            <a:r>
              <a:rPr lang="ko-KR" altLang="en-US" sz="1050" dirty="0" err="1" smtClean="0"/>
              <a:t>팝업창이</a:t>
            </a:r>
            <a:r>
              <a:rPr lang="ko-KR" altLang="en-US" sz="1050" dirty="0" smtClean="0"/>
              <a:t> 열림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배경음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효과음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언어 선택</a:t>
            </a:r>
            <a:endParaRPr lang="ko-KR" altLang="en-US" sz="1050" dirty="0"/>
          </a:p>
        </p:txBody>
      </p:sp>
      <p:sp>
        <p:nvSpPr>
          <p:cNvPr id="48" name="설명선 1(테두리 및 강조선) 47"/>
          <p:cNvSpPr/>
          <p:nvPr/>
        </p:nvSpPr>
        <p:spPr>
          <a:xfrm>
            <a:off x="5410160" y="68531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351416"/>
              <a:gd name="adj4" fmla="val -66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시작하기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게임을 처음 시작하거나 스테이지가 완전히 종료되어서 새로운 스테이지가 시작될 경우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이어하기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현재 스테이지 진행 중인 경우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410160" y="169342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276118"/>
              <a:gd name="adj4" fmla="val -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업적 리스트 페이지로 전환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619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18" y="823478"/>
            <a:ext cx="862372" cy="11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설명선 1(테두리 및 강조선) 47"/>
          <p:cNvSpPr/>
          <p:nvPr/>
        </p:nvSpPr>
        <p:spPr>
          <a:xfrm>
            <a:off x="5410160" y="68531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351416"/>
              <a:gd name="adj4" fmla="val -66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스토리 흐름</a:t>
            </a:r>
            <a:endParaRPr lang="en-US" altLang="ko-KR" sz="1050" dirty="0" smtClean="0"/>
          </a:p>
          <a:p>
            <a:r>
              <a:rPr lang="ko-KR" altLang="en-US" sz="1050" dirty="0" smtClean="0"/>
              <a:t>문장이 아래에서 </a:t>
            </a:r>
            <a:r>
              <a:rPr lang="ko-KR" altLang="en-US" sz="1050" dirty="0" err="1" smtClean="0"/>
              <a:t>부터</a:t>
            </a:r>
            <a:r>
              <a:rPr lang="ko-KR" altLang="en-US" sz="1050" dirty="0" smtClean="0"/>
              <a:t> 위쪽으로 흘러감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403737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32116"/>
              <a:gd name="adj4" fmla="val -4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스토리를 읽지 않고 </a:t>
            </a:r>
            <a:r>
              <a:rPr lang="en-US" altLang="ko-KR" sz="1050" dirty="0" smtClean="0"/>
              <a:t>Skip</a:t>
            </a:r>
            <a:r>
              <a:rPr lang="ko-KR" altLang="en-US" sz="1050" dirty="0" smtClean="0"/>
              <a:t>하기</a:t>
            </a:r>
            <a:endParaRPr lang="en-US" altLang="ko-KR" sz="105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089874" y="4149080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Skip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8491" y="2348880"/>
            <a:ext cx="21046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평화로웠던 </a:t>
            </a:r>
            <a:r>
              <a:rPr lang="en-US" altLang="ko-KR" sz="1000" dirty="0" smtClean="0"/>
              <a:t>XX </a:t>
            </a:r>
            <a:r>
              <a:rPr lang="ko-KR" altLang="en-US" sz="1000" dirty="0" smtClean="0"/>
              <a:t>대륙에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갑작스럽게 </a:t>
            </a:r>
            <a:r>
              <a:rPr lang="ko-KR" altLang="en-US" sz="1000" dirty="0" err="1" smtClean="0"/>
              <a:t>몬스터들이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인간들을 공격하기 시작하였다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이에 꼬마 마녀는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무모하지만 인간들을 위한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모험의 여행을 떠나게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07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60338"/>
              <a:gd name="adj4" fmla="val -104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선택된 스킬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변경할 스킬 선택 표시</a:t>
            </a:r>
            <a:endParaRPr lang="en-US" altLang="ko-KR" sz="1050" dirty="0" smtClean="0"/>
          </a:p>
          <a:p>
            <a:r>
              <a:rPr lang="ko-KR" altLang="en-US" sz="1050" dirty="0" smtClean="0"/>
              <a:t>문장이 아래에서 </a:t>
            </a:r>
            <a:r>
              <a:rPr lang="ko-KR" altLang="en-US" sz="1050" dirty="0" err="1" smtClean="0"/>
              <a:t>부터</a:t>
            </a:r>
            <a:r>
              <a:rPr lang="ko-KR" altLang="en-US" sz="1050" dirty="0" smtClean="0"/>
              <a:t> 위쪽으로 흘러감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59492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141355"/>
              <a:gd name="adj4" fmla="val -51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009462" y="4581128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1188666" y="1240978"/>
            <a:ext cx="687876" cy="4998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A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1907704" y="1227232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B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>
          <a:xfrm>
            <a:off x="2637128" y="1234818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C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1264987" y="3429000"/>
            <a:ext cx="237090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스킬 명 </a:t>
            </a:r>
            <a:r>
              <a:rPr lang="en-US" altLang="ko-KR" sz="1000" dirty="0" smtClean="0"/>
              <a:t>( Lv. 1)</a:t>
            </a:r>
          </a:p>
          <a:p>
            <a:r>
              <a:rPr lang="ko-KR" altLang="en-US" sz="1000" dirty="0" smtClean="0"/>
              <a:t>계열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청 마법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</a:t>
            </a:r>
            <a:r>
              <a:rPr lang="ko-KR" altLang="en-US" sz="1000" dirty="0" smtClean="0"/>
              <a:t>초간 마녀의 공격력을 </a:t>
            </a:r>
            <a:r>
              <a:rPr lang="en-US" altLang="ko-KR" sz="1000" dirty="0" smtClean="0"/>
              <a:t>10% </a:t>
            </a:r>
            <a:r>
              <a:rPr lang="ko-KR" altLang="en-US" sz="1000" dirty="0" smtClean="0"/>
              <a:t>증가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226483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02547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78611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54675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6483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02547" y="2276872"/>
            <a:ext cx="537205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r"/>
            <a:r>
              <a:rPr lang="en-US" altLang="ko-KR" sz="700" dirty="0" smtClean="0"/>
              <a:t>Lv. 1  </a:t>
            </a:r>
            <a:endParaRPr lang="ko-KR" altLang="en-US" sz="700" dirty="0"/>
          </a:p>
        </p:txBody>
      </p:sp>
      <p:sp>
        <p:nvSpPr>
          <p:cNvPr id="26" name="직사각형 25"/>
          <p:cNvSpPr/>
          <p:nvPr/>
        </p:nvSpPr>
        <p:spPr>
          <a:xfrm>
            <a:off x="2378611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54675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26483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02547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78611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54675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226483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02547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378611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954675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3888" y="1916832"/>
            <a:ext cx="72008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 1(테두리 및 강조선) 35"/>
          <p:cNvSpPr/>
          <p:nvPr/>
        </p:nvSpPr>
        <p:spPr>
          <a:xfrm>
            <a:off x="5423088" y="324667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87979"/>
              <a:gd name="adj4" fmla="val -9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 된 스킬 표시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스킬 리스트에서 특정 </a:t>
            </a:r>
            <a:r>
              <a:rPr lang="ko-KR" altLang="en-US" sz="1050" dirty="0" err="1" smtClean="0"/>
              <a:t>스킬을</a:t>
            </a:r>
            <a:r>
              <a:rPr lang="ko-KR" altLang="en-US" sz="1050" dirty="0" smtClean="0"/>
              <a:t> 클릭할 경우 선택된 스킬 해당 </a:t>
            </a:r>
            <a:r>
              <a:rPr lang="ko-KR" altLang="en-US" sz="1050" dirty="0" err="1" smtClean="0"/>
              <a:t>특정로</a:t>
            </a:r>
            <a:r>
              <a:rPr lang="ko-KR" altLang="en-US" sz="1050" dirty="0" smtClean="0"/>
              <a:t> 교체 됨</a:t>
            </a:r>
            <a:endParaRPr lang="en-US" altLang="ko-KR" sz="1050" dirty="0" smtClean="0"/>
          </a:p>
        </p:txBody>
      </p:sp>
      <p:sp>
        <p:nvSpPr>
          <p:cNvPr id="37" name="설명선 1(테두리 및 강조선) 36"/>
          <p:cNvSpPr/>
          <p:nvPr/>
        </p:nvSpPr>
        <p:spPr>
          <a:xfrm>
            <a:off x="5436096" y="41490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114666"/>
              <a:gd name="adj4" fmla="val -52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스크롤 바</a:t>
            </a:r>
            <a:endParaRPr lang="en-US" altLang="ko-KR" sz="105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539709" y="3476620"/>
            <a:ext cx="45719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30990"/>
              <a:gd name="adj4" fmla="val -105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259631" y="4581128"/>
            <a:ext cx="147207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다음 </a:t>
            </a:r>
            <a:r>
              <a:rPr lang="en-US" altLang="ko-KR" sz="1000" dirty="0" err="1" smtClean="0"/>
              <a:t>Lv</a:t>
            </a:r>
            <a:r>
              <a:rPr lang="en-US" altLang="ko-KR" sz="1000" dirty="0" smtClean="0"/>
              <a:t> : 0.99 $ </a:t>
            </a:r>
            <a:endParaRPr lang="ko-KR" altLang="en-US" sz="1000" dirty="0"/>
          </a:p>
        </p:txBody>
      </p:sp>
      <p:sp>
        <p:nvSpPr>
          <p:cNvPr id="43" name="설명선 1(테두리 및 강조선) 42"/>
          <p:cNvSpPr/>
          <p:nvPr/>
        </p:nvSpPr>
        <p:spPr>
          <a:xfrm>
            <a:off x="5410160" y="501317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26026"/>
              <a:gd name="adj4" fmla="val -90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보유한 </a:t>
            </a:r>
            <a:r>
              <a:rPr lang="ko-KR" altLang="en-US" sz="1050" dirty="0" err="1" smtClean="0"/>
              <a:t>스킬에</a:t>
            </a:r>
            <a:r>
              <a:rPr lang="ko-KR" altLang="en-US" sz="1050" dirty="0" smtClean="0"/>
              <a:t> 한하여 </a:t>
            </a:r>
            <a:r>
              <a:rPr lang="en-US" altLang="ko-KR" sz="1050" dirty="0" smtClean="0"/>
              <a:t>0.99</a:t>
            </a:r>
            <a:r>
              <a:rPr lang="ko-KR" altLang="en-US" sz="1050" dirty="0" smtClean="0"/>
              <a:t>달러에 </a:t>
            </a:r>
            <a:r>
              <a:rPr lang="ko-KR" altLang="en-US" sz="1050" dirty="0" err="1" smtClean="0"/>
              <a:t>레벨업이</a:t>
            </a:r>
            <a:r>
              <a:rPr lang="ko-KR" altLang="en-US" sz="1050" dirty="0" smtClean="0"/>
              <a:t> 가능 함</a:t>
            </a:r>
            <a:endParaRPr lang="en-US" altLang="ko-KR" sz="1050" dirty="0" smtClean="0"/>
          </a:p>
          <a:p>
            <a:r>
              <a:rPr lang="ko-KR" altLang="en-US" sz="1050" dirty="0" smtClean="0"/>
              <a:t>물론 보스를 쓰러뜨리면 </a:t>
            </a:r>
            <a:r>
              <a:rPr lang="ko-KR" altLang="en-US" sz="1050" dirty="0" err="1" smtClean="0"/>
              <a:t>랜덤하게</a:t>
            </a:r>
            <a:r>
              <a:rPr lang="ko-KR" altLang="en-US" sz="1050" dirty="0" smtClean="0"/>
              <a:t> 받기 때문에 무료로 </a:t>
            </a:r>
            <a:r>
              <a:rPr lang="ko-KR" altLang="en-US" sz="1050" dirty="0" err="1" smtClean="0"/>
              <a:t>레벨업이</a:t>
            </a:r>
            <a:r>
              <a:rPr lang="ko-KR" altLang="en-US" sz="1050" dirty="0" smtClean="0"/>
              <a:t> 가능 함</a:t>
            </a:r>
            <a:r>
              <a:rPr lang="en-US" altLang="ko-KR" sz="1050" dirty="0" smtClean="0"/>
              <a:t>. ( </a:t>
            </a:r>
            <a:r>
              <a:rPr lang="ko-KR" altLang="en-US" sz="1050" dirty="0" smtClean="0"/>
              <a:t>시간 단축 용 </a:t>
            </a:r>
            <a:r>
              <a:rPr lang="en-US" altLang="ko-KR" sz="105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0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설명선 1(테두리 및 강조선) 48"/>
          <p:cNvSpPr/>
          <p:nvPr/>
        </p:nvSpPr>
        <p:spPr>
          <a:xfrm>
            <a:off x="5364088" y="555692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95604"/>
              <a:gd name="adj4" fmla="val -4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32401"/>
              <a:gd name="adj4" fmla="val -8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678252" y="1196752"/>
            <a:ext cx="957644" cy="50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100,000 G</a:t>
            </a:r>
          </a:p>
          <a:p>
            <a:pPr algn="r"/>
            <a:r>
              <a:rPr lang="en-US" altLang="ko-KR" sz="1000" dirty="0" smtClean="0"/>
              <a:t>12 ★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009462" y="4581128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1129600" y="1844824"/>
            <a:ext cx="25062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187624" y="1916832"/>
            <a:ext cx="2376264" cy="314320"/>
            <a:chOff x="1187624" y="1916832"/>
            <a:chExt cx="2376264" cy="314320"/>
          </a:xfrm>
        </p:grpSpPr>
        <p:sp>
          <p:nvSpPr>
            <p:cNvPr id="58" name="직사각형 57"/>
            <p:cNvSpPr/>
            <p:nvPr/>
          </p:nvSpPr>
          <p:spPr>
            <a:xfrm>
              <a:off x="1187624" y="1916832"/>
              <a:ext cx="1296144" cy="15925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체력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최대 </a:t>
              </a:r>
              <a:r>
                <a:rPr lang="en-US" altLang="ko-KR" sz="800" dirty="0" smtClean="0"/>
                <a:t>HP </a:t>
              </a:r>
              <a:r>
                <a:rPr lang="ko-KR" altLang="en-US" sz="800" dirty="0" smtClean="0"/>
                <a:t>증가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187624" y="2348880"/>
            <a:ext cx="2376264" cy="314320"/>
            <a:chOff x="1187624" y="1916832"/>
            <a:chExt cx="2376264" cy="314320"/>
          </a:xfrm>
        </p:grpSpPr>
        <p:sp>
          <p:nvSpPr>
            <p:cNvPr id="73" name="직사각형 72"/>
            <p:cNvSpPr/>
            <p:nvPr/>
          </p:nvSpPr>
          <p:spPr>
            <a:xfrm>
              <a:off x="1187624" y="1916832"/>
              <a:ext cx="1296144" cy="14401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지능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최대 </a:t>
              </a:r>
              <a:r>
                <a:rPr lang="en-US" altLang="ko-KR" sz="800" dirty="0" smtClean="0"/>
                <a:t>MP </a:t>
              </a:r>
              <a:r>
                <a:rPr lang="ko-KR" altLang="en-US" sz="800" dirty="0" smtClean="0"/>
                <a:t>증가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187624" y="2780928"/>
            <a:ext cx="2376264" cy="314320"/>
            <a:chOff x="1187624" y="1916832"/>
            <a:chExt cx="2376264" cy="314320"/>
          </a:xfrm>
        </p:grpSpPr>
        <p:sp>
          <p:nvSpPr>
            <p:cNvPr id="86" name="직사각형 85"/>
            <p:cNvSpPr/>
            <p:nvPr/>
          </p:nvSpPr>
          <p:spPr>
            <a:xfrm>
              <a:off x="1187624" y="1916832"/>
              <a:ext cx="1296144" cy="15925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정신력</a:t>
              </a:r>
              <a:r>
                <a:rPr lang="en-US" altLang="ko-KR" sz="800" dirty="0" smtClean="0"/>
                <a:t>(MP</a:t>
              </a:r>
              <a:r>
                <a:rPr lang="ko-KR" altLang="en-US" sz="800" dirty="0" smtClean="0"/>
                <a:t>회복속도증가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187624" y="3186688"/>
            <a:ext cx="2376264" cy="314320"/>
            <a:chOff x="1187624" y="1916832"/>
            <a:chExt cx="2376264" cy="314320"/>
          </a:xfrm>
        </p:grpSpPr>
        <p:sp>
          <p:nvSpPr>
            <p:cNvPr id="99" name="직사각형 98"/>
            <p:cNvSpPr/>
            <p:nvPr/>
          </p:nvSpPr>
          <p:spPr>
            <a:xfrm>
              <a:off x="1187624" y="1916832"/>
              <a:ext cx="1296144" cy="15925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공격력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공격력 증가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187624" y="3645024"/>
            <a:ext cx="2376264" cy="314320"/>
            <a:chOff x="1187624" y="1916832"/>
            <a:chExt cx="2376264" cy="314320"/>
          </a:xfrm>
        </p:grpSpPr>
        <p:sp>
          <p:nvSpPr>
            <p:cNvPr id="112" name="직사각형 111"/>
            <p:cNvSpPr/>
            <p:nvPr/>
          </p:nvSpPr>
          <p:spPr>
            <a:xfrm>
              <a:off x="1187624" y="1916832"/>
              <a:ext cx="1296144" cy="15925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마력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공격 속도 증가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28885"/>
              <a:gd name="adj4" fmla="val -88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5</a:t>
            </a:r>
            <a:r>
              <a:rPr lang="ko-KR" altLang="en-US" sz="1050" dirty="0" smtClean="0"/>
              <a:t>가지 속성에 대한 정보와 현재 레벨</a:t>
            </a:r>
            <a:endParaRPr lang="en-US" altLang="ko-KR" sz="1050" dirty="0" smtClean="0"/>
          </a:p>
          <a:p>
            <a:r>
              <a:rPr lang="ko-KR" altLang="en-US" sz="1050" dirty="0" smtClean="0"/>
              <a:t>레벨 업그레이드에는 </a:t>
            </a:r>
            <a:r>
              <a:rPr lang="ko-KR" altLang="en-US" sz="1050" dirty="0" err="1" smtClean="0"/>
              <a:t>별포인트가</a:t>
            </a:r>
            <a:r>
              <a:rPr lang="ko-KR" altLang="en-US" sz="1050" dirty="0" smtClean="0"/>
              <a:t> 필요하며</a:t>
            </a:r>
            <a:endParaRPr lang="en-US" altLang="ko-KR" sz="1050" dirty="0" smtClean="0"/>
          </a:p>
          <a:p>
            <a:r>
              <a:rPr lang="ko-KR" altLang="en-US" sz="1050" dirty="0" smtClean="0"/>
              <a:t>레벨이 오를 수록 더 많은 </a:t>
            </a:r>
            <a:r>
              <a:rPr lang="ko-KR" altLang="en-US" sz="1050" dirty="0" err="1" smtClean="0"/>
              <a:t>별포인트를</a:t>
            </a:r>
            <a:r>
              <a:rPr lang="ko-KR" altLang="en-US" sz="1050" dirty="0" smtClean="0"/>
              <a:t> 요구 함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4992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82260"/>
              <a:gd name="adj4" fmla="val -110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선택된 아이템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555692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95604"/>
              <a:gd name="adj4" fmla="val -4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36" name="설명선 1(테두리 및 강조선) 35"/>
          <p:cNvSpPr/>
          <p:nvPr/>
        </p:nvSpPr>
        <p:spPr>
          <a:xfrm>
            <a:off x="5423088" y="3246678"/>
            <a:ext cx="3482320" cy="799468"/>
          </a:xfrm>
          <a:prstGeom prst="accentBorderCallout1">
            <a:avLst>
              <a:gd name="adj1" fmla="val 74985"/>
              <a:gd name="adj2" fmla="val -9208"/>
              <a:gd name="adj3" fmla="val 37835"/>
              <a:gd name="adj4" fmla="val -107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 된 아이템 업그레이드 및 마법부여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ko-KR" altLang="en-US" sz="1050" dirty="0" smtClean="0"/>
              <a:t>업그레이드에는 </a:t>
            </a:r>
            <a:r>
              <a:rPr lang="ko-KR" altLang="en-US" sz="1050" dirty="0" err="1" smtClean="0"/>
              <a:t>게임머니가</a:t>
            </a:r>
            <a:r>
              <a:rPr lang="ko-KR" altLang="en-US" sz="1050" dirty="0" smtClean="0"/>
              <a:t> 필요하고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마법부여에는 </a:t>
            </a:r>
            <a:r>
              <a:rPr lang="ko-KR" altLang="en-US" sz="1050" dirty="0" err="1" smtClean="0"/>
              <a:t>별포인트가</a:t>
            </a:r>
            <a:r>
              <a:rPr lang="ko-KR" altLang="en-US" sz="1050" dirty="0" smtClean="0"/>
              <a:t> 필요 함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37" name="설명선 1(테두리 및 강조선) 36"/>
          <p:cNvSpPr/>
          <p:nvPr/>
        </p:nvSpPr>
        <p:spPr>
          <a:xfrm>
            <a:off x="5436096" y="41490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45087"/>
              <a:gd name="adj4" fmla="val -78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선택된 아이템의 상세 정보 창</a:t>
            </a:r>
            <a:endParaRPr lang="en-US" altLang="ko-KR" sz="1050" dirty="0" smtClean="0"/>
          </a:p>
          <a:p>
            <a:r>
              <a:rPr lang="en-US" altLang="ko-KR" sz="1050" dirty="0" smtClean="0"/>
              <a:t>(+)</a:t>
            </a:r>
            <a:r>
              <a:rPr lang="ko-KR" altLang="en-US" sz="1050" dirty="0" smtClean="0"/>
              <a:t>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표시되는 것은 업그레이드 후 변경될 </a:t>
            </a:r>
            <a:r>
              <a:rPr lang="ko-KR" altLang="en-US" sz="1050" dirty="0" err="1" smtClean="0"/>
              <a:t>능력치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표치</a:t>
            </a:r>
            <a:endParaRPr lang="en-US" altLang="ko-KR" sz="105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19702"/>
              <a:gd name="adj4" fmla="val -51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pic>
        <p:nvPicPr>
          <p:cNvPr id="42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64" y="1517144"/>
            <a:ext cx="862372" cy="119635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889253" y="1196752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모</a:t>
            </a:r>
            <a:r>
              <a:rPr lang="ko-KR" altLang="en-US" sz="1000"/>
              <a:t>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29600" y="1193716"/>
            <a:ext cx="612966" cy="504056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망토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892464" y="1757593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마법봉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893662" y="2348880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빗자루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678252" y="1196752"/>
            <a:ext cx="957644" cy="50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100,000 G</a:t>
            </a:r>
          </a:p>
          <a:p>
            <a:pPr algn="r"/>
            <a:r>
              <a:rPr lang="en-US" altLang="ko-KR" sz="1000" dirty="0" smtClean="0"/>
              <a:t>12 ★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1127236" y="1774185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로</a:t>
            </a:r>
            <a:r>
              <a:rPr lang="ko-KR" altLang="en-US" sz="1000" dirty="0" err="1"/>
              <a:t>브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1115616" y="2348880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부츠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1115616" y="3068960"/>
            <a:ext cx="612966" cy="504056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망토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086826" y="3068960"/>
            <a:ext cx="612966" cy="504056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망토 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1828895" y="3242179"/>
            <a:ext cx="193622" cy="1800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15616" y="3718420"/>
            <a:ext cx="1584176" cy="79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방어력 </a:t>
            </a:r>
            <a:r>
              <a:rPr lang="en-US" altLang="ko-KR" sz="1000" dirty="0" smtClean="0"/>
              <a:t>: 10(+5)</a:t>
            </a:r>
          </a:p>
          <a:p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009462" y="4581128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793438" y="3068960"/>
            <a:ext cx="84245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1,000 G</a:t>
            </a:r>
          </a:p>
          <a:p>
            <a:pPr algn="ctr"/>
            <a:r>
              <a:rPr lang="ko-KR" altLang="en-US" sz="1000" dirty="0" smtClean="0"/>
              <a:t>업그레이드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066468" y="2989332"/>
            <a:ext cx="25922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771800" y="4046146"/>
            <a:ext cx="842458" cy="46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 ★</a:t>
            </a:r>
          </a:p>
          <a:p>
            <a:pPr algn="ctr"/>
            <a:r>
              <a:rPr lang="ko-KR" altLang="en-US" sz="1000" dirty="0" smtClean="0"/>
              <a:t>마법부여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522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20956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Limik\Google 드라이브\PT용 그래픽 리소스\level_3_life_potion___open_by_adorabless-d4h1l9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29" y="2920655"/>
            <a:ext cx="495127" cy="57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mik\Google 드라이브\PT용 그래픽 리소스\level_3_mana_potion___open_by_adorabless-d51kar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0655"/>
            <a:ext cx="495127" cy="5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1115616" y="3573016"/>
            <a:ext cx="782180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Jump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331640" y="4149080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A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2123728" y="4149080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B</a:t>
            </a:r>
            <a:endParaRPr lang="ko-KR" altLang="en-US" sz="1100" dirty="0"/>
          </a:p>
        </p:txBody>
      </p:sp>
      <p:pic>
        <p:nvPicPr>
          <p:cNvPr id="1028" name="Picture 4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021306"/>
            <a:ext cx="288032" cy="399582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36026" y="2164955"/>
            <a:ext cx="183646" cy="1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952932" y="2436658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52050" y="2157425"/>
            <a:ext cx="183646" cy="1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68074" y="2157425"/>
            <a:ext cx="183646" cy="1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>
          <a:xfrm>
            <a:off x="2948020" y="4149080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C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843808" y="807094"/>
            <a:ext cx="936104" cy="245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11223344</a:t>
            </a:r>
            <a:endParaRPr lang="ko-KR" alt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anose="020B0503020204020204" pitchFamily="34" charset="-122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740260" y="1993235"/>
            <a:ext cx="432048" cy="472596"/>
            <a:chOff x="2740260" y="1993235"/>
            <a:chExt cx="432048" cy="472596"/>
          </a:xfrm>
        </p:grpSpPr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4068" l="0" r="100000">
                          <a14:foregroundMark x1="7639" y1="35593" x2="13194" y2="45763"/>
                          <a14:foregroundMark x1="2778" y1="39831" x2="11806" y2="55932"/>
                          <a14:foregroundMark x1="16667" y1="20339" x2="16667" y2="203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260" y="2111792"/>
              <a:ext cx="432048" cy="35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796068" y="1993235"/>
              <a:ext cx="360040" cy="561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058681" y="2958738"/>
            <a:ext cx="1505207" cy="11141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물리 공격력 </a:t>
            </a:r>
            <a:r>
              <a:rPr lang="en-US" altLang="ko-KR" sz="900" dirty="0" smtClean="0"/>
              <a:t>: 100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마법 공격력 </a:t>
            </a:r>
            <a:r>
              <a:rPr lang="en-US" altLang="ko-KR" sz="900" dirty="0" smtClean="0"/>
              <a:t>: 100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물리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방어력 </a:t>
            </a:r>
            <a:r>
              <a:rPr lang="en-US" altLang="ko-KR" sz="900" dirty="0" smtClean="0"/>
              <a:t>: 100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마법 방어력 </a:t>
            </a:r>
            <a:r>
              <a:rPr lang="en-US" altLang="ko-KR" sz="900" dirty="0" smtClean="0"/>
              <a:t>: 100</a:t>
            </a:r>
          </a:p>
          <a:p>
            <a:pPr>
              <a:lnSpc>
                <a:spcPct val="130000"/>
              </a:lnSpc>
            </a:pPr>
            <a:endParaRPr lang="en-US" altLang="ko-KR" sz="900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27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41" y="2217810"/>
            <a:ext cx="228819" cy="2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619672" y="846788"/>
            <a:ext cx="556249" cy="11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19673" y="969884"/>
            <a:ext cx="556249" cy="11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375" b="51042" l="8696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2" y="702772"/>
            <a:ext cx="667512" cy="92602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203848" y="1996460"/>
            <a:ext cx="432048" cy="472596"/>
            <a:chOff x="2740260" y="1993235"/>
            <a:chExt cx="432048" cy="472596"/>
          </a:xfrm>
        </p:grpSpPr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4068" l="0" r="100000">
                          <a14:foregroundMark x1="7639" y1="35593" x2="13194" y2="45763"/>
                          <a14:foregroundMark x1="2778" y1="39831" x2="11806" y2="55932"/>
                          <a14:foregroundMark x1="16667" y1="20339" x2="16667" y2="203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260" y="2111792"/>
              <a:ext cx="432048" cy="35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직사각형 37"/>
            <p:cNvSpPr/>
            <p:nvPr/>
          </p:nvSpPr>
          <p:spPr>
            <a:xfrm>
              <a:off x="2796068" y="1993235"/>
              <a:ext cx="360040" cy="561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Limik\Google 드라이브\PT용 그래픽 리소스\gif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14" y="1268760"/>
            <a:ext cx="411794" cy="3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4797152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331640" y="4797152"/>
            <a:ext cx="84428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게임속도</a:t>
            </a:r>
            <a:endParaRPr lang="ko-KR" altLang="en-US" sz="1000"/>
          </a:p>
        </p:txBody>
      </p:sp>
      <p:sp>
        <p:nvSpPr>
          <p:cNvPr id="39" name="직사각형 38"/>
          <p:cNvSpPr/>
          <p:nvPr/>
        </p:nvSpPr>
        <p:spPr>
          <a:xfrm>
            <a:off x="2591780" y="4797152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13720" y="4797152"/>
            <a:ext cx="25202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232232" y="4797152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727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381</Words>
  <Application>Microsoft Office PowerPoint</Application>
  <PresentationFormat>화면 슬라이드 쇼(4:3)</PresentationFormat>
  <Paragraphs>118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Limik</dc:creator>
  <cp:lastModifiedBy>Limik</cp:lastModifiedBy>
  <cp:revision>75</cp:revision>
  <dcterms:created xsi:type="dcterms:W3CDTF">2014-11-29T12:15:32Z</dcterms:created>
  <dcterms:modified xsi:type="dcterms:W3CDTF">2014-11-29T20:13:20Z</dcterms:modified>
</cp:coreProperties>
</file>