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2" r:id="rId4"/>
    <p:sldId id="265" r:id="rId5"/>
    <p:sldId id="266" r:id="rId6"/>
    <p:sldId id="258" r:id="rId7"/>
    <p:sldId id="267" r:id="rId8"/>
    <p:sldId id="26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950" y="-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CD0E1-D3A2-4E49-B958-B93B9D80D787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119FC-5370-4CEB-B857-AC3D3E5CD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3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119FC-5370-4CEB-B857-AC3D3E5CD6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77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4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0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5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70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4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88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0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F0B-23F8-488E-AF3B-90875536D2FD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0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9F0B-23F8-488E-AF3B-90875536D2FD}" type="datetimeFigureOut">
              <a:rPr lang="ko-KR" altLang="en-US" smtClean="0"/>
              <a:t>2014-12-17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B239-347B-4855-97E3-0123C654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0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microsoft.com/office/2007/relationships/hdphoto" Target="../media/hdphoto3.wdp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899592" y="620688"/>
            <a:ext cx="2952328" cy="44644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5400000">
            <a:off x="986621" y="730534"/>
            <a:ext cx="2808312" cy="4255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51519" y="3904276"/>
            <a:ext cx="4267183" cy="345592"/>
            <a:chOff x="986048" y="2436658"/>
            <a:chExt cx="2754704" cy="34559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048" y="2436658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588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67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21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4" name="Picture 10" descr="C:\Users\Limik\Google 드라이브\PT용 그래픽 리소스\Marisa_Halloween_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45176"/>
            <a:ext cx="1254178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23528" y="1578508"/>
            <a:ext cx="2151836" cy="1234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accent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꼬마 마녀의</a:t>
            </a:r>
            <a:endParaRPr lang="en-US" altLang="ko-KR" sz="2400" b="1" dirty="0" smtClean="0">
              <a:solidFill>
                <a:schemeClr val="accent2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accent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무모한 모험</a:t>
            </a:r>
            <a:endParaRPr lang="ko-KR" altLang="en-US" sz="2400" b="1" dirty="0">
              <a:solidFill>
                <a:schemeClr val="accent2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47664" y="2852936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시작하기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1547664" y="3212976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업적보기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1547664" y="3573016"/>
            <a:ext cx="15121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만든사람</a:t>
            </a:r>
            <a:r>
              <a:rPr lang="ko-KR" altLang="en-US" sz="1400" dirty="0" err="1"/>
              <a:t>들</a:t>
            </a:r>
            <a:endParaRPr lang="ko-KR" altLang="en-US" sz="1400" dirty="0"/>
          </a:p>
        </p:txBody>
      </p:sp>
      <p:pic>
        <p:nvPicPr>
          <p:cNvPr id="1035" name="Picture 11" descr="C:\Users\Limik\Google 드라이브\PT용 그래픽 리소스\cog-147414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58" y="3573016"/>
            <a:ext cx="291460" cy="29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설명선 1(테두리 및 강조선) 23"/>
          <p:cNvSpPr/>
          <p:nvPr/>
        </p:nvSpPr>
        <p:spPr>
          <a:xfrm>
            <a:off x="5580112" y="4531960"/>
            <a:ext cx="2808312" cy="720080"/>
          </a:xfrm>
          <a:prstGeom prst="accentBorderCallout1">
            <a:avLst>
              <a:gd name="adj1" fmla="val 18750"/>
              <a:gd name="adj2" fmla="val -8333"/>
              <a:gd name="adj3" fmla="val -97027"/>
              <a:gd name="adj4" fmla="val -45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설정</a:t>
            </a:r>
            <a:endParaRPr lang="en-US" altLang="ko-KR" sz="1050" dirty="0" smtClean="0"/>
          </a:p>
          <a:p>
            <a:r>
              <a:rPr lang="ko-KR" altLang="en-US" sz="1050" dirty="0" smtClean="0"/>
              <a:t>설정 </a:t>
            </a:r>
            <a:r>
              <a:rPr lang="ko-KR" altLang="en-US" sz="1050" dirty="0" err="1" smtClean="0"/>
              <a:t>팝업창이</a:t>
            </a:r>
            <a:r>
              <a:rPr lang="ko-KR" altLang="en-US" sz="1050" dirty="0" smtClean="0"/>
              <a:t> 열림</a:t>
            </a:r>
            <a:endParaRPr lang="en-US" altLang="ko-KR" sz="1050" dirty="0" smtClean="0"/>
          </a:p>
          <a:p>
            <a:r>
              <a:rPr lang="ko-KR" altLang="en-US" sz="1050" dirty="0" err="1" smtClean="0"/>
              <a:t>배경음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효과음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언어 선택</a:t>
            </a:r>
            <a:endParaRPr lang="ko-KR" altLang="en-US" sz="1050" dirty="0"/>
          </a:p>
        </p:txBody>
      </p:sp>
      <p:sp>
        <p:nvSpPr>
          <p:cNvPr id="48" name="설명선 1(테두리 및 강조선) 47"/>
          <p:cNvSpPr/>
          <p:nvPr/>
        </p:nvSpPr>
        <p:spPr>
          <a:xfrm>
            <a:off x="5410160" y="685316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284697"/>
              <a:gd name="adj4" fmla="val -67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시작하기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게임을 처음 시작하거나 스테이지가 완전히 종료되어서 새로운 스테이지가 시작될 경우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이어하기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현재 스테이지 진행 중인 경우</a:t>
            </a:r>
            <a:endParaRPr lang="en-US" altLang="ko-KR" sz="1050" dirty="0" smtClean="0"/>
          </a:p>
        </p:txBody>
      </p:sp>
      <p:sp>
        <p:nvSpPr>
          <p:cNvPr id="49" name="설명선 1(테두리 및 강조선) 48"/>
          <p:cNvSpPr/>
          <p:nvPr/>
        </p:nvSpPr>
        <p:spPr>
          <a:xfrm>
            <a:off x="5410160" y="1693428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211305"/>
              <a:gd name="adj4" fmla="val -66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업적 리스트 페이지로 전환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16195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5400000">
            <a:off x="899592" y="620688"/>
            <a:ext cx="2952328" cy="4464496"/>
            <a:chOff x="899592" y="620688"/>
            <a:chExt cx="2952328" cy="4464496"/>
          </a:xfrm>
        </p:grpSpPr>
        <p:sp>
          <p:nvSpPr>
            <p:cNvPr id="4" name="직사각형 3"/>
            <p:cNvSpPr/>
            <p:nvPr/>
          </p:nvSpPr>
          <p:spPr>
            <a:xfrm>
              <a:off x="899592" y="620688"/>
              <a:ext cx="2952328" cy="446449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971600" y="685316"/>
              <a:ext cx="2808312" cy="42558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98282" y="3917266"/>
            <a:ext cx="4245094" cy="345592"/>
            <a:chOff x="986048" y="2436658"/>
            <a:chExt cx="2754704" cy="34559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048" y="2436658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588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67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21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4" name="Picture 10" descr="C:\Users\Limik\Google 드라이브\PT용 그래픽 리소스\Marisa_Halloween_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4" y="2628690"/>
            <a:ext cx="862372" cy="1196354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설명선 1(테두리 및 강조선) 47"/>
          <p:cNvSpPr/>
          <p:nvPr/>
        </p:nvSpPr>
        <p:spPr>
          <a:xfrm>
            <a:off x="5410160" y="685316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351416"/>
              <a:gd name="adj4" fmla="val -66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스토리 흐름</a:t>
            </a:r>
            <a:endParaRPr lang="en-US" altLang="ko-KR" sz="1050" dirty="0" smtClean="0"/>
          </a:p>
          <a:p>
            <a:r>
              <a:rPr lang="ko-KR" altLang="en-US" sz="1050" dirty="0" smtClean="0"/>
              <a:t>문장이 아래에서 </a:t>
            </a:r>
            <a:r>
              <a:rPr lang="ko-KR" altLang="en-US" sz="1050" dirty="0" err="1" smtClean="0"/>
              <a:t>부터</a:t>
            </a:r>
            <a:r>
              <a:rPr lang="ko-KR" altLang="en-US" sz="1050" dirty="0" smtClean="0"/>
              <a:t> 위쪽으로 흘러감</a:t>
            </a:r>
            <a:endParaRPr lang="en-US" altLang="ko-KR" sz="1050" dirty="0" smtClean="0"/>
          </a:p>
        </p:txBody>
      </p:sp>
      <p:sp>
        <p:nvSpPr>
          <p:cNvPr id="49" name="설명선 1(테두리 및 강조선) 48"/>
          <p:cNvSpPr/>
          <p:nvPr/>
        </p:nvSpPr>
        <p:spPr>
          <a:xfrm>
            <a:off x="5364088" y="4037378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40322"/>
              <a:gd name="adj4" fmla="val -28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스토리를 읽지 않고 </a:t>
            </a:r>
            <a:r>
              <a:rPr lang="en-US" altLang="ko-KR" sz="1050" dirty="0" smtClean="0"/>
              <a:t>Skip</a:t>
            </a:r>
            <a:r>
              <a:rPr lang="ko-KR" altLang="en-US" sz="1050" dirty="0" smtClean="0"/>
              <a:t>하기</a:t>
            </a:r>
            <a:endParaRPr lang="en-US" altLang="ko-KR" sz="105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779912" y="3537012"/>
            <a:ext cx="62643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Skip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64190" y="2024844"/>
            <a:ext cx="210460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평화로웠던 </a:t>
            </a:r>
            <a:r>
              <a:rPr lang="en-US" altLang="ko-KR" sz="1000" dirty="0" smtClean="0"/>
              <a:t>XX </a:t>
            </a:r>
            <a:r>
              <a:rPr lang="ko-KR" altLang="en-US" sz="1000" dirty="0" smtClean="0"/>
              <a:t>대륙에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갑작스럽게 </a:t>
            </a:r>
            <a:r>
              <a:rPr lang="ko-KR" altLang="en-US" sz="1000" dirty="0" err="1" smtClean="0"/>
              <a:t>몬스터들이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인간들을 공격하기 시작하였다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algn="ctr"/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이에 꼬마 마녀는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무모하지만 인간들을 위한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모험의 여행을 떠나게 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6072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620688"/>
            <a:ext cx="2952328" cy="44644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685316"/>
            <a:ext cx="2808312" cy="4255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40328" y="4595576"/>
            <a:ext cx="2865872" cy="345592"/>
            <a:chOff x="986048" y="2436658"/>
            <a:chExt cx="2754704" cy="34559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048" y="2436658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588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67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21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" name="설명선 1(테두리 및 강조선) 47"/>
          <p:cNvSpPr/>
          <p:nvPr/>
        </p:nvSpPr>
        <p:spPr>
          <a:xfrm>
            <a:off x="5410160" y="2204864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60338"/>
              <a:gd name="adj4" fmla="val -104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현재 선택된 스킬 </a:t>
            </a:r>
            <a:r>
              <a:rPr lang="en-US" altLang="ko-KR" sz="1050" dirty="0" smtClean="0"/>
              <a:t>/ </a:t>
            </a:r>
            <a:r>
              <a:rPr lang="ko-KR" altLang="en-US" sz="1050" dirty="0" smtClean="0"/>
              <a:t>변경할 스킬 선택 표시</a:t>
            </a:r>
            <a:endParaRPr lang="en-US" altLang="ko-KR" sz="1050" dirty="0" smtClean="0"/>
          </a:p>
          <a:p>
            <a:r>
              <a:rPr lang="ko-KR" altLang="en-US" sz="1050" dirty="0" smtClean="0"/>
              <a:t>문장이 아래에서 </a:t>
            </a:r>
            <a:r>
              <a:rPr lang="ko-KR" altLang="en-US" sz="1050" dirty="0" err="1" smtClean="0"/>
              <a:t>부터</a:t>
            </a:r>
            <a:r>
              <a:rPr lang="ko-KR" altLang="en-US" sz="1050" dirty="0" smtClean="0"/>
              <a:t> 위쪽으로 흘러감</a:t>
            </a:r>
            <a:endParaRPr lang="en-US" altLang="ko-KR" sz="1050" dirty="0" smtClean="0"/>
          </a:p>
        </p:txBody>
      </p:sp>
      <p:sp>
        <p:nvSpPr>
          <p:cNvPr id="49" name="설명선 1(테두리 및 강조선) 48"/>
          <p:cNvSpPr/>
          <p:nvPr/>
        </p:nvSpPr>
        <p:spPr>
          <a:xfrm>
            <a:off x="5364088" y="5949280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141355"/>
              <a:gd name="adj4" fmla="val -51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설정이 완료되었으면 게임 시작</a:t>
            </a:r>
            <a:endParaRPr lang="en-US" altLang="ko-KR" sz="105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009462" y="4581128"/>
            <a:ext cx="62643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sp>
        <p:nvSpPr>
          <p:cNvPr id="15" name="타원 14"/>
          <p:cNvSpPr/>
          <p:nvPr/>
        </p:nvSpPr>
        <p:spPr>
          <a:xfrm>
            <a:off x="1188666" y="1240978"/>
            <a:ext cx="687876" cy="49989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Skill A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1129600" y="836712"/>
            <a:ext cx="806008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스킬</a:t>
            </a:r>
            <a:endParaRPr lang="ko-KR" altLang="en-US" sz="1000" dirty="0"/>
          </a:p>
        </p:txBody>
      </p:sp>
      <p:sp>
        <p:nvSpPr>
          <p:cNvPr id="16" name="타원 15"/>
          <p:cNvSpPr/>
          <p:nvPr/>
        </p:nvSpPr>
        <p:spPr>
          <a:xfrm>
            <a:off x="1907704" y="1227232"/>
            <a:ext cx="687876" cy="49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Skill B</a:t>
            </a:r>
            <a:endParaRPr lang="ko-KR" altLang="en-US" sz="1100" dirty="0"/>
          </a:p>
        </p:txBody>
      </p:sp>
      <p:sp>
        <p:nvSpPr>
          <p:cNvPr id="20" name="타원 19"/>
          <p:cNvSpPr/>
          <p:nvPr/>
        </p:nvSpPr>
        <p:spPr>
          <a:xfrm>
            <a:off x="2637128" y="1234818"/>
            <a:ext cx="687876" cy="49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Skill C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1264987" y="3429000"/>
            <a:ext cx="2370909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스킬 명 </a:t>
            </a:r>
            <a:r>
              <a:rPr lang="en-US" altLang="ko-KR" sz="1000" dirty="0" smtClean="0"/>
              <a:t>( Lv. 1)</a:t>
            </a:r>
          </a:p>
          <a:p>
            <a:r>
              <a:rPr lang="ko-KR" altLang="en-US" sz="1000" dirty="0" smtClean="0"/>
              <a:t>계열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청 마법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10</a:t>
            </a:r>
            <a:r>
              <a:rPr lang="ko-KR" altLang="en-US" sz="1000" dirty="0" smtClean="0"/>
              <a:t>초간 마녀의 공격력을 </a:t>
            </a:r>
            <a:r>
              <a:rPr lang="en-US" altLang="ko-KR" sz="1000" dirty="0" smtClean="0"/>
              <a:t>10% </a:t>
            </a:r>
            <a:r>
              <a:rPr lang="ko-KR" altLang="en-US" sz="1000" dirty="0" smtClean="0"/>
              <a:t>증가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226483" y="191683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02547" y="191683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378611" y="191683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954675" y="191683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26483" y="227687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802547" y="2276872"/>
            <a:ext cx="537205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r"/>
            <a:r>
              <a:rPr lang="en-US" altLang="ko-KR" sz="700" dirty="0" smtClean="0"/>
              <a:t>Lv. 1  </a:t>
            </a:r>
            <a:endParaRPr lang="ko-KR" altLang="en-US" sz="700" dirty="0"/>
          </a:p>
        </p:txBody>
      </p:sp>
      <p:sp>
        <p:nvSpPr>
          <p:cNvPr id="26" name="직사각형 25"/>
          <p:cNvSpPr/>
          <p:nvPr/>
        </p:nvSpPr>
        <p:spPr>
          <a:xfrm>
            <a:off x="2378611" y="227687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954675" y="227687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226483" y="263691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802547" y="263691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78611" y="263691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954675" y="263691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226483" y="299695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802547" y="299695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378611" y="299695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954675" y="2996952"/>
            <a:ext cx="53720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63888" y="1916832"/>
            <a:ext cx="72008" cy="1368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설명선 1(테두리 및 강조선) 35"/>
          <p:cNvSpPr/>
          <p:nvPr/>
        </p:nvSpPr>
        <p:spPr>
          <a:xfrm>
            <a:off x="5423088" y="3246678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87979"/>
              <a:gd name="adj4" fmla="val -93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현재 선택 된 스킬 표시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스킬 리스트에서 특정 </a:t>
            </a:r>
            <a:r>
              <a:rPr lang="ko-KR" altLang="en-US" sz="1050" dirty="0" err="1" smtClean="0"/>
              <a:t>스킬을</a:t>
            </a:r>
            <a:r>
              <a:rPr lang="ko-KR" altLang="en-US" sz="1050" dirty="0" smtClean="0"/>
              <a:t> 클릭할 경우 선택된 스킬 해당 </a:t>
            </a:r>
            <a:r>
              <a:rPr lang="ko-KR" altLang="en-US" sz="1050" dirty="0" err="1" smtClean="0"/>
              <a:t>특정로</a:t>
            </a:r>
            <a:r>
              <a:rPr lang="ko-KR" altLang="en-US" sz="1050" dirty="0" smtClean="0"/>
              <a:t> 교체 됨</a:t>
            </a:r>
            <a:endParaRPr lang="en-US" altLang="ko-KR" sz="1050" dirty="0" smtClean="0"/>
          </a:p>
        </p:txBody>
      </p:sp>
      <p:sp>
        <p:nvSpPr>
          <p:cNvPr id="37" name="설명선 1(테두리 및 강조선) 36"/>
          <p:cNvSpPr/>
          <p:nvPr/>
        </p:nvSpPr>
        <p:spPr>
          <a:xfrm>
            <a:off x="5436096" y="4149080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114666"/>
              <a:gd name="adj4" fmla="val -52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스크롤 바</a:t>
            </a:r>
            <a:endParaRPr lang="en-US" altLang="ko-KR" sz="105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3539709" y="3476620"/>
            <a:ext cx="45719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958172" y="836712"/>
            <a:ext cx="8060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속</a:t>
            </a:r>
            <a:r>
              <a:rPr lang="ko-KR" altLang="en-US" sz="1000" dirty="0"/>
              <a:t>성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779420" y="836712"/>
            <a:ext cx="8060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</a:t>
            </a:r>
            <a:r>
              <a:rPr lang="ko-KR" altLang="en-US" sz="1000" dirty="0"/>
              <a:t>템</a:t>
            </a:r>
          </a:p>
        </p:txBody>
      </p:sp>
      <p:sp>
        <p:nvSpPr>
          <p:cNvPr id="41" name="설명선 1(테두리 및 강조선) 40"/>
          <p:cNvSpPr/>
          <p:nvPr/>
        </p:nvSpPr>
        <p:spPr>
          <a:xfrm>
            <a:off x="5436096" y="764704"/>
            <a:ext cx="3482320" cy="1080120"/>
          </a:xfrm>
          <a:prstGeom prst="accentBorderCallout1">
            <a:avLst>
              <a:gd name="adj1" fmla="val 46789"/>
              <a:gd name="adj2" fmla="val -8990"/>
              <a:gd name="adj3" fmla="val 30990"/>
              <a:gd name="adj4" fmla="val -105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/>
              <a:t>3</a:t>
            </a:r>
            <a:r>
              <a:rPr lang="ko-KR" altLang="en-US" sz="1050" dirty="0" smtClean="0"/>
              <a:t>가지의 설정 화면 중에서 현재 선택 된 것</a:t>
            </a:r>
            <a:endParaRPr lang="en-US" altLang="ko-KR" sz="1050" dirty="0" smtClean="0"/>
          </a:p>
          <a:p>
            <a:r>
              <a:rPr lang="ko-KR" altLang="en-US" sz="1050" dirty="0" smtClean="0"/>
              <a:t>스킬</a:t>
            </a:r>
            <a:endParaRPr lang="en-US" altLang="ko-KR" sz="1050" dirty="0" smtClean="0"/>
          </a:p>
          <a:p>
            <a:r>
              <a:rPr lang="ko-KR" altLang="en-US" sz="1050" dirty="0" smtClean="0"/>
              <a:t>속성</a:t>
            </a:r>
            <a:endParaRPr lang="en-US" altLang="ko-KR" sz="1050" dirty="0" smtClean="0"/>
          </a:p>
          <a:p>
            <a:r>
              <a:rPr lang="ko-KR" altLang="en-US" sz="1050" dirty="0" smtClean="0"/>
              <a:t>아이</a:t>
            </a:r>
            <a:r>
              <a:rPr lang="ko-KR" altLang="en-US" sz="1050" dirty="0"/>
              <a:t>템</a:t>
            </a:r>
            <a:endParaRPr lang="en-US" altLang="ko-KR" sz="105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259631" y="4581128"/>
            <a:ext cx="147207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다음 </a:t>
            </a:r>
            <a:r>
              <a:rPr lang="en-US" altLang="ko-KR" sz="1000" dirty="0" err="1" smtClean="0"/>
              <a:t>Lv</a:t>
            </a:r>
            <a:r>
              <a:rPr lang="en-US" altLang="ko-KR" sz="1000" dirty="0" smtClean="0"/>
              <a:t> : 0.99 $ </a:t>
            </a:r>
            <a:endParaRPr lang="ko-KR" altLang="en-US" sz="1000" dirty="0"/>
          </a:p>
        </p:txBody>
      </p:sp>
      <p:sp>
        <p:nvSpPr>
          <p:cNvPr id="43" name="설명선 1(테두리 및 강조선) 42"/>
          <p:cNvSpPr/>
          <p:nvPr/>
        </p:nvSpPr>
        <p:spPr>
          <a:xfrm>
            <a:off x="5410160" y="5013176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26026"/>
              <a:gd name="adj4" fmla="val -90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보유한 </a:t>
            </a:r>
            <a:r>
              <a:rPr lang="ko-KR" altLang="en-US" sz="1050" dirty="0" err="1" smtClean="0"/>
              <a:t>스킬에</a:t>
            </a:r>
            <a:r>
              <a:rPr lang="ko-KR" altLang="en-US" sz="1050" dirty="0" smtClean="0"/>
              <a:t> 한하여 </a:t>
            </a:r>
            <a:r>
              <a:rPr lang="en-US" altLang="ko-KR" sz="1050" dirty="0" smtClean="0"/>
              <a:t>0.99</a:t>
            </a:r>
            <a:r>
              <a:rPr lang="ko-KR" altLang="en-US" sz="1050" dirty="0" smtClean="0"/>
              <a:t>달러에 </a:t>
            </a:r>
            <a:r>
              <a:rPr lang="ko-KR" altLang="en-US" sz="1050" dirty="0" err="1" smtClean="0"/>
              <a:t>레벨업이</a:t>
            </a:r>
            <a:r>
              <a:rPr lang="ko-KR" altLang="en-US" sz="1050" dirty="0" smtClean="0"/>
              <a:t> 가능 함</a:t>
            </a:r>
            <a:endParaRPr lang="en-US" altLang="ko-KR" sz="1050" dirty="0" smtClean="0"/>
          </a:p>
          <a:p>
            <a:r>
              <a:rPr lang="ko-KR" altLang="en-US" sz="1050" dirty="0" smtClean="0"/>
              <a:t>물론 보스를 쓰러뜨리면 </a:t>
            </a:r>
            <a:r>
              <a:rPr lang="ko-KR" altLang="en-US" sz="1050" dirty="0" err="1" smtClean="0"/>
              <a:t>랜덤하게</a:t>
            </a:r>
            <a:r>
              <a:rPr lang="ko-KR" altLang="en-US" sz="1050" dirty="0" smtClean="0"/>
              <a:t> 받기 때문에 무료로 </a:t>
            </a:r>
            <a:r>
              <a:rPr lang="ko-KR" altLang="en-US" sz="1050" dirty="0" err="1" smtClean="0"/>
              <a:t>레벨업이</a:t>
            </a:r>
            <a:r>
              <a:rPr lang="ko-KR" altLang="en-US" sz="1050" dirty="0" smtClean="0"/>
              <a:t> 가능 함</a:t>
            </a:r>
            <a:r>
              <a:rPr lang="en-US" altLang="ko-KR" sz="1050" dirty="0" smtClean="0"/>
              <a:t>. ( </a:t>
            </a:r>
            <a:r>
              <a:rPr lang="ko-KR" altLang="en-US" sz="1050" dirty="0" smtClean="0"/>
              <a:t>시간 단축 용 </a:t>
            </a:r>
            <a:r>
              <a:rPr lang="en-US" altLang="ko-KR" sz="105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08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899592" y="620688"/>
            <a:ext cx="2952328" cy="4464496"/>
            <a:chOff x="899592" y="620688"/>
            <a:chExt cx="2952328" cy="4464496"/>
          </a:xfrm>
        </p:grpSpPr>
        <p:sp>
          <p:nvSpPr>
            <p:cNvPr id="4" name="직사각형 3"/>
            <p:cNvSpPr/>
            <p:nvPr/>
          </p:nvSpPr>
          <p:spPr>
            <a:xfrm>
              <a:off x="899592" y="620688"/>
              <a:ext cx="2952328" cy="446449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971600" y="683496"/>
              <a:ext cx="2808312" cy="432786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05099" y="3549308"/>
            <a:ext cx="4338277" cy="707784"/>
            <a:chOff x="986048" y="2436658"/>
            <a:chExt cx="2754704" cy="34559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048" y="2436658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588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67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21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설명선 1(테두리 및 강조선) 48"/>
          <p:cNvSpPr/>
          <p:nvPr/>
        </p:nvSpPr>
        <p:spPr>
          <a:xfrm>
            <a:off x="5364088" y="5556926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95604"/>
              <a:gd name="adj4" fmla="val -49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설정이 완료되었으면 게임 시작</a:t>
            </a:r>
            <a:endParaRPr lang="en-US" altLang="ko-KR" sz="105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129600" y="836712"/>
            <a:ext cx="8060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스킬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1958172" y="836712"/>
            <a:ext cx="806008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속</a:t>
            </a:r>
            <a:r>
              <a:rPr lang="ko-KR" altLang="en-US" sz="1000" dirty="0"/>
              <a:t>성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779420" y="836712"/>
            <a:ext cx="8060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</a:t>
            </a:r>
            <a:r>
              <a:rPr lang="ko-KR" altLang="en-US" sz="1000" dirty="0"/>
              <a:t>템</a:t>
            </a:r>
          </a:p>
        </p:txBody>
      </p:sp>
      <p:sp>
        <p:nvSpPr>
          <p:cNvPr id="41" name="설명선 1(테두리 및 강조선) 40"/>
          <p:cNvSpPr/>
          <p:nvPr/>
        </p:nvSpPr>
        <p:spPr>
          <a:xfrm>
            <a:off x="5436096" y="764704"/>
            <a:ext cx="3482320" cy="1080120"/>
          </a:xfrm>
          <a:prstGeom prst="accentBorderCallout1">
            <a:avLst>
              <a:gd name="adj1" fmla="val 46789"/>
              <a:gd name="adj2" fmla="val -8990"/>
              <a:gd name="adj3" fmla="val 32401"/>
              <a:gd name="adj4" fmla="val -89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/>
              <a:t>3</a:t>
            </a:r>
            <a:r>
              <a:rPr lang="ko-KR" altLang="en-US" sz="1050" dirty="0" smtClean="0"/>
              <a:t>가지의 설정 화면 중에서 현재 선택 된 것</a:t>
            </a:r>
            <a:endParaRPr lang="en-US" altLang="ko-KR" sz="1050" dirty="0" smtClean="0"/>
          </a:p>
          <a:p>
            <a:r>
              <a:rPr lang="ko-KR" altLang="en-US" sz="1050" dirty="0" smtClean="0"/>
              <a:t>스킬</a:t>
            </a:r>
            <a:endParaRPr lang="en-US" altLang="ko-KR" sz="1050" dirty="0" smtClean="0"/>
          </a:p>
          <a:p>
            <a:r>
              <a:rPr lang="ko-KR" altLang="en-US" sz="1050" dirty="0" smtClean="0"/>
              <a:t>속성</a:t>
            </a:r>
            <a:endParaRPr lang="en-US" altLang="ko-KR" sz="1050" dirty="0" smtClean="0"/>
          </a:p>
          <a:p>
            <a:r>
              <a:rPr lang="ko-KR" altLang="en-US" sz="1050" dirty="0" smtClean="0"/>
              <a:t>아이</a:t>
            </a:r>
            <a:r>
              <a:rPr lang="ko-KR" altLang="en-US" sz="1050" dirty="0"/>
              <a:t>템</a:t>
            </a:r>
            <a:endParaRPr lang="en-US" altLang="ko-KR" sz="105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46681" y="1570606"/>
            <a:ext cx="957644" cy="501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/>
              <a:t>100,000 G</a:t>
            </a:r>
          </a:p>
          <a:p>
            <a:pPr algn="r"/>
            <a:r>
              <a:rPr lang="en-US" altLang="ko-KR" sz="1000" dirty="0" smtClean="0"/>
              <a:t>12 ★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3648287" y="3708564"/>
            <a:ext cx="62643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43030" y="1559372"/>
            <a:ext cx="2506296" cy="2304256"/>
            <a:chOff x="1129600" y="1844824"/>
            <a:chExt cx="2506296" cy="2304256"/>
          </a:xfrm>
        </p:grpSpPr>
        <p:sp>
          <p:nvSpPr>
            <p:cNvPr id="56" name="직사각형 55"/>
            <p:cNvSpPr/>
            <p:nvPr/>
          </p:nvSpPr>
          <p:spPr>
            <a:xfrm>
              <a:off x="1129600" y="1844824"/>
              <a:ext cx="2506296" cy="2304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187624" y="1916832"/>
              <a:ext cx="2376264" cy="314320"/>
              <a:chOff x="1187624" y="1916832"/>
              <a:chExt cx="2376264" cy="31432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187624" y="1916832"/>
                <a:ext cx="1296144" cy="159256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/>
                  <a:t>체력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최대 </a:t>
                </a:r>
                <a:r>
                  <a:rPr lang="en-US" altLang="ko-KR" sz="800" dirty="0" smtClean="0"/>
                  <a:t>HP </a:t>
                </a:r>
                <a:r>
                  <a:rPr lang="ko-KR" altLang="en-US" sz="800" dirty="0" smtClean="0"/>
                  <a:t>증가</a:t>
                </a:r>
                <a:r>
                  <a:rPr lang="en-US" altLang="ko-KR" sz="800" dirty="0" smtClean="0"/>
                  <a:t>)</a:t>
                </a:r>
                <a:endParaRPr lang="ko-KR" altLang="en-US" sz="800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195244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278301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365549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445176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528233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615481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702729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785786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1873034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952661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483768" y="2006744"/>
                <a:ext cx="1080120" cy="224408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1 ★  Upgrade </a:t>
                </a:r>
                <a:endParaRPr lang="ko-KR" altLang="en-US" sz="1000" dirty="0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1187624" y="2348880"/>
              <a:ext cx="2376264" cy="314320"/>
              <a:chOff x="1187624" y="1916832"/>
              <a:chExt cx="2376264" cy="314320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1187624" y="1916832"/>
                <a:ext cx="1296144" cy="144016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/>
                  <a:t>지능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최대 </a:t>
                </a:r>
                <a:r>
                  <a:rPr lang="en-US" altLang="ko-KR" sz="800" dirty="0" smtClean="0"/>
                  <a:t>MP </a:t>
                </a:r>
                <a:r>
                  <a:rPr lang="ko-KR" altLang="en-US" sz="800" dirty="0" smtClean="0"/>
                  <a:t>증가</a:t>
                </a:r>
                <a:r>
                  <a:rPr lang="en-US" altLang="ko-KR" sz="800" dirty="0" smtClean="0"/>
                  <a:t>)</a:t>
                </a:r>
                <a:endParaRPr lang="ko-KR" altLang="en-US" sz="800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1195244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1278301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1365549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1445176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528233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1615481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1702729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1785786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873034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952661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483768" y="2006744"/>
                <a:ext cx="1080120" cy="224408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1 ★  Upgrade </a:t>
                </a:r>
                <a:endParaRPr lang="ko-KR" altLang="en-US" sz="1000" dirty="0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187624" y="2780928"/>
              <a:ext cx="2376264" cy="314320"/>
              <a:chOff x="1187624" y="1916832"/>
              <a:chExt cx="2376264" cy="314320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1187624" y="1916832"/>
                <a:ext cx="1296144" cy="159256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/>
                  <a:t>정신력</a:t>
                </a:r>
                <a:r>
                  <a:rPr lang="en-US" altLang="ko-KR" sz="800" dirty="0" smtClean="0"/>
                  <a:t>(MP</a:t>
                </a:r>
                <a:r>
                  <a:rPr lang="ko-KR" altLang="en-US" sz="800" dirty="0" smtClean="0"/>
                  <a:t>회복속도증가</a:t>
                </a:r>
                <a:r>
                  <a:rPr lang="en-US" altLang="ko-KR" sz="800" dirty="0" smtClean="0"/>
                  <a:t>)</a:t>
                </a:r>
                <a:endParaRPr lang="ko-KR" altLang="en-US" sz="800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195244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1278301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1365549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1445176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1528233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615481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1702729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1785786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1873034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1952661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2483768" y="2006744"/>
                <a:ext cx="1080120" cy="224408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1 ★  Upgrade </a:t>
                </a:r>
                <a:endParaRPr lang="ko-KR" altLang="en-US" sz="1000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1187624" y="3186688"/>
              <a:ext cx="2376264" cy="314320"/>
              <a:chOff x="1187624" y="1916832"/>
              <a:chExt cx="2376264" cy="314320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1187624" y="1916832"/>
                <a:ext cx="1296144" cy="159256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/>
                  <a:t>공격력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공격력 증가</a:t>
                </a:r>
                <a:r>
                  <a:rPr lang="en-US" altLang="ko-KR" sz="800" dirty="0" smtClean="0"/>
                  <a:t>)</a:t>
                </a:r>
                <a:r>
                  <a:rPr lang="ko-KR" altLang="en-US" sz="800" dirty="0" smtClean="0"/>
                  <a:t> </a:t>
                </a:r>
                <a:endParaRPr lang="ko-KR" altLang="en-US" sz="800" dirty="0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1195244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1278301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1365549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1445176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1528233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1615481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1702729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1785786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1873034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1952661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2483768" y="2006744"/>
                <a:ext cx="1080120" cy="224408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1 ★  Upgrade </a:t>
                </a:r>
                <a:endParaRPr lang="ko-KR" altLang="en-US" sz="1000" dirty="0"/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1187624" y="3645024"/>
              <a:ext cx="2376264" cy="314320"/>
              <a:chOff x="1187624" y="1916832"/>
              <a:chExt cx="2376264" cy="314320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1187624" y="1916832"/>
                <a:ext cx="1296144" cy="159256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/>
                  <a:t>마력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공격 속도 증가</a:t>
                </a:r>
                <a:r>
                  <a:rPr lang="en-US" altLang="ko-KR" sz="800" dirty="0" smtClean="0"/>
                  <a:t>)</a:t>
                </a:r>
                <a:endParaRPr lang="ko-KR" altLang="en-US" sz="800" dirty="0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1195244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1278301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1365549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1445176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1528233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1615481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1702729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1785786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1873034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1952661" y="2076088"/>
                <a:ext cx="45719" cy="1440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2483768" y="2006744"/>
                <a:ext cx="1080120" cy="224408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1 ★  Upgrade </a:t>
                </a:r>
                <a:endParaRPr lang="ko-KR" altLang="en-US" sz="1000" dirty="0"/>
              </a:p>
            </p:txBody>
          </p:sp>
        </p:grpSp>
      </p:grpSp>
      <p:sp>
        <p:nvSpPr>
          <p:cNvPr id="48" name="설명선 1(테두리 및 강조선) 47"/>
          <p:cNvSpPr/>
          <p:nvPr/>
        </p:nvSpPr>
        <p:spPr>
          <a:xfrm>
            <a:off x="5410160" y="2204864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28885"/>
              <a:gd name="adj4" fmla="val -88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/>
              <a:t>5</a:t>
            </a:r>
            <a:r>
              <a:rPr lang="ko-KR" altLang="en-US" sz="1050" dirty="0" smtClean="0"/>
              <a:t>가지 속성에 대한 정보와 현재 레벨</a:t>
            </a:r>
            <a:endParaRPr lang="en-US" altLang="ko-KR" sz="1050" dirty="0" smtClean="0"/>
          </a:p>
          <a:p>
            <a:r>
              <a:rPr lang="ko-KR" altLang="en-US" sz="1050" dirty="0" smtClean="0"/>
              <a:t>레벨 업그레이드에는 </a:t>
            </a:r>
            <a:r>
              <a:rPr lang="ko-KR" altLang="en-US" sz="1050" dirty="0" err="1" smtClean="0"/>
              <a:t>별포인트가</a:t>
            </a:r>
            <a:r>
              <a:rPr lang="ko-KR" altLang="en-US" sz="1050" dirty="0" smtClean="0"/>
              <a:t> 필요하며</a:t>
            </a:r>
            <a:endParaRPr lang="en-US" altLang="ko-KR" sz="1050" dirty="0" smtClean="0"/>
          </a:p>
          <a:p>
            <a:r>
              <a:rPr lang="ko-KR" altLang="en-US" sz="1050" dirty="0" smtClean="0"/>
              <a:t>레벨이 오를 수록 더 많은 </a:t>
            </a:r>
            <a:r>
              <a:rPr lang="ko-KR" altLang="en-US" sz="1050" dirty="0" err="1" smtClean="0"/>
              <a:t>별포인트를</a:t>
            </a:r>
            <a:r>
              <a:rPr lang="ko-KR" altLang="en-US" sz="1050" dirty="0" smtClean="0"/>
              <a:t> 요구 함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14992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3508" y="1376772"/>
            <a:ext cx="4464496" cy="2952328"/>
            <a:chOff x="143508" y="1376772"/>
            <a:chExt cx="4464496" cy="2952328"/>
          </a:xfrm>
        </p:grpSpPr>
        <p:grpSp>
          <p:nvGrpSpPr>
            <p:cNvPr id="2" name="그룹 1"/>
            <p:cNvGrpSpPr/>
            <p:nvPr/>
          </p:nvGrpSpPr>
          <p:grpSpPr>
            <a:xfrm rot="5400000">
              <a:off x="899592" y="620688"/>
              <a:ext cx="2952328" cy="4464496"/>
              <a:chOff x="899592" y="620688"/>
              <a:chExt cx="2952328" cy="4464496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899592" y="620688"/>
                <a:ext cx="2952328" cy="446449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971600" y="685316"/>
                <a:ext cx="2808312" cy="425585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287524" y="3549308"/>
              <a:ext cx="4255852" cy="707784"/>
              <a:chOff x="986048" y="2436658"/>
              <a:chExt cx="2754704" cy="345592"/>
            </a:xfrm>
          </p:grpSpPr>
          <p:pic>
            <p:nvPicPr>
              <p:cNvPr id="56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6048" y="2436658"/>
                <a:ext cx="688540" cy="344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4588" y="2437980"/>
                <a:ext cx="688540" cy="344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9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3672" y="2437980"/>
                <a:ext cx="688540" cy="344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2212" y="2437980"/>
                <a:ext cx="688540" cy="344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8" name="설명선 1(테두리 및 강조선) 47"/>
          <p:cNvSpPr/>
          <p:nvPr/>
        </p:nvSpPr>
        <p:spPr>
          <a:xfrm>
            <a:off x="5410160" y="2204864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41640"/>
              <a:gd name="adj4" fmla="val -121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현재 선택된 아이템</a:t>
            </a:r>
            <a:endParaRPr lang="en-US" altLang="ko-KR" sz="1050" dirty="0" smtClean="0"/>
          </a:p>
        </p:txBody>
      </p:sp>
      <p:sp>
        <p:nvSpPr>
          <p:cNvPr id="49" name="설명선 1(테두리 및 강조선) 48"/>
          <p:cNvSpPr/>
          <p:nvPr/>
        </p:nvSpPr>
        <p:spPr>
          <a:xfrm>
            <a:off x="5364088" y="5556926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95604"/>
              <a:gd name="adj4" fmla="val -49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설정이 완료되었으면 게임 시작</a:t>
            </a:r>
            <a:endParaRPr lang="en-US" altLang="ko-KR" sz="105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129600" y="836712"/>
            <a:ext cx="8060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스킬</a:t>
            </a:r>
            <a:endParaRPr lang="ko-KR" altLang="en-US" sz="1000" dirty="0"/>
          </a:p>
        </p:txBody>
      </p:sp>
      <p:sp>
        <p:nvSpPr>
          <p:cNvPr id="36" name="설명선 1(테두리 및 강조선) 35"/>
          <p:cNvSpPr/>
          <p:nvPr/>
        </p:nvSpPr>
        <p:spPr>
          <a:xfrm>
            <a:off x="5423088" y="3246678"/>
            <a:ext cx="3482320" cy="799468"/>
          </a:xfrm>
          <a:prstGeom prst="accentBorderCallout1">
            <a:avLst>
              <a:gd name="adj1" fmla="val 74985"/>
              <a:gd name="adj2" fmla="val -9208"/>
              <a:gd name="adj3" fmla="val -13474"/>
              <a:gd name="adj4" fmla="val -38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현재 선택 된 아이템 업그레이드 및 마법부여</a:t>
            </a:r>
            <a:endParaRPr lang="en-US" altLang="ko-KR" sz="1050" dirty="0" smtClean="0"/>
          </a:p>
          <a:p>
            <a:endParaRPr lang="en-US" altLang="ko-KR" sz="1050" dirty="0"/>
          </a:p>
          <a:p>
            <a:r>
              <a:rPr lang="ko-KR" altLang="en-US" sz="1050" dirty="0" smtClean="0"/>
              <a:t>업그레이드에는 </a:t>
            </a:r>
            <a:r>
              <a:rPr lang="ko-KR" altLang="en-US" sz="1050" dirty="0" err="1" smtClean="0"/>
              <a:t>게임머니가</a:t>
            </a:r>
            <a:r>
              <a:rPr lang="ko-KR" altLang="en-US" sz="1050" dirty="0" smtClean="0"/>
              <a:t> 필요하고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마법부여에는 </a:t>
            </a:r>
            <a:r>
              <a:rPr lang="ko-KR" altLang="en-US" sz="1050" dirty="0" err="1" smtClean="0"/>
              <a:t>별포인트가</a:t>
            </a:r>
            <a:r>
              <a:rPr lang="ko-KR" altLang="en-US" sz="1050" dirty="0" smtClean="0"/>
              <a:t> 필요 함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37" name="설명선 1(테두리 및 강조선) 36"/>
          <p:cNvSpPr/>
          <p:nvPr/>
        </p:nvSpPr>
        <p:spPr>
          <a:xfrm>
            <a:off x="5436096" y="4149080"/>
            <a:ext cx="3482320" cy="799468"/>
          </a:xfrm>
          <a:prstGeom prst="accentBorderCallout1">
            <a:avLst>
              <a:gd name="adj1" fmla="val 18750"/>
              <a:gd name="adj2" fmla="val -8333"/>
              <a:gd name="adj3" fmla="val -45087"/>
              <a:gd name="adj4" fmla="val -78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선택된 아이템의 상세 정보 창</a:t>
            </a:r>
            <a:endParaRPr lang="en-US" altLang="ko-KR" sz="1050" dirty="0" smtClean="0"/>
          </a:p>
          <a:p>
            <a:r>
              <a:rPr lang="en-US" altLang="ko-KR" sz="1050" dirty="0" smtClean="0"/>
              <a:t>(+)</a:t>
            </a:r>
            <a:r>
              <a:rPr lang="ko-KR" altLang="en-US" sz="1050" dirty="0" smtClean="0"/>
              <a:t>로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표시되는 것은 업그레이드 후 변경될 </a:t>
            </a:r>
            <a:r>
              <a:rPr lang="ko-KR" altLang="en-US" sz="1050" dirty="0" err="1" smtClean="0"/>
              <a:t>능력치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표치</a:t>
            </a:r>
            <a:endParaRPr lang="en-US" altLang="ko-KR" sz="105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1958172" y="836712"/>
            <a:ext cx="8060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속</a:t>
            </a:r>
            <a:r>
              <a:rPr lang="ko-KR" altLang="en-US" sz="1000" dirty="0"/>
              <a:t>성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779420" y="836712"/>
            <a:ext cx="806008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</a:t>
            </a:r>
            <a:r>
              <a:rPr lang="ko-KR" altLang="en-US" sz="1000" dirty="0"/>
              <a:t>템</a:t>
            </a:r>
          </a:p>
        </p:txBody>
      </p:sp>
      <p:sp>
        <p:nvSpPr>
          <p:cNvPr id="41" name="설명선 1(테두리 및 강조선) 40"/>
          <p:cNvSpPr/>
          <p:nvPr/>
        </p:nvSpPr>
        <p:spPr>
          <a:xfrm>
            <a:off x="5436096" y="764704"/>
            <a:ext cx="3482320" cy="1080120"/>
          </a:xfrm>
          <a:prstGeom prst="accentBorderCallout1">
            <a:avLst>
              <a:gd name="adj1" fmla="val 46789"/>
              <a:gd name="adj2" fmla="val -8990"/>
              <a:gd name="adj3" fmla="val 19702"/>
              <a:gd name="adj4" fmla="val -51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/>
              <a:t>3</a:t>
            </a:r>
            <a:r>
              <a:rPr lang="ko-KR" altLang="en-US" sz="1050" dirty="0" smtClean="0"/>
              <a:t>가지의 설정 화면 중에서 현재 선택 된 것</a:t>
            </a:r>
            <a:endParaRPr lang="en-US" altLang="ko-KR" sz="1050" dirty="0" smtClean="0"/>
          </a:p>
          <a:p>
            <a:r>
              <a:rPr lang="ko-KR" altLang="en-US" sz="1050" dirty="0" smtClean="0"/>
              <a:t>스킬</a:t>
            </a:r>
            <a:endParaRPr lang="en-US" altLang="ko-KR" sz="1050" dirty="0" smtClean="0"/>
          </a:p>
          <a:p>
            <a:r>
              <a:rPr lang="ko-KR" altLang="en-US" sz="1050" dirty="0" smtClean="0"/>
              <a:t>속성</a:t>
            </a:r>
            <a:endParaRPr lang="en-US" altLang="ko-KR" sz="1050" dirty="0" smtClean="0"/>
          </a:p>
          <a:p>
            <a:r>
              <a:rPr lang="ko-KR" altLang="en-US" sz="1050" dirty="0" smtClean="0"/>
              <a:t>아이</a:t>
            </a:r>
            <a:r>
              <a:rPr lang="ko-KR" altLang="en-US" sz="1050" dirty="0"/>
              <a:t>템</a:t>
            </a:r>
            <a:endParaRPr lang="en-US" altLang="ko-KR" sz="1050" dirty="0" smtClean="0"/>
          </a:p>
        </p:txBody>
      </p:sp>
      <p:pic>
        <p:nvPicPr>
          <p:cNvPr id="42" name="Picture 10" descr="C:\Users\Limik\Google 드라이브\PT용 그래픽 리소스\Marisa_Halloween_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5" y="1949192"/>
            <a:ext cx="862372" cy="1196354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1330754" y="1628800"/>
            <a:ext cx="612966" cy="504056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모</a:t>
            </a:r>
            <a:r>
              <a:rPr lang="ko-KR" altLang="en-US" sz="1000"/>
              <a:t>자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71101" y="1625764"/>
            <a:ext cx="612966" cy="504056"/>
          </a:xfrm>
          <a:prstGeom prst="rect">
            <a:avLst/>
          </a:prstGeom>
          <a:solidFill>
            <a:schemeClr val="accent2">
              <a:alpha val="5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망토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1333965" y="2189641"/>
            <a:ext cx="612966" cy="504056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마법봉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2054693" y="2204864"/>
            <a:ext cx="612966" cy="504056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빗자루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2043202" y="1625764"/>
            <a:ext cx="612966" cy="504056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로</a:t>
            </a:r>
            <a:r>
              <a:rPr lang="ko-KR" altLang="en-US" sz="1000" dirty="0" err="1"/>
              <a:t>브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557117" y="2204864"/>
            <a:ext cx="612966" cy="504056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부츠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543937" y="2924944"/>
            <a:ext cx="612966" cy="504056"/>
          </a:xfrm>
          <a:prstGeom prst="rect">
            <a:avLst/>
          </a:prstGeom>
          <a:solidFill>
            <a:schemeClr val="accent2">
              <a:alpha val="5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망토 </a:t>
            </a:r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2834056" y="2253207"/>
            <a:ext cx="1584176" cy="1227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000" dirty="0" smtClean="0"/>
              <a:t>방어력 </a:t>
            </a:r>
            <a:r>
              <a:rPr lang="en-US" altLang="ko-KR" sz="1000" dirty="0" smtClean="0"/>
              <a:t>: 10(+5)</a:t>
            </a:r>
          </a:p>
          <a:p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3791798" y="3717836"/>
            <a:ext cx="62643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sp>
        <p:nvSpPr>
          <p:cNvPr id="55" name="직사각형 54"/>
          <p:cNvSpPr/>
          <p:nvPr/>
        </p:nvSpPr>
        <p:spPr>
          <a:xfrm>
            <a:off x="566420" y="3675803"/>
            <a:ext cx="75733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1,000 G</a:t>
            </a:r>
          </a:p>
          <a:p>
            <a:pPr algn="ctr"/>
            <a:r>
              <a:rPr lang="ko-KR" altLang="en-US" sz="900" dirty="0" smtClean="0"/>
              <a:t>업그레이드</a:t>
            </a:r>
            <a:endParaRPr lang="ko-KR" altLang="en-US" sz="9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43937" y="2780928"/>
            <a:ext cx="2220243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584526" y="3673521"/>
            <a:ext cx="737859" cy="497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5 ★</a:t>
            </a:r>
          </a:p>
          <a:p>
            <a:pPr algn="ctr"/>
            <a:r>
              <a:rPr lang="ko-KR" altLang="en-US" sz="900" dirty="0" smtClean="0"/>
              <a:t>마법부여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3346681" y="1570606"/>
            <a:ext cx="957644" cy="501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dirty="0" smtClean="0"/>
              <a:t>100,000 G</a:t>
            </a:r>
          </a:p>
          <a:p>
            <a:pPr algn="r"/>
            <a:r>
              <a:rPr lang="en-US" altLang="ko-KR" sz="1000" dirty="0" smtClean="0"/>
              <a:t>12 ★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2522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 rot="5400000">
            <a:off x="899592" y="620688"/>
            <a:ext cx="2952328" cy="4464496"/>
            <a:chOff x="899592" y="620688"/>
            <a:chExt cx="2952328" cy="4464496"/>
          </a:xfrm>
        </p:grpSpPr>
        <p:sp>
          <p:nvSpPr>
            <p:cNvPr id="4" name="직사각형 3"/>
            <p:cNvSpPr/>
            <p:nvPr/>
          </p:nvSpPr>
          <p:spPr>
            <a:xfrm>
              <a:off x="899592" y="620688"/>
              <a:ext cx="2952328" cy="446449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971600" y="685316"/>
              <a:ext cx="2808312" cy="433001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C:\Users\Limik\Google 드라이브\PT용 그래픽 리소스\Marisa_Halloween_Wi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8" y="2853487"/>
            <a:ext cx="462833" cy="64208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imik\Google 드라이브\PT용 그래픽 리소스\Fireball-power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09735" y="3128184"/>
            <a:ext cx="295097" cy="29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213360" y="3537011"/>
            <a:ext cx="4303723" cy="718001"/>
            <a:chOff x="986048" y="2436658"/>
            <a:chExt cx="2754704" cy="34559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048" y="2436658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588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67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212" y="2437980"/>
              <a:ext cx="688540" cy="344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" name="Picture 5" descr="C:\Users\Limik\Google 드라이브\PT용 그래픽 리소스\Fireball-power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15616" y="3120654"/>
            <a:ext cx="295097" cy="29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Limik\Google 드라이브\PT용 그래픽 리소스\Fireball-power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68591" y="3120654"/>
            <a:ext cx="295097" cy="29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40974" y="1498906"/>
            <a:ext cx="936104" cy="245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11223344</a:t>
            </a:r>
            <a:endParaRPr lang="ko-KR" alt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" panose="020B0503020204020204" pitchFamily="34" charset="-122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843808" y="2840955"/>
            <a:ext cx="726536" cy="758107"/>
            <a:chOff x="2740260" y="1993235"/>
            <a:chExt cx="432048" cy="472596"/>
          </a:xfrm>
        </p:grpSpPr>
        <p:pic>
          <p:nvPicPr>
            <p:cNvPr id="25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4068" l="0" r="100000">
                          <a14:foregroundMark x1="7639" y1="35593" x2="13194" y2="45763"/>
                          <a14:foregroundMark x1="2778" y1="39831" x2="11806" y2="55932"/>
                          <a14:foregroundMark x1="16667" y1="20339" x2="16667" y2="203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260" y="2111792"/>
              <a:ext cx="432048" cy="35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2796068" y="1993235"/>
              <a:ext cx="360040" cy="561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70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29" y="3320561"/>
            <a:ext cx="228819" cy="2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919032" y="1609102"/>
            <a:ext cx="556249" cy="114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19033" y="1732198"/>
            <a:ext cx="556249" cy="114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4" descr="C:\Users\Limik\Google 드라이브\PT용 그래픽 리소스\Marisa_Halloween_Witch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375" b="51042" l="8696" r="89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65086"/>
            <a:ext cx="667512" cy="926028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3597236" y="2844180"/>
            <a:ext cx="726536" cy="758107"/>
            <a:chOff x="2740260" y="1993235"/>
            <a:chExt cx="432048" cy="472596"/>
          </a:xfrm>
        </p:grpSpPr>
        <p:pic>
          <p:nvPicPr>
            <p:cNvPr id="37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4068" l="0" r="100000">
                          <a14:foregroundMark x1="7639" y1="35593" x2="13194" y2="45763"/>
                          <a14:foregroundMark x1="2778" y1="39831" x2="11806" y2="55932"/>
                          <a14:foregroundMark x1="16667" y1="20339" x2="16667" y2="203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260" y="2111792"/>
              <a:ext cx="432048" cy="35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직사각형 37"/>
            <p:cNvSpPr/>
            <p:nvPr/>
          </p:nvSpPr>
          <p:spPr>
            <a:xfrm>
              <a:off x="2796068" y="1993235"/>
              <a:ext cx="360040" cy="561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Limik\Google 드라이브\PT용 그래픽 리소스\gif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05" y="1989431"/>
            <a:ext cx="516564" cy="40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imik\Google 드라이브\PT용 그래픽 리소스\level_3_life_potion___open_by_adorabless-d4h1l9s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83" y="3715324"/>
            <a:ext cx="495127" cy="57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imik\Google 드라이브\PT용 그래픽 리소스\level_3_mana_potion___open_by_adorabless-d51karq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339" y="3715324"/>
            <a:ext cx="495127" cy="57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270962" y="3765477"/>
            <a:ext cx="648071" cy="396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/>
              <a:t>Jump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3983374" y="3789040"/>
            <a:ext cx="444610" cy="405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Skill</a:t>
            </a:r>
            <a:endParaRPr lang="ko-KR" altLang="en-US" sz="1100" dirty="0"/>
          </a:p>
        </p:txBody>
      </p:sp>
      <p:pic>
        <p:nvPicPr>
          <p:cNvPr id="42" name="Picture 11" descr="C:\Users\Limik\Google 드라이브\PT용 그래픽 리소스\cog-147414_640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956" y="1519954"/>
            <a:ext cx="203546" cy="20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타원 43"/>
          <p:cNvSpPr/>
          <p:nvPr/>
        </p:nvSpPr>
        <p:spPr>
          <a:xfrm>
            <a:off x="3404536" y="3789040"/>
            <a:ext cx="447384" cy="405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/>
              <a:t>Skill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7727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5400000">
            <a:off x="1159000" y="329424"/>
            <a:ext cx="2952328" cy="4464496"/>
            <a:chOff x="899592" y="620688"/>
            <a:chExt cx="2952328" cy="4464496"/>
          </a:xfrm>
        </p:grpSpPr>
        <p:sp>
          <p:nvSpPr>
            <p:cNvPr id="10" name="직사각형 9"/>
            <p:cNvSpPr/>
            <p:nvPr/>
          </p:nvSpPr>
          <p:spPr>
            <a:xfrm>
              <a:off x="899592" y="620688"/>
              <a:ext cx="2952328" cy="446449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71600" y="685316"/>
              <a:ext cx="2808312" cy="433001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83568" y="1980040"/>
            <a:ext cx="444794" cy="37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게임속도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5319084" y="2201632"/>
            <a:ext cx="2520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319084" y="2453660"/>
            <a:ext cx="252028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319084" y="2705688"/>
            <a:ext cx="2520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1907704" y="1268760"/>
            <a:ext cx="1584176" cy="398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옵션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23928" y="3313874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돌아가기</a:t>
            </a:r>
            <a:endParaRPr lang="ko-KR" altLang="en-US" sz="1000"/>
          </a:p>
        </p:txBody>
      </p:sp>
      <p:cxnSp>
        <p:nvCxnSpPr>
          <p:cNvPr id="16" name="직선 연결선 15"/>
          <p:cNvCxnSpPr/>
          <p:nvPr/>
        </p:nvCxnSpPr>
        <p:spPr>
          <a:xfrm>
            <a:off x="1331640" y="216562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547664" y="2057615"/>
            <a:ext cx="2520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81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068960"/>
            <a:ext cx="842493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타원 4"/>
          <p:cNvSpPr/>
          <p:nvPr/>
        </p:nvSpPr>
        <p:spPr>
          <a:xfrm>
            <a:off x="323528" y="2852936"/>
            <a:ext cx="43204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1619672" y="2852936"/>
            <a:ext cx="43204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z="1400" dirty="0" smtClean="0"/>
              <a:t>11</a:t>
            </a:r>
            <a:endParaRPr lang="ko-KR" altLang="en-US" sz="1400" dirty="0"/>
          </a:p>
        </p:txBody>
      </p:sp>
      <p:sp>
        <p:nvSpPr>
          <p:cNvPr id="7" name="타원 6"/>
          <p:cNvSpPr/>
          <p:nvPr/>
        </p:nvSpPr>
        <p:spPr>
          <a:xfrm>
            <a:off x="2987824" y="2852936"/>
            <a:ext cx="43204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z="1400" dirty="0" smtClean="0"/>
              <a:t>21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4427984" y="2852936"/>
            <a:ext cx="43204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z="1400" dirty="0" smtClean="0"/>
              <a:t>31</a:t>
            </a:r>
            <a:endParaRPr lang="ko-KR" altLang="en-US" sz="1400" dirty="0"/>
          </a:p>
        </p:txBody>
      </p:sp>
      <p:sp>
        <p:nvSpPr>
          <p:cNvPr id="9" name="타원 8"/>
          <p:cNvSpPr/>
          <p:nvPr/>
        </p:nvSpPr>
        <p:spPr>
          <a:xfrm>
            <a:off x="5724128" y="2852936"/>
            <a:ext cx="43204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z="1400" dirty="0" smtClean="0"/>
              <a:t>41</a:t>
            </a:r>
            <a:endParaRPr lang="ko-KR" altLang="en-US" sz="1400" dirty="0"/>
          </a:p>
        </p:txBody>
      </p:sp>
      <p:sp>
        <p:nvSpPr>
          <p:cNvPr id="10" name="타원 9"/>
          <p:cNvSpPr/>
          <p:nvPr/>
        </p:nvSpPr>
        <p:spPr>
          <a:xfrm>
            <a:off x="7092280" y="2852936"/>
            <a:ext cx="43204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ko-KR" sz="1400" dirty="0" smtClean="0"/>
              <a:t>51</a:t>
            </a:r>
            <a:endParaRPr lang="ko-KR" altLang="en-US" sz="1400" dirty="0"/>
          </a:p>
        </p:txBody>
      </p:sp>
      <p:sp>
        <p:nvSpPr>
          <p:cNvPr id="11" name="원호 10"/>
          <p:cNvSpPr/>
          <p:nvPr/>
        </p:nvSpPr>
        <p:spPr>
          <a:xfrm rot="5594355">
            <a:off x="-390070" y="-3908588"/>
            <a:ext cx="2869302" cy="10077161"/>
          </a:xfrm>
          <a:prstGeom prst="arc">
            <a:avLst>
              <a:gd name="adj1" fmla="val 16200000"/>
              <a:gd name="adj2" fmla="val 2680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0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368</Words>
  <Application>Microsoft Office PowerPoint</Application>
  <PresentationFormat>화면 슬라이드 쇼(4:3)</PresentationFormat>
  <Paragraphs>121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Limik</dc:creator>
  <cp:lastModifiedBy>Limik</cp:lastModifiedBy>
  <cp:revision>97</cp:revision>
  <dcterms:created xsi:type="dcterms:W3CDTF">2014-11-29T12:15:32Z</dcterms:created>
  <dcterms:modified xsi:type="dcterms:W3CDTF">2014-12-17T05:59:19Z</dcterms:modified>
</cp:coreProperties>
</file>