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>
        <p:scale>
          <a:sx n="75" d="100"/>
          <a:sy n="75" d="100"/>
        </p:scale>
        <p:origin x="320" y="-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ECE1-64D4-45D7-99DE-5EB19E198133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7F9B7-57C4-4358-A4F7-DDDF5B7EA3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180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ECE1-64D4-45D7-99DE-5EB19E198133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7F9B7-57C4-4358-A4F7-DDDF5B7EA3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541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ECE1-64D4-45D7-99DE-5EB19E198133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7F9B7-57C4-4358-A4F7-DDDF5B7EA32B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1704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ECE1-64D4-45D7-99DE-5EB19E198133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7F9B7-57C4-4358-A4F7-DDDF5B7EA3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998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ECE1-64D4-45D7-99DE-5EB19E198133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7F9B7-57C4-4358-A4F7-DDDF5B7EA32B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2369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ECE1-64D4-45D7-99DE-5EB19E198133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7F9B7-57C4-4358-A4F7-DDDF5B7EA3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223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ECE1-64D4-45D7-99DE-5EB19E198133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7F9B7-57C4-4358-A4F7-DDDF5B7EA3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638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ECE1-64D4-45D7-99DE-5EB19E198133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7F9B7-57C4-4358-A4F7-DDDF5B7EA3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2928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ECE1-64D4-45D7-99DE-5EB19E198133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7F9B7-57C4-4358-A4F7-DDDF5B7EA3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2976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ECE1-64D4-45D7-99DE-5EB19E198133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7F9B7-57C4-4358-A4F7-DDDF5B7EA3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96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ECE1-64D4-45D7-99DE-5EB19E198133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7F9B7-57C4-4358-A4F7-DDDF5B7EA3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415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ECE1-64D4-45D7-99DE-5EB19E198133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7F9B7-57C4-4358-A4F7-DDDF5B7EA3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803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ECE1-64D4-45D7-99DE-5EB19E198133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7F9B7-57C4-4358-A4F7-DDDF5B7EA3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960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ECE1-64D4-45D7-99DE-5EB19E198133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7F9B7-57C4-4358-A4F7-DDDF5B7EA3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1109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ECE1-64D4-45D7-99DE-5EB19E198133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7F9B7-57C4-4358-A4F7-DDDF5B7EA3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15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ECE1-64D4-45D7-99DE-5EB19E198133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7F9B7-57C4-4358-A4F7-DDDF5B7EA3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658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AECE1-64D4-45D7-99DE-5EB19E198133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BE7F9B7-57C4-4358-A4F7-DDDF5B7EA3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707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5CC221-6ABB-4496-9A98-4C49E3925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Создание онтологии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A1C7C29-F71D-4813-B68B-9B70C5CC0C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 </a:t>
            </a:r>
            <a:r>
              <a:rPr lang="en-US" dirty="0"/>
              <a:t>: </a:t>
            </a:r>
            <a:r>
              <a:rPr lang="ru-RU" dirty="0"/>
              <a:t>Дудкин А.С.</a:t>
            </a:r>
          </a:p>
        </p:txBody>
      </p:sp>
    </p:spTree>
    <p:extLst>
      <p:ext uri="{BB962C8B-B14F-4D97-AF65-F5344CB8AC3E}">
        <p14:creationId xmlns:p14="http://schemas.microsoft.com/office/powerpoint/2010/main" val="867713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F865EB-73F5-4157-84FD-193BB89EE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Объектная область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7DFD8A-E131-4161-84F4-549B75637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Создание онтологии по героям из </a:t>
            </a:r>
            <a:r>
              <a:rPr lang="en-US" dirty="0"/>
              <a:t>DOTA2 </a:t>
            </a:r>
            <a:r>
              <a:rPr lang="ru-RU" dirty="0"/>
              <a:t> </a:t>
            </a:r>
            <a:endParaRPr lang="en-US" dirty="0"/>
          </a:p>
          <a:p>
            <a:r>
              <a:rPr lang="ru-RU" dirty="0"/>
              <a:t>Онтология должна отвечать на запросы 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Вызов составляющих онтологии классов </a:t>
            </a:r>
          </a:p>
          <a:p>
            <a:pPr lvl="1"/>
            <a:r>
              <a:rPr lang="ru-RU" dirty="0"/>
              <a:t>Просмотр свойств героев основанных на статистике</a:t>
            </a:r>
          </a:p>
          <a:p>
            <a:pPr lvl="1"/>
            <a:r>
              <a:rPr lang="ru-RU" dirty="0"/>
              <a:t>Показывать </a:t>
            </a:r>
            <a:r>
              <a:rPr lang="en-US" dirty="0"/>
              <a:t>main </a:t>
            </a:r>
            <a:r>
              <a:rPr lang="ru-RU" dirty="0"/>
              <a:t>роли героев</a:t>
            </a:r>
            <a:endParaRPr lang="en-US" dirty="0"/>
          </a:p>
          <a:p>
            <a:pPr lvl="1"/>
            <a:r>
              <a:rPr lang="ru-RU" dirty="0"/>
              <a:t>По каким статистическим свойствам </a:t>
            </a:r>
            <a:r>
              <a:rPr lang="ru-RU" dirty="0" err="1"/>
              <a:t>обладют</a:t>
            </a:r>
            <a:r>
              <a:rPr lang="ru-RU" dirty="0"/>
              <a:t> герои</a:t>
            </a:r>
          </a:p>
        </p:txBody>
      </p:sp>
    </p:spTree>
    <p:extLst>
      <p:ext uri="{BB962C8B-B14F-4D97-AF65-F5344CB8AC3E}">
        <p14:creationId xmlns:p14="http://schemas.microsoft.com/office/powerpoint/2010/main" val="1466447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2790A8-1935-474C-9A04-805C0B718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онтологии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5AD039-9698-4BD4-9686-D890800BF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Состав классов онтологии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B642E08-BA8F-40F4-8A10-C75D9A43D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415" y="2087935"/>
            <a:ext cx="3343742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087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9B4AD5-C6FB-489E-B34B-9226539C0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D1DB82-3DA6-42C8-83DA-8A7165B9D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Свойства классов онтологии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023A69C-5432-426A-A3EC-78E490BE5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576" y="3869359"/>
            <a:ext cx="3229426" cy="217200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50C3FFD-D1E1-4159-8F3A-1F1124C93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576" y="1550851"/>
            <a:ext cx="3141585" cy="220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465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CE0F48-79D1-45BA-BC79-DCCD43B9F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Визуализация онтологии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53A240-2F72-49E5-8567-5F9FEFC8A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6C5D46E-F24A-438D-92F5-5CA0089D4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22" y="2084613"/>
            <a:ext cx="8465480" cy="404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428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1B1A7D-001B-404F-8E69-EE4F02CF6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запроса из </a:t>
            </a:r>
            <a:r>
              <a:rPr lang="en-US" dirty="0"/>
              <a:t>notebook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9959F41-20FC-4884-B1F2-FB8F35D04C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737255"/>
            <a:ext cx="8533797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70615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</TotalTime>
  <Words>57</Words>
  <Application>Microsoft Office PowerPoint</Application>
  <PresentationFormat>Широкоэкранный</PresentationFormat>
  <Paragraphs>14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Аспект</vt:lpstr>
      <vt:lpstr>Создание онтологии </vt:lpstr>
      <vt:lpstr>Объектная область </vt:lpstr>
      <vt:lpstr>Реализация онтологии </vt:lpstr>
      <vt:lpstr>Презентация PowerPoint</vt:lpstr>
      <vt:lpstr>Визуализация онтологии </vt:lpstr>
      <vt:lpstr>Пример запроса из notebook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онтологии</dc:title>
  <dc:creator>Александр Дудкин</dc:creator>
  <cp:lastModifiedBy>Александр Дудкин</cp:lastModifiedBy>
  <cp:revision>2</cp:revision>
  <dcterms:created xsi:type="dcterms:W3CDTF">2022-12-29T13:18:25Z</dcterms:created>
  <dcterms:modified xsi:type="dcterms:W3CDTF">2022-12-29T14:13:04Z</dcterms:modified>
</cp:coreProperties>
</file>