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CEA6-217C-4026-B476-0ABB3DACDCE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2013 </a:t>
            </a:r>
            <a:r>
              <a:rPr lang="en-US" dirty="0" smtClean="0"/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javax.swing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java.awt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myInput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frame=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frame.setTitle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"My Window"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(700,300);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frame.setLocation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(200,250);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text=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"I am inside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frame.getContentPane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().add(text);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Guessing Birth Date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Ask few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/>
              <a:t>Table -1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613590"/>
              </p:ext>
            </p:extLst>
          </p:nvPr>
        </p:nvGraphicFramePr>
        <p:xfrm>
          <a:off x="838200" y="1600200"/>
          <a:ext cx="6781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695450"/>
                <a:gridCol w="1695450"/>
              </a:tblGrid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2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/>
              <a:t>Table -2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812335"/>
              </p:ext>
            </p:extLst>
          </p:nvPr>
        </p:nvGraphicFramePr>
        <p:xfrm>
          <a:off x="838200" y="1600200"/>
          <a:ext cx="6781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695450"/>
                <a:gridCol w="1695450"/>
              </a:tblGrid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8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/>
              <a:t>Table -3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503302"/>
              </p:ext>
            </p:extLst>
          </p:nvPr>
        </p:nvGraphicFramePr>
        <p:xfrm>
          <a:off x="838200" y="1600200"/>
          <a:ext cx="6781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695450"/>
                <a:gridCol w="1695450"/>
              </a:tblGrid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8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/>
              <a:t>Table -4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977459"/>
              </p:ext>
            </p:extLst>
          </p:nvPr>
        </p:nvGraphicFramePr>
        <p:xfrm>
          <a:off x="838200" y="1600200"/>
          <a:ext cx="6781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695450"/>
                <a:gridCol w="1695450"/>
              </a:tblGrid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8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/>
              <a:t>Table -5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7369"/>
              </p:ext>
            </p:extLst>
          </p:nvPr>
        </p:nvGraphicFramePr>
        <p:xfrm>
          <a:off x="838200" y="1600200"/>
          <a:ext cx="6781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695450"/>
                <a:gridCol w="1695450"/>
              </a:tblGrid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en-US" sz="6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6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Scanner</a:t>
            </a:r>
            <a:r>
              <a:rPr lang="en-US" sz="6000" b="1" dirty="0" smtClean="0"/>
              <a:t> class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System.out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standard output device (monitor)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System.in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standard input device (keyboard)</a:t>
            </a:r>
          </a:p>
          <a:p>
            <a:pPr marL="0" indent="0">
              <a:buNone/>
            </a:pPr>
            <a:r>
              <a:rPr lang="en-US" dirty="0" smtClean="0"/>
              <a:t>To create new object of Scanner class write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B050"/>
                </a:solidFill>
              </a:rPr>
              <a:t>Scanner input = new Scanner(System.in)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of </a:t>
            </a:r>
            <a:r>
              <a:rPr lang="en-US" b="1" dirty="0" smtClean="0">
                <a:solidFill>
                  <a:srgbClr val="00B050"/>
                </a:solidFill>
              </a:rPr>
              <a:t>Scanner</a:t>
            </a:r>
            <a:r>
              <a:rPr lang="en-US" b="1" dirty="0" smtClean="0"/>
              <a:t> class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62125"/>
              </p:ext>
            </p:extLst>
          </p:nvPr>
        </p:nvGraphicFramePr>
        <p:xfrm>
          <a:off x="457200" y="1600200"/>
          <a:ext cx="8153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44"/>
                <a:gridCol w="6039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nextByte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Reads an integer of the bytes type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nextShort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</a:t>
                      </a:r>
                      <a:r>
                        <a:rPr lang="en-US" sz="2400" baseline="0" dirty="0" smtClean="0"/>
                        <a:t>n integer </a:t>
                      </a:r>
                      <a:r>
                        <a:rPr lang="en-US" sz="2400" dirty="0" smtClean="0"/>
                        <a:t>of the short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nextInt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an integer of the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nextLong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an integer of the long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nextFloat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number of the float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nextDouble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number of the double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next()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string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that ends before a whitespace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nextLine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line of characters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//this program read an integer from keyboard</a:t>
            </a:r>
          </a:p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Scanner input=new Scanner(System.in);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an integer:");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intValue</a:t>
            </a:r>
            <a:r>
              <a:rPr lang="en-US" dirty="0"/>
              <a:t>=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("You entered "+</a:t>
            </a:r>
            <a:r>
              <a:rPr lang="en-US" dirty="0" err="1"/>
              <a:t>intValue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8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Input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Scanner input=new Scanner(System.in);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a String:");</a:t>
            </a:r>
          </a:p>
          <a:p>
            <a:r>
              <a:rPr lang="en-US" dirty="0"/>
              <a:t>	String </a:t>
            </a:r>
            <a:r>
              <a:rPr lang="en-US" dirty="0" err="1"/>
              <a:t>strValue</a:t>
            </a:r>
            <a:r>
              <a:rPr lang="en-US" dirty="0"/>
              <a:t>=</a:t>
            </a:r>
            <a:r>
              <a:rPr lang="en-US" dirty="0" err="1"/>
              <a:t>input.next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("You entered "+</a:t>
            </a:r>
            <a:r>
              <a:rPr lang="en-US" dirty="0" err="1"/>
              <a:t>strValue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3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current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long total=</a:t>
            </a:r>
            <a:r>
              <a:rPr lang="en-US" dirty="0" err="1"/>
              <a:t>System.currentTimeMillis</a:t>
            </a:r>
            <a:r>
              <a:rPr lang="en-US" dirty="0"/>
              <a:t>()/1000;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("Seconds="+total);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sec=(</a:t>
            </a:r>
            <a:r>
              <a:rPr lang="en-US" dirty="0" err="1"/>
              <a:t>int</a:t>
            </a:r>
            <a:r>
              <a:rPr lang="en-US" dirty="0"/>
              <a:t>)(total%60);</a:t>
            </a:r>
          </a:p>
          <a:p>
            <a:r>
              <a:rPr lang="en-US" dirty="0"/>
              <a:t>	long </a:t>
            </a:r>
            <a:r>
              <a:rPr lang="en-US" dirty="0" err="1"/>
              <a:t>tmin</a:t>
            </a:r>
            <a:r>
              <a:rPr lang="en-US" dirty="0"/>
              <a:t>=total/60;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min=(</a:t>
            </a:r>
            <a:r>
              <a:rPr lang="en-US" dirty="0" err="1"/>
              <a:t>int</a:t>
            </a:r>
            <a:r>
              <a:rPr lang="en-US" dirty="0"/>
              <a:t>)(tmin%60);</a:t>
            </a:r>
          </a:p>
          <a:p>
            <a:r>
              <a:rPr lang="en-US" dirty="0"/>
              <a:t>	long </a:t>
            </a:r>
            <a:r>
              <a:rPr lang="en-US" dirty="0" err="1"/>
              <a:t>thour</a:t>
            </a:r>
            <a:r>
              <a:rPr lang="en-US" dirty="0"/>
              <a:t>=</a:t>
            </a:r>
            <a:r>
              <a:rPr lang="en-US" dirty="0" err="1"/>
              <a:t>tmin</a:t>
            </a:r>
            <a:r>
              <a:rPr lang="en-US" dirty="0"/>
              <a:t>/60;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hour=(</a:t>
            </a:r>
            <a:r>
              <a:rPr lang="en-US" dirty="0" err="1"/>
              <a:t>int</a:t>
            </a:r>
            <a:r>
              <a:rPr lang="en-US" dirty="0"/>
              <a:t>)(thour%24)+6;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("Current </a:t>
            </a:r>
            <a:r>
              <a:rPr lang="en-US" dirty="0" err="1"/>
              <a:t>Timr</a:t>
            </a:r>
            <a:r>
              <a:rPr lang="en-US" dirty="0"/>
              <a:t>-"+hour+":"+min+":"+sec);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4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Example: Class &amp;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javax.swing</a:t>
            </a:r>
            <a:r>
              <a:rPr lang="en-US" sz="1400" dirty="0"/>
              <a:t>.*;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java.math</a:t>
            </a:r>
            <a:r>
              <a:rPr lang="en-US" sz="1400" dirty="0"/>
              <a:t>.*;</a:t>
            </a:r>
          </a:p>
          <a:p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myInput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		// TODO Auto-generated method stub</a:t>
            </a:r>
          </a:p>
          <a:p>
            <a:r>
              <a:rPr lang="en-US" sz="1400" dirty="0"/>
              <a:t> Circle </a:t>
            </a:r>
            <a:r>
              <a:rPr lang="en-US" sz="1400" dirty="0" smtClean="0"/>
              <a:t>c1=new </a:t>
            </a:r>
            <a:r>
              <a:rPr lang="en-US" sz="1400" dirty="0"/>
              <a:t>Circle(3);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(c1.area());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class Circle{</a:t>
            </a:r>
          </a:p>
          <a:p>
            <a:r>
              <a:rPr lang="en-US" sz="1400" dirty="0"/>
              <a:t>	private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r;</a:t>
            </a:r>
          </a:p>
          <a:p>
            <a:r>
              <a:rPr lang="en-US" sz="1400" dirty="0"/>
              <a:t>public</a:t>
            </a:r>
          </a:p>
          <a:p>
            <a:r>
              <a:rPr lang="en-US" sz="1400" dirty="0"/>
              <a:t>	Circle(){r=1;}</a:t>
            </a:r>
          </a:p>
          <a:p>
            <a:r>
              <a:rPr lang="en-US" sz="1400" dirty="0"/>
              <a:t>	Circle(</a:t>
            </a:r>
            <a:r>
              <a:rPr lang="en-US" sz="1400" dirty="0" err="1"/>
              <a:t>int</a:t>
            </a:r>
            <a:r>
              <a:rPr lang="en-US" sz="1400" dirty="0"/>
              <a:t> x){r=x;}</a:t>
            </a:r>
          </a:p>
          <a:p>
            <a:r>
              <a:rPr lang="en-US" sz="1400" dirty="0"/>
              <a:t>	double area(){return (</a:t>
            </a:r>
            <a:r>
              <a:rPr lang="en-US" sz="1400" dirty="0" err="1"/>
              <a:t>Math.PI</a:t>
            </a:r>
            <a:r>
              <a:rPr lang="en-US" sz="1400" dirty="0"/>
              <a:t>*r*r</a:t>
            </a:r>
            <a:r>
              <a:rPr lang="en-US" sz="1400" dirty="0" smtClean="0"/>
              <a:t>);}</a:t>
            </a:r>
            <a:r>
              <a:rPr lang="en-US" sz="1400" dirty="0"/>
              <a:t>	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4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27709"/>
            <a:ext cx="9109364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Example: Date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java.math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Date date=new Date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date.getTime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date.toString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b="1" dirty="0" err="1" smtClean="0">
                <a:solidFill>
                  <a:srgbClr val="00B050"/>
                </a:solidFill>
              </a:rPr>
              <a:t>JFrame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6248400" cy="452596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java.math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myInput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JFrame</a:t>
            </a:r>
            <a:r>
              <a:rPr lang="en-US" dirty="0" smtClean="0"/>
              <a:t> frame=new </a:t>
            </a:r>
            <a:r>
              <a:rPr lang="en-US" dirty="0" err="1" smtClean="0"/>
              <a:t>JFrame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frame.setTitle</a:t>
            </a:r>
            <a:r>
              <a:rPr lang="en-US" dirty="0" smtClean="0"/>
              <a:t>("My Window");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frame.setSize</a:t>
            </a:r>
            <a:r>
              <a:rPr lang="en-US" dirty="0" smtClean="0"/>
              <a:t>(700,300);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frame.setLocation</a:t>
            </a:r>
            <a:r>
              <a:rPr lang="en-US" dirty="0" smtClean="0"/>
              <a:t>(200,250);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3403" y="1346536"/>
            <a:ext cx="684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Jframe</a:t>
            </a:r>
            <a:r>
              <a:rPr lang="en-US" sz="2800" dirty="0" smtClean="0"/>
              <a:t> class is used to create a new window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45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383</Words>
  <Application>Microsoft Office PowerPoint</Application>
  <PresentationFormat>On-screen Show (4:3)</PresentationFormat>
  <Paragraphs>225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 Programming</vt:lpstr>
      <vt:lpstr>Scanner class</vt:lpstr>
      <vt:lpstr>Methods of Scanner class</vt:lpstr>
      <vt:lpstr>Example: Input</vt:lpstr>
      <vt:lpstr>Example: Input a String</vt:lpstr>
      <vt:lpstr>Example: current time</vt:lpstr>
      <vt:lpstr>Example: Class &amp; Object</vt:lpstr>
      <vt:lpstr>Example: Date class</vt:lpstr>
      <vt:lpstr>Example: JFrame Class</vt:lpstr>
      <vt:lpstr>Example : Continued…</vt:lpstr>
      <vt:lpstr>Guessing Birth Date</vt:lpstr>
      <vt:lpstr>Table -1</vt:lpstr>
      <vt:lpstr>Table -2</vt:lpstr>
      <vt:lpstr>Table -3</vt:lpstr>
      <vt:lpstr>Table -4</vt:lpstr>
      <vt:lpstr>Table -5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WIN7</dc:creator>
  <cp:lastModifiedBy>ismail - [2010]</cp:lastModifiedBy>
  <cp:revision>11</cp:revision>
  <dcterms:created xsi:type="dcterms:W3CDTF">2014-03-13T07:34:00Z</dcterms:created>
  <dcterms:modified xsi:type="dcterms:W3CDTF">2015-02-25T08:46:51Z</dcterms:modified>
</cp:coreProperties>
</file>