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58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4CEA6-217C-4026-B476-0ABB3DACDCEF}" type="datetimeFigureOut">
              <a:rPr lang="en-US" smtClean="0"/>
              <a:t>3/15/2014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E3E7-AA8A-441F-A496-CD621023E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0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4CEA6-217C-4026-B476-0ABB3DACDCEF}" type="datetimeFigureOut">
              <a:rPr lang="en-US" smtClean="0"/>
              <a:t>3/15/2014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E3E7-AA8A-441F-A496-CD621023E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7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4CEA6-217C-4026-B476-0ABB3DACDCEF}" type="datetimeFigureOut">
              <a:rPr lang="en-US" smtClean="0"/>
              <a:t>3/15/2014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E3E7-AA8A-441F-A496-CD621023E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481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4CEA6-217C-4026-B476-0ABB3DACDCEF}" type="datetimeFigureOut">
              <a:rPr lang="en-US" smtClean="0"/>
              <a:t>3/15/2014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E3E7-AA8A-441F-A496-CD621023E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91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4CEA6-217C-4026-B476-0ABB3DACDCEF}" type="datetimeFigureOut">
              <a:rPr lang="en-US" smtClean="0"/>
              <a:t>3/15/2014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E3E7-AA8A-441F-A496-CD621023E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54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4CEA6-217C-4026-B476-0ABB3DACDCEF}" type="datetimeFigureOut">
              <a:rPr lang="en-US" smtClean="0"/>
              <a:t>3/15/2014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E3E7-AA8A-441F-A496-CD621023E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23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4CEA6-217C-4026-B476-0ABB3DACDCEF}" type="datetimeFigureOut">
              <a:rPr lang="en-US" smtClean="0"/>
              <a:t>3/15/2014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E3E7-AA8A-441F-A496-CD621023E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9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4CEA6-217C-4026-B476-0ABB3DACDCEF}" type="datetimeFigureOut">
              <a:rPr lang="en-US" smtClean="0"/>
              <a:t>3/15/2014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E3E7-AA8A-441F-A496-CD621023E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94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4CEA6-217C-4026-B476-0ABB3DACDCEF}" type="datetimeFigureOut">
              <a:rPr lang="en-US" smtClean="0"/>
              <a:t>3/15/2014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E3E7-AA8A-441F-A496-CD621023E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96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4CEA6-217C-4026-B476-0ABB3DACDCEF}" type="datetimeFigureOut">
              <a:rPr lang="en-US" smtClean="0"/>
              <a:t>3/15/2014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E3E7-AA8A-441F-A496-CD621023E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1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4CEA6-217C-4026-B476-0ABB3DACDCEF}" type="datetimeFigureOut">
              <a:rPr lang="en-US" smtClean="0"/>
              <a:t>3/15/2014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E3E7-AA8A-441F-A496-CD621023E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46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4CEA6-217C-4026-B476-0ABB3DACDCEF}" type="datetimeFigureOut">
              <a:rPr lang="en-US" smtClean="0"/>
              <a:t>3/15/2014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EE3E7-AA8A-441F-A496-CD621023E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823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CSE 207</a:t>
            </a:r>
          </a:p>
          <a:p>
            <a:r>
              <a:rPr lang="en-US" dirty="0" smtClean="0"/>
              <a:t>2012 Series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43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 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javax.swing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.*;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java.awt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.*;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java.util.Scanner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myInput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endParaRPr lang="en-US" dirty="0">
              <a:latin typeface="Consolas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JFrame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frame=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JFrame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frame.setTitle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"My Window"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frame.setSize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(700,300);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frame.setLocation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(200,250);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JLabel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text=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JLabel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"I am inside</a:t>
            </a:r>
            <a:r>
              <a:rPr lang="en-US" b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dirty="0">
              <a:solidFill>
                <a:srgbClr val="3F7F5F"/>
              </a:solidFill>
              <a:latin typeface="Consolas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frame.getContentPane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().add(text);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frame.setVisible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true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09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00B050"/>
                </a:solidFill>
              </a:rPr>
              <a:t>Scanner</a:t>
            </a:r>
            <a:r>
              <a:rPr lang="en-US" sz="6000" b="1" dirty="0" smtClean="0"/>
              <a:t> class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rgbClr val="00B050"/>
                </a:solidFill>
              </a:rPr>
              <a:t>System.out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ym typeface="Wingdings" pitchFamily="2" charset="2"/>
              </a:rPr>
              <a:t> standard output device (monitor)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System.in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standard input device (keyboard)</a:t>
            </a:r>
          </a:p>
          <a:p>
            <a:pPr marL="0" indent="0">
              <a:buNone/>
            </a:pPr>
            <a:r>
              <a:rPr lang="en-US" dirty="0" smtClean="0"/>
              <a:t>To create new object of Scanner class write</a:t>
            </a:r>
          </a:p>
          <a:p>
            <a:pPr marL="0" indent="0">
              <a:buNone/>
            </a:pPr>
            <a:r>
              <a:rPr lang="en-US" b="1" dirty="0" smtClean="0"/>
              <a:t>   </a:t>
            </a:r>
            <a:r>
              <a:rPr lang="en-US" b="1" dirty="0" smtClean="0">
                <a:solidFill>
                  <a:srgbClr val="00B050"/>
                </a:solidFill>
              </a:rPr>
              <a:t>Scanner input = new Scanner(System.in)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3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Methods of </a:t>
            </a:r>
            <a:r>
              <a:rPr lang="en-US" b="1" dirty="0" smtClean="0">
                <a:solidFill>
                  <a:srgbClr val="00B050"/>
                </a:solidFill>
              </a:rPr>
              <a:t>Scanner</a:t>
            </a:r>
            <a:r>
              <a:rPr lang="en-US" b="1" dirty="0" smtClean="0"/>
              <a:t> class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7262125"/>
              </p:ext>
            </p:extLst>
          </p:nvPr>
        </p:nvGraphicFramePr>
        <p:xfrm>
          <a:off x="457200" y="1600200"/>
          <a:ext cx="81534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3844"/>
                <a:gridCol w="60395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Methods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Description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rgbClr val="0070C0"/>
                          </a:solidFill>
                        </a:rPr>
                        <a:t>nextByte</a:t>
                      </a:r>
                      <a:r>
                        <a:rPr lang="en-US" sz="2400" dirty="0" smtClean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en-US" sz="2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Reads an integer of the bytes type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rgbClr val="0070C0"/>
                          </a:solidFill>
                        </a:rPr>
                        <a:t>nextShort</a:t>
                      </a:r>
                      <a:r>
                        <a:rPr lang="en-US" sz="2400" dirty="0" smtClean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en-US" sz="2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Reads a</a:t>
                      </a:r>
                      <a:r>
                        <a:rPr lang="en-US" sz="2400" baseline="0" dirty="0" smtClean="0"/>
                        <a:t>n integer </a:t>
                      </a:r>
                      <a:r>
                        <a:rPr lang="en-US" sz="2400" dirty="0" smtClean="0"/>
                        <a:t>of the short type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>
                          <a:solidFill>
                            <a:srgbClr val="0070C0"/>
                          </a:solidFill>
                        </a:rPr>
                        <a:t>nextInt</a:t>
                      </a:r>
                      <a:r>
                        <a:rPr lang="en-US" sz="2400" dirty="0" smtClean="0">
                          <a:solidFill>
                            <a:srgbClr val="0070C0"/>
                          </a:solidFill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Reads an integer of the </a:t>
                      </a:r>
                      <a:r>
                        <a:rPr lang="en-US" sz="2400" dirty="0" err="1" smtClean="0"/>
                        <a:t>int</a:t>
                      </a:r>
                      <a:r>
                        <a:rPr lang="en-US" sz="2400" dirty="0" smtClean="0"/>
                        <a:t> type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>
                          <a:solidFill>
                            <a:srgbClr val="0070C0"/>
                          </a:solidFill>
                        </a:rPr>
                        <a:t>nextLong</a:t>
                      </a:r>
                      <a:r>
                        <a:rPr lang="en-US" sz="2400" dirty="0" smtClean="0">
                          <a:solidFill>
                            <a:srgbClr val="0070C0"/>
                          </a:solidFill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Reads an integer of the long type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>
                          <a:solidFill>
                            <a:srgbClr val="0070C0"/>
                          </a:solidFill>
                        </a:rPr>
                        <a:t>nextFloat</a:t>
                      </a:r>
                      <a:r>
                        <a:rPr lang="en-US" sz="2400" dirty="0" smtClean="0">
                          <a:solidFill>
                            <a:srgbClr val="0070C0"/>
                          </a:solidFill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Reads a number of the float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type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>
                          <a:solidFill>
                            <a:srgbClr val="0070C0"/>
                          </a:solidFill>
                        </a:rPr>
                        <a:t>nextDouble</a:t>
                      </a:r>
                      <a:r>
                        <a:rPr lang="en-US" sz="2400" dirty="0" smtClean="0">
                          <a:solidFill>
                            <a:srgbClr val="0070C0"/>
                          </a:solidFill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Reads a number of the double type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0070C0"/>
                          </a:solidFill>
                        </a:rPr>
                        <a:t>next()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Reads a string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that ends before a whitespace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>
                          <a:solidFill>
                            <a:srgbClr val="0070C0"/>
                          </a:solidFill>
                        </a:rPr>
                        <a:t>nextLine</a:t>
                      </a:r>
                      <a:r>
                        <a:rPr lang="en-US" sz="2400" dirty="0" smtClean="0">
                          <a:solidFill>
                            <a:srgbClr val="0070C0"/>
                          </a:solidFill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Reads a line of characters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702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//this program read an integer from keyboard</a:t>
            </a:r>
          </a:p>
          <a:p>
            <a:r>
              <a:rPr lang="en-US" dirty="0"/>
              <a:t>import </a:t>
            </a:r>
            <a:r>
              <a:rPr lang="en-US" dirty="0" err="1"/>
              <a:t>javax.swing</a:t>
            </a:r>
            <a:r>
              <a:rPr lang="en-US" dirty="0"/>
              <a:t>.*;</a:t>
            </a:r>
          </a:p>
          <a:p>
            <a:r>
              <a:rPr lang="en-US" dirty="0"/>
              <a:t>import </a:t>
            </a:r>
            <a:r>
              <a:rPr lang="en-US" dirty="0" err="1"/>
              <a:t>java.util.Scanner</a:t>
            </a:r>
            <a:r>
              <a:rPr lang="en-US" dirty="0"/>
              <a:t>;</a:t>
            </a:r>
          </a:p>
          <a:p>
            <a:r>
              <a:rPr lang="en-US" dirty="0"/>
              <a:t>public class </a:t>
            </a:r>
            <a:r>
              <a:rPr lang="en-US" dirty="0" err="1"/>
              <a:t>myInput</a:t>
            </a:r>
            <a:r>
              <a:rPr lang="en-US" dirty="0"/>
              <a:t> {</a:t>
            </a:r>
          </a:p>
          <a:p>
            <a:endParaRPr lang="en-US" dirty="0"/>
          </a:p>
          <a:p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Scanner input=new Scanner(System.in);</a:t>
            </a:r>
          </a:p>
          <a:p>
            <a:r>
              <a:rPr lang="en-US" dirty="0"/>
              <a:t>	</a:t>
            </a:r>
            <a:r>
              <a:rPr lang="en-US" dirty="0" err="1"/>
              <a:t>System.out.print</a:t>
            </a:r>
            <a:r>
              <a:rPr lang="en-US" dirty="0"/>
              <a:t>("Enter an integer:");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intValue</a:t>
            </a:r>
            <a:r>
              <a:rPr lang="en-US" dirty="0"/>
              <a:t>=</a:t>
            </a:r>
            <a:r>
              <a:rPr lang="en-US" dirty="0" err="1"/>
              <a:t>input.nextInt</a:t>
            </a:r>
            <a:r>
              <a:rPr lang="en-US" dirty="0"/>
              <a:t>();</a:t>
            </a:r>
          </a:p>
          <a:p>
            <a:r>
              <a:rPr lang="en-US" dirty="0"/>
              <a:t>	</a:t>
            </a:r>
            <a:r>
              <a:rPr lang="en-US" dirty="0" err="1"/>
              <a:t>System.out.print</a:t>
            </a:r>
            <a:r>
              <a:rPr lang="en-US" dirty="0"/>
              <a:t>("You entered "+</a:t>
            </a:r>
            <a:r>
              <a:rPr lang="en-US" dirty="0" err="1"/>
              <a:t>intValue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589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Input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import </a:t>
            </a:r>
            <a:r>
              <a:rPr lang="en-US" dirty="0" err="1"/>
              <a:t>javax.swing</a:t>
            </a:r>
            <a:r>
              <a:rPr lang="en-US" dirty="0"/>
              <a:t>.*;</a:t>
            </a:r>
          </a:p>
          <a:p>
            <a:r>
              <a:rPr lang="en-US" dirty="0"/>
              <a:t>import </a:t>
            </a:r>
            <a:r>
              <a:rPr lang="en-US" dirty="0" err="1"/>
              <a:t>java.util.Scanner</a:t>
            </a:r>
            <a:r>
              <a:rPr lang="en-US" dirty="0"/>
              <a:t>;</a:t>
            </a:r>
          </a:p>
          <a:p>
            <a:r>
              <a:rPr lang="en-US" dirty="0"/>
              <a:t>public class </a:t>
            </a:r>
            <a:r>
              <a:rPr lang="en-US" dirty="0" err="1"/>
              <a:t>myInput</a:t>
            </a:r>
            <a:r>
              <a:rPr lang="en-US" dirty="0"/>
              <a:t> {</a:t>
            </a:r>
          </a:p>
          <a:p>
            <a:endParaRPr lang="en-US" dirty="0"/>
          </a:p>
          <a:p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 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	Scanner input=new Scanner(System.in);</a:t>
            </a:r>
          </a:p>
          <a:p>
            <a:r>
              <a:rPr lang="en-US" dirty="0"/>
              <a:t>	</a:t>
            </a:r>
            <a:r>
              <a:rPr lang="en-US" dirty="0" err="1"/>
              <a:t>System.out.print</a:t>
            </a:r>
            <a:r>
              <a:rPr lang="en-US" dirty="0"/>
              <a:t>("Enter a String:");</a:t>
            </a:r>
          </a:p>
          <a:p>
            <a:r>
              <a:rPr lang="en-US" dirty="0"/>
              <a:t>	String </a:t>
            </a:r>
            <a:r>
              <a:rPr lang="en-US" dirty="0" err="1"/>
              <a:t>strValue</a:t>
            </a:r>
            <a:r>
              <a:rPr lang="en-US" dirty="0"/>
              <a:t>=</a:t>
            </a:r>
            <a:r>
              <a:rPr lang="en-US" dirty="0" err="1"/>
              <a:t>input.next</a:t>
            </a:r>
            <a:r>
              <a:rPr lang="en-US" dirty="0"/>
              <a:t>();</a:t>
            </a:r>
          </a:p>
          <a:p>
            <a:r>
              <a:rPr lang="en-US" dirty="0"/>
              <a:t>	</a:t>
            </a:r>
            <a:r>
              <a:rPr lang="en-US" dirty="0" err="1"/>
              <a:t>System.out.print</a:t>
            </a:r>
            <a:r>
              <a:rPr lang="en-US" dirty="0"/>
              <a:t>("You entered "+</a:t>
            </a:r>
            <a:r>
              <a:rPr lang="en-US" dirty="0" err="1"/>
              <a:t>strValue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231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current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import </a:t>
            </a:r>
            <a:r>
              <a:rPr lang="en-US" dirty="0" err="1"/>
              <a:t>javax.swing</a:t>
            </a:r>
            <a:r>
              <a:rPr lang="en-US" dirty="0"/>
              <a:t>.*;</a:t>
            </a:r>
          </a:p>
          <a:p>
            <a:r>
              <a:rPr lang="en-US" dirty="0"/>
              <a:t>import </a:t>
            </a:r>
            <a:r>
              <a:rPr lang="en-US" dirty="0" err="1"/>
              <a:t>java.util.Scanner</a:t>
            </a:r>
            <a:r>
              <a:rPr lang="en-US" dirty="0"/>
              <a:t>;</a:t>
            </a:r>
          </a:p>
          <a:p>
            <a:r>
              <a:rPr lang="en-US" dirty="0"/>
              <a:t>public class </a:t>
            </a:r>
            <a:r>
              <a:rPr lang="en-US" dirty="0" err="1"/>
              <a:t>myInput</a:t>
            </a:r>
            <a:r>
              <a:rPr lang="en-US" dirty="0"/>
              <a:t> {</a:t>
            </a:r>
          </a:p>
          <a:p>
            <a:endParaRPr lang="en-US" dirty="0"/>
          </a:p>
          <a:p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	long total=</a:t>
            </a:r>
            <a:r>
              <a:rPr lang="en-US" dirty="0" err="1"/>
              <a:t>System.currentTimeMillis</a:t>
            </a:r>
            <a:r>
              <a:rPr lang="en-US" dirty="0"/>
              <a:t>()/1000;</a:t>
            </a:r>
          </a:p>
          <a:p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("Seconds="+total);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sec=(</a:t>
            </a:r>
            <a:r>
              <a:rPr lang="en-US" dirty="0" err="1"/>
              <a:t>int</a:t>
            </a:r>
            <a:r>
              <a:rPr lang="en-US" dirty="0"/>
              <a:t>)(total%60);</a:t>
            </a:r>
          </a:p>
          <a:p>
            <a:r>
              <a:rPr lang="en-US" dirty="0"/>
              <a:t>	long </a:t>
            </a:r>
            <a:r>
              <a:rPr lang="en-US" dirty="0" err="1"/>
              <a:t>tmin</a:t>
            </a:r>
            <a:r>
              <a:rPr lang="en-US" dirty="0"/>
              <a:t>=total/60;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min=(</a:t>
            </a:r>
            <a:r>
              <a:rPr lang="en-US" dirty="0" err="1"/>
              <a:t>int</a:t>
            </a:r>
            <a:r>
              <a:rPr lang="en-US" dirty="0"/>
              <a:t>)(tmin%60);</a:t>
            </a:r>
          </a:p>
          <a:p>
            <a:r>
              <a:rPr lang="en-US" dirty="0"/>
              <a:t>	long </a:t>
            </a:r>
            <a:r>
              <a:rPr lang="en-US" dirty="0" err="1"/>
              <a:t>thour</a:t>
            </a:r>
            <a:r>
              <a:rPr lang="en-US" dirty="0"/>
              <a:t>=</a:t>
            </a:r>
            <a:r>
              <a:rPr lang="en-US" dirty="0" err="1"/>
              <a:t>tmin</a:t>
            </a:r>
            <a:r>
              <a:rPr lang="en-US" dirty="0"/>
              <a:t>/60;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hour=(</a:t>
            </a:r>
            <a:r>
              <a:rPr lang="en-US" dirty="0" err="1"/>
              <a:t>int</a:t>
            </a:r>
            <a:r>
              <a:rPr lang="en-US" dirty="0"/>
              <a:t>)(thour%24)+6;</a:t>
            </a:r>
          </a:p>
          <a:p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("Current </a:t>
            </a:r>
            <a:r>
              <a:rPr lang="en-US" dirty="0" err="1"/>
              <a:t>Timr</a:t>
            </a:r>
            <a:r>
              <a:rPr lang="en-US" dirty="0"/>
              <a:t>-"+hour+":"+min+":"+sec);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645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Class &amp;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534400" cy="5334000"/>
          </a:xfrm>
        </p:spPr>
        <p:txBody>
          <a:bodyPr>
            <a:noAutofit/>
          </a:bodyPr>
          <a:lstStyle/>
          <a:p>
            <a:r>
              <a:rPr lang="en-US" sz="1400" dirty="0"/>
              <a:t>import </a:t>
            </a:r>
            <a:r>
              <a:rPr lang="en-US" sz="1400" dirty="0" err="1"/>
              <a:t>javax.swing</a:t>
            </a:r>
            <a:r>
              <a:rPr lang="en-US" sz="1400" dirty="0"/>
              <a:t>.*;</a:t>
            </a:r>
          </a:p>
          <a:p>
            <a:r>
              <a:rPr lang="en-US" sz="1400" dirty="0"/>
              <a:t>import </a:t>
            </a:r>
            <a:r>
              <a:rPr lang="en-US" sz="1400" dirty="0" err="1"/>
              <a:t>java.math</a:t>
            </a:r>
            <a:r>
              <a:rPr lang="en-US" sz="1400" dirty="0"/>
              <a:t>.*;</a:t>
            </a:r>
          </a:p>
          <a:p>
            <a:endParaRPr lang="en-US" sz="1400" dirty="0"/>
          </a:p>
          <a:p>
            <a:r>
              <a:rPr lang="en-US" sz="1400" dirty="0"/>
              <a:t>import </a:t>
            </a:r>
            <a:r>
              <a:rPr lang="en-US" sz="1400" dirty="0" err="1"/>
              <a:t>java.util.Scanner</a:t>
            </a:r>
            <a:r>
              <a:rPr lang="en-US" sz="1400" dirty="0"/>
              <a:t>;</a:t>
            </a:r>
          </a:p>
          <a:p>
            <a:r>
              <a:rPr lang="en-US" sz="1400" dirty="0"/>
              <a:t>public class </a:t>
            </a:r>
            <a:r>
              <a:rPr lang="en-US" sz="1400" dirty="0" err="1"/>
              <a:t>myInput</a:t>
            </a:r>
            <a:r>
              <a:rPr lang="en-US" sz="1400" dirty="0"/>
              <a:t> {</a:t>
            </a:r>
          </a:p>
          <a:p>
            <a:endParaRPr lang="en-US" sz="1400" dirty="0"/>
          </a:p>
          <a:p>
            <a:r>
              <a:rPr lang="en-US" sz="1400" dirty="0"/>
              <a:t>	public static void main(String[] </a:t>
            </a:r>
            <a:r>
              <a:rPr lang="en-US" sz="1400" dirty="0" err="1"/>
              <a:t>args</a:t>
            </a:r>
            <a:r>
              <a:rPr lang="en-US" sz="1400" dirty="0"/>
              <a:t>) {</a:t>
            </a:r>
          </a:p>
          <a:p>
            <a:r>
              <a:rPr lang="en-US" sz="1400" dirty="0"/>
              <a:t>		// TODO Auto-generated method stub</a:t>
            </a:r>
          </a:p>
          <a:p>
            <a:r>
              <a:rPr lang="en-US" sz="1400" dirty="0"/>
              <a:t> Circle </a:t>
            </a:r>
            <a:r>
              <a:rPr lang="en-US" sz="1400" dirty="0" smtClean="0"/>
              <a:t>c1=new </a:t>
            </a:r>
            <a:r>
              <a:rPr lang="en-US" sz="1400" dirty="0"/>
              <a:t>Circle(3);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 </a:t>
            </a:r>
            <a:r>
              <a:rPr lang="en-US" sz="1400" dirty="0" err="1"/>
              <a:t>System.out.println</a:t>
            </a:r>
            <a:r>
              <a:rPr lang="en-US" sz="1400" dirty="0"/>
              <a:t>(c1.area());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class Circle{</a:t>
            </a:r>
          </a:p>
          <a:p>
            <a:r>
              <a:rPr lang="en-US" sz="1400" dirty="0"/>
              <a:t>	private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r;</a:t>
            </a:r>
          </a:p>
          <a:p>
            <a:r>
              <a:rPr lang="en-US" sz="1400" dirty="0"/>
              <a:t>public</a:t>
            </a:r>
          </a:p>
          <a:p>
            <a:r>
              <a:rPr lang="en-US" sz="1400" dirty="0"/>
              <a:t>	Circle(){r=1;}</a:t>
            </a:r>
          </a:p>
          <a:p>
            <a:r>
              <a:rPr lang="en-US" sz="1400" dirty="0"/>
              <a:t>	Circle(</a:t>
            </a:r>
            <a:r>
              <a:rPr lang="en-US" sz="1400" dirty="0" err="1"/>
              <a:t>int</a:t>
            </a:r>
            <a:r>
              <a:rPr lang="en-US" sz="1400" dirty="0"/>
              <a:t> x){r=x;}</a:t>
            </a:r>
          </a:p>
          <a:p>
            <a:r>
              <a:rPr lang="en-US" sz="1400" dirty="0"/>
              <a:t>	double area(){return (</a:t>
            </a:r>
            <a:r>
              <a:rPr lang="en-US" sz="1400" dirty="0" err="1"/>
              <a:t>Math.PI</a:t>
            </a:r>
            <a:r>
              <a:rPr lang="en-US" sz="1400" dirty="0"/>
              <a:t>*r*r</a:t>
            </a:r>
            <a:r>
              <a:rPr lang="en-US" sz="1400" dirty="0" smtClean="0"/>
              <a:t>);}</a:t>
            </a:r>
            <a:r>
              <a:rPr lang="en-US" sz="1400" dirty="0"/>
              <a:t>	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645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Date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import </a:t>
            </a:r>
            <a:r>
              <a:rPr lang="en-US" dirty="0" err="1"/>
              <a:t>javax.swing</a:t>
            </a:r>
            <a:r>
              <a:rPr lang="en-US" dirty="0"/>
              <a:t>.*;</a:t>
            </a:r>
          </a:p>
          <a:p>
            <a:r>
              <a:rPr lang="en-US" dirty="0"/>
              <a:t>import </a:t>
            </a:r>
            <a:r>
              <a:rPr lang="en-US" dirty="0" err="1"/>
              <a:t>java.math</a:t>
            </a:r>
            <a:r>
              <a:rPr lang="en-US" dirty="0"/>
              <a:t>.*;</a:t>
            </a:r>
          </a:p>
          <a:p>
            <a:r>
              <a:rPr lang="en-US" dirty="0"/>
              <a:t>import </a:t>
            </a:r>
            <a:r>
              <a:rPr lang="en-US" dirty="0" err="1"/>
              <a:t>java.util</a:t>
            </a:r>
            <a:r>
              <a:rPr lang="en-US" dirty="0"/>
              <a:t>.*;</a:t>
            </a:r>
          </a:p>
          <a:p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java.util.Scanner</a:t>
            </a:r>
            <a:r>
              <a:rPr lang="en-US" dirty="0"/>
              <a:t>;</a:t>
            </a:r>
          </a:p>
          <a:p>
            <a:r>
              <a:rPr lang="en-US" dirty="0"/>
              <a:t>public class </a:t>
            </a:r>
            <a:r>
              <a:rPr lang="en-US" dirty="0" err="1"/>
              <a:t>myInput</a:t>
            </a:r>
            <a:r>
              <a:rPr lang="en-US" dirty="0"/>
              <a:t> {</a:t>
            </a:r>
          </a:p>
          <a:p>
            <a:endParaRPr lang="en-US" dirty="0"/>
          </a:p>
          <a:p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 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Date date=new Date</a:t>
            </a:r>
            <a:r>
              <a:rPr lang="en-US" dirty="0" smtClean="0"/>
              <a:t>();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date.getTime</a:t>
            </a:r>
            <a:r>
              <a:rPr lang="en-US" dirty="0"/>
              <a:t>());</a:t>
            </a:r>
          </a:p>
          <a:p>
            <a:r>
              <a:rPr lang="en-US" dirty="0"/>
              <a:t>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date.toString</a:t>
            </a:r>
            <a:r>
              <a:rPr lang="en-US" dirty="0"/>
              <a:t>());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76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Example: </a:t>
            </a:r>
            <a:r>
              <a:rPr lang="en-US" b="1" dirty="0" err="1" smtClean="0">
                <a:solidFill>
                  <a:srgbClr val="00B050"/>
                </a:solidFill>
              </a:rPr>
              <a:t>JFrame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smtClean="0"/>
              <a:t>Class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6248400" cy="4525963"/>
          </a:xfrm>
          <a:ln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javax.swing</a:t>
            </a:r>
            <a:r>
              <a:rPr lang="en-US" dirty="0" smtClean="0"/>
              <a:t>.*;</a:t>
            </a:r>
          </a:p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java.math</a:t>
            </a:r>
            <a:r>
              <a:rPr lang="en-US" dirty="0" smtClean="0"/>
              <a:t>.*;</a:t>
            </a:r>
          </a:p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java.util.Scanner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myInput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JFrame</a:t>
            </a:r>
            <a:r>
              <a:rPr lang="en-US" dirty="0" smtClean="0"/>
              <a:t> frame=new </a:t>
            </a:r>
            <a:r>
              <a:rPr lang="en-US" dirty="0" err="1" smtClean="0"/>
              <a:t>JFrame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frame.setTitle</a:t>
            </a:r>
            <a:r>
              <a:rPr lang="en-US" dirty="0" smtClean="0"/>
              <a:t>("My Window");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frame.setSize</a:t>
            </a:r>
            <a:r>
              <a:rPr lang="en-US" dirty="0" smtClean="0"/>
              <a:t>(700,300);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frame.setLocation</a:t>
            </a:r>
            <a:r>
              <a:rPr lang="en-US" dirty="0" smtClean="0"/>
              <a:t>(200,250);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frame.setVisible</a:t>
            </a:r>
            <a:r>
              <a:rPr lang="en-US" dirty="0" smtClean="0"/>
              <a:t>(true);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83403" y="1346536"/>
            <a:ext cx="6841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Jframe</a:t>
            </a:r>
            <a:r>
              <a:rPr lang="en-US" sz="2800" dirty="0" smtClean="0"/>
              <a:t> class is used to create a new window 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2456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284</Words>
  <Application>Microsoft Office PowerPoint</Application>
  <PresentationFormat>On-screen Show (4:3)</PresentationFormat>
  <Paragraphs>138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Java Programming</vt:lpstr>
      <vt:lpstr>Scanner class</vt:lpstr>
      <vt:lpstr>Methods of Scanner class</vt:lpstr>
      <vt:lpstr>Example: Input</vt:lpstr>
      <vt:lpstr>Example: Input a String</vt:lpstr>
      <vt:lpstr>Example: current time</vt:lpstr>
      <vt:lpstr>Example: Class &amp; Object</vt:lpstr>
      <vt:lpstr>Example: Date class</vt:lpstr>
      <vt:lpstr>Example: JFrame Class</vt:lpstr>
      <vt:lpstr>Example : Continued…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</dc:title>
  <dc:creator>WIN7</dc:creator>
  <cp:lastModifiedBy>WIN7</cp:lastModifiedBy>
  <cp:revision>8</cp:revision>
  <dcterms:created xsi:type="dcterms:W3CDTF">2014-03-13T07:34:00Z</dcterms:created>
  <dcterms:modified xsi:type="dcterms:W3CDTF">2014-03-15T10:21:13Z</dcterms:modified>
</cp:coreProperties>
</file>