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2.jpeg" ContentType="image/jpeg"/>
  <Override PartName="/ppt/media/image3.jpeg" ContentType="image/jpeg"/>
  <Override PartName="/ppt/media/image1.jpeg" ContentType="image/jpe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9720"/>
            <a:ext cx="9144000" cy="5133600"/>
          </a:xfrm>
          <a:custGeom>
            <a:avLst/>
            <a:gdLst/>
            <a:ahLst/>
            <a:rect l="l" t="t" r="r" b="b"/>
            <a:pathLst>
              <a:path w="12192254" h="684530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40000"/>
            </a:srgbClr>
          </a:solidFill>
          <a:ln>
            <a:noFill/>
          </a:ln>
        </p:spPr>
        <p:style>
          <a:lnRef idx="0"/>
          <a:fillRef idx="0"/>
          <a:effectRef idx="0"/>
          <a:fontRef idx="minor"/>
        </p:style>
      </p:sp>
      <p:sp>
        <p:nvSpPr>
          <p:cNvPr id="1" name="PlaceHolder 2"/>
          <p:cNvSpPr>
            <a:spLocks noGrp="1"/>
          </p:cNvSpPr>
          <p:nvPr>
            <p:ph type="title"/>
          </p:nvPr>
        </p:nvSpPr>
        <p:spPr>
          <a:xfrm>
            <a:off x="1188720" y="2380320"/>
            <a:ext cx="6766200" cy="1685520"/>
          </a:xfrm>
          <a:prstGeom prst="rect">
            <a:avLst/>
          </a:prstGeom>
        </p:spPr>
        <p:txBody>
          <a:bodyPr lIns="0" rIns="0" tIns="0" bIns="0" anchor="b">
            <a:noAutofit/>
          </a:bodyP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2934720" y="0"/>
            <a:ext cx="6213600" cy="5143320"/>
          </a:xfrm>
          <a:custGeom>
            <a:avLst/>
            <a:gdLst/>
            <a:ahLst/>
            <a:rect l="l" t="t" r="r" b="b"/>
            <a:pathLst>
              <a:path w="8285480" h="685800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2000"/>
            </a:srgbClr>
          </a:solidFill>
          <a:ln>
            <a:noFill/>
          </a:ln>
        </p:spPr>
        <p:style>
          <a:lnRef idx="0"/>
          <a:fillRef idx="0"/>
          <a:effectRef idx="0"/>
          <a:fontRef idx="minor"/>
        </p:style>
      </p:sp>
      <p:sp>
        <p:nvSpPr>
          <p:cNvPr id="40" name="PlaceHolder 2"/>
          <p:cNvSpPr>
            <a:spLocks noGrp="1"/>
          </p:cNvSpPr>
          <p:nvPr>
            <p:ph type="title"/>
          </p:nvPr>
        </p:nvSpPr>
        <p:spPr>
          <a:xfrm>
            <a:off x="1188720" y="1028880"/>
            <a:ext cx="6766200" cy="1567080"/>
          </a:xfrm>
          <a:prstGeom prst="rect">
            <a:avLst/>
          </a:prstGeom>
        </p:spPr>
        <p:txBody>
          <a:bodyPr lIns="0" rIns="0" tIns="0" bIns="0" anchor="b">
            <a:noAutofit/>
          </a:bodyP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1" name="PlaceHolder 3"/>
          <p:cNvSpPr>
            <a:spLocks noGrp="1"/>
          </p:cNvSpPr>
          <p:nvPr>
            <p:ph type="body"/>
          </p:nvPr>
        </p:nvSpPr>
        <p:spPr>
          <a:xfrm>
            <a:off x="1188720" y="2851920"/>
            <a:ext cx="3183120" cy="1567080"/>
          </a:xfrm>
          <a:prstGeom prst="rect">
            <a:avLst/>
          </a:prstGeom>
        </p:spPr>
        <p:txBody>
          <a:bodyPr lIns="0" rIns="0" tIns="0" bIns="0">
            <a:no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42" name="PlaceHolder 4"/>
          <p:cNvSpPr>
            <a:spLocks noGrp="1"/>
          </p:cNvSpPr>
          <p:nvPr>
            <p:ph type="body"/>
          </p:nvPr>
        </p:nvSpPr>
        <p:spPr>
          <a:xfrm>
            <a:off x="4771800" y="2851920"/>
            <a:ext cx="3183120" cy="1567080"/>
          </a:xfrm>
          <a:prstGeom prst="rect">
            <a:avLst/>
          </a:prstGeom>
        </p:spPr>
        <p:txBody>
          <a:bodyPr lIns="0" rIns="0" tIns="0" bIns="0">
            <a:no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43" name="PlaceHolder 5"/>
          <p:cNvSpPr>
            <a:spLocks noGrp="1"/>
          </p:cNvSpPr>
          <p:nvPr>
            <p:ph type="sldNum"/>
          </p:nvPr>
        </p:nvSpPr>
        <p:spPr>
          <a:xfrm>
            <a:off x="8404560" y="4673520"/>
            <a:ext cx="548280" cy="393120"/>
          </a:xfrm>
          <a:prstGeom prst="rect">
            <a:avLst/>
          </a:prstGeom>
        </p:spPr>
        <p:txBody>
          <a:bodyPr lIns="0" rIns="0" tIns="0" bIns="0" anchor="ctr">
            <a:noAutofit/>
          </a:bodyPr>
          <a:p>
            <a:pPr algn="r">
              <a:lnSpc>
                <a:spcPct val="100000"/>
              </a:lnSpc>
            </a:pPr>
            <a:fld id="{2B80B6C1-10BD-46BE-836A-0646A2692C93}" type="slidenum">
              <a:rPr b="0" lang="en-US" sz="1300" spc="-1" strike="noStrike">
                <a:solidFill>
                  <a:srgbClr val="97a5c2"/>
                </a:solidFill>
                <a:latin typeface="DM Serif Display"/>
                <a:ea typeface="DM Serif Display"/>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Num"/>
          </p:nvPr>
        </p:nvSpPr>
        <p:spPr>
          <a:xfrm>
            <a:off x="8404560" y="4673520"/>
            <a:ext cx="548280" cy="393120"/>
          </a:xfrm>
          <a:prstGeom prst="rect">
            <a:avLst/>
          </a:prstGeom>
        </p:spPr>
        <p:txBody>
          <a:bodyPr lIns="0" rIns="0" tIns="0" bIns="0" anchor="ctr">
            <a:noAutofit/>
          </a:bodyPr>
          <a:p>
            <a:pPr algn="r">
              <a:lnSpc>
                <a:spcPct val="100000"/>
              </a:lnSpc>
            </a:pPr>
            <a:fld id="{EEED37F8-AF41-47CD-8C9E-10CAB007EF03}" type="slidenum">
              <a:rPr b="0" lang="en-US" sz="1300" spc="-1" strike="noStrike">
                <a:solidFill>
                  <a:srgbClr val="97a5c2"/>
                </a:solidFill>
                <a:latin typeface="DM Serif Display"/>
                <a:ea typeface="DM Serif Display"/>
              </a:rPr>
              <a:t>&lt;number&gt;</a:t>
            </a:fld>
            <a:endParaRPr b="0" lang="en-US" sz="1300" spc="-1" strike="noStrike">
              <a:latin typeface="Times New Roman"/>
            </a:endParaRPr>
          </a:p>
        </p:txBody>
      </p:sp>
      <p:sp>
        <p:nvSpPr>
          <p:cNvPr id="81" name="CustomShape 2"/>
          <p:cNvSpPr/>
          <p:nvPr/>
        </p:nvSpPr>
        <p:spPr>
          <a:xfrm flipH="1" rot="5400000">
            <a:off x="-248760" y="246240"/>
            <a:ext cx="5150880" cy="4654440"/>
          </a:xfrm>
          <a:custGeom>
            <a:avLst/>
            <a:gdLst/>
            <a:ahLst/>
            <a:rect l="l" t="t" r="r" b="b"/>
            <a:pathLst>
              <a:path w="12192254" h="684530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2000"/>
            </a:srgbClr>
          </a:solidFill>
          <a:ln>
            <a:noFill/>
          </a:ln>
        </p:spPr>
        <p:style>
          <a:lnRef idx="0"/>
          <a:fillRef idx="0"/>
          <a:effectRef idx="0"/>
          <a:fontRef idx="minor"/>
        </p:style>
      </p:sp>
      <p:sp>
        <p:nvSpPr>
          <p:cNvPr id="82"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9720"/>
            <a:ext cx="9144000" cy="5133600"/>
          </a:xfrm>
          <a:custGeom>
            <a:avLst/>
            <a:gdLst/>
            <a:ahLst/>
            <a:rect l="l" t="t" r="r" b="b"/>
            <a:pathLst>
              <a:path w="12192254" h="684530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2000"/>
            </a:srgbClr>
          </a:solidFill>
          <a:ln>
            <a:noFill/>
          </a:ln>
        </p:spPr>
        <p:style>
          <a:lnRef idx="0"/>
          <a:fillRef idx="0"/>
          <a:effectRef idx="0"/>
          <a:fontRef idx="minor"/>
        </p:style>
      </p:sp>
      <p:sp>
        <p:nvSpPr>
          <p:cNvPr id="121" name="PlaceHolder 2"/>
          <p:cNvSpPr>
            <a:spLocks noGrp="1"/>
          </p:cNvSpPr>
          <p:nvPr>
            <p:ph type="sldNum"/>
          </p:nvPr>
        </p:nvSpPr>
        <p:spPr>
          <a:xfrm>
            <a:off x="8404560" y="4673520"/>
            <a:ext cx="548280" cy="393120"/>
          </a:xfrm>
          <a:prstGeom prst="rect">
            <a:avLst/>
          </a:prstGeom>
        </p:spPr>
        <p:txBody>
          <a:bodyPr lIns="0" rIns="0" tIns="0" bIns="0" anchor="ctr">
            <a:noAutofit/>
          </a:bodyPr>
          <a:p>
            <a:pPr algn="r">
              <a:lnSpc>
                <a:spcPct val="100000"/>
              </a:lnSpc>
            </a:pPr>
            <a:fld id="{B650DFBF-352F-4B79-AE03-A37837B8B432}" type="slidenum">
              <a:rPr b="0" lang="en-US" sz="1300" spc="-1" strike="noStrike">
                <a:solidFill>
                  <a:srgbClr val="97a5c2"/>
                </a:solidFill>
                <a:latin typeface="DM Serif Display"/>
                <a:ea typeface="DM Serif Display"/>
              </a:rPr>
              <a:t>&lt;number&gt;</a:t>
            </a:fld>
            <a:endParaRPr b="0" lang="en-US" sz="1300" spc="-1" strike="noStrike">
              <a:latin typeface="Times New Roman"/>
            </a:endParaRPr>
          </a:p>
        </p:txBody>
      </p:sp>
      <p:sp>
        <p:nvSpPr>
          <p:cNvPr id="122"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2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73680" y="1118520"/>
            <a:ext cx="6766200" cy="1685520"/>
          </a:xfrm>
          <a:prstGeom prst="rect">
            <a:avLst/>
          </a:prstGeom>
          <a:noFill/>
          <a:ln>
            <a:noFill/>
          </a:ln>
        </p:spPr>
        <p:txBody>
          <a:bodyPr lIns="0" rIns="0" tIns="0" bIns="0" anchor="b">
            <a:noAutofit/>
          </a:bodyPr>
          <a:p>
            <a:pPr>
              <a:lnSpc>
                <a:spcPct val="90000"/>
              </a:lnSpc>
            </a:pPr>
            <a:br/>
            <a:r>
              <a:rPr b="0" lang="en-US" sz="6000" spc="-1" strike="noStrike">
                <a:solidFill>
                  <a:srgbClr val="cc5900"/>
                </a:solidFill>
                <a:latin typeface="DM Serif Display"/>
                <a:ea typeface="DM Serif Display"/>
              </a:rPr>
              <a:t>C-LAB</a:t>
            </a:r>
            <a:br/>
            <a:r>
              <a:rPr b="0" lang="en-US" sz="4400" spc="-1" strike="noStrike">
                <a:solidFill>
                  <a:srgbClr val="ffffff"/>
                </a:solidFill>
                <a:latin typeface="DM Serif Display"/>
                <a:ea typeface="DM Serif Display"/>
              </a:rPr>
              <a:t>ASSISTANT</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188720" y="609480"/>
            <a:ext cx="6766200" cy="916920"/>
          </a:xfrm>
          <a:prstGeom prst="rect">
            <a:avLst/>
          </a:prstGeom>
          <a:noFill/>
          <a:ln>
            <a:noFill/>
          </a:ln>
        </p:spPr>
        <p:txBody>
          <a:bodyPr lIns="0" rIns="0" tIns="0" bIns="0" anchor="b">
            <a:noAutofit/>
          </a:bodyPr>
          <a:p>
            <a:pPr>
              <a:lnSpc>
                <a:spcPct val="90000"/>
              </a:lnSpc>
            </a:pPr>
            <a:r>
              <a:rPr b="1" lang="en-US" sz="4800" spc="-1" strike="noStrike">
                <a:solidFill>
                  <a:srgbClr val="cc5900"/>
                </a:solidFill>
                <a:latin typeface="DM Serif Display"/>
                <a:ea typeface="DM Serif Display"/>
              </a:rPr>
              <a:t>Abstract</a:t>
            </a:r>
            <a:r>
              <a:rPr b="0" lang="en-US" sz="4800" spc="-1" strike="noStrike">
                <a:solidFill>
                  <a:srgbClr val="cc5900"/>
                </a:solidFill>
                <a:latin typeface="DM Serif Display"/>
                <a:ea typeface="DM Serif Display"/>
              </a:rPr>
              <a:t> </a:t>
            </a:r>
            <a:endParaRPr b="0" lang="en-US" sz="4800" spc="-1" strike="noStrike">
              <a:solidFill>
                <a:srgbClr val="000000"/>
              </a:solidFill>
              <a:latin typeface="Arial"/>
            </a:endParaRPr>
          </a:p>
        </p:txBody>
      </p:sp>
      <p:sp>
        <p:nvSpPr>
          <p:cNvPr id="162" name="TextShape 2"/>
          <p:cNvSpPr txBox="1"/>
          <p:nvPr/>
        </p:nvSpPr>
        <p:spPr>
          <a:xfrm>
            <a:off x="5220720" y="1842480"/>
            <a:ext cx="3183120" cy="1567080"/>
          </a:xfrm>
          <a:prstGeom prst="rect">
            <a:avLst/>
          </a:prstGeom>
          <a:noFill/>
          <a:ln>
            <a:noFill/>
          </a:ln>
        </p:spPr>
        <p:txBody>
          <a:bodyPr lIns="0" rIns="0" tIns="0" bIns="0">
            <a:noAutofit/>
          </a:bodyPr>
          <a:p>
            <a:pPr marL="139680">
              <a:lnSpc>
                <a:spcPct val="115000"/>
              </a:lnSpc>
              <a:spcBef>
                <a:spcPts val="601"/>
              </a:spcBef>
            </a:pPr>
            <a:r>
              <a:rPr b="0" lang="en-US" sz="1400" spc="-1" strike="noStrike">
                <a:solidFill>
                  <a:srgbClr val="ffffff"/>
                </a:solidFill>
                <a:latin typeface="Montserrat Light"/>
                <a:ea typeface="Montserrat Light"/>
              </a:rPr>
              <a:t>The laptop of the lab assistant will be equipped with another RFID tag that will work in a limited range and receive signal.</a:t>
            </a:r>
            <a:endParaRPr b="0" lang="en-US" sz="1400" spc="-1" strike="noStrike">
              <a:solidFill>
                <a:srgbClr val="000000"/>
              </a:solidFill>
              <a:latin typeface="Arial"/>
            </a:endParaRPr>
          </a:p>
          <a:p>
            <a:pPr marL="139680">
              <a:lnSpc>
                <a:spcPct val="115000"/>
              </a:lnSpc>
              <a:spcBef>
                <a:spcPts val="601"/>
              </a:spcBef>
            </a:pPr>
            <a:br/>
            <a:endParaRPr b="0" lang="en-US" sz="1400" spc="-1" strike="noStrike">
              <a:solidFill>
                <a:srgbClr val="000000"/>
              </a:solidFill>
              <a:latin typeface="Arial"/>
            </a:endParaRPr>
          </a:p>
        </p:txBody>
      </p:sp>
      <p:sp>
        <p:nvSpPr>
          <p:cNvPr id="163" name="TextShape 3"/>
          <p:cNvSpPr txBox="1"/>
          <p:nvPr/>
        </p:nvSpPr>
        <p:spPr>
          <a:xfrm>
            <a:off x="1259640" y="1842480"/>
            <a:ext cx="3183120" cy="1567080"/>
          </a:xfrm>
          <a:prstGeom prst="rect">
            <a:avLst/>
          </a:prstGeom>
          <a:noFill/>
          <a:ln>
            <a:noFill/>
          </a:ln>
        </p:spPr>
        <p:txBody>
          <a:bodyPr lIns="0" rIns="0" tIns="0" bIns="0">
            <a:noAutofit/>
          </a:bodyPr>
          <a:p>
            <a:pPr>
              <a:lnSpc>
                <a:spcPct val="115000"/>
              </a:lnSpc>
              <a:spcBef>
                <a:spcPts val="601"/>
              </a:spcBef>
            </a:pPr>
            <a:r>
              <a:rPr b="0" lang="en-US" sz="1400" spc="-1" strike="noStrike">
                <a:solidFill>
                  <a:srgbClr val="ffffff"/>
                </a:solidFill>
                <a:latin typeface="Montserrat Light"/>
                <a:ea typeface="Montserrat Light"/>
              </a:rPr>
              <a:t>The laptops in the laboratory will be equipped with a RFID tag which will transmit signal in a range.</a:t>
            </a:r>
            <a:endParaRPr b="0" lang="en-US" sz="1400" spc="-1" strike="noStrike">
              <a:solidFill>
                <a:srgbClr val="000000"/>
              </a:solidFill>
              <a:latin typeface="Arial"/>
            </a:endParaRPr>
          </a:p>
        </p:txBody>
      </p:sp>
      <p:sp>
        <p:nvSpPr>
          <p:cNvPr id="164" name="TextShape 4"/>
          <p:cNvSpPr txBox="1"/>
          <p:nvPr/>
        </p:nvSpPr>
        <p:spPr>
          <a:xfrm>
            <a:off x="8404560" y="4673520"/>
            <a:ext cx="548280" cy="393120"/>
          </a:xfrm>
          <a:prstGeom prst="rect">
            <a:avLst/>
          </a:prstGeom>
          <a:noFill/>
          <a:ln>
            <a:noFill/>
          </a:ln>
        </p:spPr>
        <p:txBody>
          <a:bodyPr lIns="0" rIns="0" tIns="0" bIns="0" anchor="ctr">
            <a:noAutofit/>
          </a:bodyPr>
          <a:p>
            <a:pPr algn="r">
              <a:lnSpc>
                <a:spcPct val="100000"/>
              </a:lnSpc>
            </a:pPr>
            <a:fld id="{018745D5-4882-4EBC-A7ED-7F8D95B10211}" type="slidenum">
              <a:rPr b="0" lang="en-US" sz="1300" spc="-1" strike="noStrike">
                <a:solidFill>
                  <a:srgbClr val="97a5c2"/>
                </a:solidFill>
                <a:latin typeface="DM Serif Display"/>
                <a:ea typeface="DM Serif Display"/>
              </a:rPr>
              <a:t>&lt;number&gt;</a:t>
            </a:fld>
            <a:endParaRPr b="0" lang="en-US" sz="1300" spc="-1" strike="noStrike">
              <a:latin typeface="Times New Roman"/>
            </a:endParaRPr>
          </a:p>
        </p:txBody>
      </p:sp>
      <p:grpSp>
        <p:nvGrpSpPr>
          <p:cNvPr id="165" name="Group 5"/>
          <p:cNvGrpSpPr/>
          <p:nvPr/>
        </p:nvGrpSpPr>
        <p:grpSpPr>
          <a:xfrm>
            <a:off x="986760" y="1972440"/>
            <a:ext cx="201600" cy="151920"/>
            <a:chOff x="986760" y="1972440"/>
            <a:chExt cx="201600" cy="151920"/>
          </a:xfrm>
        </p:grpSpPr>
        <p:sp>
          <p:nvSpPr>
            <p:cNvPr id="166" name="CustomShape 6"/>
            <p:cNvSpPr/>
            <p:nvPr/>
          </p:nvSpPr>
          <p:spPr>
            <a:xfrm>
              <a:off x="986760" y="197244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sp>
          <p:nvSpPr>
            <p:cNvPr id="167" name="CustomShape 7"/>
            <p:cNvSpPr/>
            <p:nvPr/>
          </p:nvSpPr>
          <p:spPr>
            <a:xfrm>
              <a:off x="1054080" y="201852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grpSp>
      <p:grpSp>
        <p:nvGrpSpPr>
          <p:cNvPr id="168" name="Group 8"/>
          <p:cNvGrpSpPr/>
          <p:nvPr/>
        </p:nvGrpSpPr>
        <p:grpSpPr>
          <a:xfrm>
            <a:off x="5018760" y="1940760"/>
            <a:ext cx="201600" cy="151920"/>
            <a:chOff x="5018760" y="1940760"/>
            <a:chExt cx="201600" cy="151920"/>
          </a:xfrm>
        </p:grpSpPr>
        <p:sp>
          <p:nvSpPr>
            <p:cNvPr id="169" name="CustomShape 9"/>
            <p:cNvSpPr/>
            <p:nvPr/>
          </p:nvSpPr>
          <p:spPr>
            <a:xfrm>
              <a:off x="5018760" y="194076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sp>
          <p:nvSpPr>
            <p:cNvPr id="170" name="CustomShape 10"/>
            <p:cNvSpPr/>
            <p:nvPr/>
          </p:nvSpPr>
          <p:spPr>
            <a:xfrm>
              <a:off x="5086080" y="198684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grpSp>
      <p:pic>
        <p:nvPicPr>
          <p:cNvPr id="171" name="Picture 2" descr=""/>
          <p:cNvPicPr/>
          <p:nvPr/>
        </p:nvPicPr>
        <p:blipFill>
          <a:blip r:embed="rId1"/>
          <a:stretch/>
        </p:blipFill>
        <p:spPr>
          <a:xfrm>
            <a:off x="1259640" y="3060720"/>
            <a:ext cx="3183120" cy="1461600"/>
          </a:xfrm>
          <a:prstGeom prst="rect">
            <a:avLst/>
          </a:prstGeom>
          <a:ln>
            <a:noFill/>
          </a:ln>
        </p:spPr>
      </p:pic>
      <p:pic>
        <p:nvPicPr>
          <p:cNvPr id="172" name="Picture 4" descr=""/>
          <p:cNvPicPr/>
          <p:nvPr/>
        </p:nvPicPr>
        <p:blipFill>
          <a:blip r:embed="rId2"/>
          <a:stretch/>
        </p:blipFill>
        <p:spPr>
          <a:xfrm>
            <a:off x="5387400" y="3049560"/>
            <a:ext cx="3183120" cy="14727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701640" y="1393560"/>
            <a:ext cx="3791880" cy="2419560"/>
          </a:xfrm>
          <a:prstGeom prst="rect">
            <a:avLst/>
          </a:prstGeom>
          <a:noFill/>
          <a:ln>
            <a:noFill/>
          </a:ln>
        </p:spPr>
        <p:txBody>
          <a:bodyPr lIns="0" rIns="0" tIns="0" bIns="0">
            <a:noAutofit/>
          </a:bodyPr>
          <a:p>
            <a:pPr>
              <a:lnSpc>
                <a:spcPct val="115000"/>
              </a:lnSpc>
              <a:spcBef>
                <a:spcPts val="601"/>
              </a:spcBef>
            </a:pPr>
            <a:r>
              <a:rPr b="0" lang="en-US" sz="1600" spc="-1" strike="noStrike">
                <a:solidFill>
                  <a:srgbClr val="ffffff"/>
                </a:solidFill>
                <a:latin typeface="Montserrat Light"/>
                <a:ea typeface="Montserrat Light"/>
              </a:rPr>
              <a:t>The laptop of the lab assistant will have a database that will have information about all the devices in the laboratory. It will match the signals coming from the nearby devices to the database and as long as all the devices are connected, there will be no problem.</a:t>
            </a:r>
            <a:endParaRPr b="0" lang="en-US" sz="1600" spc="-1" strike="noStrike">
              <a:solidFill>
                <a:srgbClr val="000000"/>
              </a:solidFill>
              <a:latin typeface="Arial"/>
            </a:endParaRPr>
          </a:p>
        </p:txBody>
      </p:sp>
      <p:sp>
        <p:nvSpPr>
          <p:cNvPr id="174" name="TextShape 2"/>
          <p:cNvSpPr txBox="1"/>
          <p:nvPr/>
        </p:nvSpPr>
        <p:spPr>
          <a:xfrm>
            <a:off x="8404560" y="4673520"/>
            <a:ext cx="548280" cy="393120"/>
          </a:xfrm>
          <a:prstGeom prst="rect">
            <a:avLst/>
          </a:prstGeom>
          <a:noFill/>
          <a:ln>
            <a:noFill/>
          </a:ln>
        </p:spPr>
        <p:txBody>
          <a:bodyPr lIns="0" rIns="0" tIns="0" bIns="0" anchor="ctr">
            <a:noAutofit/>
          </a:bodyPr>
          <a:p>
            <a:pPr algn="r">
              <a:lnSpc>
                <a:spcPct val="100000"/>
              </a:lnSpc>
            </a:pPr>
            <a:fld id="{CF7A1C49-B76A-4B6D-AB93-CBD96D9D6816}" type="slidenum">
              <a:rPr b="0" lang="en-US" sz="1300" spc="-1" strike="noStrike">
                <a:solidFill>
                  <a:srgbClr val="11191f"/>
                </a:solidFill>
                <a:latin typeface="DM Serif Display"/>
                <a:ea typeface="DM Serif Display"/>
              </a:rPr>
              <a:t>&lt;number&gt;</a:t>
            </a:fld>
            <a:endParaRPr b="0" lang="en-US" sz="1300" spc="-1" strike="noStrike">
              <a:latin typeface="Times New Roman"/>
            </a:endParaRPr>
          </a:p>
        </p:txBody>
      </p:sp>
      <p:pic>
        <p:nvPicPr>
          <p:cNvPr id="175" name="Picture 2" descr=""/>
          <p:cNvPicPr/>
          <p:nvPr/>
        </p:nvPicPr>
        <p:blipFill>
          <a:blip r:embed="rId1"/>
          <a:stretch/>
        </p:blipFill>
        <p:spPr>
          <a:xfrm>
            <a:off x="4883400" y="1393560"/>
            <a:ext cx="3870000" cy="2419560"/>
          </a:xfrm>
          <a:prstGeom prst="rect">
            <a:avLst/>
          </a:prstGeom>
          <a:ln>
            <a:noFill/>
          </a:ln>
        </p:spPr>
      </p:pic>
      <p:grpSp>
        <p:nvGrpSpPr>
          <p:cNvPr id="176" name="Group 3"/>
          <p:cNvGrpSpPr/>
          <p:nvPr/>
        </p:nvGrpSpPr>
        <p:grpSpPr>
          <a:xfrm>
            <a:off x="390240" y="1540080"/>
            <a:ext cx="201600" cy="151920"/>
            <a:chOff x="390240" y="1540080"/>
            <a:chExt cx="201600" cy="151920"/>
          </a:xfrm>
        </p:grpSpPr>
        <p:sp>
          <p:nvSpPr>
            <p:cNvPr id="177" name="CustomShape 4"/>
            <p:cNvSpPr/>
            <p:nvPr/>
          </p:nvSpPr>
          <p:spPr>
            <a:xfrm>
              <a:off x="390240" y="154008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sp>
          <p:nvSpPr>
            <p:cNvPr id="178" name="CustomShape 5"/>
            <p:cNvSpPr/>
            <p:nvPr/>
          </p:nvSpPr>
          <p:spPr>
            <a:xfrm>
              <a:off x="457560" y="1586160"/>
              <a:ext cx="134280" cy="105840"/>
            </a:xfrm>
            <a:prstGeom prst="rect">
              <a:avLst/>
            </a:prstGeom>
            <a:solidFill>
              <a:schemeClr val="accent5"/>
            </a:solidFill>
            <a:ln>
              <a:round/>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188720" y="1376640"/>
            <a:ext cx="4940280" cy="1717920"/>
          </a:xfrm>
          <a:prstGeom prst="rect">
            <a:avLst/>
          </a:prstGeom>
          <a:noFill/>
          <a:ln>
            <a:noFill/>
          </a:ln>
        </p:spPr>
        <p:txBody>
          <a:bodyPr lIns="0" rIns="0" tIns="0" bIns="0" anchor="b">
            <a:noAutofit/>
          </a:bodyPr>
          <a:p>
            <a:pPr>
              <a:lnSpc>
                <a:spcPct val="80000"/>
              </a:lnSpc>
            </a:pPr>
            <a:r>
              <a:rPr b="0" lang="en-US" sz="7200" spc="-1" strike="noStrike">
                <a:solidFill>
                  <a:srgbClr val="ff8800"/>
                </a:solidFill>
                <a:latin typeface="DM Serif Display"/>
                <a:ea typeface="DM Serif Display"/>
              </a:rPr>
              <a:t>Motive</a:t>
            </a:r>
            <a:br/>
            <a:endParaRPr b="0" lang="en-US" sz="7200" spc="-1" strike="noStrike">
              <a:solidFill>
                <a:srgbClr val="000000"/>
              </a:solidFill>
              <a:latin typeface="Arial"/>
            </a:endParaRPr>
          </a:p>
        </p:txBody>
      </p:sp>
      <p:sp>
        <p:nvSpPr>
          <p:cNvPr id="180" name="TextShape 2"/>
          <p:cNvSpPr txBox="1"/>
          <p:nvPr/>
        </p:nvSpPr>
        <p:spPr>
          <a:xfrm>
            <a:off x="1188720" y="2356560"/>
            <a:ext cx="6766200" cy="2316960"/>
          </a:xfrm>
          <a:prstGeom prst="rect">
            <a:avLst/>
          </a:prstGeom>
          <a:noFill/>
          <a:ln>
            <a:noFill/>
          </a:ln>
        </p:spPr>
        <p:txBody>
          <a:bodyPr lIns="0" rIns="0" tIns="0" bIns="0">
            <a:noAutofit/>
          </a:bodyPr>
          <a:p>
            <a:pPr>
              <a:lnSpc>
                <a:spcPct val="115000"/>
              </a:lnSpc>
              <a:spcBef>
                <a:spcPts val="601"/>
              </a:spcBef>
            </a:pPr>
            <a:r>
              <a:rPr b="0" lang="en-US" sz="1600" spc="-1" strike="noStrike">
                <a:solidFill>
                  <a:srgbClr val="ffffff"/>
                </a:solidFill>
                <a:latin typeface="Montserrat Light"/>
                <a:ea typeface="Montserrat Light"/>
              </a:rPr>
              <a:t>Whenever any device goes out of range, it will keep prompting to return in range. The lab assistant will be informed that there is a device out of range and provide information about which one so that he can retrieve that immediately.</a:t>
            </a:r>
            <a:endParaRPr b="0" lang="en-US" sz="1600" spc="-1" strike="noStrike">
              <a:latin typeface="Arial"/>
            </a:endParaRPr>
          </a:p>
          <a:p>
            <a:pPr>
              <a:lnSpc>
                <a:spcPct val="115000"/>
              </a:lnSpc>
              <a:spcBef>
                <a:spcPts val="601"/>
              </a:spcBef>
            </a:pPr>
            <a:endParaRPr b="0" lang="en-US" sz="1600" spc="-1" strike="noStrike">
              <a:latin typeface="Arial"/>
            </a:endParaRPr>
          </a:p>
          <a:p>
            <a:pPr>
              <a:lnSpc>
                <a:spcPct val="115000"/>
              </a:lnSpc>
              <a:spcBef>
                <a:spcPts val="601"/>
              </a:spcBef>
            </a:pPr>
            <a:r>
              <a:rPr b="0" lang="en-US" sz="1600" spc="-1" strike="noStrike">
                <a:solidFill>
                  <a:srgbClr val="ffffff"/>
                </a:solidFill>
                <a:latin typeface="Montserrat Light"/>
                <a:ea typeface="Montserrat Light"/>
              </a:rPr>
              <a:t>Soon after all the devices are in range again, the database will be in sync and things will get back to normal.</a:t>
            </a:r>
            <a:endParaRPr b="0" lang="en-US" sz="1600" spc="-1" strike="noStrike">
              <a:latin typeface="Arial"/>
            </a:endParaRPr>
          </a:p>
        </p:txBody>
      </p:sp>
      <p:grpSp>
        <p:nvGrpSpPr>
          <p:cNvPr id="181" name="Group 3"/>
          <p:cNvGrpSpPr/>
          <p:nvPr/>
        </p:nvGrpSpPr>
        <p:grpSpPr>
          <a:xfrm>
            <a:off x="5751720" y="-233280"/>
            <a:ext cx="2268720" cy="2268360"/>
            <a:chOff x="5751720" y="-233280"/>
            <a:chExt cx="2268720" cy="2268360"/>
          </a:xfrm>
        </p:grpSpPr>
        <p:sp>
          <p:nvSpPr>
            <p:cNvPr id="182" name="CustomShape 4"/>
            <p:cNvSpPr/>
            <p:nvPr/>
          </p:nvSpPr>
          <p:spPr>
            <a:xfrm rot="978600">
              <a:off x="6572520" y="720360"/>
              <a:ext cx="946800" cy="946800"/>
            </a:xfrm>
            <a:custGeom>
              <a:avLst/>
              <a:gdLst/>
              <a:ahLst/>
              <a:rect l="l" t="t" r="r" b="b"/>
              <a:pathLst>
                <a:path w="8452" h="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w="9360">
              <a:solidFill>
                <a:schemeClr val="accent3"/>
              </a:solidFill>
              <a:round/>
            </a:ln>
          </p:spPr>
          <p:style>
            <a:lnRef idx="0"/>
            <a:fillRef idx="0"/>
            <a:effectRef idx="0"/>
            <a:fontRef idx="minor"/>
          </p:style>
        </p:sp>
        <p:sp>
          <p:nvSpPr>
            <p:cNvPr id="183" name="CustomShape 5"/>
            <p:cNvSpPr/>
            <p:nvPr/>
          </p:nvSpPr>
          <p:spPr>
            <a:xfrm rot="978600">
              <a:off x="5971320" y="-12960"/>
              <a:ext cx="1828800" cy="1828440"/>
            </a:xfrm>
            <a:custGeom>
              <a:avLst/>
              <a:gdLst/>
              <a:ahLst/>
              <a:rect l="l" t="t" r="r" b="b"/>
              <a:pathLst>
                <a:path w="16318" h="16319">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w="9360">
              <a:solidFill>
                <a:schemeClr val="accent3"/>
              </a:solidFill>
              <a:round/>
            </a:ln>
          </p:spPr>
          <p:style>
            <a:lnRef idx="0"/>
            <a:fillRef idx="0"/>
            <a:effectRef idx="0"/>
            <a:fontRef idx="minor"/>
          </p:style>
        </p:sp>
      </p:grpSp>
      <p:grpSp>
        <p:nvGrpSpPr>
          <p:cNvPr id="184" name="Group 6"/>
          <p:cNvGrpSpPr/>
          <p:nvPr/>
        </p:nvGrpSpPr>
        <p:grpSpPr>
          <a:xfrm>
            <a:off x="4812120" y="1480320"/>
            <a:ext cx="831960" cy="832320"/>
            <a:chOff x="4812120" y="1480320"/>
            <a:chExt cx="831960" cy="832320"/>
          </a:xfrm>
        </p:grpSpPr>
        <p:sp>
          <p:nvSpPr>
            <p:cNvPr id="185" name="CustomShape 7"/>
            <p:cNvSpPr/>
            <p:nvPr/>
          </p:nvSpPr>
          <p:spPr>
            <a:xfrm rot="391200">
              <a:off x="4852080" y="1520280"/>
              <a:ext cx="751680" cy="751680"/>
            </a:xfrm>
            <a:custGeom>
              <a:avLst/>
              <a:gdLst/>
              <a:ahLst/>
              <a:rect l="l" t="t" r="r" b="b"/>
              <a:pathLst>
                <a:path w="17683" h="17682">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w="9360">
              <a:solidFill>
                <a:schemeClr val="accent3"/>
              </a:solidFill>
              <a:round/>
            </a:ln>
          </p:spPr>
          <p:style>
            <a:lnRef idx="0"/>
            <a:fillRef idx="0"/>
            <a:effectRef idx="0"/>
            <a:fontRef idx="minor"/>
          </p:style>
        </p:sp>
        <p:sp>
          <p:nvSpPr>
            <p:cNvPr id="186" name="CustomShape 8"/>
            <p:cNvSpPr/>
            <p:nvPr/>
          </p:nvSpPr>
          <p:spPr>
            <a:xfrm rot="391200">
              <a:off x="4855320" y="2081160"/>
              <a:ext cx="123840" cy="123840"/>
            </a:xfrm>
            <a:custGeom>
              <a:avLst/>
              <a:gdLst/>
              <a:ahLst/>
              <a:rect l="l" t="t" r="r" b="b"/>
              <a:pathLst>
                <a:path w="2924" h="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w="9360">
              <a:solidFill>
                <a:schemeClr val="accent3"/>
              </a:solidFill>
              <a:round/>
            </a:ln>
          </p:spPr>
          <p:style>
            <a:lnRef idx="0"/>
            <a:fillRef idx="0"/>
            <a:effectRef idx="0"/>
            <a:fontRef idx="minor"/>
          </p:style>
        </p:sp>
        <p:sp>
          <p:nvSpPr>
            <p:cNvPr id="187" name="CustomShape 9"/>
            <p:cNvSpPr/>
            <p:nvPr/>
          </p:nvSpPr>
          <p:spPr>
            <a:xfrm rot="391200">
              <a:off x="4945320" y="2161800"/>
              <a:ext cx="79560" cy="79560"/>
            </a:xfrm>
            <a:custGeom>
              <a:avLst/>
              <a:gdLst/>
              <a:ahLst/>
              <a:rect l="l" t="t" r="r" b="b"/>
              <a:pathLst>
                <a:path w="1877" h="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w="9360">
              <a:solidFill>
                <a:schemeClr val="accent3"/>
              </a:solidFill>
              <a:round/>
            </a:ln>
          </p:spPr>
          <p:style>
            <a:lnRef idx="0"/>
            <a:fillRef idx="0"/>
            <a:effectRef idx="0"/>
            <a:fontRef idx="minor"/>
          </p:style>
        </p:sp>
        <p:sp>
          <p:nvSpPr>
            <p:cNvPr id="188" name="CustomShape 10"/>
            <p:cNvSpPr/>
            <p:nvPr/>
          </p:nvSpPr>
          <p:spPr>
            <a:xfrm rot="391200">
              <a:off x="4836240" y="2023920"/>
              <a:ext cx="79560" cy="79560"/>
            </a:xfrm>
            <a:custGeom>
              <a:avLst/>
              <a:gdLst/>
              <a:ahLst/>
              <a:rect l="l" t="t" r="r" b="b"/>
              <a:pathLst>
                <a:path w="1876" h="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w="9360">
              <a:solidFill>
                <a:schemeClr val="accent3"/>
              </a:solidFill>
              <a:round/>
            </a:ln>
          </p:spPr>
          <p:style>
            <a:lnRef idx="0"/>
            <a:fillRef idx="0"/>
            <a:effectRef idx="0"/>
            <a:fontRef idx="minor"/>
          </p:style>
        </p:sp>
      </p:grpSp>
      <p:sp>
        <p:nvSpPr>
          <p:cNvPr id="189" name="CustomShape 11"/>
          <p:cNvSpPr/>
          <p:nvPr/>
        </p:nvSpPr>
        <p:spPr>
          <a:xfrm rot="978600">
            <a:off x="5309280" y="470160"/>
            <a:ext cx="285480" cy="2725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9360">
            <a:solidFill>
              <a:schemeClr val="accent3"/>
            </a:solidFill>
            <a:round/>
          </a:ln>
        </p:spPr>
        <p:style>
          <a:lnRef idx="0"/>
          <a:fillRef idx="0"/>
          <a:effectRef idx="0"/>
          <a:fontRef idx="minor"/>
        </p:style>
      </p:sp>
      <p:sp>
        <p:nvSpPr>
          <p:cNvPr id="190" name="CustomShape 12"/>
          <p:cNvSpPr/>
          <p:nvPr/>
        </p:nvSpPr>
        <p:spPr>
          <a:xfrm rot="3675600">
            <a:off x="4621680" y="1000440"/>
            <a:ext cx="311040" cy="29700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9360">
            <a:solidFill>
              <a:schemeClr val="accent3"/>
            </a:solidFill>
            <a:round/>
          </a:ln>
        </p:spPr>
        <p:style>
          <a:lnRef idx="0"/>
          <a:fillRef idx="0"/>
          <a:effectRef idx="0"/>
          <a:fontRef idx="minor"/>
        </p:style>
      </p:sp>
      <p:sp>
        <p:nvSpPr>
          <p:cNvPr id="191" name="CustomShape 13"/>
          <p:cNvSpPr/>
          <p:nvPr/>
        </p:nvSpPr>
        <p:spPr>
          <a:xfrm rot="978600">
            <a:off x="7633440" y="1528560"/>
            <a:ext cx="173520" cy="16560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9360">
            <a:solidFill>
              <a:schemeClr val="accent3"/>
            </a:solidFill>
            <a:round/>
          </a:ln>
        </p:spPr>
        <p:style>
          <a:lnRef idx="0"/>
          <a:fillRef idx="0"/>
          <a:effectRef idx="0"/>
          <a:fontRef idx="minor"/>
        </p:style>
      </p:sp>
      <p:sp>
        <p:nvSpPr>
          <p:cNvPr id="192" name="CustomShape 14"/>
          <p:cNvSpPr/>
          <p:nvPr/>
        </p:nvSpPr>
        <p:spPr>
          <a:xfrm rot="2257800">
            <a:off x="4185360" y="421920"/>
            <a:ext cx="173520" cy="16560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w="9360">
            <a:solidFill>
              <a:schemeClr val="accent3"/>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TotalTime>
  <Application>LibreOffice/6.3.4.2$Linux_X86_64 LibreOffice_project/30$Build-2</Application>
  <Words>178</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masud</dc:creator>
  <dc:description/>
  <dc:language>en-US</dc:language>
  <cp:lastModifiedBy/>
  <dcterms:modified xsi:type="dcterms:W3CDTF">2020-02-11T14:24:56Z</dcterms:modified>
  <cp:revision>6</cp:revision>
  <dc:subject/>
  <dc:title>C-LAB ASSISTANT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