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87132"/>
            <a:ext cx="9144000" cy="101743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90930"/>
            <a:ext cx="9144000" cy="216687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01B4-7B9C-48AE-992B-B0CA273341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5672" y="6356350"/>
            <a:ext cx="1218127" cy="365125"/>
          </a:xfrm>
        </p:spPr>
        <p:txBody>
          <a:bodyPr/>
          <a:lstStyle/>
          <a:p>
            <a:fld id="{50705C5E-AD4B-4211-A436-1929B1D25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01B4-7B9C-48AE-992B-B0CA273341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5C5E-AD4B-4211-A436-1929B1D25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3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01B4-7B9C-48AE-992B-B0CA273341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5C5E-AD4B-4211-A436-1929B1D25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4758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30321"/>
            <a:ext cx="10515600" cy="344664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01B4-7B9C-48AE-992B-B0CA273341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5C5E-AD4B-4211-A436-1929B1D25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01B4-7B9C-48AE-992B-B0CA273341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5C5E-AD4B-4211-A436-1929B1D25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1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01B4-7B9C-48AE-992B-B0CA273341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5C5E-AD4B-4211-A436-1929B1D25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8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01B4-7B9C-48AE-992B-B0CA273341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5C5E-AD4B-4211-A436-1929B1D25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3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01B4-7B9C-48AE-992B-B0CA273341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5C5E-AD4B-4211-A436-1929B1D25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01B4-7B9C-48AE-992B-B0CA273341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5C5E-AD4B-4211-A436-1929B1D25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5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01B4-7B9C-48AE-992B-B0CA273341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5C5E-AD4B-4211-A436-1929B1D25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9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01B4-7B9C-48AE-992B-B0CA273341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5C5E-AD4B-4211-A436-1929B1D25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9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01B4-7B9C-48AE-992B-B0CA273341B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5C5E-AD4B-4211-A436-1929B1D253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06ED9-535E-4072-8BF5-84E92DA17034}" type="datetime1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CSE – 3105 (Software Engineering)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2BD355-9E76-492A-AF91-297EBA0C0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76200"/>
            <a:ext cx="1218329" cy="10668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30400" y="342782"/>
            <a:ext cx="86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Heaven’s Light</a:t>
            </a:r>
            <a:r>
              <a:rPr lang="en-US" sz="1000" baseline="0" dirty="0" smtClean="0">
                <a:latin typeface="Times New Roman" pitchFamily="18" charset="0"/>
                <a:cs typeface="Times New Roman" pitchFamily="18" charset="0"/>
              </a:rPr>
              <a:t> is Our Guide</a:t>
            </a:r>
          </a:p>
          <a:p>
            <a:pPr algn="ctr"/>
            <a:r>
              <a:rPr lang="en-US" sz="2000" baseline="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baseline="0" dirty="0" err="1" smtClean="0">
                <a:latin typeface="Times New Roman" pitchFamily="18" charset="0"/>
                <a:cs typeface="Times New Roman" pitchFamily="18" charset="0"/>
              </a:rPr>
              <a:t>ajshahi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niversity of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ngineering &amp;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echnology</a:t>
            </a:r>
          </a:p>
          <a:p>
            <a:pPr algn="ctr"/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219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03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09800" y="213042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CSE 3105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95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4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1" y="312220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is software quality?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4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2103304"/>
            <a:ext cx="10515600" cy="344664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transcendental view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argues that quality is something that you immediately recognize, but cannot explicitly define.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view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sees quality in terms of an end user’s specific goals. If a product meets those goals, it exhibits quality.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manufacturer’s view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defines quality in terms of the original specification of the product. If the product conforms to the spec, it exhibits quality.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view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that quality can be tied to inherent characteristics (e.g., functions and features) of a product.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value-based view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quality based on how much a customer is willing to pay for a product. In reality, quality encompasses all of these views and more.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1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software process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in a manner that creates a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product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provides measurable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for those who produce it and those who use it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78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Garvin’s Quality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quality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Does the software deliver all content, functions, and features that are specified as part of the requirements model in a way that provides value to the end user?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quality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Does the software provide features that surprise and delight first-time end users?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Does the software deliver all features and capability without failure? Is it available when it is needed? Does it deliver functionality that is error-free?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Does the software conform to local and external software standards that are relevant to the application?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3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Garvin’s Quality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Can the software be maintained (changed) or corrected (debugged) without the inadvertent generation of unintended side effects? Will changes cause the error rate or reliability to degrade with time?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the software be maintained (changed) or corrected (debugged) in an acceptably short time period? Can support staff acquire all information they need to make changes or correct defects?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an aesthetic entity has a certain elegance, a unique flow, and an obvious “presence” that are hard to quantify but are evident nonetheless.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1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McCall’s Quality Factors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449" y="2456185"/>
            <a:ext cx="7262945" cy="38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8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9126 Quality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7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15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What is software quality?</vt:lpstr>
      <vt:lpstr>PowerPoint Presentation</vt:lpstr>
      <vt:lpstr>PowerPoint Presentation</vt:lpstr>
      <vt:lpstr>Garvin’s Quality Dimensions</vt:lpstr>
      <vt:lpstr>Garvin’s Quality Dimensions</vt:lpstr>
      <vt:lpstr>McCall’s Quality Factors</vt:lpstr>
      <vt:lpstr>ISO 9126 Quality Factors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2019-09-09T01:36:12Z</dcterms:created>
  <dcterms:modified xsi:type="dcterms:W3CDTF">2019-09-09T02:21:26Z</dcterms:modified>
</cp:coreProperties>
</file>