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2" r:id="rId5"/>
    <p:sldId id="259" r:id="rId6"/>
    <p:sldId id="260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61E04-1CC6-43A0-8D1A-CEB98AFAE5D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A23E3-E721-4746-8C2D-F32DC830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713C66-220F-4213-A027-CC7D7B19681C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CSE – 3105 (Software Engineering)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356351"/>
            <a:ext cx="5334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76200"/>
            <a:ext cx="1218329" cy="1066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930400" y="342782"/>
            <a:ext cx="86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Heaven’s Light</a:t>
            </a:r>
            <a:r>
              <a:rPr lang="en-US" sz="1000" baseline="0" dirty="0" smtClean="0">
                <a:latin typeface="Times New Roman" pitchFamily="18" charset="0"/>
                <a:cs typeface="Times New Roman" pitchFamily="18" charset="0"/>
              </a:rPr>
              <a:t> is Our Guide</a:t>
            </a:r>
          </a:p>
          <a:p>
            <a:pPr algn="ctr"/>
            <a:r>
              <a:rPr lang="en-US" sz="2000" baseline="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0" dirty="0" err="1" smtClean="0">
                <a:latin typeface="Times New Roman" pitchFamily="18" charset="0"/>
                <a:cs typeface="Times New Roman" pitchFamily="18" charset="0"/>
              </a:rPr>
              <a:t>ajshahi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niversity of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ngineering &amp;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echnology</a:t>
            </a:r>
          </a:p>
          <a:p>
            <a:pPr algn="ctr"/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8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175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FD0F37C-4E79-42A6-A515-D480B3A4E361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1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648167-23D6-45F1-AF4C-8FB3AE053885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71601"/>
            <a:ext cx="109728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438401"/>
            <a:ext cx="11176000" cy="3505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/>
              <a:t>CSE – 3105 (Software Engineering)</a:t>
            </a:r>
            <a:endParaRPr lang="en-US" sz="120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2BD355-9E76-492A-AF91-297EBA0C0B39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76200"/>
            <a:ext cx="1218329" cy="1066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30400" y="342782"/>
            <a:ext cx="86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Heaven’s Light</a:t>
            </a:r>
            <a:r>
              <a:rPr lang="en-US" sz="1000" baseline="0" dirty="0" smtClean="0">
                <a:latin typeface="Times New Roman" pitchFamily="18" charset="0"/>
                <a:cs typeface="Times New Roman" pitchFamily="18" charset="0"/>
              </a:rPr>
              <a:t> is Our Guide</a:t>
            </a:r>
          </a:p>
          <a:p>
            <a:pPr algn="ctr"/>
            <a:r>
              <a:rPr lang="en-US" sz="2000" baseline="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0" dirty="0" err="1" smtClean="0">
                <a:latin typeface="Times New Roman" pitchFamily="18" charset="0"/>
                <a:cs typeface="Times New Roman" pitchFamily="18" charset="0"/>
              </a:rPr>
              <a:t>ajshahi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niversity of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ngineering &amp;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echnology</a:t>
            </a:r>
          </a:p>
          <a:p>
            <a:pPr algn="ctr"/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19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13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069FF-290E-4CFA-A00A-4B01BF57BFFF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CSE – 3105 (Software Engineering)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356351"/>
            <a:ext cx="5334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76200"/>
            <a:ext cx="1218329" cy="1066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30400" y="342782"/>
            <a:ext cx="86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Heaven’s Light</a:t>
            </a:r>
            <a:r>
              <a:rPr lang="en-US" sz="1000" baseline="0" dirty="0" smtClean="0">
                <a:latin typeface="Times New Roman" pitchFamily="18" charset="0"/>
                <a:cs typeface="Times New Roman" pitchFamily="18" charset="0"/>
              </a:rPr>
              <a:t> is Our Guide</a:t>
            </a:r>
          </a:p>
          <a:p>
            <a:pPr algn="ctr"/>
            <a:r>
              <a:rPr lang="en-US" sz="2000" baseline="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0" dirty="0" err="1" smtClean="0">
                <a:latin typeface="Times New Roman" pitchFamily="18" charset="0"/>
                <a:cs typeface="Times New Roman" pitchFamily="18" charset="0"/>
              </a:rPr>
              <a:t>ajshahi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niversity of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ngineering &amp;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echnology</a:t>
            </a:r>
          </a:p>
          <a:p>
            <a:pPr algn="ctr"/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19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E891FA-8906-4711-99A4-8E279A952C40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175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3C04B81-47FD-4E89-A80D-EE247096B339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175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F6A7FB0-7DCC-497E-8634-7057C7382AEB}" type="datetime1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175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AC9F7E8-F3E6-4E2E-A367-04D22E7B29A5}" type="datetime1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A01E59-C555-4EF8-9841-358DA79FC0E9}" type="datetime1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28A829-3746-4708-B8F9-0AF23AA4962A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EE780E8-6E41-449C-B434-9B031F7BD171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– 3105 (Software Engineering)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D56DD1D-C033-4094-89B5-BAFA04293C06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CSE – 3105 (Software Engineering)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356351"/>
            <a:ext cx="457200" cy="365125"/>
          </a:xfrm>
          <a:prstGeom prst="rect">
            <a:avLst/>
          </a:prstGeom>
        </p:spPr>
        <p:txBody>
          <a:bodyPr/>
          <a:lstStyle/>
          <a:p>
            <a:fld id="{4A2BD355-9E76-492A-AF91-297EBA0C0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76200"/>
            <a:ext cx="1218329" cy="1066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30400" y="342782"/>
            <a:ext cx="86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Heaven’s Light</a:t>
            </a:r>
            <a:r>
              <a:rPr lang="en-US" sz="1000" baseline="0" dirty="0" smtClean="0">
                <a:latin typeface="Times New Roman" pitchFamily="18" charset="0"/>
                <a:cs typeface="Times New Roman" pitchFamily="18" charset="0"/>
              </a:rPr>
              <a:t> is Our Guide</a:t>
            </a:r>
          </a:p>
          <a:p>
            <a:pPr algn="ctr"/>
            <a:r>
              <a:rPr lang="en-US" sz="2000" baseline="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0" dirty="0" err="1" smtClean="0">
                <a:latin typeface="Times New Roman" pitchFamily="18" charset="0"/>
                <a:cs typeface="Times New Roman" pitchFamily="18" charset="0"/>
              </a:rPr>
              <a:t>ajshahi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niversity of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ngineering &amp; </a:t>
            </a:r>
            <a:r>
              <a:rPr lang="en-US" sz="2000" baseline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echnology</a:t>
            </a:r>
          </a:p>
          <a:p>
            <a:pPr algn="ctr"/>
            <a:r>
              <a:rPr lang="en-US" sz="1800" baseline="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19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082-47A7-4124-8229-A743F9F57602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– 3105 (Software Engineering)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5200" y="6356351"/>
            <a:ext cx="457200" cy="365125"/>
          </a:xfrm>
        </p:spPr>
        <p:txBody>
          <a:bodyPr/>
          <a:lstStyle/>
          <a:p>
            <a:fld id="{4A2BD355-9E76-492A-AF91-297EBA0C0B3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09800" y="2514600"/>
            <a:ext cx="7772400" cy="137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CSE 3105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Software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7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Integration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Integration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Smoke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is a systematic technique for constructing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while at the same time conducting tests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uncover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associated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interfacing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representative sample of tests that will exercise all 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that focus on software functions that are likely to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focus on the software components that have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 changed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Integration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849" y="2438400"/>
            <a:ext cx="6585101" cy="39179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286001"/>
            <a:ext cx="11176000" cy="37337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control module is used as a test driver and stubs are substituted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directly subordinate to the main control module.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integration approach selected (i.e., depth or breadth first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subordinate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stubs are replaced one at a time with actual components.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conducted as each component is integrated.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each set of tests, another stub is replaced with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conducted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new errors have not been introduced.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Integration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055" y="2029393"/>
            <a:ext cx="7322689" cy="438237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combined into clusters (sometimes called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specific software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control program for testing) is written to coordinate test case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removed and clusters are combined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upward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Smoking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 that have been translated into code are integrated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build includes all data files, libraries,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modules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engineered components that are required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functions.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tests is designed to expose errors that will keep the build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properly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its function. The intent should be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uncover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“showstopper”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errors that have the highest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 of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throwing the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schedule.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is integrated with other builds, and the entire product (in its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form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smoke tested daily. The integration approach may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top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bottom up.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2C98-910F-4013-88B4-3A19DC5E6D65}" type="datetime1">
              <a:rPr lang="en-US" smtClean="0"/>
              <a:t>7/14/2019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313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Integration Testing</vt:lpstr>
      <vt:lpstr>Integration Testing</vt:lpstr>
      <vt:lpstr>Regression Testing </vt:lpstr>
      <vt:lpstr>Top-Down Integration</vt:lpstr>
      <vt:lpstr>Top-Down Integration</vt:lpstr>
      <vt:lpstr>Bottom-Up Integration</vt:lpstr>
      <vt:lpstr>Bottom-Up Integration</vt:lpstr>
      <vt:lpstr>Smoking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2019-04-27T05:27:46Z</dcterms:created>
  <dcterms:modified xsi:type="dcterms:W3CDTF">2019-07-14T05:41:46Z</dcterms:modified>
</cp:coreProperties>
</file>