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6EE51-777A-4010-B0EE-9A3B8CFB7F13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B1D5-A702-4760-B40F-DA36A9E2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1A06ED9-535E-4072-8BF5-84E92DA17034}" type="datetime1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CSE – 3105 (Software Engineering)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8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629-E92C-4071-B3D9-188D1FB61A42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43B-368B-49E6-86A6-097270F3D572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71601"/>
            <a:ext cx="109728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438401"/>
            <a:ext cx="11176000" cy="3505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CSE – 3105 (Software Engineering)</a:t>
            </a:r>
            <a:endParaRPr lang="en-US" sz="1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2BD355-9E76-492A-AF91-297EBA0C0B39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0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7940-234A-4BE6-915A-523E5C88AD2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2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F07F-9B01-4A75-9B20-089B89FE5D19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A569-C384-427D-AEC5-C6C0C6F7457F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2E2-10C7-458A-8899-439A2132248C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4040-D77B-473C-A6D7-BA4B75B0867B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ADEE-0F8C-4486-ACD6-306912028EFF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8C8-4575-4422-A797-8C9F14B0534F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6D21-7852-49C6-9B27-B491A4E265C3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CSE 3105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Software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7146-7A29-49E2-924E-1CDE94F36B75}" type="datetime1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BD355-9E76-492A-AF91-297EBA0C0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1524001"/>
            <a:ext cx="6869315" cy="4571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895600"/>
            <a:ext cx="111760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all work individually, why do you doubt that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they’ll work when we put them together?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lost across an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inadvertent, adverse effect on another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combined,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the desired major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imprecision 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magnified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unacceptable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can present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more..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Integration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849" y="2438400"/>
            <a:ext cx="6585101" cy="39179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286001"/>
            <a:ext cx="11176000" cy="3733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control module is used as a test driver and stubs are substituted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directly subordinate to the main control module.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integration approach selected (i.e., depth or breadth first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subordinate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stubs are replaced one at a time with actual components.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conducted as each component is integrated.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each set of tests, another stub is replaced with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conducted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new errors have not been introduced.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410" y="2543032"/>
            <a:ext cx="7914191" cy="3514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5958582"/>
            <a:ext cx="2133600" cy="365125"/>
          </a:xfrm>
        </p:spPr>
        <p:txBody>
          <a:bodyPr/>
          <a:lstStyle/>
          <a:p>
            <a:fld id="{4A2BD355-9E76-492A-AF91-297EBA0C0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of software should do no testing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should be “tossed over the wall” to strangers who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mercilessly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Testers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involved with the project only when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steps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about to begin.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testing is 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never done testing; the burden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shifts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you (the software engineer) to the 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done testing when you run 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you run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2"/>
            <a:ext cx="10871200" cy="38099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product requirements in a quantifiable manner long before testing commences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testing objectives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users of the software and develop a profile for each user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testing plan that emphasizes “rapid cycle testing.”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“robust” software that is designed to 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effective technical reviews as a filter prior to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technical reviews to assess the test strategy and test cases themselves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continuous improvement approach for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291" y="1676400"/>
            <a:ext cx="83820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“Are we building the product right?”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“Are we building the right product?”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0"/>
            <a:ext cx="8447078" cy="4377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58887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Steps</a:t>
            </a:r>
          </a:p>
        </p:txBody>
      </p:sp>
    </p:spTree>
    <p:extLst>
      <p:ext uri="{BB962C8B-B14F-4D97-AF65-F5344CB8AC3E}">
        <p14:creationId xmlns:p14="http://schemas.microsoft.com/office/powerpoint/2010/main" val="30225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272147"/>
            <a:ext cx="4978088" cy="4190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534400" cy="5060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Interface: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ensure that information properly flows into and </a:t>
            </a:r>
            <a:r>
              <a:rPr lang="en-US" dirty="0" smtClean="0"/>
              <a:t>out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program unit under test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Local Data Structures: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ensure </a:t>
            </a:r>
            <a:r>
              <a:rPr lang="en-US" dirty="0" smtClean="0"/>
              <a:t>that data </a:t>
            </a:r>
            <a:r>
              <a:rPr lang="en-US" dirty="0"/>
              <a:t>stored temporarily maintains its integrity during </a:t>
            </a:r>
            <a:r>
              <a:rPr lang="en-US" dirty="0" smtClean="0"/>
              <a:t>all steps </a:t>
            </a:r>
            <a:r>
              <a:rPr lang="en-US" dirty="0"/>
              <a:t>in an </a:t>
            </a:r>
            <a:r>
              <a:rPr lang="en-US" dirty="0" smtClean="0"/>
              <a:t>algorithm’s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Independent Paths: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ensure that </a:t>
            </a:r>
            <a:r>
              <a:rPr lang="en-US" dirty="0"/>
              <a:t>all statements in a module have been executed at least once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Boundary </a:t>
            </a:r>
            <a:r>
              <a:rPr lang="en-US" dirty="0" smtClean="0">
                <a:solidFill>
                  <a:srgbClr val="0070C0"/>
                </a:solidFill>
              </a:rPr>
              <a:t>Conditions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Error Handling Paths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329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CSE 3105</vt:lpstr>
      <vt:lpstr>Testing Strategies</vt:lpstr>
      <vt:lpstr>Misconceptions</vt:lpstr>
      <vt:lpstr>When testing is over?</vt:lpstr>
      <vt:lpstr>Strategic Issues</vt:lpstr>
      <vt:lpstr>PowerPoint Presentation</vt:lpstr>
      <vt:lpstr>PowerPoint Presentation</vt:lpstr>
      <vt:lpstr>Unit Testing</vt:lpstr>
      <vt:lpstr>PowerPoint Presentation</vt:lpstr>
      <vt:lpstr>PowerPoint Presentation</vt:lpstr>
      <vt:lpstr>Integration Testing</vt:lpstr>
      <vt:lpstr>Integration Testing</vt:lpstr>
      <vt:lpstr>Integration Testing</vt:lpstr>
      <vt:lpstr>Top-Down Integration</vt:lpstr>
      <vt:lpstr>Top-Down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2019-04-27T05:27:46Z</dcterms:created>
  <dcterms:modified xsi:type="dcterms:W3CDTF">2019-07-06T21:36:59Z</dcterms:modified>
</cp:coreProperties>
</file>