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63" r:id="rId4"/>
    <p:sldId id="264" r:id="rId5"/>
    <p:sldId id="262" r:id="rId6"/>
    <p:sldId id="278" r:id="rId7"/>
    <p:sldId id="279" r:id="rId8"/>
    <p:sldId id="280" r:id="rId9"/>
    <p:sldId id="281" r:id="rId10"/>
    <p:sldId id="282" r:id="rId11"/>
    <p:sldId id="283" r:id="rId12"/>
    <p:sldId id="284" r:id="rId13"/>
    <p:sldId id="285" r:id="rId14"/>
    <p:sldId id="265" r:id="rId15"/>
    <p:sldId id="266" r:id="rId16"/>
    <p:sldId id="277" r:id="rId17"/>
    <p:sldId id="267" r:id="rId18"/>
    <p:sldId id="268" r:id="rId19"/>
    <p:sldId id="269" r:id="rId20"/>
    <p:sldId id="270" r:id="rId21"/>
    <p:sldId id="271" r:id="rId22"/>
    <p:sldId id="272" r:id="rId23"/>
    <p:sldId id="273" r:id="rId24"/>
    <p:sldId id="274" r:id="rId25"/>
    <p:sldId id="275" r:id="rId26"/>
    <p:sldId id="276" r:id="rId27"/>
    <p:sldId id="286" r:id="rId28"/>
    <p:sldId id="287" r:id="rId29"/>
    <p:sldId id="292" r:id="rId30"/>
    <p:sldId id="294" r:id="rId31"/>
    <p:sldId id="295" r:id="rId32"/>
    <p:sldId id="303" r:id="rId33"/>
    <p:sldId id="293" r:id="rId34"/>
    <p:sldId id="296" r:id="rId35"/>
    <p:sldId id="297" r:id="rId36"/>
    <p:sldId id="298" r:id="rId37"/>
    <p:sldId id="299" r:id="rId38"/>
    <p:sldId id="300" r:id="rId39"/>
    <p:sldId id="302" r:id="rId40"/>
    <p:sldId id="291" r:id="rId41"/>
    <p:sldId id="288" r:id="rId42"/>
    <p:sldId id="289" r:id="rId43"/>
    <p:sldId id="29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oleObject" Target="file:///C:\Temp\corr.table.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a:lstStyle/>
          <a:p>
            <a:pPr>
              <a:defRPr sz="2400"/>
            </a:pPr>
            <a:r>
              <a:rPr lang="en-US" sz="2800" b="1" dirty="0">
                <a:effectLst/>
                <a:latin typeface="Calibri" pitchFamily="34" charset="0"/>
              </a:rPr>
              <a:t>Lung</a:t>
            </a:r>
            <a:r>
              <a:rPr lang="en-US" b="1" dirty="0">
                <a:effectLst/>
                <a:latin typeface="Calibri" pitchFamily="34" charset="0"/>
              </a:rPr>
              <a:t> </a:t>
            </a:r>
            <a:r>
              <a:rPr lang="en-US" sz="2800" b="1" dirty="0" smtClean="0">
                <a:effectLst/>
                <a:latin typeface="Calibri" pitchFamily="34" charset="0"/>
              </a:rPr>
              <a:t>Capacity </a:t>
            </a:r>
            <a:r>
              <a:rPr lang="en-US" b="1" dirty="0" smtClean="0">
                <a:effectLst/>
                <a:latin typeface="Calibri" pitchFamily="34" charset="0"/>
              </a:rPr>
              <a:t> </a:t>
            </a:r>
            <a:r>
              <a:rPr lang="en-US" sz="2800" b="1" dirty="0"/>
              <a:t>(</a:t>
            </a:r>
            <a:r>
              <a:rPr lang="en-US" sz="2800" b="1" i="1" dirty="0" smtClean="0">
                <a:latin typeface="Cambria Math" pitchFamily="18" charset="0"/>
                <a:ea typeface="Cambria Math" pitchFamily="18" charset="0"/>
              </a:rPr>
              <a:t>Y</a:t>
            </a:r>
            <a:r>
              <a:rPr lang="en-US" b="1" i="1" dirty="0" smtClean="0">
                <a:latin typeface="Cambria Math" pitchFamily="18" charset="0"/>
                <a:ea typeface="Cambria Math" pitchFamily="18" charset="0"/>
              </a:rPr>
              <a:t> </a:t>
            </a:r>
            <a:r>
              <a:rPr lang="en-US" sz="1000" b="1" i="1" dirty="0" smtClean="0">
                <a:latin typeface="Cambria Math" pitchFamily="18" charset="0"/>
                <a:ea typeface="Cambria Math" pitchFamily="18" charset="0"/>
              </a:rPr>
              <a:t> </a:t>
            </a:r>
            <a:r>
              <a:rPr lang="en-US" sz="2800" b="1" dirty="0" smtClean="0"/>
              <a:t>)</a:t>
            </a:r>
            <a:endParaRPr lang="en-US" sz="2800" b="1" dirty="0"/>
          </a:p>
        </c:rich>
      </c:tx>
      <c:layout>
        <c:manualLayout>
          <c:xMode val="edge"/>
          <c:yMode val="edge"/>
          <c:x val="0.31688913484862924"/>
          <c:y val="2.9384759490371087E-2"/>
        </c:manualLayout>
      </c:layout>
      <c:overlay val="0"/>
    </c:title>
    <c:autoTitleDeleted val="0"/>
    <c:plotArea>
      <c:layout/>
      <c:scatterChart>
        <c:scatterStyle val="lineMarker"/>
        <c:varyColors val="0"/>
        <c:ser>
          <c:idx val="0"/>
          <c:order val="0"/>
          <c:tx>
            <c:strRef>
              <c:f>Sheet1!$E$5</c:f>
              <c:strCache>
                <c:ptCount val="1"/>
                <c:pt idx="0">
                  <c:v>Lung Capacity (Y)</c:v>
                </c:pt>
              </c:strCache>
            </c:strRef>
          </c:tx>
          <c:spPr>
            <a:ln w="28575">
              <a:noFill/>
            </a:ln>
            <a:effectLst>
              <a:outerShdw blurRad="50800" dist="38100" dir="2700000" algn="tl" rotWithShape="0">
                <a:prstClr val="black">
                  <a:alpha val="40000"/>
                </a:prstClr>
              </a:outerShdw>
            </a:effectLst>
          </c:spPr>
          <c:marker>
            <c:symbol val="circle"/>
            <c:size val="12"/>
            <c:spPr>
              <a:solidFill>
                <a:srgbClr val="FF0000"/>
              </a:solidFill>
              <a:effectLst>
                <a:outerShdw blurRad="50800" dist="38100" dir="2700000" algn="tl" rotWithShape="0">
                  <a:prstClr val="black">
                    <a:alpha val="40000"/>
                  </a:prstClr>
                </a:outerShdw>
              </a:effectLst>
            </c:spPr>
          </c:marker>
          <c:xVal>
            <c:numRef>
              <c:f>Sheet1!$D$6:$D$11</c:f>
              <c:numCache>
                <c:formatCode>General</c:formatCode>
                <c:ptCount val="6"/>
                <c:pt idx="1">
                  <c:v>0</c:v>
                </c:pt>
                <c:pt idx="2">
                  <c:v>5</c:v>
                </c:pt>
                <c:pt idx="3">
                  <c:v>10</c:v>
                </c:pt>
                <c:pt idx="4">
                  <c:v>15</c:v>
                </c:pt>
                <c:pt idx="5">
                  <c:v>20</c:v>
                </c:pt>
              </c:numCache>
            </c:numRef>
          </c:xVal>
          <c:yVal>
            <c:numRef>
              <c:f>Sheet1!$E$6:$E$11</c:f>
              <c:numCache>
                <c:formatCode>General</c:formatCode>
                <c:ptCount val="6"/>
                <c:pt idx="1">
                  <c:v>45</c:v>
                </c:pt>
                <c:pt idx="2">
                  <c:v>42</c:v>
                </c:pt>
                <c:pt idx="3">
                  <c:v>33</c:v>
                </c:pt>
                <c:pt idx="4">
                  <c:v>31</c:v>
                </c:pt>
                <c:pt idx="5">
                  <c:v>29</c:v>
                </c:pt>
              </c:numCache>
            </c:numRef>
          </c:yVal>
          <c:smooth val="0"/>
        </c:ser>
        <c:dLbls>
          <c:showLegendKey val="0"/>
          <c:showVal val="0"/>
          <c:showCatName val="0"/>
          <c:showSerName val="0"/>
          <c:showPercent val="0"/>
          <c:showBubbleSize val="0"/>
        </c:dLbls>
        <c:axId val="114864512"/>
        <c:axId val="151416832"/>
      </c:scatterChart>
      <c:valAx>
        <c:axId val="114864512"/>
        <c:scaling>
          <c:orientation val="minMax"/>
          <c:min val="-5"/>
        </c:scaling>
        <c:delete val="0"/>
        <c:axPos val="b"/>
        <c:majorGridlines>
          <c:spPr>
            <a:ln w="12700">
              <a:solidFill>
                <a:srgbClr val="212844"/>
              </a:solidFill>
            </a:ln>
            <a:effectLst>
              <a:outerShdw blurRad="50800" dist="38100" dir="2700000" algn="tl" rotWithShape="0">
                <a:prstClr val="black">
                  <a:alpha val="40000"/>
                </a:prstClr>
              </a:outerShdw>
            </a:effectLst>
          </c:spPr>
        </c:majorGridlines>
        <c:title>
          <c:tx>
            <c:rich>
              <a:bodyPr/>
              <a:lstStyle/>
              <a:p>
                <a:pPr>
                  <a:defRPr/>
                </a:pPr>
                <a:r>
                  <a:rPr lang="en-US" sz="1800" dirty="0" smtClean="0">
                    <a:latin typeface="Calibri" pitchFamily="34" charset="0"/>
                  </a:rPr>
                  <a:t>Smoking  (yrs)</a:t>
                </a:r>
                <a:endParaRPr lang="en-US" sz="1800" dirty="0">
                  <a:latin typeface="Calibri" pitchFamily="34" charset="0"/>
                </a:endParaRPr>
              </a:p>
            </c:rich>
          </c:tx>
          <c:layout>
            <c:manualLayout>
              <c:xMode val="edge"/>
              <c:yMode val="edge"/>
              <c:x val="0.43571412133917348"/>
              <c:y val="0.89394897618022062"/>
            </c:manualLayout>
          </c:layout>
          <c:overlay val="0"/>
        </c:title>
        <c:numFmt formatCode="General" sourceLinked="1"/>
        <c:majorTickMark val="none"/>
        <c:minorTickMark val="none"/>
        <c:tickLblPos val="nextTo"/>
        <c:spPr>
          <a:ln w="28575">
            <a:solidFill>
              <a:srgbClr val="212844"/>
            </a:solidFill>
          </a:ln>
          <a:effectLst>
            <a:outerShdw blurRad="50800" dist="38100" dir="2700000" algn="tl" rotWithShape="0">
              <a:prstClr val="black">
                <a:alpha val="40000"/>
              </a:prstClr>
            </a:outerShdw>
          </a:effectLst>
        </c:spPr>
        <c:txPr>
          <a:bodyPr/>
          <a:lstStyle/>
          <a:p>
            <a:pPr>
              <a:defRPr sz="2000" b="1" baseline="0">
                <a:latin typeface="Calibri" pitchFamily="34" charset="0"/>
              </a:defRPr>
            </a:pPr>
            <a:endParaRPr lang="en-US"/>
          </a:p>
        </c:txPr>
        <c:crossAx val="151416832"/>
        <c:crosses val="autoZero"/>
        <c:crossBetween val="midCat"/>
      </c:valAx>
      <c:valAx>
        <c:axId val="151416832"/>
        <c:scaling>
          <c:orientation val="minMax"/>
          <c:min val="20"/>
        </c:scaling>
        <c:delete val="0"/>
        <c:axPos val="l"/>
        <c:majorGridlines>
          <c:spPr>
            <a:ln w="12700">
              <a:solidFill>
                <a:srgbClr val="212844"/>
              </a:solidFill>
            </a:ln>
            <a:effectLst>
              <a:outerShdw blurRad="50800" dist="38100" dir="2700000" algn="tl" rotWithShape="0">
                <a:prstClr val="black">
                  <a:alpha val="40000"/>
                </a:prstClr>
              </a:outerShdw>
            </a:effectLst>
          </c:spPr>
        </c:majorGridlines>
        <c:title>
          <c:tx>
            <c:rich>
              <a:bodyPr/>
              <a:lstStyle/>
              <a:p>
                <a:pPr>
                  <a:defRPr/>
                </a:pPr>
                <a:r>
                  <a:rPr lang="en-US" sz="1800" dirty="0">
                    <a:latin typeface="Calibri" pitchFamily="34" charset="0"/>
                  </a:rPr>
                  <a:t>Lung Capacity</a:t>
                </a:r>
              </a:p>
            </c:rich>
          </c:tx>
          <c:layout>
            <c:manualLayout>
              <c:xMode val="edge"/>
              <c:yMode val="edge"/>
              <c:x val="1.7605960851551806E-3"/>
              <c:y val="0.33645742429857406"/>
            </c:manualLayout>
          </c:layout>
          <c:overlay val="0"/>
        </c:title>
        <c:numFmt formatCode="General" sourceLinked="1"/>
        <c:majorTickMark val="none"/>
        <c:minorTickMark val="none"/>
        <c:tickLblPos val="nextTo"/>
        <c:spPr>
          <a:ln w="28575">
            <a:solidFill>
              <a:srgbClr val="212844"/>
            </a:solidFill>
          </a:ln>
          <a:effectLst>
            <a:outerShdw blurRad="50800" dist="38100" dir="2700000" algn="tl" rotWithShape="0">
              <a:prstClr val="black">
                <a:alpha val="40000"/>
              </a:prstClr>
            </a:outerShdw>
          </a:effectLst>
        </c:spPr>
        <c:txPr>
          <a:bodyPr/>
          <a:lstStyle/>
          <a:p>
            <a:pPr>
              <a:defRPr sz="2000" b="1" i="0" baseline="0">
                <a:latin typeface="Calibri" pitchFamily="34" charset="0"/>
              </a:defRPr>
            </a:pPr>
            <a:endParaRPr lang="en-US"/>
          </a:p>
        </c:txPr>
        <c:crossAx val="114864512"/>
        <c:crossesAt val="-5"/>
        <c:crossBetween val="midCat"/>
      </c:valAx>
      <c:spPr>
        <a:solidFill>
          <a:srgbClr val="FFFFE9">
            <a:lumMod val="90000"/>
          </a:srgbClr>
        </a:solidFill>
      </c:spPr>
    </c:plotArea>
    <c:plotVisOnly val="1"/>
    <c:dispBlanksAs val="gap"/>
    <c:showDLblsOverMax val="0"/>
  </c:chart>
  <c:spPr>
    <a:solidFill>
      <a:srgbClr val="001F40">
        <a:lumMod val="10000"/>
        <a:lumOff val="90000"/>
      </a:srgbClr>
    </a:solidFill>
    <a:ln>
      <a:solidFill>
        <a:srgbClr val="212844">
          <a:lumMod val="50000"/>
          <a:lumOff val="50000"/>
        </a:srgbClr>
      </a:solidFill>
    </a:ln>
    <a:effectLst>
      <a:outerShdw blurRad="50800" dist="38100" dir="2700000" algn="tl" rotWithShape="0">
        <a:prstClr val="black">
          <a:alpha val="40000"/>
        </a:prstClr>
      </a:outerShdw>
    </a:effectLst>
  </c:spPr>
  <c:externalData r:id="rId2">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89F11-D81A-41F2-AE64-2F2E1EA10BFA}" type="datetimeFigureOut">
              <a:rPr lang="en-US" smtClean="0"/>
              <a:t>2017-08-20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E3334-4F08-440D-A191-01CC1D14CFC7}" type="slidenum">
              <a:rPr lang="en-US" smtClean="0"/>
              <a:t>‹#›</a:t>
            </a:fld>
            <a:endParaRPr lang="en-US"/>
          </a:p>
        </p:txBody>
      </p:sp>
    </p:spTree>
    <p:extLst>
      <p:ext uri="{BB962C8B-B14F-4D97-AF65-F5344CB8AC3E}">
        <p14:creationId xmlns:p14="http://schemas.microsoft.com/office/powerpoint/2010/main" val="252396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a:spLocks noGrp="1" noRot="1" noChangeAspect="1" noChangeArrowheads="1" noTextEdit="1"/>
          </p:cNvSpPr>
          <p:nvPr>
            <p:ph type="sldImg"/>
          </p:nvPr>
        </p:nvSpPr>
        <p:spPr bwMode="auto">
          <a:xfrm>
            <a:off x="990600" y="303213"/>
            <a:ext cx="4876800" cy="3657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6"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2"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6"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0"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4"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8"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2"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6"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0"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4"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2"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0"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6"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0"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4"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498"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6D946-A2CD-436A-81EE-8A14BC4B73AC}" type="slidenum">
              <a:rPr lang="en-GB"/>
              <a:pPr/>
              <a:t>32</a:t>
            </a:fld>
            <a:endParaRPr lang="en-GB"/>
          </a:p>
        </p:txBody>
      </p:sp>
      <p:sp>
        <p:nvSpPr>
          <p:cNvPr id="715778" name="Rectangle 2"/>
          <p:cNvSpPr>
            <a:spLocks noRot="1" noChangeArrowheads="1" noTextEdit="1"/>
          </p:cNvSpPr>
          <p:nvPr>
            <p:ph type="sldImg"/>
          </p:nvPr>
        </p:nvSpPr>
        <p:spPr>
          <a:ln/>
        </p:spPr>
      </p:sp>
      <p:sp>
        <p:nvSpPr>
          <p:cNvPr id="715779" name="Rectangle 3"/>
          <p:cNvSpPr>
            <a:spLocks noGrp="1" noChangeArrowheads="1"/>
          </p:cNvSpPr>
          <p:nvPr>
            <p:ph type="body" idx="1"/>
          </p:nvPr>
        </p:nvSpPr>
        <p:spPr/>
        <p:txBody>
          <a:bodyPr/>
          <a:lstStyle/>
          <a:p>
            <a:r>
              <a:rPr lang="en-GB"/>
              <a:t>Conversion of covariance to a correlation coefficient is analogous to making the variance more useful by taking the square root of  it  to convert into the SD, which is in the same units as the original DV</a:t>
            </a:r>
            <a:endParaRPr lang="en-US"/>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0"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8"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2"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6"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a:spLocks noGrp="1" noRot="1" noChangeAspect="1" noChangeArrowheads="1" noTextEdit="1"/>
          </p:cNvSpPr>
          <p:nvPr>
            <p:ph type="sldImg"/>
          </p:nvPr>
        </p:nvSpPr>
        <p:spPr bwMode="auto">
          <a:xfrm>
            <a:off x="990600" y="303213"/>
            <a:ext cx="4876800" cy="3657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4"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8"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2"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6"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0"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4"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Rectangle 2"/>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52391B-5206-4801-B185-E965B07BF771}" type="datetimeFigureOut">
              <a:rPr lang="en-US" smtClean="0"/>
              <a:t>2017-08-20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115531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2391B-5206-4801-B185-E965B07BF771}" type="datetimeFigureOut">
              <a:rPr lang="en-US" smtClean="0"/>
              <a:t>2017-08-20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314454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2391B-5206-4801-B185-E965B07BF771}" type="datetimeFigureOut">
              <a:rPr lang="en-US" smtClean="0"/>
              <a:t>2017-08-20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1051287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43000" y="1981200"/>
            <a:ext cx="7770813" cy="1141413"/>
          </a:xfrm>
        </p:spPr>
        <p:txBody>
          <a:bodyPr/>
          <a:lstStyle/>
          <a:p>
            <a:r>
              <a:rPr lang="en-US" smtClean="0"/>
              <a:t>Click to edit Master title style</a:t>
            </a:r>
            <a:endParaRPr lang="en-US"/>
          </a:p>
        </p:txBody>
      </p:sp>
    </p:spTree>
    <p:extLst>
      <p:ext uri="{BB962C8B-B14F-4D97-AF65-F5344CB8AC3E}">
        <p14:creationId xmlns:p14="http://schemas.microsoft.com/office/powerpoint/2010/main" val="1208168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27DA97BA-BCBA-4402-AF17-4B9B6603B302}" type="slidenum">
              <a:rPr lang="en-US"/>
              <a:pPr/>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415311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2391B-5206-4801-B185-E965B07BF771}" type="datetimeFigureOut">
              <a:rPr lang="en-US" smtClean="0"/>
              <a:t>2017-08-20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3163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2391B-5206-4801-B185-E965B07BF771}" type="datetimeFigureOut">
              <a:rPr lang="en-US" smtClean="0"/>
              <a:t>2017-08-20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223226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52391B-5206-4801-B185-E965B07BF771}" type="datetimeFigureOut">
              <a:rPr lang="en-US" smtClean="0"/>
              <a:t>2017-08-20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8424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52391B-5206-4801-B185-E965B07BF771}" type="datetimeFigureOut">
              <a:rPr lang="en-US" smtClean="0"/>
              <a:t>2017-08-20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238686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52391B-5206-4801-B185-E965B07BF771}" type="datetimeFigureOut">
              <a:rPr lang="en-US" smtClean="0"/>
              <a:t>2017-08-20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254705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2391B-5206-4801-B185-E965B07BF771}" type="datetimeFigureOut">
              <a:rPr lang="en-US" smtClean="0"/>
              <a:t>2017-08-20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174445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2391B-5206-4801-B185-E965B07BF771}" type="datetimeFigureOut">
              <a:rPr lang="en-US" smtClean="0"/>
              <a:t>2017-08-20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161479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2391B-5206-4801-B185-E965B07BF771}" type="datetimeFigureOut">
              <a:rPr lang="en-US" smtClean="0"/>
              <a:t>2017-08-20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BA33B-A851-4D89-AB0E-0FD4C2DEEB29}" type="slidenum">
              <a:rPr lang="en-US" smtClean="0"/>
              <a:t>‹#›</a:t>
            </a:fld>
            <a:endParaRPr lang="en-US"/>
          </a:p>
        </p:txBody>
      </p:sp>
    </p:spTree>
    <p:extLst>
      <p:ext uri="{BB962C8B-B14F-4D97-AF65-F5344CB8AC3E}">
        <p14:creationId xmlns:p14="http://schemas.microsoft.com/office/powerpoint/2010/main" val="302277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2391B-5206-4801-B185-E965B07BF771}" type="datetimeFigureOut">
              <a:rPr lang="en-US" smtClean="0"/>
              <a:t>2017-08-20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BA33B-A851-4D89-AB0E-0FD4C2DEEB29}" type="slidenum">
              <a:rPr lang="en-US" smtClean="0"/>
              <a:t>‹#›</a:t>
            </a:fld>
            <a:endParaRPr lang="en-US"/>
          </a:p>
        </p:txBody>
      </p:sp>
    </p:spTree>
    <p:extLst>
      <p:ext uri="{BB962C8B-B14F-4D97-AF65-F5344CB8AC3E}">
        <p14:creationId xmlns:p14="http://schemas.microsoft.com/office/powerpoint/2010/main" val="228174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3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atin typeface="Times New Roman" pitchFamily="18" charset="0"/>
              </a:rPr>
              <a:t>Topics Covered:</a:t>
            </a:r>
            <a:endParaRPr lang="en-US">
              <a:latin typeface="Times New Roman" pitchFamily="18" charset="0"/>
            </a:endParaRPr>
          </a:p>
        </p:txBody>
      </p:sp>
      <p:sp>
        <p:nvSpPr>
          <p:cNvPr id="45059" name="Rectangle 3"/>
          <p:cNvSpPr>
            <a:spLocks noGrp="1" noChangeArrowheads="1"/>
          </p:cNvSpPr>
          <p:nvPr>
            <p:ph type="body" idx="1"/>
          </p:nvPr>
        </p:nvSpPr>
        <p:spPr/>
        <p:txBody>
          <a:bodyPr/>
          <a:lstStyle/>
          <a:p>
            <a:pPr>
              <a:lnSpc>
                <a:spcPct val="90000"/>
              </a:lnSpc>
            </a:pPr>
            <a:r>
              <a:rPr lang="en-GB" sz="2400" dirty="0">
                <a:latin typeface="Times New Roman" pitchFamily="18" charset="0"/>
              </a:rPr>
              <a:t>Is there a relationship between </a:t>
            </a:r>
            <a:r>
              <a:rPr lang="en-GB" sz="2400" i="1" dirty="0">
                <a:latin typeface="Times New Roman" pitchFamily="18" charset="0"/>
              </a:rPr>
              <a:t>x</a:t>
            </a:r>
            <a:r>
              <a:rPr lang="en-GB" sz="2400" dirty="0">
                <a:latin typeface="Times New Roman" pitchFamily="18" charset="0"/>
              </a:rPr>
              <a:t> and </a:t>
            </a:r>
            <a:r>
              <a:rPr lang="en-GB" sz="2400" i="1" dirty="0">
                <a:latin typeface="Times New Roman" pitchFamily="18" charset="0"/>
              </a:rPr>
              <a:t>y</a:t>
            </a:r>
            <a:r>
              <a:rPr lang="en-GB" sz="2400" dirty="0">
                <a:latin typeface="Times New Roman" pitchFamily="18" charset="0"/>
              </a:rPr>
              <a:t>?</a:t>
            </a:r>
          </a:p>
          <a:p>
            <a:pPr>
              <a:lnSpc>
                <a:spcPct val="90000"/>
              </a:lnSpc>
            </a:pPr>
            <a:r>
              <a:rPr lang="en-GB" sz="2400" dirty="0">
                <a:latin typeface="Times New Roman" pitchFamily="18" charset="0"/>
              </a:rPr>
              <a:t>What is the strength of this relationship</a:t>
            </a:r>
          </a:p>
          <a:p>
            <a:pPr lvl="1">
              <a:lnSpc>
                <a:spcPct val="90000"/>
              </a:lnSpc>
            </a:pPr>
            <a:r>
              <a:rPr lang="en-GB" sz="2000" dirty="0">
                <a:latin typeface="Times New Roman" pitchFamily="18" charset="0"/>
              </a:rPr>
              <a:t>Pearson’s r</a:t>
            </a:r>
          </a:p>
          <a:p>
            <a:pPr>
              <a:lnSpc>
                <a:spcPct val="90000"/>
              </a:lnSpc>
            </a:pPr>
            <a:r>
              <a:rPr lang="en-GB" sz="2400" dirty="0">
                <a:latin typeface="Times New Roman" pitchFamily="18" charset="0"/>
              </a:rPr>
              <a:t>Can we describe this relationship and use this to predict </a:t>
            </a:r>
            <a:r>
              <a:rPr lang="en-GB" sz="2400" i="1" dirty="0">
                <a:latin typeface="Times New Roman" pitchFamily="18" charset="0"/>
              </a:rPr>
              <a:t>y</a:t>
            </a:r>
            <a:r>
              <a:rPr lang="en-GB" sz="2400" dirty="0">
                <a:latin typeface="Times New Roman" pitchFamily="18" charset="0"/>
              </a:rPr>
              <a:t> from </a:t>
            </a:r>
            <a:r>
              <a:rPr lang="en-GB" sz="2400" i="1" dirty="0">
                <a:latin typeface="Times New Roman" pitchFamily="18" charset="0"/>
              </a:rPr>
              <a:t>x</a:t>
            </a:r>
            <a:r>
              <a:rPr lang="en-GB" sz="2400" dirty="0">
                <a:latin typeface="Times New Roman" pitchFamily="18" charset="0"/>
              </a:rPr>
              <a:t>?</a:t>
            </a:r>
          </a:p>
          <a:p>
            <a:pPr lvl="1">
              <a:lnSpc>
                <a:spcPct val="90000"/>
              </a:lnSpc>
            </a:pPr>
            <a:r>
              <a:rPr lang="en-GB" sz="2000" dirty="0">
                <a:latin typeface="Times New Roman" pitchFamily="18" charset="0"/>
              </a:rPr>
              <a:t> Regression</a:t>
            </a:r>
          </a:p>
          <a:p>
            <a:pPr>
              <a:lnSpc>
                <a:spcPct val="90000"/>
              </a:lnSpc>
            </a:pPr>
            <a:endParaRPr lang="en-GB" sz="2400" dirty="0">
              <a:latin typeface="Times New Roman" pitchFamily="18" charset="0"/>
            </a:endParaRPr>
          </a:p>
        </p:txBody>
      </p:sp>
    </p:spTree>
    <p:extLst>
      <p:ext uri="{BB962C8B-B14F-4D97-AF65-F5344CB8AC3E}">
        <p14:creationId xmlns:p14="http://schemas.microsoft.com/office/powerpoint/2010/main" val="384987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168275"/>
            <a:ext cx="82296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5000"/>
              </a:lnSpc>
              <a:buClr>
                <a:srgbClr val="2A3D7A"/>
              </a:buClr>
              <a:buSzPct val="100000"/>
              <a:buFont typeface="Times New Roman" pitchFamily="18" charset="0"/>
              <a:buNone/>
            </a:pPr>
            <a:r>
              <a:rPr lang="en-GB" sz="4400">
                <a:solidFill>
                  <a:srgbClr val="2A3D7A"/>
                </a:solidFill>
              </a:rPr>
              <a:t>Types of Correlation </a:t>
            </a:r>
            <a:br>
              <a:rPr lang="en-GB" sz="4400">
                <a:solidFill>
                  <a:srgbClr val="2A3D7A"/>
                </a:solidFill>
              </a:rPr>
            </a:br>
            <a:r>
              <a:rPr lang="en-GB" sz="4400">
                <a:solidFill>
                  <a:srgbClr val="2A3D7A"/>
                </a:solidFill>
              </a:rPr>
              <a:t>Type </a:t>
            </a:r>
            <a:r>
              <a:rPr lang="en-GB" sz="4400" b="0">
                <a:solidFill>
                  <a:srgbClr val="2A3D7A"/>
                </a:solidFill>
              </a:rPr>
              <a:t> II</a:t>
            </a:r>
          </a:p>
        </p:txBody>
      </p:sp>
      <p:grpSp>
        <p:nvGrpSpPr>
          <p:cNvPr id="11266" name="Group 2"/>
          <p:cNvGrpSpPr>
            <a:grpSpLocks/>
          </p:cNvGrpSpPr>
          <p:nvPr/>
        </p:nvGrpSpPr>
        <p:grpSpPr bwMode="auto">
          <a:xfrm>
            <a:off x="533400" y="2362200"/>
            <a:ext cx="8228013" cy="4265613"/>
            <a:chOff x="336" y="1488"/>
            <a:chExt cx="5183" cy="2687"/>
          </a:xfrm>
        </p:grpSpPr>
        <p:sp>
          <p:nvSpPr>
            <p:cNvPr id="11267" name="AutoShape 3"/>
            <p:cNvSpPr>
              <a:spLocks noChangeArrowheads="1"/>
            </p:cNvSpPr>
            <p:nvPr/>
          </p:nvSpPr>
          <p:spPr bwMode="auto">
            <a:xfrm>
              <a:off x="336" y="1488"/>
              <a:ext cx="5184" cy="2688"/>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40">
                  <a:solidFill>
                    <a:srgbClr val="000000"/>
                  </a:solidFill>
                  <a:round/>
                  <a:headEnd/>
                  <a:tailEnd/>
                </a14:hiddenLine>
              </a:ext>
            </a:extLst>
          </p:spPr>
          <p:txBody>
            <a:bodyPr wrap="none" anchor="ctr"/>
            <a:lstStyle/>
            <a:p>
              <a:endParaRPr lang="en-US"/>
            </a:p>
          </p:txBody>
        </p:sp>
        <p:cxnSp>
          <p:nvCxnSpPr>
            <p:cNvPr id="11268" name="AutoShape 4"/>
            <p:cNvCxnSpPr>
              <a:cxnSpLocks noChangeShapeType="1"/>
              <a:stCxn id="11285" idx="0"/>
              <a:endCxn id="11279" idx="2"/>
            </p:cNvCxnSpPr>
            <p:nvPr/>
          </p:nvCxnSpPr>
          <p:spPr bwMode="auto">
            <a:xfrm flipH="1" flipV="1">
              <a:off x="3478" y="3168"/>
              <a:ext cx="1100"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1269" name="AutoShape 5"/>
            <p:cNvCxnSpPr>
              <a:cxnSpLocks noChangeShapeType="1"/>
              <a:stCxn id="11282" idx="0"/>
              <a:endCxn id="11279" idx="2"/>
            </p:cNvCxnSpPr>
            <p:nvPr/>
          </p:nvCxnSpPr>
          <p:spPr bwMode="auto">
            <a:xfrm flipV="1">
              <a:off x="2378" y="3168"/>
              <a:ext cx="1100"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1270" name="AutoShape 6"/>
            <p:cNvCxnSpPr>
              <a:cxnSpLocks noChangeShapeType="1"/>
              <a:stCxn id="11279" idx="0"/>
              <a:endCxn id="11273" idx="2"/>
            </p:cNvCxnSpPr>
            <p:nvPr/>
          </p:nvCxnSpPr>
          <p:spPr bwMode="auto">
            <a:xfrm flipH="1" flipV="1">
              <a:off x="2378" y="2160"/>
              <a:ext cx="1099"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1271" name="AutoShape 7"/>
            <p:cNvCxnSpPr>
              <a:cxnSpLocks noChangeShapeType="1"/>
              <a:stCxn id="11276" idx="0"/>
              <a:endCxn id="11273" idx="2"/>
            </p:cNvCxnSpPr>
            <p:nvPr/>
          </p:nvCxnSpPr>
          <p:spPr bwMode="auto">
            <a:xfrm flipV="1">
              <a:off x="1279" y="2160"/>
              <a:ext cx="1100"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grpSp>
          <p:nvGrpSpPr>
            <p:cNvPr id="11272" name="Group 8"/>
            <p:cNvGrpSpPr>
              <a:grpSpLocks/>
            </p:cNvGrpSpPr>
            <p:nvPr/>
          </p:nvGrpSpPr>
          <p:grpSpPr bwMode="auto">
            <a:xfrm>
              <a:off x="1436" y="1488"/>
              <a:ext cx="1884" cy="671"/>
              <a:chOff x="1436" y="1488"/>
              <a:chExt cx="1884" cy="671"/>
            </a:xfrm>
          </p:grpSpPr>
          <p:sp>
            <p:nvSpPr>
              <p:cNvPr id="11273" name="AutoShape 9"/>
              <p:cNvSpPr>
                <a:spLocks noChangeArrowheads="1"/>
              </p:cNvSpPr>
              <p:nvPr/>
            </p:nvSpPr>
            <p:spPr bwMode="auto">
              <a:xfrm>
                <a:off x="1436" y="1488"/>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74" name="AutoShape 10"/>
              <p:cNvSpPr>
                <a:spLocks noChangeArrowheads="1"/>
              </p:cNvSpPr>
              <p:nvPr/>
            </p:nvSpPr>
            <p:spPr bwMode="auto">
              <a:xfrm>
                <a:off x="1471" y="1525"/>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Correlation</a:t>
                </a:r>
              </a:p>
            </p:txBody>
          </p:sp>
        </p:grpSp>
        <p:grpSp>
          <p:nvGrpSpPr>
            <p:cNvPr id="11275" name="Group 11"/>
            <p:cNvGrpSpPr>
              <a:grpSpLocks/>
            </p:cNvGrpSpPr>
            <p:nvPr/>
          </p:nvGrpSpPr>
          <p:grpSpPr bwMode="auto">
            <a:xfrm>
              <a:off x="336" y="2496"/>
              <a:ext cx="1884" cy="671"/>
              <a:chOff x="336" y="2496"/>
              <a:chExt cx="1884" cy="671"/>
            </a:xfrm>
          </p:grpSpPr>
          <p:sp>
            <p:nvSpPr>
              <p:cNvPr id="11276" name="AutoShape 12"/>
              <p:cNvSpPr>
                <a:spLocks noChangeArrowheads="1"/>
              </p:cNvSpPr>
              <p:nvPr/>
            </p:nvSpPr>
            <p:spPr bwMode="auto">
              <a:xfrm>
                <a:off x="336" y="2496"/>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77" name="AutoShape 13"/>
              <p:cNvSpPr>
                <a:spLocks noChangeArrowheads="1"/>
              </p:cNvSpPr>
              <p:nvPr/>
            </p:nvSpPr>
            <p:spPr bwMode="auto">
              <a:xfrm>
                <a:off x="371" y="2533"/>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Simple</a:t>
                </a:r>
              </a:p>
            </p:txBody>
          </p:sp>
        </p:grpSp>
        <p:grpSp>
          <p:nvGrpSpPr>
            <p:cNvPr id="11278" name="Group 14"/>
            <p:cNvGrpSpPr>
              <a:grpSpLocks/>
            </p:cNvGrpSpPr>
            <p:nvPr/>
          </p:nvGrpSpPr>
          <p:grpSpPr bwMode="auto">
            <a:xfrm>
              <a:off x="2535" y="2496"/>
              <a:ext cx="1884" cy="671"/>
              <a:chOff x="2535" y="2496"/>
              <a:chExt cx="1884" cy="671"/>
            </a:xfrm>
          </p:grpSpPr>
          <p:sp>
            <p:nvSpPr>
              <p:cNvPr id="11279" name="AutoShape 15"/>
              <p:cNvSpPr>
                <a:spLocks noChangeArrowheads="1"/>
              </p:cNvSpPr>
              <p:nvPr/>
            </p:nvSpPr>
            <p:spPr bwMode="auto">
              <a:xfrm>
                <a:off x="2535" y="2496"/>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80" name="AutoShape 16"/>
              <p:cNvSpPr>
                <a:spLocks noChangeArrowheads="1"/>
              </p:cNvSpPr>
              <p:nvPr/>
            </p:nvSpPr>
            <p:spPr bwMode="auto">
              <a:xfrm>
                <a:off x="2570" y="2533"/>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u="sng">
                    <a:solidFill>
                      <a:srgbClr val="000000"/>
                    </a:solidFill>
                  </a:rPr>
                  <a:t>Multiple</a:t>
                </a:r>
              </a:p>
            </p:txBody>
          </p:sp>
        </p:grpSp>
        <p:grpSp>
          <p:nvGrpSpPr>
            <p:cNvPr id="11281" name="Group 17"/>
            <p:cNvGrpSpPr>
              <a:grpSpLocks/>
            </p:cNvGrpSpPr>
            <p:nvPr/>
          </p:nvGrpSpPr>
          <p:grpSpPr bwMode="auto">
            <a:xfrm>
              <a:off x="1436" y="3504"/>
              <a:ext cx="1884" cy="671"/>
              <a:chOff x="1436" y="3504"/>
              <a:chExt cx="1884" cy="671"/>
            </a:xfrm>
          </p:grpSpPr>
          <p:sp>
            <p:nvSpPr>
              <p:cNvPr id="11282" name="AutoShape 18"/>
              <p:cNvSpPr>
                <a:spLocks noChangeArrowheads="1"/>
              </p:cNvSpPr>
              <p:nvPr/>
            </p:nvSpPr>
            <p:spPr bwMode="auto">
              <a:xfrm>
                <a:off x="1436" y="3504"/>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83" name="AutoShape 19"/>
              <p:cNvSpPr>
                <a:spLocks noChangeArrowheads="1"/>
              </p:cNvSpPr>
              <p:nvPr/>
            </p:nvSpPr>
            <p:spPr bwMode="auto">
              <a:xfrm>
                <a:off x="1471" y="3541"/>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600">
                    <a:solidFill>
                      <a:srgbClr val="000000"/>
                    </a:solidFill>
                  </a:rPr>
                  <a:t>Partial</a:t>
                </a:r>
              </a:p>
            </p:txBody>
          </p:sp>
        </p:grpSp>
        <p:grpSp>
          <p:nvGrpSpPr>
            <p:cNvPr id="11284" name="Group 20"/>
            <p:cNvGrpSpPr>
              <a:grpSpLocks/>
            </p:cNvGrpSpPr>
            <p:nvPr/>
          </p:nvGrpSpPr>
          <p:grpSpPr bwMode="auto">
            <a:xfrm>
              <a:off x="3635" y="3504"/>
              <a:ext cx="1884" cy="668"/>
              <a:chOff x="3635" y="3504"/>
              <a:chExt cx="1884" cy="668"/>
            </a:xfrm>
          </p:grpSpPr>
          <p:sp>
            <p:nvSpPr>
              <p:cNvPr id="11285" name="AutoShape 21"/>
              <p:cNvSpPr>
                <a:spLocks noChangeArrowheads="1"/>
              </p:cNvSpPr>
              <p:nvPr/>
            </p:nvSpPr>
            <p:spPr bwMode="auto">
              <a:xfrm>
                <a:off x="3635" y="3504"/>
                <a:ext cx="1885" cy="669"/>
              </a:xfrm>
              <a:prstGeom prst="roundRect">
                <a:avLst>
                  <a:gd name="adj" fmla="val 7185"/>
                </a:avLst>
              </a:prstGeom>
              <a:solidFill>
                <a:srgbClr val="C9DDF1"/>
              </a:solidFill>
              <a:ln w="9360">
                <a:solidFill>
                  <a:srgbClr val="5B5249"/>
                </a:solidFill>
                <a:round/>
                <a:headEnd/>
                <a:tailEnd/>
              </a:ln>
            </p:spPr>
            <p:txBody>
              <a:bodyPr wrap="none" anchor="ctr"/>
              <a:lstStyle/>
              <a:p>
                <a:endParaRPr lang="en-US"/>
              </a:p>
            </p:txBody>
          </p:sp>
          <p:sp>
            <p:nvSpPr>
              <p:cNvPr id="11286" name="AutoShape 22"/>
              <p:cNvSpPr>
                <a:spLocks noChangeArrowheads="1"/>
              </p:cNvSpPr>
              <p:nvPr/>
            </p:nvSpPr>
            <p:spPr bwMode="auto">
              <a:xfrm>
                <a:off x="3670" y="3541"/>
                <a:ext cx="1816" cy="596"/>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600">
                    <a:solidFill>
                      <a:srgbClr val="000000"/>
                    </a:solidFill>
                  </a:rPr>
                  <a:t>Total</a:t>
                </a:r>
              </a:p>
            </p:txBody>
          </p:sp>
        </p:grpSp>
      </p:grpSp>
    </p:spTree>
    <p:extLst>
      <p:ext uri="{BB962C8B-B14F-4D97-AF65-F5344CB8AC3E}">
        <p14:creationId xmlns:p14="http://schemas.microsoft.com/office/powerpoint/2010/main" val="249044627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33400" y="838200"/>
            <a:ext cx="8305800" cy="762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    Types of Correlation Type </a:t>
            </a:r>
            <a:r>
              <a:rPr lang="en-GB"/>
              <a:t> II</a:t>
            </a:r>
          </a:p>
        </p:txBody>
      </p:sp>
      <p:sp>
        <p:nvSpPr>
          <p:cNvPr id="12290" name="Rectangle 2"/>
          <p:cNvSpPr>
            <a:spLocks noGrp="1" noChangeArrowheads="1"/>
          </p:cNvSpPr>
          <p:nvPr>
            <p:ph type="body" idx="1"/>
          </p:nvPr>
        </p:nvSpPr>
        <p:spPr>
          <a:xfrm>
            <a:off x="228600" y="1676400"/>
            <a:ext cx="8610600" cy="5199063"/>
          </a:xfrm>
          <a:ln/>
        </p:spPr>
        <p:txBody>
          <a:bodyPr>
            <a:normAutofit lnSpcReduction="10000"/>
          </a:bodyPr>
          <a:lstStyle/>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Simple correlation:</a:t>
            </a:r>
            <a:r>
              <a:rPr lang="en-GB">
                <a:solidFill>
                  <a:srgbClr val="000000"/>
                </a:solidFill>
              </a:rPr>
              <a:t> Under simple correlation problem there are only two variables are studied.</a:t>
            </a:r>
          </a:p>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Multiple Correlation:</a:t>
            </a:r>
            <a:r>
              <a:rPr lang="en-GB">
                <a:solidFill>
                  <a:srgbClr val="000000"/>
                </a:solidFill>
              </a:rPr>
              <a:t> Under Multiple Correlation three or more than three variables are studied. Ex. Q</a:t>
            </a:r>
            <a:r>
              <a:rPr lang="en-GB" baseline="-25000">
                <a:solidFill>
                  <a:srgbClr val="000000"/>
                </a:solidFill>
              </a:rPr>
              <a:t>d</a:t>
            </a:r>
            <a:r>
              <a:rPr lang="en-GB">
                <a:solidFill>
                  <a:srgbClr val="000000"/>
                </a:solidFill>
              </a:rPr>
              <a:t> = f ( P,P</a:t>
            </a:r>
            <a:r>
              <a:rPr lang="en-GB" baseline="-25000">
                <a:solidFill>
                  <a:srgbClr val="000000"/>
                </a:solidFill>
              </a:rPr>
              <a:t>C</a:t>
            </a:r>
            <a:r>
              <a:rPr lang="en-GB">
                <a:solidFill>
                  <a:srgbClr val="000000"/>
                </a:solidFill>
              </a:rPr>
              <a:t>, P</a:t>
            </a:r>
            <a:r>
              <a:rPr lang="en-GB" baseline="-25000">
                <a:solidFill>
                  <a:srgbClr val="000000"/>
                </a:solidFill>
              </a:rPr>
              <a:t>S</a:t>
            </a:r>
            <a:r>
              <a:rPr lang="en-GB">
                <a:solidFill>
                  <a:srgbClr val="000000"/>
                </a:solidFill>
              </a:rPr>
              <a:t>, t, y ) </a:t>
            </a:r>
          </a:p>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Partial correlation:</a:t>
            </a:r>
            <a:r>
              <a:rPr lang="en-GB">
                <a:solidFill>
                  <a:srgbClr val="000000"/>
                </a:solidFill>
              </a:rPr>
              <a:t> analysis recognizes more than two variables but considers only two variables keeping the other constant.</a:t>
            </a:r>
          </a:p>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Total correlation:</a:t>
            </a:r>
            <a:r>
              <a:rPr lang="en-GB">
                <a:solidFill>
                  <a:srgbClr val="000000"/>
                </a:solidFill>
              </a:rPr>
              <a:t> is based on all the relevant variables, which is normally not feasible.</a:t>
            </a:r>
          </a:p>
        </p:txBody>
      </p:sp>
    </p:spTree>
    <p:extLst>
      <p:ext uri="{BB962C8B-B14F-4D97-AF65-F5344CB8AC3E}">
        <p14:creationId xmlns:p14="http://schemas.microsoft.com/office/powerpoint/2010/main" val="52036528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542925"/>
            <a:ext cx="82296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5000"/>
              </a:lnSpc>
              <a:buClr>
                <a:srgbClr val="2A3D7A"/>
              </a:buClr>
              <a:buSzPct val="100000"/>
              <a:buFont typeface="Times New Roman" pitchFamily="18" charset="0"/>
              <a:buNone/>
            </a:pPr>
            <a:r>
              <a:rPr lang="en-GB" sz="4400">
                <a:solidFill>
                  <a:srgbClr val="2A3D7A"/>
                </a:solidFill>
              </a:rPr>
              <a:t>Types of Correlation</a:t>
            </a:r>
            <a:br>
              <a:rPr lang="en-GB" sz="4400">
                <a:solidFill>
                  <a:srgbClr val="2A3D7A"/>
                </a:solidFill>
              </a:rPr>
            </a:br>
            <a:r>
              <a:rPr lang="en-GB" sz="4400">
                <a:solidFill>
                  <a:srgbClr val="2A3D7A"/>
                </a:solidFill>
              </a:rPr>
              <a:t> Type III</a:t>
            </a:r>
          </a:p>
        </p:txBody>
      </p:sp>
      <p:grpSp>
        <p:nvGrpSpPr>
          <p:cNvPr id="13314" name="Group 2"/>
          <p:cNvGrpSpPr>
            <a:grpSpLocks/>
          </p:cNvGrpSpPr>
          <p:nvPr/>
        </p:nvGrpSpPr>
        <p:grpSpPr bwMode="auto">
          <a:xfrm>
            <a:off x="457200" y="2667000"/>
            <a:ext cx="8228013" cy="3503613"/>
            <a:chOff x="288" y="1680"/>
            <a:chExt cx="5183" cy="2207"/>
          </a:xfrm>
        </p:grpSpPr>
        <p:sp>
          <p:nvSpPr>
            <p:cNvPr id="13315" name="AutoShape 3"/>
            <p:cNvSpPr>
              <a:spLocks noChangeArrowheads="1"/>
            </p:cNvSpPr>
            <p:nvPr/>
          </p:nvSpPr>
          <p:spPr bwMode="auto">
            <a:xfrm>
              <a:off x="288" y="1680"/>
              <a:ext cx="5184" cy="2208"/>
            </a:xfrm>
            <a:prstGeom prst="roundRect">
              <a:avLst>
                <a:gd name="adj" fmla="val 4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40">
                  <a:solidFill>
                    <a:srgbClr val="000000"/>
                  </a:solidFill>
                  <a:round/>
                  <a:headEnd/>
                  <a:tailEnd/>
                </a14:hiddenLine>
              </a:ext>
            </a:extLst>
          </p:spPr>
          <p:txBody>
            <a:bodyPr wrap="none" anchor="ctr"/>
            <a:lstStyle/>
            <a:p>
              <a:endParaRPr lang="en-US"/>
            </a:p>
          </p:txBody>
        </p:sp>
        <p:cxnSp>
          <p:nvCxnSpPr>
            <p:cNvPr id="13316" name="AutoShape 4"/>
            <p:cNvCxnSpPr>
              <a:cxnSpLocks noChangeShapeType="1"/>
              <a:stCxn id="13325" idx="0"/>
              <a:endCxn id="13319" idx="2"/>
            </p:cNvCxnSpPr>
            <p:nvPr/>
          </p:nvCxnSpPr>
          <p:spPr bwMode="auto">
            <a:xfrm flipH="1" flipV="1">
              <a:off x="2880" y="2563"/>
              <a:ext cx="1395" cy="441"/>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3317" name="AutoShape 5"/>
            <p:cNvCxnSpPr>
              <a:cxnSpLocks noChangeShapeType="1"/>
              <a:stCxn id="13322" idx="0"/>
              <a:endCxn id="13319" idx="2"/>
            </p:cNvCxnSpPr>
            <p:nvPr/>
          </p:nvCxnSpPr>
          <p:spPr bwMode="auto">
            <a:xfrm flipV="1">
              <a:off x="1484" y="2563"/>
              <a:ext cx="1396" cy="441"/>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grpSp>
          <p:nvGrpSpPr>
            <p:cNvPr id="13318" name="Group 6"/>
            <p:cNvGrpSpPr>
              <a:grpSpLocks/>
            </p:cNvGrpSpPr>
            <p:nvPr/>
          </p:nvGrpSpPr>
          <p:grpSpPr bwMode="auto">
            <a:xfrm>
              <a:off x="1684" y="1680"/>
              <a:ext cx="2392" cy="883"/>
              <a:chOff x="1684" y="1680"/>
              <a:chExt cx="2392" cy="883"/>
            </a:xfrm>
          </p:grpSpPr>
          <p:sp>
            <p:nvSpPr>
              <p:cNvPr id="13319" name="AutoShape 7"/>
              <p:cNvSpPr>
                <a:spLocks noChangeArrowheads="1"/>
              </p:cNvSpPr>
              <p:nvPr/>
            </p:nvSpPr>
            <p:spPr bwMode="auto">
              <a:xfrm>
                <a:off x="1684" y="1680"/>
                <a:ext cx="2393" cy="884"/>
              </a:xfrm>
              <a:prstGeom prst="roundRect">
                <a:avLst>
                  <a:gd name="adj" fmla="val 5426"/>
                </a:avLst>
              </a:prstGeom>
              <a:solidFill>
                <a:srgbClr val="C9DDF1"/>
              </a:solidFill>
              <a:ln w="9360">
                <a:solidFill>
                  <a:srgbClr val="5B5249"/>
                </a:solidFill>
                <a:round/>
                <a:headEnd/>
                <a:tailEnd/>
              </a:ln>
            </p:spPr>
            <p:txBody>
              <a:bodyPr wrap="none" anchor="ctr"/>
              <a:lstStyle/>
              <a:p>
                <a:endParaRPr lang="en-US"/>
              </a:p>
            </p:txBody>
          </p:sp>
          <p:sp>
            <p:nvSpPr>
              <p:cNvPr id="13320" name="AutoShape 8"/>
              <p:cNvSpPr>
                <a:spLocks noChangeArrowheads="1"/>
              </p:cNvSpPr>
              <p:nvPr/>
            </p:nvSpPr>
            <p:spPr bwMode="auto">
              <a:xfrm>
                <a:off x="1728" y="1729"/>
                <a:ext cx="2305" cy="786"/>
              </a:xfrm>
              <a:prstGeom prst="roundRect">
                <a:avLst>
                  <a:gd name="adj" fmla="val 12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Correlation</a:t>
                </a:r>
              </a:p>
            </p:txBody>
          </p:sp>
        </p:grpSp>
        <p:grpSp>
          <p:nvGrpSpPr>
            <p:cNvPr id="13321" name="Group 9"/>
            <p:cNvGrpSpPr>
              <a:grpSpLocks/>
            </p:cNvGrpSpPr>
            <p:nvPr/>
          </p:nvGrpSpPr>
          <p:grpSpPr bwMode="auto">
            <a:xfrm>
              <a:off x="288" y="3005"/>
              <a:ext cx="2392" cy="883"/>
              <a:chOff x="288" y="3005"/>
              <a:chExt cx="2392" cy="883"/>
            </a:xfrm>
          </p:grpSpPr>
          <p:sp>
            <p:nvSpPr>
              <p:cNvPr id="13322" name="AutoShape 10"/>
              <p:cNvSpPr>
                <a:spLocks noChangeArrowheads="1"/>
              </p:cNvSpPr>
              <p:nvPr/>
            </p:nvSpPr>
            <p:spPr bwMode="auto">
              <a:xfrm>
                <a:off x="288" y="3005"/>
                <a:ext cx="2393" cy="884"/>
              </a:xfrm>
              <a:prstGeom prst="roundRect">
                <a:avLst>
                  <a:gd name="adj" fmla="val 5426"/>
                </a:avLst>
              </a:prstGeom>
              <a:solidFill>
                <a:srgbClr val="C9DDF1"/>
              </a:solidFill>
              <a:ln w="9360">
                <a:solidFill>
                  <a:srgbClr val="5B5249"/>
                </a:solidFill>
                <a:round/>
                <a:headEnd/>
                <a:tailEnd/>
              </a:ln>
            </p:spPr>
            <p:txBody>
              <a:bodyPr wrap="none" anchor="ctr"/>
              <a:lstStyle/>
              <a:p>
                <a:endParaRPr lang="en-US"/>
              </a:p>
            </p:txBody>
          </p:sp>
          <p:sp>
            <p:nvSpPr>
              <p:cNvPr id="13323" name="AutoShape 11"/>
              <p:cNvSpPr>
                <a:spLocks noChangeArrowheads="1"/>
              </p:cNvSpPr>
              <p:nvPr/>
            </p:nvSpPr>
            <p:spPr bwMode="auto">
              <a:xfrm>
                <a:off x="332" y="3053"/>
                <a:ext cx="2305" cy="786"/>
              </a:xfrm>
              <a:prstGeom prst="roundRect">
                <a:avLst>
                  <a:gd name="adj" fmla="val 12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300">
                    <a:solidFill>
                      <a:srgbClr val="000000"/>
                    </a:solidFill>
                  </a:rPr>
                  <a:t>LINEAR</a:t>
                </a:r>
              </a:p>
            </p:txBody>
          </p:sp>
        </p:grpSp>
        <p:grpSp>
          <p:nvGrpSpPr>
            <p:cNvPr id="13324" name="Group 12"/>
            <p:cNvGrpSpPr>
              <a:grpSpLocks/>
            </p:cNvGrpSpPr>
            <p:nvPr/>
          </p:nvGrpSpPr>
          <p:grpSpPr bwMode="auto">
            <a:xfrm>
              <a:off x="3079" y="3005"/>
              <a:ext cx="2392" cy="883"/>
              <a:chOff x="3079" y="3005"/>
              <a:chExt cx="2392" cy="883"/>
            </a:xfrm>
          </p:grpSpPr>
          <p:sp>
            <p:nvSpPr>
              <p:cNvPr id="13325" name="AutoShape 13"/>
              <p:cNvSpPr>
                <a:spLocks noChangeArrowheads="1"/>
              </p:cNvSpPr>
              <p:nvPr/>
            </p:nvSpPr>
            <p:spPr bwMode="auto">
              <a:xfrm>
                <a:off x="3079" y="3005"/>
                <a:ext cx="2393" cy="884"/>
              </a:xfrm>
              <a:prstGeom prst="roundRect">
                <a:avLst>
                  <a:gd name="adj" fmla="val 5426"/>
                </a:avLst>
              </a:prstGeom>
              <a:solidFill>
                <a:srgbClr val="C9DDF1"/>
              </a:solidFill>
              <a:ln w="9360">
                <a:solidFill>
                  <a:srgbClr val="5B5249"/>
                </a:solidFill>
                <a:round/>
                <a:headEnd/>
                <a:tailEnd/>
              </a:ln>
            </p:spPr>
            <p:txBody>
              <a:bodyPr wrap="none" anchor="ctr"/>
              <a:lstStyle/>
              <a:p>
                <a:endParaRPr lang="en-US"/>
              </a:p>
            </p:txBody>
          </p:sp>
          <p:sp>
            <p:nvSpPr>
              <p:cNvPr id="13326" name="AutoShape 14"/>
              <p:cNvSpPr>
                <a:spLocks noChangeArrowheads="1"/>
              </p:cNvSpPr>
              <p:nvPr/>
            </p:nvSpPr>
            <p:spPr bwMode="auto">
              <a:xfrm>
                <a:off x="3123" y="3053"/>
                <a:ext cx="2305" cy="786"/>
              </a:xfrm>
              <a:prstGeom prst="roundRect">
                <a:avLst>
                  <a:gd name="adj" fmla="val 12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300">
                    <a:solidFill>
                      <a:srgbClr val="000000"/>
                    </a:solidFill>
                  </a:rPr>
                  <a:t>NON LINEAR</a:t>
                </a:r>
              </a:p>
            </p:txBody>
          </p:sp>
        </p:grpSp>
      </p:grpSp>
    </p:spTree>
    <p:extLst>
      <p:ext uri="{BB962C8B-B14F-4D97-AF65-F5344CB8AC3E}">
        <p14:creationId xmlns:p14="http://schemas.microsoft.com/office/powerpoint/2010/main" val="172112002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85800" y="838200"/>
            <a:ext cx="8153400" cy="6858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     Types of Correlation Type III</a:t>
            </a:r>
          </a:p>
        </p:txBody>
      </p:sp>
      <p:sp>
        <p:nvSpPr>
          <p:cNvPr id="14338" name="Rectangle 2"/>
          <p:cNvSpPr>
            <a:spLocks noGrp="1" noChangeArrowheads="1"/>
          </p:cNvSpPr>
          <p:nvPr>
            <p:ph type="body" idx="1"/>
          </p:nvPr>
        </p:nvSpPr>
        <p:spPr>
          <a:xfrm>
            <a:off x="381000" y="1905000"/>
            <a:ext cx="8458200" cy="4724400"/>
          </a:xfrm>
          <a:ln/>
        </p:spPr>
        <p:txBody>
          <a:bodyPr/>
          <a:lstStyle/>
          <a:p>
            <a:pPr>
              <a:lnSpc>
                <a:spcPct val="80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rgbClr val="000000"/>
                </a:solidFill>
              </a:rPr>
              <a:t>Linear correlation:</a:t>
            </a:r>
            <a:r>
              <a:rPr lang="en-GB" sz="2800">
                <a:solidFill>
                  <a:srgbClr val="000000"/>
                </a:solidFill>
              </a:rPr>
              <a:t> Correlation is said to be linear when the amount of change in one variable tends to bear a constant ratio to the amount of change in the other. The graph of the variables having a linear relationship will form a straight line.</a:t>
            </a:r>
          </a:p>
          <a:p>
            <a:pPr>
              <a:lnSpc>
                <a:spcPct val="80000"/>
              </a:lnSpc>
              <a:spcBef>
                <a:spcPts val="70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rPr>
              <a:t>         Ex  X = 1,   2,   3,   4,   5,   6,   7,   8,  </a:t>
            </a:r>
          </a:p>
          <a:p>
            <a:pPr>
              <a:lnSpc>
                <a:spcPct val="80000"/>
              </a:lnSpc>
              <a:spcBef>
                <a:spcPts val="70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rPr>
              <a:t>               Y = 5,   7,   9,  11, 13, 15, 17, 19, </a:t>
            </a:r>
          </a:p>
          <a:p>
            <a:pPr>
              <a:lnSpc>
                <a:spcPct val="80000"/>
              </a:lnSpc>
              <a:spcBef>
                <a:spcPts val="70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rPr>
              <a:t>               Y = 3 + 2x</a:t>
            </a:r>
          </a:p>
          <a:p>
            <a:pPr>
              <a:lnSpc>
                <a:spcPct val="80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rgbClr val="000000"/>
                </a:solidFill>
              </a:rPr>
              <a:t>Non Linear correlation:</a:t>
            </a:r>
            <a:r>
              <a:rPr lang="en-GB" sz="2800">
                <a:solidFill>
                  <a:srgbClr val="000000"/>
                </a:solidFill>
              </a:rPr>
              <a:t> The correlation would be non linear if the amount of change in one variable does not bear a constant ratio to the amount of change in the other variable. </a:t>
            </a:r>
          </a:p>
        </p:txBody>
      </p:sp>
    </p:spTree>
    <p:extLst>
      <p:ext uri="{BB962C8B-B14F-4D97-AF65-F5344CB8AC3E}">
        <p14:creationId xmlns:p14="http://schemas.microsoft.com/office/powerpoint/2010/main" val="237892065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838200"/>
            <a:ext cx="8229600" cy="8382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Methods of Studying Correlation</a:t>
            </a:r>
          </a:p>
        </p:txBody>
      </p:sp>
      <p:sp>
        <p:nvSpPr>
          <p:cNvPr id="15362" name="Rectangle 2"/>
          <p:cNvSpPr>
            <a:spLocks noGrp="1" noChangeArrowheads="1"/>
          </p:cNvSpPr>
          <p:nvPr>
            <p:ph type="body" idx="1"/>
          </p:nvPr>
        </p:nvSpPr>
        <p:spPr>
          <a:xfrm>
            <a:off x="457200" y="2133600"/>
            <a:ext cx="8458200" cy="4267200"/>
          </a:xfrm>
          <a:ln/>
        </p:spPr>
        <p:txBody>
          <a:bodyPr/>
          <a:lstStyle/>
          <a:p>
            <a:pPr>
              <a:lnSpc>
                <a:spcPct val="95000"/>
              </a:lnSpc>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Scatter Diagram Method</a:t>
            </a:r>
          </a:p>
          <a:p>
            <a:pPr>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Graphic Method </a:t>
            </a:r>
          </a:p>
          <a:p>
            <a:pPr>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Karl Pearson’s Coefficient of Correlation</a:t>
            </a:r>
          </a:p>
          <a:p>
            <a:pPr>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Method of Least Squares</a:t>
            </a:r>
          </a:p>
        </p:txBody>
      </p:sp>
    </p:spTree>
    <p:extLst>
      <p:ext uri="{BB962C8B-B14F-4D97-AF65-F5344CB8AC3E}">
        <p14:creationId xmlns:p14="http://schemas.microsoft.com/office/powerpoint/2010/main" val="85291000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838200"/>
            <a:ext cx="8229600" cy="9144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Scatter Diagram Method</a:t>
            </a:r>
          </a:p>
        </p:txBody>
      </p:sp>
      <p:sp>
        <p:nvSpPr>
          <p:cNvPr id="16386" name="Rectangle 2"/>
          <p:cNvSpPr>
            <a:spLocks noGrp="1" noChangeArrowheads="1"/>
          </p:cNvSpPr>
          <p:nvPr>
            <p:ph type="body" idx="1"/>
          </p:nvPr>
        </p:nvSpPr>
        <p:spPr>
          <a:xfrm>
            <a:off x="533400" y="2725738"/>
            <a:ext cx="8305800" cy="3490912"/>
          </a:xfrm>
          <a:ln/>
        </p:spPr>
        <p:txBody>
          <a:bodyPr/>
          <a:lstStyle/>
          <a:p>
            <a:pPr>
              <a:lnSpc>
                <a:spcPct val="95000"/>
              </a:lnSpc>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000000"/>
                </a:solidFill>
              </a:rPr>
              <a:t>Scatter Diagram is  a graph of observed plotted points where each points represents the values of  X &amp; Y  as a coordinate. It portrays the relationship between these two variables graphically. </a:t>
            </a:r>
            <a:endParaRPr lang="en-GB" sz="3600" b="1">
              <a:solidFill>
                <a:srgbClr val="000000"/>
              </a:solidFill>
            </a:endParaRPr>
          </a:p>
        </p:txBody>
      </p:sp>
    </p:spTree>
    <p:extLst>
      <p:ext uri="{BB962C8B-B14F-4D97-AF65-F5344CB8AC3E}">
        <p14:creationId xmlns:p14="http://schemas.microsoft.com/office/powerpoint/2010/main" val="223136887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atin typeface="Times New Roman" pitchFamily="18" charset="0"/>
              </a:rPr>
              <a:t>Scattergrams</a:t>
            </a:r>
            <a:endParaRPr lang="en-US">
              <a:latin typeface="Times New Roman" pitchFamily="18" charset="0"/>
            </a:endParaRPr>
          </a:p>
        </p:txBody>
      </p:sp>
      <p:grpSp>
        <p:nvGrpSpPr>
          <p:cNvPr id="47107" name="Group 3"/>
          <p:cNvGrpSpPr>
            <a:grpSpLocks/>
          </p:cNvGrpSpPr>
          <p:nvPr/>
        </p:nvGrpSpPr>
        <p:grpSpPr bwMode="auto">
          <a:xfrm>
            <a:off x="419100" y="2708275"/>
            <a:ext cx="8305800" cy="2873375"/>
            <a:chOff x="528" y="1704"/>
            <a:chExt cx="5232" cy="1810"/>
          </a:xfrm>
        </p:grpSpPr>
        <p:grpSp>
          <p:nvGrpSpPr>
            <p:cNvPr id="47108" name="Group 4"/>
            <p:cNvGrpSpPr>
              <a:grpSpLocks/>
            </p:cNvGrpSpPr>
            <p:nvPr/>
          </p:nvGrpSpPr>
          <p:grpSpPr bwMode="auto">
            <a:xfrm>
              <a:off x="2178" y="1776"/>
              <a:ext cx="1758" cy="1248"/>
              <a:chOff x="1650" y="1680"/>
              <a:chExt cx="2382" cy="1681"/>
            </a:xfrm>
          </p:grpSpPr>
          <p:sp>
            <p:nvSpPr>
              <p:cNvPr id="47109" name="Line 5"/>
              <p:cNvSpPr>
                <a:spLocks noChangeShapeType="1"/>
              </p:cNvSpPr>
              <p:nvPr/>
            </p:nvSpPr>
            <p:spPr bwMode="auto">
              <a:xfrm>
                <a:off x="1650" y="2552"/>
                <a:ext cx="216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0" name="Line 6"/>
              <p:cNvSpPr>
                <a:spLocks noChangeShapeType="1"/>
              </p:cNvSpPr>
              <p:nvPr/>
            </p:nvSpPr>
            <p:spPr bwMode="auto">
              <a:xfrm flipH="1" flipV="1">
                <a:off x="2688" y="1728"/>
                <a:ext cx="7" cy="16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1" name="Oval 7"/>
              <p:cNvSpPr>
                <a:spLocks noChangeArrowheads="1"/>
              </p:cNvSpPr>
              <p:nvPr/>
            </p:nvSpPr>
            <p:spPr bwMode="auto">
              <a:xfrm>
                <a:off x="2160" y="1893"/>
                <a:ext cx="47" cy="47"/>
              </a:xfrm>
              <a:prstGeom prst="ellipse">
                <a:avLst/>
              </a:prstGeom>
              <a:solidFill>
                <a:srgbClr val="FFFFFF"/>
              </a:solidFill>
              <a:ln w="9525">
                <a:solidFill>
                  <a:srgbClr val="000000"/>
                </a:solidFill>
                <a:round/>
                <a:headEnd/>
                <a:tailEnd/>
              </a:ln>
            </p:spPr>
            <p:txBody>
              <a:bodyPr/>
              <a:lstStyle/>
              <a:p>
                <a:endParaRPr lang="en-US"/>
              </a:p>
            </p:txBody>
          </p:sp>
          <p:sp>
            <p:nvSpPr>
              <p:cNvPr id="47112" name="Oval 8"/>
              <p:cNvSpPr>
                <a:spLocks noChangeArrowheads="1"/>
              </p:cNvSpPr>
              <p:nvPr/>
            </p:nvSpPr>
            <p:spPr bwMode="auto">
              <a:xfrm>
                <a:off x="2952" y="2209"/>
                <a:ext cx="47" cy="47"/>
              </a:xfrm>
              <a:prstGeom prst="ellipse">
                <a:avLst/>
              </a:prstGeom>
              <a:solidFill>
                <a:srgbClr val="FFFFFF"/>
              </a:solidFill>
              <a:ln w="9525">
                <a:solidFill>
                  <a:srgbClr val="000000"/>
                </a:solidFill>
                <a:round/>
                <a:headEnd/>
                <a:tailEnd/>
              </a:ln>
            </p:spPr>
            <p:txBody>
              <a:bodyPr/>
              <a:lstStyle/>
              <a:p>
                <a:endParaRPr lang="en-US"/>
              </a:p>
            </p:txBody>
          </p:sp>
          <p:sp>
            <p:nvSpPr>
              <p:cNvPr id="47113" name="Oval 9"/>
              <p:cNvSpPr>
                <a:spLocks noChangeArrowheads="1"/>
              </p:cNvSpPr>
              <p:nvPr/>
            </p:nvSpPr>
            <p:spPr bwMode="auto">
              <a:xfrm>
                <a:off x="2977" y="2882"/>
                <a:ext cx="47" cy="47"/>
              </a:xfrm>
              <a:prstGeom prst="ellipse">
                <a:avLst/>
              </a:prstGeom>
              <a:solidFill>
                <a:srgbClr val="FFFFFF"/>
              </a:solidFill>
              <a:ln w="9525">
                <a:solidFill>
                  <a:srgbClr val="000000"/>
                </a:solidFill>
                <a:round/>
                <a:headEnd/>
                <a:tailEnd/>
              </a:ln>
            </p:spPr>
            <p:txBody>
              <a:bodyPr/>
              <a:lstStyle/>
              <a:p>
                <a:endParaRPr lang="en-US"/>
              </a:p>
            </p:txBody>
          </p:sp>
          <p:sp>
            <p:nvSpPr>
              <p:cNvPr id="47114" name="Oval 10"/>
              <p:cNvSpPr>
                <a:spLocks noChangeArrowheads="1"/>
              </p:cNvSpPr>
              <p:nvPr/>
            </p:nvSpPr>
            <p:spPr bwMode="auto">
              <a:xfrm>
                <a:off x="2460" y="2741"/>
                <a:ext cx="47" cy="47"/>
              </a:xfrm>
              <a:prstGeom prst="ellipse">
                <a:avLst/>
              </a:prstGeom>
              <a:solidFill>
                <a:srgbClr val="FFFFFF"/>
              </a:solidFill>
              <a:ln w="9525">
                <a:solidFill>
                  <a:srgbClr val="000000"/>
                </a:solidFill>
                <a:round/>
                <a:headEnd/>
                <a:tailEnd/>
              </a:ln>
            </p:spPr>
            <p:txBody>
              <a:bodyPr/>
              <a:lstStyle/>
              <a:p>
                <a:endParaRPr lang="en-US"/>
              </a:p>
            </p:txBody>
          </p:sp>
          <p:sp>
            <p:nvSpPr>
              <p:cNvPr id="47115" name="Oval 11"/>
              <p:cNvSpPr>
                <a:spLocks noChangeArrowheads="1"/>
              </p:cNvSpPr>
              <p:nvPr/>
            </p:nvSpPr>
            <p:spPr bwMode="auto">
              <a:xfrm>
                <a:off x="2952" y="2472"/>
                <a:ext cx="47" cy="47"/>
              </a:xfrm>
              <a:prstGeom prst="ellipse">
                <a:avLst/>
              </a:prstGeom>
              <a:solidFill>
                <a:srgbClr val="FFFFFF"/>
              </a:solidFill>
              <a:ln w="9525">
                <a:solidFill>
                  <a:srgbClr val="000000"/>
                </a:solidFill>
                <a:round/>
                <a:headEnd/>
                <a:tailEnd/>
              </a:ln>
            </p:spPr>
            <p:txBody>
              <a:bodyPr/>
              <a:lstStyle/>
              <a:p>
                <a:endParaRPr lang="en-US"/>
              </a:p>
            </p:txBody>
          </p:sp>
          <p:sp>
            <p:nvSpPr>
              <p:cNvPr id="47116" name="Oval 12"/>
              <p:cNvSpPr>
                <a:spLocks noChangeArrowheads="1"/>
              </p:cNvSpPr>
              <p:nvPr/>
            </p:nvSpPr>
            <p:spPr bwMode="auto">
              <a:xfrm>
                <a:off x="2366" y="2207"/>
                <a:ext cx="47" cy="47"/>
              </a:xfrm>
              <a:prstGeom prst="ellipse">
                <a:avLst/>
              </a:prstGeom>
              <a:solidFill>
                <a:srgbClr val="FFFFFF"/>
              </a:solidFill>
              <a:ln w="9525">
                <a:solidFill>
                  <a:srgbClr val="000000"/>
                </a:solidFill>
                <a:round/>
                <a:headEnd/>
                <a:tailEnd/>
              </a:ln>
            </p:spPr>
            <p:txBody>
              <a:bodyPr/>
              <a:lstStyle/>
              <a:p>
                <a:endParaRPr lang="en-US"/>
              </a:p>
            </p:txBody>
          </p:sp>
          <p:sp>
            <p:nvSpPr>
              <p:cNvPr id="47117" name="Oval 13"/>
              <p:cNvSpPr>
                <a:spLocks noChangeArrowheads="1"/>
              </p:cNvSpPr>
              <p:nvPr/>
            </p:nvSpPr>
            <p:spPr bwMode="auto">
              <a:xfrm>
                <a:off x="3553" y="3217"/>
                <a:ext cx="47" cy="47"/>
              </a:xfrm>
              <a:prstGeom prst="ellipse">
                <a:avLst/>
              </a:prstGeom>
              <a:solidFill>
                <a:srgbClr val="FFFFFF"/>
              </a:solidFill>
              <a:ln w="9525">
                <a:solidFill>
                  <a:srgbClr val="000000"/>
                </a:solidFill>
                <a:round/>
                <a:headEnd/>
                <a:tailEnd/>
              </a:ln>
            </p:spPr>
            <p:txBody>
              <a:bodyPr/>
              <a:lstStyle/>
              <a:p>
                <a:endParaRPr lang="en-US"/>
              </a:p>
            </p:txBody>
          </p:sp>
          <p:sp>
            <p:nvSpPr>
              <p:cNvPr id="47118" name="Oval 14"/>
              <p:cNvSpPr>
                <a:spLocks noChangeArrowheads="1"/>
              </p:cNvSpPr>
              <p:nvPr/>
            </p:nvSpPr>
            <p:spPr bwMode="auto">
              <a:xfrm>
                <a:off x="3119" y="2333"/>
                <a:ext cx="47" cy="47"/>
              </a:xfrm>
              <a:prstGeom prst="ellipse">
                <a:avLst/>
              </a:prstGeom>
              <a:solidFill>
                <a:srgbClr val="FFFFFF"/>
              </a:solidFill>
              <a:ln w="9525">
                <a:solidFill>
                  <a:srgbClr val="000000"/>
                </a:solidFill>
                <a:round/>
                <a:headEnd/>
                <a:tailEnd/>
              </a:ln>
            </p:spPr>
            <p:txBody>
              <a:bodyPr/>
              <a:lstStyle/>
              <a:p>
                <a:endParaRPr lang="en-US"/>
              </a:p>
            </p:txBody>
          </p:sp>
          <p:sp>
            <p:nvSpPr>
              <p:cNvPr id="47119" name="Oval 15"/>
              <p:cNvSpPr>
                <a:spLocks noChangeArrowheads="1"/>
              </p:cNvSpPr>
              <p:nvPr/>
            </p:nvSpPr>
            <p:spPr bwMode="auto">
              <a:xfrm>
                <a:off x="2413" y="2395"/>
                <a:ext cx="47" cy="48"/>
              </a:xfrm>
              <a:prstGeom prst="ellipse">
                <a:avLst/>
              </a:prstGeom>
              <a:solidFill>
                <a:srgbClr val="FFFFFF"/>
              </a:solidFill>
              <a:ln w="9525">
                <a:solidFill>
                  <a:srgbClr val="000000"/>
                </a:solidFill>
                <a:round/>
                <a:headEnd/>
                <a:tailEnd/>
              </a:ln>
            </p:spPr>
            <p:txBody>
              <a:bodyPr/>
              <a:lstStyle/>
              <a:p>
                <a:endParaRPr lang="en-US"/>
              </a:p>
            </p:txBody>
          </p:sp>
          <p:sp>
            <p:nvSpPr>
              <p:cNvPr id="47120" name="Oval 16"/>
              <p:cNvSpPr>
                <a:spLocks noChangeArrowheads="1"/>
              </p:cNvSpPr>
              <p:nvPr/>
            </p:nvSpPr>
            <p:spPr bwMode="auto">
              <a:xfrm>
                <a:off x="2836" y="2270"/>
                <a:ext cx="48" cy="47"/>
              </a:xfrm>
              <a:prstGeom prst="ellipse">
                <a:avLst/>
              </a:prstGeom>
              <a:solidFill>
                <a:srgbClr val="FFFFFF"/>
              </a:solidFill>
              <a:ln w="9525">
                <a:solidFill>
                  <a:srgbClr val="000000"/>
                </a:solidFill>
                <a:round/>
                <a:headEnd/>
                <a:tailEnd/>
              </a:ln>
            </p:spPr>
            <p:txBody>
              <a:bodyPr/>
              <a:lstStyle/>
              <a:p>
                <a:endParaRPr lang="en-US"/>
              </a:p>
            </p:txBody>
          </p:sp>
          <p:sp>
            <p:nvSpPr>
              <p:cNvPr id="47121" name="Oval 17"/>
              <p:cNvSpPr>
                <a:spLocks noChangeArrowheads="1"/>
              </p:cNvSpPr>
              <p:nvPr/>
            </p:nvSpPr>
            <p:spPr bwMode="auto">
              <a:xfrm>
                <a:off x="2899" y="2741"/>
                <a:ext cx="47" cy="47"/>
              </a:xfrm>
              <a:prstGeom prst="ellipse">
                <a:avLst/>
              </a:prstGeom>
              <a:solidFill>
                <a:srgbClr val="FFFFFF"/>
              </a:solidFill>
              <a:ln w="9525">
                <a:solidFill>
                  <a:srgbClr val="000000"/>
                </a:solidFill>
                <a:round/>
                <a:headEnd/>
                <a:tailEnd/>
              </a:ln>
            </p:spPr>
            <p:txBody>
              <a:bodyPr/>
              <a:lstStyle/>
              <a:p>
                <a:endParaRPr lang="en-US"/>
              </a:p>
            </p:txBody>
          </p:sp>
          <p:sp>
            <p:nvSpPr>
              <p:cNvPr id="47122" name="Oval 18"/>
              <p:cNvSpPr>
                <a:spLocks noChangeArrowheads="1"/>
              </p:cNvSpPr>
              <p:nvPr/>
            </p:nvSpPr>
            <p:spPr bwMode="auto">
              <a:xfrm>
                <a:off x="2272" y="2647"/>
                <a:ext cx="47" cy="46"/>
              </a:xfrm>
              <a:prstGeom prst="ellipse">
                <a:avLst/>
              </a:prstGeom>
              <a:solidFill>
                <a:srgbClr val="FFFFFF"/>
              </a:solidFill>
              <a:ln w="9525">
                <a:solidFill>
                  <a:srgbClr val="000000"/>
                </a:solidFill>
                <a:round/>
                <a:headEnd/>
                <a:tailEnd/>
              </a:ln>
            </p:spPr>
            <p:txBody>
              <a:bodyPr/>
              <a:lstStyle/>
              <a:p>
                <a:endParaRPr lang="en-US"/>
              </a:p>
            </p:txBody>
          </p:sp>
          <p:sp>
            <p:nvSpPr>
              <p:cNvPr id="47123" name="Oval 19"/>
              <p:cNvSpPr>
                <a:spLocks noChangeArrowheads="1"/>
              </p:cNvSpPr>
              <p:nvPr/>
            </p:nvSpPr>
            <p:spPr bwMode="auto">
              <a:xfrm>
                <a:off x="2742" y="2552"/>
                <a:ext cx="48" cy="47"/>
              </a:xfrm>
              <a:prstGeom prst="ellipse">
                <a:avLst/>
              </a:prstGeom>
              <a:solidFill>
                <a:srgbClr val="FFFFFF"/>
              </a:solidFill>
              <a:ln w="9525">
                <a:solidFill>
                  <a:srgbClr val="000000"/>
                </a:solidFill>
                <a:round/>
                <a:headEnd/>
                <a:tailEnd/>
              </a:ln>
            </p:spPr>
            <p:txBody>
              <a:bodyPr/>
              <a:lstStyle/>
              <a:p>
                <a:endParaRPr lang="en-US"/>
              </a:p>
            </p:txBody>
          </p:sp>
          <p:sp>
            <p:nvSpPr>
              <p:cNvPr id="47124" name="Oval 20"/>
              <p:cNvSpPr>
                <a:spLocks noChangeArrowheads="1"/>
              </p:cNvSpPr>
              <p:nvPr/>
            </p:nvSpPr>
            <p:spPr bwMode="auto">
              <a:xfrm>
                <a:off x="3121" y="2772"/>
                <a:ext cx="47" cy="47"/>
              </a:xfrm>
              <a:prstGeom prst="ellipse">
                <a:avLst/>
              </a:prstGeom>
              <a:solidFill>
                <a:srgbClr val="FFFFFF"/>
              </a:solidFill>
              <a:ln w="9525">
                <a:solidFill>
                  <a:srgbClr val="000000"/>
                </a:solidFill>
                <a:round/>
                <a:headEnd/>
                <a:tailEnd/>
              </a:ln>
            </p:spPr>
            <p:txBody>
              <a:bodyPr/>
              <a:lstStyle/>
              <a:p>
                <a:endParaRPr lang="en-US"/>
              </a:p>
            </p:txBody>
          </p:sp>
          <p:sp>
            <p:nvSpPr>
              <p:cNvPr id="47125" name="Oval 21"/>
              <p:cNvSpPr>
                <a:spLocks noChangeArrowheads="1"/>
              </p:cNvSpPr>
              <p:nvPr/>
            </p:nvSpPr>
            <p:spPr bwMode="auto">
              <a:xfrm>
                <a:off x="3265" y="2616"/>
                <a:ext cx="47" cy="47"/>
              </a:xfrm>
              <a:prstGeom prst="ellipse">
                <a:avLst/>
              </a:prstGeom>
              <a:solidFill>
                <a:srgbClr val="FFFFFF"/>
              </a:solidFill>
              <a:ln w="9525">
                <a:solidFill>
                  <a:srgbClr val="000000"/>
                </a:solidFill>
                <a:round/>
                <a:headEnd/>
                <a:tailEnd/>
              </a:ln>
            </p:spPr>
            <p:txBody>
              <a:bodyPr/>
              <a:lstStyle/>
              <a:p>
                <a:endParaRPr lang="en-US"/>
              </a:p>
            </p:txBody>
          </p:sp>
          <p:sp>
            <p:nvSpPr>
              <p:cNvPr id="47126" name="Oval 22"/>
              <p:cNvSpPr>
                <a:spLocks noChangeArrowheads="1"/>
              </p:cNvSpPr>
              <p:nvPr/>
            </p:nvSpPr>
            <p:spPr bwMode="auto">
              <a:xfrm>
                <a:off x="2088" y="2040"/>
                <a:ext cx="47" cy="47"/>
              </a:xfrm>
              <a:prstGeom prst="ellipse">
                <a:avLst/>
              </a:prstGeom>
              <a:solidFill>
                <a:srgbClr val="FFFFFF"/>
              </a:solidFill>
              <a:ln w="9525">
                <a:solidFill>
                  <a:srgbClr val="000000"/>
                </a:solidFill>
                <a:round/>
                <a:headEnd/>
                <a:tailEnd/>
              </a:ln>
            </p:spPr>
            <p:txBody>
              <a:bodyPr/>
              <a:lstStyle/>
              <a:p>
                <a:endParaRPr lang="en-US"/>
              </a:p>
            </p:txBody>
          </p:sp>
          <p:sp>
            <p:nvSpPr>
              <p:cNvPr id="47127" name="Oval 23"/>
              <p:cNvSpPr>
                <a:spLocks noChangeArrowheads="1"/>
              </p:cNvSpPr>
              <p:nvPr/>
            </p:nvSpPr>
            <p:spPr bwMode="auto">
              <a:xfrm>
                <a:off x="2232" y="2081"/>
                <a:ext cx="47" cy="48"/>
              </a:xfrm>
              <a:prstGeom prst="ellipse">
                <a:avLst/>
              </a:prstGeom>
              <a:solidFill>
                <a:srgbClr val="FFFFFF"/>
              </a:solidFill>
              <a:ln w="9525">
                <a:solidFill>
                  <a:srgbClr val="000000"/>
                </a:solidFill>
                <a:round/>
                <a:headEnd/>
                <a:tailEnd/>
              </a:ln>
            </p:spPr>
            <p:txBody>
              <a:bodyPr/>
              <a:lstStyle/>
              <a:p>
                <a:endParaRPr lang="en-US"/>
              </a:p>
            </p:txBody>
          </p:sp>
          <p:sp>
            <p:nvSpPr>
              <p:cNvPr id="47128" name="Oval 24"/>
              <p:cNvSpPr>
                <a:spLocks noChangeArrowheads="1"/>
              </p:cNvSpPr>
              <p:nvPr/>
            </p:nvSpPr>
            <p:spPr bwMode="auto">
              <a:xfrm>
                <a:off x="3265" y="3145"/>
                <a:ext cx="47" cy="47"/>
              </a:xfrm>
              <a:prstGeom prst="ellipse">
                <a:avLst/>
              </a:prstGeom>
              <a:solidFill>
                <a:srgbClr val="FFFFFF"/>
              </a:solidFill>
              <a:ln w="9525">
                <a:solidFill>
                  <a:srgbClr val="000000"/>
                </a:solidFill>
                <a:round/>
                <a:headEnd/>
                <a:tailEnd/>
              </a:ln>
            </p:spPr>
            <p:txBody>
              <a:bodyPr/>
              <a:lstStyle/>
              <a:p>
                <a:endParaRPr lang="en-US"/>
              </a:p>
            </p:txBody>
          </p:sp>
          <p:sp>
            <p:nvSpPr>
              <p:cNvPr id="47129" name="Oval 25"/>
              <p:cNvSpPr>
                <a:spLocks noChangeArrowheads="1"/>
              </p:cNvSpPr>
              <p:nvPr/>
            </p:nvSpPr>
            <p:spPr bwMode="auto">
              <a:xfrm>
                <a:off x="3312" y="2929"/>
                <a:ext cx="47" cy="47"/>
              </a:xfrm>
              <a:prstGeom prst="ellipse">
                <a:avLst/>
              </a:prstGeom>
              <a:solidFill>
                <a:srgbClr val="FFFFFF"/>
              </a:solidFill>
              <a:ln w="9525">
                <a:solidFill>
                  <a:srgbClr val="000000"/>
                </a:solidFill>
                <a:round/>
                <a:headEnd/>
                <a:tailEnd/>
              </a:ln>
            </p:spPr>
            <p:txBody>
              <a:bodyPr/>
              <a:lstStyle/>
              <a:p>
                <a:endParaRPr lang="en-US"/>
              </a:p>
            </p:txBody>
          </p:sp>
          <p:sp>
            <p:nvSpPr>
              <p:cNvPr id="47130" name="Oval 26"/>
              <p:cNvSpPr>
                <a:spLocks noChangeArrowheads="1"/>
              </p:cNvSpPr>
              <p:nvPr/>
            </p:nvSpPr>
            <p:spPr bwMode="auto">
              <a:xfrm>
                <a:off x="2601" y="2364"/>
                <a:ext cx="47" cy="47"/>
              </a:xfrm>
              <a:prstGeom prst="ellipse">
                <a:avLst/>
              </a:prstGeom>
              <a:solidFill>
                <a:srgbClr val="FFFFFF"/>
              </a:solidFill>
              <a:ln w="9525">
                <a:solidFill>
                  <a:srgbClr val="000000"/>
                </a:solidFill>
                <a:round/>
                <a:headEnd/>
                <a:tailEnd/>
              </a:ln>
            </p:spPr>
            <p:txBody>
              <a:bodyPr/>
              <a:lstStyle/>
              <a:p>
                <a:endParaRPr lang="en-US"/>
              </a:p>
            </p:txBody>
          </p:sp>
          <p:sp>
            <p:nvSpPr>
              <p:cNvPr id="47131" name="Oval 27"/>
              <p:cNvSpPr>
                <a:spLocks noChangeArrowheads="1"/>
              </p:cNvSpPr>
              <p:nvPr/>
            </p:nvSpPr>
            <p:spPr bwMode="auto">
              <a:xfrm>
                <a:off x="1872" y="1968"/>
                <a:ext cx="47" cy="47"/>
              </a:xfrm>
              <a:prstGeom prst="ellipse">
                <a:avLst/>
              </a:prstGeom>
              <a:solidFill>
                <a:srgbClr val="FFFFFF"/>
              </a:solidFill>
              <a:ln w="9525">
                <a:solidFill>
                  <a:srgbClr val="000000"/>
                </a:solidFill>
                <a:round/>
                <a:headEnd/>
                <a:tailEnd/>
              </a:ln>
            </p:spPr>
            <p:txBody>
              <a:bodyPr/>
              <a:lstStyle/>
              <a:p>
                <a:endParaRPr lang="en-US"/>
              </a:p>
            </p:txBody>
          </p:sp>
          <p:sp>
            <p:nvSpPr>
              <p:cNvPr id="47132" name="Oval 28"/>
              <p:cNvSpPr>
                <a:spLocks noChangeArrowheads="1"/>
              </p:cNvSpPr>
              <p:nvPr/>
            </p:nvSpPr>
            <p:spPr bwMode="auto">
              <a:xfrm>
                <a:off x="2272" y="2458"/>
                <a:ext cx="47" cy="47"/>
              </a:xfrm>
              <a:prstGeom prst="ellipse">
                <a:avLst/>
              </a:prstGeom>
              <a:solidFill>
                <a:srgbClr val="FFFFFF"/>
              </a:solidFill>
              <a:ln w="9525">
                <a:solidFill>
                  <a:srgbClr val="000000"/>
                </a:solidFill>
                <a:round/>
                <a:headEnd/>
                <a:tailEnd/>
              </a:ln>
            </p:spPr>
            <p:txBody>
              <a:bodyPr/>
              <a:lstStyle/>
              <a:p>
                <a:endParaRPr lang="en-US"/>
              </a:p>
            </p:txBody>
          </p:sp>
          <p:sp>
            <p:nvSpPr>
              <p:cNvPr id="47133" name="Oval 29"/>
              <p:cNvSpPr>
                <a:spLocks noChangeArrowheads="1"/>
              </p:cNvSpPr>
              <p:nvPr/>
            </p:nvSpPr>
            <p:spPr bwMode="auto">
              <a:xfrm>
                <a:off x="2413" y="1987"/>
                <a:ext cx="47" cy="48"/>
              </a:xfrm>
              <a:prstGeom prst="ellipse">
                <a:avLst/>
              </a:prstGeom>
              <a:solidFill>
                <a:srgbClr val="FFFFFF"/>
              </a:solidFill>
              <a:ln w="9525">
                <a:solidFill>
                  <a:srgbClr val="000000"/>
                </a:solidFill>
                <a:round/>
                <a:headEnd/>
                <a:tailEnd/>
              </a:ln>
            </p:spPr>
            <p:txBody>
              <a:bodyPr/>
              <a:lstStyle/>
              <a:p>
                <a:endParaRPr lang="en-US"/>
              </a:p>
            </p:txBody>
          </p:sp>
          <p:sp>
            <p:nvSpPr>
              <p:cNvPr id="47134" name="Oval 30"/>
              <p:cNvSpPr>
                <a:spLocks noChangeArrowheads="1"/>
              </p:cNvSpPr>
              <p:nvPr/>
            </p:nvSpPr>
            <p:spPr bwMode="auto">
              <a:xfrm>
                <a:off x="2592" y="2209"/>
                <a:ext cx="47" cy="47"/>
              </a:xfrm>
              <a:prstGeom prst="ellipse">
                <a:avLst/>
              </a:prstGeom>
              <a:solidFill>
                <a:srgbClr val="FFFFFF"/>
              </a:solidFill>
              <a:ln w="9525">
                <a:solidFill>
                  <a:srgbClr val="000000"/>
                </a:solidFill>
                <a:round/>
                <a:headEnd/>
                <a:tailEnd/>
              </a:ln>
            </p:spPr>
            <p:txBody>
              <a:bodyPr/>
              <a:lstStyle/>
              <a:p>
                <a:endParaRPr lang="en-US"/>
              </a:p>
            </p:txBody>
          </p:sp>
          <p:sp>
            <p:nvSpPr>
              <p:cNvPr id="47135" name="Oval 31"/>
              <p:cNvSpPr>
                <a:spLocks noChangeArrowheads="1"/>
              </p:cNvSpPr>
              <p:nvPr/>
            </p:nvSpPr>
            <p:spPr bwMode="auto">
              <a:xfrm>
                <a:off x="2016" y="2137"/>
                <a:ext cx="47" cy="47"/>
              </a:xfrm>
              <a:prstGeom prst="ellipse">
                <a:avLst/>
              </a:prstGeom>
              <a:solidFill>
                <a:srgbClr val="FFFFFF"/>
              </a:solidFill>
              <a:ln w="9525">
                <a:solidFill>
                  <a:srgbClr val="000000"/>
                </a:solidFill>
                <a:round/>
                <a:headEnd/>
                <a:tailEnd/>
              </a:ln>
            </p:spPr>
            <p:txBody>
              <a:bodyPr/>
              <a:lstStyle/>
              <a:p>
                <a:endParaRPr lang="en-US"/>
              </a:p>
            </p:txBody>
          </p:sp>
          <p:sp>
            <p:nvSpPr>
              <p:cNvPr id="47136" name="Text Box 32"/>
              <p:cNvSpPr txBox="1">
                <a:spLocks noChangeArrowheads="1"/>
              </p:cNvSpPr>
              <p:nvPr/>
            </p:nvSpPr>
            <p:spPr bwMode="auto">
              <a:xfrm>
                <a:off x="2520" y="1680"/>
                <a:ext cx="144"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Y</a:t>
                </a:r>
              </a:p>
            </p:txBody>
          </p:sp>
          <p:sp>
            <p:nvSpPr>
              <p:cNvPr id="47137" name="Text Box 33"/>
              <p:cNvSpPr txBox="1">
                <a:spLocks noChangeArrowheads="1"/>
              </p:cNvSpPr>
              <p:nvPr/>
            </p:nvSpPr>
            <p:spPr bwMode="auto">
              <a:xfrm>
                <a:off x="3816" y="2544"/>
                <a:ext cx="216"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X</a:t>
                </a:r>
              </a:p>
            </p:txBody>
          </p:sp>
        </p:grpSp>
        <p:sp>
          <p:nvSpPr>
            <p:cNvPr id="47138" name="Line 34"/>
            <p:cNvSpPr>
              <a:spLocks noChangeShapeType="1"/>
            </p:cNvSpPr>
            <p:nvPr/>
          </p:nvSpPr>
          <p:spPr bwMode="auto">
            <a:xfrm>
              <a:off x="4002" y="2423"/>
              <a:ext cx="159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9" name="Line 35"/>
            <p:cNvSpPr>
              <a:spLocks noChangeShapeType="1"/>
            </p:cNvSpPr>
            <p:nvPr/>
          </p:nvSpPr>
          <p:spPr bwMode="auto">
            <a:xfrm flipH="1" flipV="1">
              <a:off x="4768" y="1812"/>
              <a:ext cx="5" cy="1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40" name="Oval 36"/>
            <p:cNvSpPr>
              <a:spLocks noChangeArrowheads="1"/>
            </p:cNvSpPr>
            <p:nvPr/>
          </p:nvSpPr>
          <p:spPr bwMode="auto">
            <a:xfrm>
              <a:off x="4378" y="1934"/>
              <a:ext cx="35" cy="35"/>
            </a:xfrm>
            <a:prstGeom prst="ellipse">
              <a:avLst/>
            </a:prstGeom>
            <a:solidFill>
              <a:srgbClr val="FFFFFF"/>
            </a:solidFill>
            <a:ln w="9525">
              <a:solidFill>
                <a:srgbClr val="000000"/>
              </a:solidFill>
              <a:round/>
              <a:headEnd/>
              <a:tailEnd/>
            </a:ln>
          </p:spPr>
          <p:txBody>
            <a:bodyPr/>
            <a:lstStyle/>
            <a:p>
              <a:endParaRPr lang="en-US"/>
            </a:p>
          </p:txBody>
        </p:sp>
        <p:sp>
          <p:nvSpPr>
            <p:cNvPr id="47141" name="Oval 37"/>
            <p:cNvSpPr>
              <a:spLocks noChangeArrowheads="1"/>
            </p:cNvSpPr>
            <p:nvPr/>
          </p:nvSpPr>
          <p:spPr bwMode="auto">
            <a:xfrm>
              <a:off x="4963" y="2016"/>
              <a:ext cx="35" cy="35"/>
            </a:xfrm>
            <a:prstGeom prst="ellipse">
              <a:avLst/>
            </a:prstGeom>
            <a:solidFill>
              <a:srgbClr val="FFFFFF"/>
            </a:solidFill>
            <a:ln w="9525">
              <a:solidFill>
                <a:srgbClr val="000000"/>
              </a:solidFill>
              <a:round/>
              <a:headEnd/>
              <a:tailEnd/>
            </a:ln>
          </p:spPr>
          <p:txBody>
            <a:bodyPr/>
            <a:lstStyle/>
            <a:p>
              <a:endParaRPr lang="en-US"/>
            </a:p>
          </p:txBody>
        </p:sp>
        <p:sp>
          <p:nvSpPr>
            <p:cNvPr id="47142" name="Oval 38"/>
            <p:cNvSpPr>
              <a:spLocks noChangeArrowheads="1"/>
            </p:cNvSpPr>
            <p:nvPr/>
          </p:nvSpPr>
          <p:spPr bwMode="auto">
            <a:xfrm>
              <a:off x="4981" y="2668"/>
              <a:ext cx="35" cy="35"/>
            </a:xfrm>
            <a:prstGeom prst="ellipse">
              <a:avLst/>
            </a:prstGeom>
            <a:solidFill>
              <a:srgbClr val="FFFFFF"/>
            </a:solidFill>
            <a:ln w="9525">
              <a:solidFill>
                <a:srgbClr val="000000"/>
              </a:solidFill>
              <a:round/>
              <a:headEnd/>
              <a:tailEnd/>
            </a:ln>
          </p:spPr>
          <p:txBody>
            <a:bodyPr/>
            <a:lstStyle/>
            <a:p>
              <a:endParaRPr lang="en-US"/>
            </a:p>
          </p:txBody>
        </p:sp>
        <p:sp>
          <p:nvSpPr>
            <p:cNvPr id="47143" name="Oval 39"/>
            <p:cNvSpPr>
              <a:spLocks noChangeArrowheads="1"/>
            </p:cNvSpPr>
            <p:nvPr/>
          </p:nvSpPr>
          <p:spPr bwMode="auto">
            <a:xfrm>
              <a:off x="4272" y="2605"/>
              <a:ext cx="34" cy="35"/>
            </a:xfrm>
            <a:prstGeom prst="ellipse">
              <a:avLst/>
            </a:prstGeom>
            <a:solidFill>
              <a:srgbClr val="FFFFFF"/>
            </a:solidFill>
            <a:ln w="9525">
              <a:solidFill>
                <a:srgbClr val="000000"/>
              </a:solidFill>
              <a:round/>
              <a:headEnd/>
              <a:tailEnd/>
            </a:ln>
          </p:spPr>
          <p:txBody>
            <a:bodyPr/>
            <a:lstStyle/>
            <a:p>
              <a:endParaRPr lang="en-US"/>
            </a:p>
          </p:txBody>
        </p:sp>
        <p:sp>
          <p:nvSpPr>
            <p:cNvPr id="47144" name="Oval 40"/>
            <p:cNvSpPr>
              <a:spLocks noChangeArrowheads="1"/>
            </p:cNvSpPr>
            <p:nvPr/>
          </p:nvSpPr>
          <p:spPr bwMode="auto">
            <a:xfrm>
              <a:off x="4963" y="2364"/>
              <a:ext cx="35" cy="35"/>
            </a:xfrm>
            <a:prstGeom prst="ellipse">
              <a:avLst/>
            </a:prstGeom>
            <a:solidFill>
              <a:srgbClr val="FFFFFF"/>
            </a:solidFill>
            <a:ln w="9525">
              <a:solidFill>
                <a:srgbClr val="000000"/>
              </a:solidFill>
              <a:round/>
              <a:headEnd/>
              <a:tailEnd/>
            </a:ln>
          </p:spPr>
          <p:txBody>
            <a:bodyPr/>
            <a:lstStyle/>
            <a:p>
              <a:endParaRPr lang="en-US"/>
            </a:p>
          </p:txBody>
        </p:sp>
        <p:sp>
          <p:nvSpPr>
            <p:cNvPr id="47145" name="Oval 41"/>
            <p:cNvSpPr>
              <a:spLocks noChangeArrowheads="1"/>
            </p:cNvSpPr>
            <p:nvPr/>
          </p:nvSpPr>
          <p:spPr bwMode="auto">
            <a:xfrm>
              <a:off x="4530" y="2167"/>
              <a:ext cx="35" cy="35"/>
            </a:xfrm>
            <a:prstGeom prst="ellipse">
              <a:avLst/>
            </a:prstGeom>
            <a:solidFill>
              <a:srgbClr val="FFFFFF"/>
            </a:solidFill>
            <a:ln w="9525">
              <a:solidFill>
                <a:srgbClr val="000000"/>
              </a:solidFill>
              <a:round/>
              <a:headEnd/>
              <a:tailEnd/>
            </a:ln>
          </p:spPr>
          <p:txBody>
            <a:bodyPr/>
            <a:lstStyle/>
            <a:p>
              <a:endParaRPr lang="en-US"/>
            </a:p>
          </p:txBody>
        </p:sp>
        <p:sp>
          <p:nvSpPr>
            <p:cNvPr id="47146" name="Oval 42"/>
            <p:cNvSpPr>
              <a:spLocks noChangeArrowheads="1"/>
            </p:cNvSpPr>
            <p:nvPr/>
          </p:nvSpPr>
          <p:spPr bwMode="auto">
            <a:xfrm>
              <a:off x="5406" y="2544"/>
              <a:ext cx="35" cy="35"/>
            </a:xfrm>
            <a:prstGeom prst="ellipse">
              <a:avLst/>
            </a:prstGeom>
            <a:solidFill>
              <a:srgbClr val="FFFFFF"/>
            </a:solidFill>
            <a:ln w="9525">
              <a:solidFill>
                <a:srgbClr val="000000"/>
              </a:solidFill>
              <a:round/>
              <a:headEnd/>
              <a:tailEnd/>
            </a:ln>
          </p:spPr>
          <p:txBody>
            <a:bodyPr/>
            <a:lstStyle/>
            <a:p>
              <a:endParaRPr lang="en-US"/>
            </a:p>
          </p:txBody>
        </p:sp>
        <p:sp>
          <p:nvSpPr>
            <p:cNvPr id="47147" name="Oval 43"/>
            <p:cNvSpPr>
              <a:spLocks noChangeArrowheads="1"/>
            </p:cNvSpPr>
            <p:nvPr/>
          </p:nvSpPr>
          <p:spPr bwMode="auto">
            <a:xfrm>
              <a:off x="5245" y="2261"/>
              <a:ext cx="35" cy="35"/>
            </a:xfrm>
            <a:prstGeom prst="ellipse">
              <a:avLst/>
            </a:prstGeom>
            <a:solidFill>
              <a:srgbClr val="FFFFFF"/>
            </a:solidFill>
            <a:ln w="9525">
              <a:solidFill>
                <a:srgbClr val="000000"/>
              </a:solidFill>
              <a:round/>
              <a:headEnd/>
              <a:tailEnd/>
            </a:ln>
          </p:spPr>
          <p:txBody>
            <a:bodyPr/>
            <a:lstStyle/>
            <a:p>
              <a:endParaRPr lang="en-US"/>
            </a:p>
          </p:txBody>
        </p:sp>
        <p:sp>
          <p:nvSpPr>
            <p:cNvPr id="47148" name="Oval 44"/>
            <p:cNvSpPr>
              <a:spLocks noChangeArrowheads="1"/>
            </p:cNvSpPr>
            <p:nvPr/>
          </p:nvSpPr>
          <p:spPr bwMode="auto">
            <a:xfrm>
              <a:off x="4565" y="2365"/>
              <a:ext cx="35" cy="35"/>
            </a:xfrm>
            <a:prstGeom prst="ellipse">
              <a:avLst/>
            </a:prstGeom>
            <a:solidFill>
              <a:srgbClr val="FFFFFF"/>
            </a:solidFill>
            <a:ln w="9525">
              <a:solidFill>
                <a:srgbClr val="000000"/>
              </a:solidFill>
              <a:round/>
              <a:headEnd/>
              <a:tailEnd/>
            </a:ln>
          </p:spPr>
          <p:txBody>
            <a:bodyPr/>
            <a:lstStyle/>
            <a:p>
              <a:endParaRPr lang="en-US"/>
            </a:p>
          </p:txBody>
        </p:sp>
        <p:sp>
          <p:nvSpPr>
            <p:cNvPr id="47149" name="Oval 45"/>
            <p:cNvSpPr>
              <a:spLocks noChangeArrowheads="1"/>
            </p:cNvSpPr>
            <p:nvPr/>
          </p:nvSpPr>
          <p:spPr bwMode="auto">
            <a:xfrm>
              <a:off x="5004" y="2214"/>
              <a:ext cx="36" cy="35"/>
            </a:xfrm>
            <a:prstGeom prst="ellipse">
              <a:avLst/>
            </a:prstGeom>
            <a:solidFill>
              <a:srgbClr val="FFFFFF"/>
            </a:solidFill>
            <a:ln w="9525">
              <a:solidFill>
                <a:srgbClr val="000000"/>
              </a:solidFill>
              <a:round/>
              <a:headEnd/>
              <a:tailEnd/>
            </a:ln>
          </p:spPr>
          <p:txBody>
            <a:bodyPr/>
            <a:lstStyle/>
            <a:p>
              <a:endParaRPr lang="en-US"/>
            </a:p>
          </p:txBody>
        </p:sp>
        <p:sp>
          <p:nvSpPr>
            <p:cNvPr id="47150" name="Oval 46"/>
            <p:cNvSpPr>
              <a:spLocks noChangeArrowheads="1"/>
            </p:cNvSpPr>
            <p:nvPr/>
          </p:nvSpPr>
          <p:spPr bwMode="auto">
            <a:xfrm>
              <a:off x="4924" y="2564"/>
              <a:ext cx="34" cy="35"/>
            </a:xfrm>
            <a:prstGeom prst="ellipse">
              <a:avLst/>
            </a:prstGeom>
            <a:solidFill>
              <a:srgbClr val="FFFFFF"/>
            </a:solidFill>
            <a:ln w="9525">
              <a:solidFill>
                <a:srgbClr val="000000"/>
              </a:solidFill>
              <a:round/>
              <a:headEnd/>
              <a:tailEnd/>
            </a:ln>
          </p:spPr>
          <p:txBody>
            <a:bodyPr/>
            <a:lstStyle/>
            <a:p>
              <a:endParaRPr lang="en-US"/>
            </a:p>
          </p:txBody>
        </p:sp>
        <p:sp>
          <p:nvSpPr>
            <p:cNvPr id="47151" name="Oval 47"/>
            <p:cNvSpPr>
              <a:spLocks noChangeArrowheads="1"/>
            </p:cNvSpPr>
            <p:nvPr/>
          </p:nvSpPr>
          <p:spPr bwMode="auto">
            <a:xfrm>
              <a:off x="4461" y="2606"/>
              <a:ext cx="35" cy="34"/>
            </a:xfrm>
            <a:prstGeom prst="ellipse">
              <a:avLst/>
            </a:prstGeom>
            <a:solidFill>
              <a:srgbClr val="FFFFFF"/>
            </a:solidFill>
            <a:ln w="9525">
              <a:solidFill>
                <a:srgbClr val="000000"/>
              </a:solidFill>
              <a:round/>
              <a:headEnd/>
              <a:tailEnd/>
            </a:ln>
          </p:spPr>
          <p:txBody>
            <a:bodyPr/>
            <a:lstStyle/>
            <a:p>
              <a:endParaRPr lang="en-US"/>
            </a:p>
          </p:txBody>
        </p:sp>
        <p:sp>
          <p:nvSpPr>
            <p:cNvPr id="47152" name="Oval 48"/>
            <p:cNvSpPr>
              <a:spLocks noChangeArrowheads="1"/>
            </p:cNvSpPr>
            <p:nvPr/>
          </p:nvSpPr>
          <p:spPr bwMode="auto">
            <a:xfrm>
              <a:off x="4808" y="2423"/>
              <a:ext cx="35" cy="35"/>
            </a:xfrm>
            <a:prstGeom prst="ellipse">
              <a:avLst/>
            </a:prstGeom>
            <a:solidFill>
              <a:srgbClr val="FFFFFF"/>
            </a:solidFill>
            <a:ln w="9525">
              <a:solidFill>
                <a:srgbClr val="000000"/>
              </a:solidFill>
              <a:round/>
              <a:headEnd/>
              <a:tailEnd/>
            </a:ln>
          </p:spPr>
          <p:txBody>
            <a:bodyPr/>
            <a:lstStyle/>
            <a:p>
              <a:endParaRPr lang="en-US"/>
            </a:p>
          </p:txBody>
        </p:sp>
        <p:sp>
          <p:nvSpPr>
            <p:cNvPr id="47153" name="Oval 49"/>
            <p:cNvSpPr>
              <a:spLocks noChangeArrowheads="1"/>
            </p:cNvSpPr>
            <p:nvPr/>
          </p:nvSpPr>
          <p:spPr bwMode="auto">
            <a:xfrm>
              <a:off x="5088" y="2587"/>
              <a:ext cx="34" cy="35"/>
            </a:xfrm>
            <a:prstGeom prst="ellipse">
              <a:avLst/>
            </a:prstGeom>
            <a:solidFill>
              <a:srgbClr val="FFFFFF"/>
            </a:solidFill>
            <a:ln w="9525">
              <a:solidFill>
                <a:srgbClr val="000000"/>
              </a:solidFill>
              <a:round/>
              <a:headEnd/>
              <a:tailEnd/>
            </a:ln>
          </p:spPr>
          <p:txBody>
            <a:bodyPr/>
            <a:lstStyle/>
            <a:p>
              <a:endParaRPr lang="en-US"/>
            </a:p>
          </p:txBody>
        </p:sp>
        <p:sp>
          <p:nvSpPr>
            <p:cNvPr id="47154" name="Oval 50"/>
            <p:cNvSpPr>
              <a:spLocks noChangeArrowheads="1"/>
            </p:cNvSpPr>
            <p:nvPr/>
          </p:nvSpPr>
          <p:spPr bwMode="auto">
            <a:xfrm>
              <a:off x="5194" y="2471"/>
              <a:ext cx="35" cy="35"/>
            </a:xfrm>
            <a:prstGeom prst="ellipse">
              <a:avLst/>
            </a:prstGeom>
            <a:solidFill>
              <a:srgbClr val="FFFFFF"/>
            </a:solidFill>
            <a:ln w="9525">
              <a:solidFill>
                <a:srgbClr val="000000"/>
              </a:solidFill>
              <a:round/>
              <a:headEnd/>
              <a:tailEnd/>
            </a:ln>
          </p:spPr>
          <p:txBody>
            <a:bodyPr/>
            <a:lstStyle/>
            <a:p>
              <a:endParaRPr lang="en-US"/>
            </a:p>
          </p:txBody>
        </p:sp>
        <p:sp>
          <p:nvSpPr>
            <p:cNvPr id="47155" name="Oval 51"/>
            <p:cNvSpPr>
              <a:spLocks noChangeArrowheads="1"/>
            </p:cNvSpPr>
            <p:nvPr/>
          </p:nvSpPr>
          <p:spPr bwMode="auto">
            <a:xfrm>
              <a:off x="4621" y="2749"/>
              <a:ext cx="35" cy="35"/>
            </a:xfrm>
            <a:prstGeom prst="ellipse">
              <a:avLst/>
            </a:prstGeom>
            <a:solidFill>
              <a:srgbClr val="FFFFFF"/>
            </a:solidFill>
            <a:ln w="9525">
              <a:solidFill>
                <a:srgbClr val="000000"/>
              </a:solidFill>
              <a:round/>
              <a:headEnd/>
              <a:tailEnd/>
            </a:ln>
          </p:spPr>
          <p:txBody>
            <a:bodyPr/>
            <a:lstStyle/>
            <a:p>
              <a:endParaRPr lang="en-US"/>
            </a:p>
          </p:txBody>
        </p:sp>
        <p:sp>
          <p:nvSpPr>
            <p:cNvPr id="47156" name="Oval 52"/>
            <p:cNvSpPr>
              <a:spLocks noChangeArrowheads="1"/>
            </p:cNvSpPr>
            <p:nvPr/>
          </p:nvSpPr>
          <p:spPr bwMode="auto">
            <a:xfrm>
              <a:off x="4416" y="2736"/>
              <a:ext cx="34" cy="35"/>
            </a:xfrm>
            <a:prstGeom prst="ellipse">
              <a:avLst/>
            </a:prstGeom>
            <a:solidFill>
              <a:srgbClr val="FFFFFF"/>
            </a:solidFill>
            <a:ln w="9525">
              <a:solidFill>
                <a:srgbClr val="000000"/>
              </a:solidFill>
              <a:round/>
              <a:headEnd/>
              <a:tailEnd/>
            </a:ln>
          </p:spPr>
          <p:txBody>
            <a:bodyPr/>
            <a:lstStyle/>
            <a:p>
              <a:endParaRPr lang="en-US"/>
            </a:p>
          </p:txBody>
        </p:sp>
        <p:sp>
          <p:nvSpPr>
            <p:cNvPr id="47157" name="Oval 53"/>
            <p:cNvSpPr>
              <a:spLocks noChangeArrowheads="1"/>
            </p:cNvSpPr>
            <p:nvPr/>
          </p:nvSpPr>
          <p:spPr bwMode="auto">
            <a:xfrm>
              <a:off x="4944" y="2864"/>
              <a:ext cx="35" cy="35"/>
            </a:xfrm>
            <a:prstGeom prst="ellipse">
              <a:avLst/>
            </a:prstGeom>
            <a:solidFill>
              <a:srgbClr val="FFFFFF"/>
            </a:solidFill>
            <a:ln w="9525">
              <a:solidFill>
                <a:srgbClr val="000000"/>
              </a:solidFill>
              <a:round/>
              <a:headEnd/>
              <a:tailEnd/>
            </a:ln>
          </p:spPr>
          <p:txBody>
            <a:bodyPr/>
            <a:lstStyle/>
            <a:p>
              <a:endParaRPr lang="en-US"/>
            </a:p>
          </p:txBody>
        </p:sp>
        <p:sp>
          <p:nvSpPr>
            <p:cNvPr id="47158" name="Oval 54"/>
            <p:cNvSpPr>
              <a:spLocks noChangeArrowheads="1"/>
            </p:cNvSpPr>
            <p:nvPr/>
          </p:nvSpPr>
          <p:spPr bwMode="auto">
            <a:xfrm>
              <a:off x="5229" y="2703"/>
              <a:ext cx="34" cy="35"/>
            </a:xfrm>
            <a:prstGeom prst="ellipse">
              <a:avLst/>
            </a:prstGeom>
            <a:solidFill>
              <a:srgbClr val="FFFFFF"/>
            </a:solidFill>
            <a:ln w="9525">
              <a:solidFill>
                <a:srgbClr val="000000"/>
              </a:solidFill>
              <a:round/>
              <a:headEnd/>
              <a:tailEnd/>
            </a:ln>
          </p:spPr>
          <p:txBody>
            <a:bodyPr/>
            <a:lstStyle/>
            <a:p>
              <a:endParaRPr lang="en-US"/>
            </a:p>
          </p:txBody>
        </p:sp>
        <p:sp>
          <p:nvSpPr>
            <p:cNvPr id="47159" name="Oval 55"/>
            <p:cNvSpPr>
              <a:spLocks noChangeArrowheads="1"/>
            </p:cNvSpPr>
            <p:nvPr/>
          </p:nvSpPr>
          <p:spPr bwMode="auto">
            <a:xfrm>
              <a:off x="5149" y="1920"/>
              <a:ext cx="35" cy="35"/>
            </a:xfrm>
            <a:prstGeom prst="ellipse">
              <a:avLst/>
            </a:prstGeom>
            <a:solidFill>
              <a:srgbClr val="FFFFFF"/>
            </a:solidFill>
            <a:ln w="9525">
              <a:solidFill>
                <a:srgbClr val="000000"/>
              </a:solidFill>
              <a:round/>
              <a:headEnd/>
              <a:tailEnd/>
            </a:ln>
          </p:spPr>
          <p:txBody>
            <a:bodyPr/>
            <a:lstStyle/>
            <a:p>
              <a:endParaRPr lang="en-US"/>
            </a:p>
          </p:txBody>
        </p:sp>
        <p:sp>
          <p:nvSpPr>
            <p:cNvPr id="47160" name="Oval 56"/>
            <p:cNvSpPr>
              <a:spLocks noChangeArrowheads="1"/>
            </p:cNvSpPr>
            <p:nvPr/>
          </p:nvSpPr>
          <p:spPr bwMode="auto">
            <a:xfrm>
              <a:off x="4166" y="1990"/>
              <a:ext cx="35" cy="35"/>
            </a:xfrm>
            <a:prstGeom prst="ellipse">
              <a:avLst/>
            </a:prstGeom>
            <a:solidFill>
              <a:srgbClr val="FFFFFF"/>
            </a:solidFill>
            <a:ln w="9525">
              <a:solidFill>
                <a:srgbClr val="000000"/>
              </a:solidFill>
              <a:round/>
              <a:headEnd/>
              <a:tailEnd/>
            </a:ln>
          </p:spPr>
          <p:txBody>
            <a:bodyPr/>
            <a:lstStyle/>
            <a:p>
              <a:endParaRPr lang="en-US"/>
            </a:p>
          </p:txBody>
        </p:sp>
        <p:sp>
          <p:nvSpPr>
            <p:cNvPr id="47161" name="Oval 57"/>
            <p:cNvSpPr>
              <a:spLocks noChangeArrowheads="1"/>
            </p:cNvSpPr>
            <p:nvPr/>
          </p:nvSpPr>
          <p:spPr bwMode="auto">
            <a:xfrm>
              <a:off x="4461" y="2414"/>
              <a:ext cx="35" cy="34"/>
            </a:xfrm>
            <a:prstGeom prst="ellipse">
              <a:avLst/>
            </a:prstGeom>
            <a:solidFill>
              <a:srgbClr val="FFFFFF"/>
            </a:solidFill>
            <a:ln w="9525">
              <a:solidFill>
                <a:srgbClr val="000000"/>
              </a:solidFill>
              <a:round/>
              <a:headEnd/>
              <a:tailEnd/>
            </a:ln>
          </p:spPr>
          <p:txBody>
            <a:bodyPr/>
            <a:lstStyle/>
            <a:p>
              <a:endParaRPr lang="en-US"/>
            </a:p>
          </p:txBody>
        </p:sp>
        <p:sp>
          <p:nvSpPr>
            <p:cNvPr id="47162" name="Oval 58"/>
            <p:cNvSpPr>
              <a:spLocks noChangeArrowheads="1"/>
            </p:cNvSpPr>
            <p:nvPr/>
          </p:nvSpPr>
          <p:spPr bwMode="auto">
            <a:xfrm>
              <a:off x="4565" y="2004"/>
              <a:ext cx="35" cy="36"/>
            </a:xfrm>
            <a:prstGeom prst="ellipse">
              <a:avLst/>
            </a:prstGeom>
            <a:solidFill>
              <a:srgbClr val="FFFFFF"/>
            </a:solidFill>
            <a:ln w="9525">
              <a:solidFill>
                <a:srgbClr val="000000"/>
              </a:solidFill>
              <a:round/>
              <a:headEnd/>
              <a:tailEnd/>
            </a:ln>
          </p:spPr>
          <p:txBody>
            <a:bodyPr/>
            <a:lstStyle/>
            <a:p>
              <a:endParaRPr lang="en-US"/>
            </a:p>
          </p:txBody>
        </p:sp>
        <p:sp>
          <p:nvSpPr>
            <p:cNvPr id="47163" name="Oval 59"/>
            <p:cNvSpPr>
              <a:spLocks noChangeArrowheads="1"/>
            </p:cNvSpPr>
            <p:nvPr/>
          </p:nvSpPr>
          <p:spPr bwMode="auto">
            <a:xfrm>
              <a:off x="4697" y="2169"/>
              <a:ext cx="35" cy="35"/>
            </a:xfrm>
            <a:prstGeom prst="ellipse">
              <a:avLst/>
            </a:prstGeom>
            <a:solidFill>
              <a:srgbClr val="FFFFFF"/>
            </a:solidFill>
            <a:ln w="9525">
              <a:solidFill>
                <a:srgbClr val="000000"/>
              </a:solidFill>
              <a:round/>
              <a:headEnd/>
              <a:tailEnd/>
            </a:ln>
          </p:spPr>
          <p:txBody>
            <a:bodyPr/>
            <a:lstStyle/>
            <a:p>
              <a:endParaRPr lang="en-US"/>
            </a:p>
          </p:txBody>
        </p:sp>
        <p:sp>
          <p:nvSpPr>
            <p:cNvPr id="47164" name="Oval 60"/>
            <p:cNvSpPr>
              <a:spLocks noChangeArrowheads="1"/>
            </p:cNvSpPr>
            <p:nvPr/>
          </p:nvSpPr>
          <p:spPr bwMode="auto">
            <a:xfrm>
              <a:off x="4272" y="2221"/>
              <a:ext cx="35" cy="35"/>
            </a:xfrm>
            <a:prstGeom prst="ellipse">
              <a:avLst/>
            </a:prstGeom>
            <a:solidFill>
              <a:srgbClr val="FFFFFF"/>
            </a:solidFill>
            <a:ln w="9525">
              <a:solidFill>
                <a:srgbClr val="000000"/>
              </a:solidFill>
              <a:round/>
              <a:headEnd/>
              <a:tailEnd/>
            </a:ln>
          </p:spPr>
          <p:txBody>
            <a:bodyPr/>
            <a:lstStyle/>
            <a:p>
              <a:endParaRPr lang="en-US"/>
            </a:p>
          </p:txBody>
        </p:sp>
        <p:sp>
          <p:nvSpPr>
            <p:cNvPr id="47165" name="Text Box 61"/>
            <p:cNvSpPr txBox="1">
              <a:spLocks noChangeArrowheads="1"/>
            </p:cNvSpPr>
            <p:nvPr/>
          </p:nvSpPr>
          <p:spPr bwMode="auto">
            <a:xfrm>
              <a:off x="4644" y="1776"/>
              <a:ext cx="106" cy="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Y</a:t>
              </a:r>
            </a:p>
          </p:txBody>
        </p:sp>
        <p:sp>
          <p:nvSpPr>
            <p:cNvPr id="47166" name="Text Box 62"/>
            <p:cNvSpPr txBox="1">
              <a:spLocks noChangeArrowheads="1"/>
            </p:cNvSpPr>
            <p:nvPr/>
          </p:nvSpPr>
          <p:spPr bwMode="auto">
            <a:xfrm>
              <a:off x="5601" y="2417"/>
              <a:ext cx="15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X</a:t>
              </a:r>
            </a:p>
          </p:txBody>
        </p:sp>
        <p:sp>
          <p:nvSpPr>
            <p:cNvPr id="47167" name="Line 63"/>
            <p:cNvSpPr>
              <a:spLocks noChangeShapeType="1"/>
            </p:cNvSpPr>
            <p:nvPr/>
          </p:nvSpPr>
          <p:spPr bwMode="auto">
            <a:xfrm>
              <a:off x="528" y="2423"/>
              <a:ext cx="159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68" name="Line 64"/>
            <p:cNvSpPr>
              <a:spLocks noChangeShapeType="1"/>
            </p:cNvSpPr>
            <p:nvPr/>
          </p:nvSpPr>
          <p:spPr bwMode="auto">
            <a:xfrm flipH="1" flipV="1">
              <a:off x="1294" y="1812"/>
              <a:ext cx="5" cy="1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69" name="Oval 65"/>
            <p:cNvSpPr>
              <a:spLocks noChangeArrowheads="1"/>
            </p:cNvSpPr>
            <p:nvPr/>
          </p:nvSpPr>
          <p:spPr bwMode="auto">
            <a:xfrm>
              <a:off x="1607" y="1934"/>
              <a:ext cx="35" cy="35"/>
            </a:xfrm>
            <a:prstGeom prst="ellipse">
              <a:avLst/>
            </a:prstGeom>
            <a:solidFill>
              <a:srgbClr val="FFFFFF"/>
            </a:solidFill>
            <a:ln w="9525">
              <a:solidFill>
                <a:srgbClr val="000000"/>
              </a:solidFill>
              <a:round/>
              <a:headEnd/>
              <a:tailEnd/>
            </a:ln>
          </p:spPr>
          <p:txBody>
            <a:bodyPr/>
            <a:lstStyle/>
            <a:p>
              <a:endParaRPr lang="en-US"/>
            </a:p>
          </p:txBody>
        </p:sp>
        <p:sp>
          <p:nvSpPr>
            <p:cNvPr id="47170" name="Oval 66"/>
            <p:cNvSpPr>
              <a:spLocks noChangeArrowheads="1"/>
            </p:cNvSpPr>
            <p:nvPr/>
          </p:nvSpPr>
          <p:spPr bwMode="auto">
            <a:xfrm>
              <a:off x="1489" y="2173"/>
              <a:ext cx="35" cy="35"/>
            </a:xfrm>
            <a:prstGeom prst="ellipse">
              <a:avLst/>
            </a:prstGeom>
            <a:solidFill>
              <a:srgbClr val="FFFFFF"/>
            </a:solidFill>
            <a:ln w="9525">
              <a:solidFill>
                <a:srgbClr val="000000"/>
              </a:solidFill>
              <a:round/>
              <a:headEnd/>
              <a:tailEnd/>
            </a:ln>
          </p:spPr>
          <p:txBody>
            <a:bodyPr/>
            <a:lstStyle/>
            <a:p>
              <a:endParaRPr lang="en-US"/>
            </a:p>
          </p:txBody>
        </p:sp>
        <p:sp>
          <p:nvSpPr>
            <p:cNvPr id="47171" name="Oval 67"/>
            <p:cNvSpPr>
              <a:spLocks noChangeArrowheads="1"/>
            </p:cNvSpPr>
            <p:nvPr/>
          </p:nvSpPr>
          <p:spPr bwMode="auto">
            <a:xfrm>
              <a:off x="692" y="2625"/>
              <a:ext cx="35" cy="35"/>
            </a:xfrm>
            <a:prstGeom prst="ellipse">
              <a:avLst/>
            </a:prstGeom>
            <a:solidFill>
              <a:srgbClr val="FFFFFF"/>
            </a:solidFill>
            <a:ln w="9525">
              <a:solidFill>
                <a:srgbClr val="000000"/>
              </a:solidFill>
              <a:round/>
              <a:headEnd/>
              <a:tailEnd/>
            </a:ln>
          </p:spPr>
          <p:txBody>
            <a:bodyPr/>
            <a:lstStyle/>
            <a:p>
              <a:endParaRPr lang="en-US"/>
            </a:p>
          </p:txBody>
        </p:sp>
        <p:sp>
          <p:nvSpPr>
            <p:cNvPr id="47172" name="Oval 68"/>
            <p:cNvSpPr>
              <a:spLocks noChangeArrowheads="1"/>
            </p:cNvSpPr>
            <p:nvPr/>
          </p:nvSpPr>
          <p:spPr bwMode="auto">
            <a:xfrm>
              <a:off x="1126" y="2564"/>
              <a:ext cx="34" cy="35"/>
            </a:xfrm>
            <a:prstGeom prst="ellipse">
              <a:avLst/>
            </a:prstGeom>
            <a:solidFill>
              <a:srgbClr val="FFFFFF"/>
            </a:solidFill>
            <a:ln w="9525">
              <a:solidFill>
                <a:srgbClr val="000000"/>
              </a:solidFill>
              <a:round/>
              <a:headEnd/>
              <a:tailEnd/>
            </a:ln>
          </p:spPr>
          <p:txBody>
            <a:bodyPr/>
            <a:lstStyle/>
            <a:p>
              <a:endParaRPr lang="en-US"/>
            </a:p>
          </p:txBody>
        </p:sp>
        <p:sp>
          <p:nvSpPr>
            <p:cNvPr id="47173" name="Oval 69"/>
            <p:cNvSpPr>
              <a:spLocks noChangeArrowheads="1"/>
            </p:cNvSpPr>
            <p:nvPr/>
          </p:nvSpPr>
          <p:spPr bwMode="auto">
            <a:xfrm>
              <a:off x="1489" y="2364"/>
              <a:ext cx="35" cy="35"/>
            </a:xfrm>
            <a:prstGeom prst="ellipse">
              <a:avLst/>
            </a:prstGeom>
            <a:solidFill>
              <a:srgbClr val="FFFFFF"/>
            </a:solidFill>
            <a:ln w="9525">
              <a:solidFill>
                <a:srgbClr val="000000"/>
              </a:solidFill>
              <a:round/>
              <a:headEnd/>
              <a:tailEnd/>
            </a:ln>
          </p:spPr>
          <p:txBody>
            <a:bodyPr/>
            <a:lstStyle/>
            <a:p>
              <a:endParaRPr lang="en-US"/>
            </a:p>
          </p:txBody>
        </p:sp>
        <p:sp>
          <p:nvSpPr>
            <p:cNvPr id="47174" name="Oval 70"/>
            <p:cNvSpPr>
              <a:spLocks noChangeArrowheads="1"/>
            </p:cNvSpPr>
            <p:nvPr/>
          </p:nvSpPr>
          <p:spPr bwMode="auto">
            <a:xfrm>
              <a:off x="1759" y="2167"/>
              <a:ext cx="35" cy="35"/>
            </a:xfrm>
            <a:prstGeom prst="ellipse">
              <a:avLst/>
            </a:prstGeom>
            <a:solidFill>
              <a:srgbClr val="FFFFFF"/>
            </a:solidFill>
            <a:ln w="9525">
              <a:solidFill>
                <a:srgbClr val="000000"/>
              </a:solidFill>
              <a:round/>
              <a:headEnd/>
              <a:tailEnd/>
            </a:ln>
          </p:spPr>
          <p:txBody>
            <a:bodyPr/>
            <a:lstStyle/>
            <a:p>
              <a:endParaRPr lang="en-US"/>
            </a:p>
          </p:txBody>
        </p:sp>
        <p:sp>
          <p:nvSpPr>
            <p:cNvPr id="47175" name="Oval 71"/>
            <p:cNvSpPr>
              <a:spLocks noChangeArrowheads="1"/>
            </p:cNvSpPr>
            <p:nvPr/>
          </p:nvSpPr>
          <p:spPr bwMode="auto">
            <a:xfrm>
              <a:off x="884" y="2736"/>
              <a:ext cx="35" cy="35"/>
            </a:xfrm>
            <a:prstGeom prst="ellipse">
              <a:avLst/>
            </a:prstGeom>
            <a:solidFill>
              <a:srgbClr val="FFFFFF"/>
            </a:solidFill>
            <a:ln w="9525">
              <a:solidFill>
                <a:srgbClr val="000000"/>
              </a:solidFill>
              <a:round/>
              <a:headEnd/>
              <a:tailEnd/>
            </a:ln>
          </p:spPr>
          <p:txBody>
            <a:bodyPr/>
            <a:lstStyle/>
            <a:p>
              <a:endParaRPr lang="en-US"/>
            </a:p>
          </p:txBody>
        </p:sp>
        <p:sp>
          <p:nvSpPr>
            <p:cNvPr id="47176" name="Oval 72"/>
            <p:cNvSpPr>
              <a:spLocks noChangeArrowheads="1"/>
            </p:cNvSpPr>
            <p:nvPr/>
          </p:nvSpPr>
          <p:spPr bwMode="auto">
            <a:xfrm>
              <a:off x="1612" y="2261"/>
              <a:ext cx="35" cy="35"/>
            </a:xfrm>
            <a:prstGeom prst="ellipse">
              <a:avLst/>
            </a:prstGeom>
            <a:solidFill>
              <a:srgbClr val="FFFFFF"/>
            </a:solidFill>
            <a:ln w="9525">
              <a:solidFill>
                <a:srgbClr val="000000"/>
              </a:solidFill>
              <a:round/>
              <a:headEnd/>
              <a:tailEnd/>
            </a:ln>
          </p:spPr>
          <p:txBody>
            <a:bodyPr/>
            <a:lstStyle/>
            <a:p>
              <a:endParaRPr lang="en-US"/>
            </a:p>
          </p:txBody>
        </p:sp>
        <p:sp>
          <p:nvSpPr>
            <p:cNvPr id="47177" name="Oval 73"/>
            <p:cNvSpPr>
              <a:spLocks noChangeArrowheads="1"/>
            </p:cNvSpPr>
            <p:nvPr/>
          </p:nvSpPr>
          <p:spPr bwMode="auto">
            <a:xfrm>
              <a:off x="1091" y="2160"/>
              <a:ext cx="35" cy="35"/>
            </a:xfrm>
            <a:prstGeom prst="ellipse">
              <a:avLst/>
            </a:prstGeom>
            <a:solidFill>
              <a:srgbClr val="FFFFFF"/>
            </a:solidFill>
            <a:ln w="9525">
              <a:solidFill>
                <a:srgbClr val="000000"/>
              </a:solidFill>
              <a:round/>
              <a:headEnd/>
              <a:tailEnd/>
            </a:ln>
          </p:spPr>
          <p:txBody>
            <a:bodyPr/>
            <a:lstStyle/>
            <a:p>
              <a:endParaRPr lang="en-US"/>
            </a:p>
          </p:txBody>
        </p:sp>
        <p:sp>
          <p:nvSpPr>
            <p:cNvPr id="47178" name="Oval 74"/>
            <p:cNvSpPr>
              <a:spLocks noChangeArrowheads="1"/>
            </p:cNvSpPr>
            <p:nvPr/>
          </p:nvSpPr>
          <p:spPr bwMode="auto">
            <a:xfrm>
              <a:off x="1403" y="2214"/>
              <a:ext cx="36" cy="35"/>
            </a:xfrm>
            <a:prstGeom prst="ellipse">
              <a:avLst/>
            </a:prstGeom>
            <a:solidFill>
              <a:srgbClr val="FFFFFF"/>
            </a:solidFill>
            <a:ln w="9525">
              <a:solidFill>
                <a:srgbClr val="000000"/>
              </a:solidFill>
              <a:round/>
              <a:headEnd/>
              <a:tailEnd/>
            </a:ln>
          </p:spPr>
          <p:txBody>
            <a:bodyPr/>
            <a:lstStyle/>
            <a:p>
              <a:endParaRPr lang="en-US"/>
            </a:p>
          </p:txBody>
        </p:sp>
        <p:sp>
          <p:nvSpPr>
            <p:cNvPr id="47179" name="Oval 75"/>
            <p:cNvSpPr>
              <a:spLocks noChangeArrowheads="1"/>
            </p:cNvSpPr>
            <p:nvPr/>
          </p:nvSpPr>
          <p:spPr bwMode="auto">
            <a:xfrm>
              <a:off x="1450" y="2564"/>
              <a:ext cx="34" cy="35"/>
            </a:xfrm>
            <a:prstGeom prst="ellipse">
              <a:avLst/>
            </a:prstGeom>
            <a:solidFill>
              <a:srgbClr val="FFFFFF"/>
            </a:solidFill>
            <a:ln w="9525">
              <a:solidFill>
                <a:srgbClr val="000000"/>
              </a:solidFill>
              <a:round/>
              <a:headEnd/>
              <a:tailEnd/>
            </a:ln>
          </p:spPr>
          <p:txBody>
            <a:bodyPr/>
            <a:lstStyle/>
            <a:p>
              <a:endParaRPr lang="en-US"/>
            </a:p>
          </p:txBody>
        </p:sp>
        <p:sp>
          <p:nvSpPr>
            <p:cNvPr id="47180" name="Oval 76"/>
            <p:cNvSpPr>
              <a:spLocks noChangeArrowheads="1"/>
            </p:cNvSpPr>
            <p:nvPr/>
          </p:nvSpPr>
          <p:spPr bwMode="auto">
            <a:xfrm>
              <a:off x="987" y="2750"/>
              <a:ext cx="35" cy="34"/>
            </a:xfrm>
            <a:prstGeom prst="ellipse">
              <a:avLst/>
            </a:prstGeom>
            <a:solidFill>
              <a:srgbClr val="FFFFFF"/>
            </a:solidFill>
            <a:ln w="9525">
              <a:solidFill>
                <a:srgbClr val="000000"/>
              </a:solidFill>
              <a:round/>
              <a:headEnd/>
              <a:tailEnd/>
            </a:ln>
          </p:spPr>
          <p:txBody>
            <a:bodyPr/>
            <a:lstStyle/>
            <a:p>
              <a:endParaRPr lang="en-US"/>
            </a:p>
          </p:txBody>
        </p:sp>
        <p:sp>
          <p:nvSpPr>
            <p:cNvPr id="47181" name="Oval 77"/>
            <p:cNvSpPr>
              <a:spLocks noChangeArrowheads="1"/>
            </p:cNvSpPr>
            <p:nvPr/>
          </p:nvSpPr>
          <p:spPr bwMode="auto">
            <a:xfrm>
              <a:off x="1334" y="2423"/>
              <a:ext cx="35" cy="35"/>
            </a:xfrm>
            <a:prstGeom prst="ellipse">
              <a:avLst/>
            </a:prstGeom>
            <a:solidFill>
              <a:srgbClr val="FFFFFF"/>
            </a:solidFill>
            <a:ln w="9525">
              <a:solidFill>
                <a:srgbClr val="000000"/>
              </a:solidFill>
              <a:round/>
              <a:headEnd/>
              <a:tailEnd/>
            </a:ln>
          </p:spPr>
          <p:txBody>
            <a:bodyPr/>
            <a:lstStyle/>
            <a:p>
              <a:endParaRPr lang="en-US"/>
            </a:p>
          </p:txBody>
        </p:sp>
        <p:sp>
          <p:nvSpPr>
            <p:cNvPr id="47182" name="Oval 78"/>
            <p:cNvSpPr>
              <a:spLocks noChangeArrowheads="1"/>
            </p:cNvSpPr>
            <p:nvPr/>
          </p:nvSpPr>
          <p:spPr bwMode="auto">
            <a:xfrm>
              <a:off x="799" y="2400"/>
              <a:ext cx="34" cy="35"/>
            </a:xfrm>
            <a:prstGeom prst="ellipse">
              <a:avLst/>
            </a:prstGeom>
            <a:solidFill>
              <a:srgbClr val="FFFFFF"/>
            </a:solidFill>
            <a:ln w="9525">
              <a:solidFill>
                <a:srgbClr val="000000"/>
              </a:solidFill>
              <a:round/>
              <a:headEnd/>
              <a:tailEnd/>
            </a:ln>
          </p:spPr>
          <p:txBody>
            <a:bodyPr/>
            <a:lstStyle/>
            <a:p>
              <a:endParaRPr lang="en-US"/>
            </a:p>
          </p:txBody>
        </p:sp>
        <p:sp>
          <p:nvSpPr>
            <p:cNvPr id="47183" name="Oval 79"/>
            <p:cNvSpPr>
              <a:spLocks noChangeArrowheads="1"/>
            </p:cNvSpPr>
            <p:nvPr/>
          </p:nvSpPr>
          <p:spPr bwMode="auto">
            <a:xfrm>
              <a:off x="1248" y="2112"/>
              <a:ext cx="35" cy="35"/>
            </a:xfrm>
            <a:prstGeom prst="ellipse">
              <a:avLst/>
            </a:prstGeom>
            <a:solidFill>
              <a:srgbClr val="FFFFFF"/>
            </a:solidFill>
            <a:ln w="9525">
              <a:solidFill>
                <a:srgbClr val="000000"/>
              </a:solidFill>
              <a:round/>
              <a:headEnd/>
              <a:tailEnd/>
            </a:ln>
          </p:spPr>
          <p:txBody>
            <a:bodyPr/>
            <a:lstStyle/>
            <a:p>
              <a:endParaRPr lang="en-US"/>
            </a:p>
          </p:txBody>
        </p:sp>
        <p:sp>
          <p:nvSpPr>
            <p:cNvPr id="47184" name="Oval 80"/>
            <p:cNvSpPr>
              <a:spLocks noChangeArrowheads="1"/>
            </p:cNvSpPr>
            <p:nvPr/>
          </p:nvSpPr>
          <p:spPr bwMode="auto">
            <a:xfrm>
              <a:off x="1554" y="2043"/>
              <a:ext cx="35" cy="35"/>
            </a:xfrm>
            <a:prstGeom prst="ellipse">
              <a:avLst/>
            </a:prstGeom>
            <a:solidFill>
              <a:srgbClr val="FFFFFF"/>
            </a:solidFill>
            <a:ln w="9525">
              <a:solidFill>
                <a:srgbClr val="000000"/>
              </a:solidFill>
              <a:round/>
              <a:headEnd/>
              <a:tailEnd/>
            </a:ln>
          </p:spPr>
          <p:txBody>
            <a:bodyPr/>
            <a:lstStyle/>
            <a:p>
              <a:endParaRPr lang="en-US"/>
            </a:p>
          </p:txBody>
        </p:sp>
        <p:sp>
          <p:nvSpPr>
            <p:cNvPr id="47185" name="Oval 81"/>
            <p:cNvSpPr>
              <a:spLocks noChangeArrowheads="1"/>
            </p:cNvSpPr>
            <p:nvPr/>
          </p:nvSpPr>
          <p:spPr bwMode="auto">
            <a:xfrm>
              <a:off x="1661" y="2074"/>
              <a:ext cx="34" cy="35"/>
            </a:xfrm>
            <a:prstGeom prst="ellipse">
              <a:avLst/>
            </a:prstGeom>
            <a:solidFill>
              <a:srgbClr val="FFFFFF"/>
            </a:solidFill>
            <a:ln w="9525">
              <a:solidFill>
                <a:srgbClr val="000000"/>
              </a:solidFill>
              <a:round/>
              <a:headEnd/>
              <a:tailEnd/>
            </a:ln>
          </p:spPr>
          <p:txBody>
            <a:bodyPr/>
            <a:lstStyle/>
            <a:p>
              <a:endParaRPr lang="en-US"/>
            </a:p>
          </p:txBody>
        </p:sp>
        <p:sp>
          <p:nvSpPr>
            <p:cNvPr id="47186" name="Oval 82"/>
            <p:cNvSpPr>
              <a:spLocks noChangeArrowheads="1"/>
            </p:cNvSpPr>
            <p:nvPr/>
          </p:nvSpPr>
          <p:spPr bwMode="auto">
            <a:xfrm>
              <a:off x="672" y="2784"/>
              <a:ext cx="35" cy="35"/>
            </a:xfrm>
            <a:prstGeom prst="ellipse">
              <a:avLst/>
            </a:prstGeom>
            <a:solidFill>
              <a:srgbClr val="FFFFFF"/>
            </a:solidFill>
            <a:ln w="9525">
              <a:solidFill>
                <a:srgbClr val="000000"/>
              </a:solidFill>
              <a:round/>
              <a:headEnd/>
              <a:tailEnd/>
            </a:ln>
          </p:spPr>
          <p:txBody>
            <a:bodyPr/>
            <a:lstStyle/>
            <a:p>
              <a:endParaRPr lang="en-US"/>
            </a:p>
          </p:txBody>
        </p:sp>
        <p:sp>
          <p:nvSpPr>
            <p:cNvPr id="47187" name="Oval 83"/>
            <p:cNvSpPr>
              <a:spLocks noChangeArrowheads="1"/>
            </p:cNvSpPr>
            <p:nvPr/>
          </p:nvSpPr>
          <p:spPr bwMode="auto">
            <a:xfrm>
              <a:off x="940" y="2592"/>
              <a:ext cx="34" cy="35"/>
            </a:xfrm>
            <a:prstGeom prst="ellipse">
              <a:avLst/>
            </a:prstGeom>
            <a:solidFill>
              <a:srgbClr val="FFFFFF"/>
            </a:solidFill>
            <a:ln w="9525">
              <a:solidFill>
                <a:srgbClr val="000000"/>
              </a:solidFill>
              <a:round/>
              <a:headEnd/>
              <a:tailEnd/>
            </a:ln>
          </p:spPr>
          <p:txBody>
            <a:bodyPr/>
            <a:lstStyle/>
            <a:p>
              <a:endParaRPr lang="en-US"/>
            </a:p>
          </p:txBody>
        </p:sp>
        <p:sp>
          <p:nvSpPr>
            <p:cNvPr id="47188" name="Oval 84"/>
            <p:cNvSpPr>
              <a:spLocks noChangeArrowheads="1"/>
            </p:cNvSpPr>
            <p:nvPr/>
          </p:nvSpPr>
          <p:spPr bwMode="auto">
            <a:xfrm>
              <a:off x="960" y="2077"/>
              <a:ext cx="35" cy="35"/>
            </a:xfrm>
            <a:prstGeom prst="ellipse">
              <a:avLst/>
            </a:prstGeom>
            <a:solidFill>
              <a:srgbClr val="FFFFFF"/>
            </a:solidFill>
            <a:ln w="9525">
              <a:solidFill>
                <a:srgbClr val="000000"/>
              </a:solidFill>
              <a:round/>
              <a:headEnd/>
              <a:tailEnd/>
            </a:ln>
          </p:spPr>
          <p:txBody>
            <a:bodyPr/>
            <a:lstStyle/>
            <a:p>
              <a:endParaRPr lang="en-US"/>
            </a:p>
          </p:txBody>
        </p:sp>
        <p:sp>
          <p:nvSpPr>
            <p:cNvPr id="47189" name="Oval 85"/>
            <p:cNvSpPr>
              <a:spLocks noChangeArrowheads="1"/>
            </p:cNvSpPr>
            <p:nvPr/>
          </p:nvSpPr>
          <p:spPr bwMode="auto">
            <a:xfrm>
              <a:off x="1395" y="1990"/>
              <a:ext cx="35" cy="35"/>
            </a:xfrm>
            <a:prstGeom prst="ellipse">
              <a:avLst/>
            </a:prstGeom>
            <a:solidFill>
              <a:srgbClr val="FFFFFF"/>
            </a:solidFill>
            <a:ln w="9525">
              <a:solidFill>
                <a:srgbClr val="000000"/>
              </a:solidFill>
              <a:round/>
              <a:headEnd/>
              <a:tailEnd/>
            </a:ln>
          </p:spPr>
          <p:txBody>
            <a:bodyPr/>
            <a:lstStyle/>
            <a:p>
              <a:endParaRPr lang="en-US"/>
            </a:p>
          </p:txBody>
        </p:sp>
        <p:sp>
          <p:nvSpPr>
            <p:cNvPr id="47190" name="Oval 86"/>
            <p:cNvSpPr>
              <a:spLocks noChangeArrowheads="1"/>
            </p:cNvSpPr>
            <p:nvPr/>
          </p:nvSpPr>
          <p:spPr bwMode="auto">
            <a:xfrm>
              <a:off x="987" y="2354"/>
              <a:ext cx="35" cy="34"/>
            </a:xfrm>
            <a:prstGeom prst="ellipse">
              <a:avLst/>
            </a:prstGeom>
            <a:solidFill>
              <a:srgbClr val="FFFFFF"/>
            </a:solidFill>
            <a:ln w="9525">
              <a:solidFill>
                <a:srgbClr val="000000"/>
              </a:solidFill>
              <a:round/>
              <a:headEnd/>
              <a:tailEnd/>
            </a:ln>
          </p:spPr>
          <p:txBody>
            <a:bodyPr/>
            <a:lstStyle/>
            <a:p>
              <a:endParaRPr lang="en-US"/>
            </a:p>
          </p:txBody>
        </p:sp>
        <p:sp>
          <p:nvSpPr>
            <p:cNvPr id="47191" name="Oval 87"/>
            <p:cNvSpPr>
              <a:spLocks noChangeArrowheads="1"/>
            </p:cNvSpPr>
            <p:nvPr/>
          </p:nvSpPr>
          <p:spPr bwMode="auto">
            <a:xfrm>
              <a:off x="1794" y="2004"/>
              <a:ext cx="35" cy="36"/>
            </a:xfrm>
            <a:prstGeom prst="ellipse">
              <a:avLst/>
            </a:prstGeom>
            <a:solidFill>
              <a:srgbClr val="FFFFFF"/>
            </a:solidFill>
            <a:ln w="9525">
              <a:solidFill>
                <a:srgbClr val="000000"/>
              </a:solidFill>
              <a:round/>
              <a:headEnd/>
              <a:tailEnd/>
            </a:ln>
          </p:spPr>
          <p:txBody>
            <a:bodyPr/>
            <a:lstStyle/>
            <a:p>
              <a:endParaRPr lang="en-US"/>
            </a:p>
          </p:txBody>
        </p:sp>
        <p:sp>
          <p:nvSpPr>
            <p:cNvPr id="47192" name="Oval 88"/>
            <p:cNvSpPr>
              <a:spLocks noChangeArrowheads="1"/>
            </p:cNvSpPr>
            <p:nvPr/>
          </p:nvSpPr>
          <p:spPr bwMode="auto">
            <a:xfrm>
              <a:off x="1200" y="2317"/>
              <a:ext cx="35" cy="35"/>
            </a:xfrm>
            <a:prstGeom prst="ellipse">
              <a:avLst/>
            </a:prstGeom>
            <a:solidFill>
              <a:srgbClr val="FFFFFF"/>
            </a:solidFill>
            <a:ln w="9525">
              <a:solidFill>
                <a:srgbClr val="000000"/>
              </a:solidFill>
              <a:round/>
              <a:headEnd/>
              <a:tailEnd/>
            </a:ln>
          </p:spPr>
          <p:txBody>
            <a:bodyPr/>
            <a:lstStyle/>
            <a:p>
              <a:endParaRPr lang="en-US"/>
            </a:p>
          </p:txBody>
        </p:sp>
        <p:sp>
          <p:nvSpPr>
            <p:cNvPr id="47193" name="Oval 89"/>
            <p:cNvSpPr>
              <a:spLocks noChangeArrowheads="1"/>
            </p:cNvSpPr>
            <p:nvPr/>
          </p:nvSpPr>
          <p:spPr bwMode="auto">
            <a:xfrm>
              <a:off x="1501" y="2115"/>
              <a:ext cx="35" cy="35"/>
            </a:xfrm>
            <a:prstGeom prst="ellipse">
              <a:avLst/>
            </a:prstGeom>
            <a:solidFill>
              <a:srgbClr val="FFFFFF"/>
            </a:solidFill>
            <a:ln w="9525">
              <a:solidFill>
                <a:srgbClr val="000000"/>
              </a:solidFill>
              <a:round/>
              <a:headEnd/>
              <a:tailEnd/>
            </a:ln>
          </p:spPr>
          <p:txBody>
            <a:bodyPr/>
            <a:lstStyle/>
            <a:p>
              <a:endParaRPr lang="en-US"/>
            </a:p>
          </p:txBody>
        </p:sp>
        <p:sp>
          <p:nvSpPr>
            <p:cNvPr id="47194" name="Text Box 90"/>
            <p:cNvSpPr txBox="1">
              <a:spLocks noChangeArrowheads="1"/>
            </p:cNvSpPr>
            <p:nvPr/>
          </p:nvSpPr>
          <p:spPr bwMode="auto">
            <a:xfrm>
              <a:off x="1170" y="1776"/>
              <a:ext cx="106" cy="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Y</a:t>
              </a:r>
            </a:p>
          </p:txBody>
        </p:sp>
        <p:sp>
          <p:nvSpPr>
            <p:cNvPr id="47195" name="Text Box 91"/>
            <p:cNvSpPr txBox="1">
              <a:spLocks noChangeArrowheads="1"/>
            </p:cNvSpPr>
            <p:nvPr/>
          </p:nvSpPr>
          <p:spPr bwMode="auto">
            <a:xfrm>
              <a:off x="2127" y="2417"/>
              <a:ext cx="15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X</a:t>
              </a:r>
            </a:p>
          </p:txBody>
        </p:sp>
        <p:sp>
          <p:nvSpPr>
            <p:cNvPr id="47196" name="Text Box 92"/>
            <p:cNvSpPr txBox="1">
              <a:spLocks noChangeArrowheads="1"/>
            </p:cNvSpPr>
            <p:nvPr/>
          </p:nvSpPr>
          <p:spPr bwMode="auto">
            <a:xfrm>
              <a:off x="2736" y="1704"/>
              <a:ext cx="144"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Y</a:t>
              </a:r>
            </a:p>
          </p:txBody>
        </p:sp>
        <p:sp>
          <p:nvSpPr>
            <p:cNvPr id="47197" name="Text Box 93"/>
            <p:cNvSpPr txBox="1">
              <a:spLocks noChangeArrowheads="1"/>
            </p:cNvSpPr>
            <p:nvPr/>
          </p:nvSpPr>
          <p:spPr bwMode="auto">
            <a:xfrm>
              <a:off x="1104" y="1728"/>
              <a:ext cx="144"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Y</a:t>
              </a:r>
            </a:p>
          </p:txBody>
        </p:sp>
        <p:sp>
          <p:nvSpPr>
            <p:cNvPr id="47198" name="Text Box 94"/>
            <p:cNvSpPr txBox="1">
              <a:spLocks noChangeArrowheads="1"/>
            </p:cNvSpPr>
            <p:nvPr/>
          </p:nvSpPr>
          <p:spPr bwMode="auto">
            <a:xfrm>
              <a:off x="4560" y="1728"/>
              <a:ext cx="144"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900"/>
                <a:t>Y</a:t>
              </a:r>
            </a:p>
          </p:txBody>
        </p:sp>
        <p:sp>
          <p:nvSpPr>
            <p:cNvPr id="47199" name="Text Box 95"/>
            <p:cNvSpPr txBox="1">
              <a:spLocks noChangeArrowheads="1"/>
            </p:cNvSpPr>
            <p:nvPr/>
          </p:nvSpPr>
          <p:spPr bwMode="auto">
            <a:xfrm>
              <a:off x="624" y="3264"/>
              <a:ext cx="1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sz="2000"/>
                <a:t>Positive correlation</a:t>
              </a:r>
            </a:p>
          </p:txBody>
        </p:sp>
        <p:sp>
          <p:nvSpPr>
            <p:cNvPr id="47200" name="Text Box 96"/>
            <p:cNvSpPr txBox="1">
              <a:spLocks noChangeArrowheads="1"/>
            </p:cNvSpPr>
            <p:nvPr/>
          </p:nvSpPr>
          <p:spPr bwMode="auto">
            <a:xfrm>
              <a:off x="2352" y="3264"/>
              <a:ext cx="1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sz="2000"/>
                <a:t>Negative correlation</a:t>
              </a:r>
            </a:p>
          </p:txBody>
        </p:sp>
        <p:sp>
          <p:nvSpPr>
            <p:cNvPr id="47201" name="Text Box 97"/>
            <p:cNvSpPr txBox="1">
              <a:spLocks noChangeArrowheads="1"/>
            </p:cNvSpPr>
            <p:nvPr/>
          </p:nvSpPr>
          <p:spPr bwMode="auto">
            <a:xfrm>
              <a:off x="4272" y="326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sz="2000"/>
                <a:t>No correlation</a:t>
              </a:r>
            </a:p>
          </p:txBody>
        </p:sp>
      </p:grpSp>
    </p:spTree>
    <p:extLst>
      <p:ext uri="{BB962C8B-B14F-4D97-AF65-F5344CB8AC3E}">
        <p14:creationId xmlns:p14="http://schemas.microsoft.com/office/powerpoint/2010/main" val="105811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100138" y="990600"/>
            <a:ext cx="6958012" cy="457200"/>
          </a:xfrm>
          <a:ln/>
        </p:spPr>
        <p:txBody>
          <a:bodyPr lIns="92160" tIns="46080" rIns="92160" bIns="46080">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A perfect positive  correlation</a:t>
            </a:r>
          </a:p>
        </p:txBody>
      </p:sp>
      <p:grpSp>
        <p:nvGrpSpPr>
          <p:cNvPr id="17410" name="Group 2"/>
          <p:cNvGrpSpPr>
            <a:grpSpLocks/>
          </p:cNvGrpSpPr>
          <p:nvPr/>
        </p:nvGrpSpPr>
        <p:grpSpPr bwMode="auto">
          <a:xfrm>
            <a:off x="1219200" y="1752600"/>
            <a:ext cx="7159625" cy="3808413"/>
            <a:chOff x="768" y="1104"/>
            <a:chExt cx="4510" cy="2399"/>
          </a:xfrm>
        </p:grpSpPr>
        <p:sp>
          <p:nvSpPr>
            <p:cNvPr id="17411" name="Line 3"/>
            <p:cNvSpPr>
              <a:spLocks noChangeShapeType="1"/>
            </p:cNvSpPr>
            <p:nvPr/>
          </p:nvSpPr>
          <p:spPr bwMode="auto">
            <a:xfrm>
              <a:off x="1210" y="1354"/>
              <a:ext cx="1" cy="2016"/>
            </a:xfrm>
            <a:prstGeom prst="line">
              <a:avLst/>
            </a:prstGeom>
            <a:noFill/>
            <a:ln w="7632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2" name="Line 4"/>
            <p:cNvSpPr>
              <a:spLocks noChangeShapeType="1"/>
            </p:cNvSpPr>
            <p:nvPr/>
          </p:nvSpPr>
          <p:spPr bwMode="auto">
            <a:xfrm>
              <a:off x="1210" y="3370"/>
              <a:ext cx="3408" cy="1"/>
            </a:xfrm>
            <a:prstGeom prst="line">
              <a:avLst/>
            </a:prstGeom>
            <a:noFill/>
            <a:ln w="7632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3" name="AutoShape 5"/>
            <p:cNvSpPr>
              <a:spLocks noChangeArrowheads="1"/>
            </p:cNvSpPr>
            <p:nvPr/>
          </p:nvSpPr>
          <p:spPr bwMode="auto">
            <a:xfrm>
              <a:off x="4608" y="3216"/>
              <a:ext cx="671"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rPr>
                <a:t>Height</a:t>
              </a:r>
            </a:p>
          </p:txBody>
        </p:sp>
        <p:grpSp>
          <p:nvGrpSpPr>
            <p:cNvPr id="17414" name="Group 6"/>
            <p:cNvGrpSpPr>
              <a:grpSpLocks/>
            </p:cNvGrpSpPr>
            <p:nvPr/>
          </p:nvGrpSpPr>
          <p:grpSpPr bwMode="auto">
            <a:xfrm>
              <a:off x="768" y="1104"/>
              <a:ext cx="712" cy="287"/>
              <a:chOff x="768" y="1104"/>
              <a:chExt cx="712" cy="287"/>
            </a:xfrm>
          </p:grpSpPr>
          <p:sp>
            <p:nvSpPr>
              <p:cNvPr id="17415" name="AutoShape 7"/>
              <p:cNvSpPr>
                <a:spLocks noChangeArrowheads="1"/>
              </p:cNvSpPr>
              <p:nvPr/>
            </p:nvSpPr>
            <p:spPr bwMode="auto">
              <a:xfrm>
                <a:off x="768" y="1104"/>
                <a:ext cx="713" cy="288"/>
              </a:xfrm>
              <a:prstGeom prst="roundRect">
                <a:avLst>
                  <a:gd name="adj" fmla="val 34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6" name="AutoShape 8"/>
              <p:cNvSpPr>
                <a:spLocks noChangeArrowheads="1"/>
              </p:cNvSpPr>
              <p:nvPr/>
            </p:nvSpPr>
            <p:spPr bwMode="auto">
              <a:xfrm>
                <a:off x="768" y="1104"/>
                <a:ext cx="713" cy="288"/>
              </a:xfrm>
              <a:prstGeom prst="roundRect">
                <a:avLst>
                  <a:gd name="adj" fmla="val 34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rPr>
                  <a:t>Weight</a:t>
                </a:r>
              </a:p>
            </p:txBody>
          </p:sp>
        </p:grpSp>
        <p:sp>
          <p:nvSpPr>
            <p:cNvPr id="17417" name="Line 9"/>
            <p:cNvSpPr>
              <a:spLocks noChangeShapeType="1"/>
            </p:cNvSpPr>
            <p:nvPr/>
          </p:nvSpPr>
          <p:spPr bwMode="auto">
            <a:xfrm flipV="1">
              <a:off x="1306" y="1401"/>
              <a:ext cx="3072" cy="1586"/>
            </a:xfrm>
            <a:prstGeom prst="line">
              <a:avLst/>
            </a:prstGeom>
            <a:noFill/>
            <a:ln w="5076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18" name="Group 10"/>
          <p:cNvGrpSpPr>
            <a:grpSpLocks/>
          </p:cNvGrpSpPr>
          <p:nvPr/>
        </p:nvGrpSpPr>
        <p:grpSpPr bwMode="auto">
          <a:xfrm>
            <a:off x="762000" y="2971800"/>
            <a:ext cx="4403725" cy="3192463"/>
            <a:chOff x="480" y="1872"/>
            <a:chExt cx="2774" cy="2011"/>
          </a:xfrm>
        </p:grpSpPr>
        <p:sp>
          <p:nvSpPr>
            <p:cNvPr id="17419" name="Line 11"/>
            <p:cNvSpPr>
              <a:spLocks noChangeShapeType="1"/>
            </p:cNvSpPr>
            <p:nvPr/>
          </p:nvSpPr>
          <p:spPr bwMode="auto">
            <a:xfrm>
              <a:off x="1183" y="2122"/>
              <a:ext cx="1728" cy="1"/>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2"/>
            <p:cNvSpPr>
              <a:spLocks noChangeShapeType="1"/>
            </p:cNvSpPr>
            <p:nvPr/>
          </p:nvSpPr>
          <p:spPr bwMode="auto">
            <a:xfrm>
              <a:off x="2911" y="2122"/>
              <a:ext cx="1" cy="1248"/>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1" name="Group 13"/>
            <p:cNvGrpSpPr>
              <a:grpSpLocks/>
            </p:cNvGrpSpPr>
            <p:nvPr/>
          </p:nvGrpSpPr>
          <p:grpSpPr bwMode="auto">
            <a:xfrm>
              <a:off x="2611" y="3360"/>
              <a:ext cx="643" cy="523"/>
              <a:chOff x="2611" y="3360"/>
              <a:chExt cx="643" cy="523"/>
            </a:xfrm>
          </p:grpSpPr>
          <p:sp>
            <p:nvSpPr>
              <p:cNvPr id="17422" name="AutoShape 14"/>
              <p:cNvSpPr>
                <a:spLocks noChangeArrowheads="1"/>
              </p:cNvSpPr>
              <p:nvPr/>
            </p:nvSpPr>
            <p:spPr bwMode="auto">
              <a:xfrm>
                <a:off x="2611" y="3360"/>
                <a:ext cx="644" cy="524"/>
              </a:xfrm>
              <a:prstGeom prst="roundRect">
                <a:avLst>
                  <a:gd name="adj" fmla="val 190"/>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3" name="AutoShape 15"/>
              <p:cNvSpPr>
                <a:spLocks noChangeArrowheads="1"/>
              </p:cNvSpPr>
              <p:nvPr/>
            </p:nvSpPr>
            <p:spPr bwMode="auto">
              <a:xfrm>
                <a:off x="2611" y="3360"/>
                <a:ext cx="644" cy="524"/>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algn="ct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Height</a:t>
                </a:r>
                <a:br>
                  <a:rPr lang="en-GB" sz="2400" b="0">
                    <a:solidFill>
                      <a:srgbClr val="000000"/>
                    </a:solidFill>
                  </a:rPr>
                </a:br>
                <a:r>
                  <a:rPr lang="en-GB" sz="2400" b="0">
                    <a:solidFill>
                      <a:srgbClr val="000000"/>
                    </a:solidFill>
                  </a:rPr>
                  <a:t>of A</a:t>
                </a:r>
              </a:p>
            </p:txBody>
          </p:sp>
        </p:grpSp>
        <p:sp>
          <p:nvSpPr>
            <p:cNvPr id="17424" name="AutoShape 16"/>
            <p:cNvSpPr>
              <a:spLocks noChangeArrowheads="1"/>
            </p:cNvSpPr>
            <p:nvPr/>
          </p:nvSpPr>
          <p:spPr bwMode="auto">
            <a:xfrm>
              <a:off x="480" y="1872"/>
              <a:ext cx="681" cy="51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algn="ct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Weight</a:t>
              </a:r>
              <a:br>
                <a:rPr lang="en-GB" sz="2400" b="0">
                  <a:solidFill>
                    <a:srgbClr val="000000"/>
                  </a:solidFill>
                </a:rPr>
              </a:br>
              <a:r>
                <a:rPr lang="en-GB" sz="2400" b="0">
                  <a:solidFill>
                    <a:srgbClr val="000000"/>
                  </a:solidFill>
                </a:rPr>
                <a:t>of A</a:t>
              </a:r>
            </a:p>
          </p:txBody>
        </p:sp>
      </p:grpSp>
      <p:grpSp>
        <p:nvGrpSpPr>
          <p:cNvPr id="17425" name="Group 17"/>
          <p:cNvGrpSpPr>
            <a:grpSpLocks/>
          </p:cNvGrpSpPr>
          <p:nvPr/>
        </p:nvGrpSpPr>
        <p:grpSpPr bwMode="auto">
          <a:xfrm>
            <a:off x="838200" y="2133600"/>
            <a:ext cx="5922963" cy="4021138"/>
            <a:chOff x="528" y="1344"/>
            <a:chExt cx="3731" cy="2533"/>
          </a:xfrm>
        </p:grpSpPr>
        <p:sp>
          <p:nvSpPr>
            <p:cNvPr id="17426" name="Line 18"/>
            <p:cNvSpPr>
              <a:spLocks noChangeShapeType="1"/>
            </p:cNvSpPr>
            <p:nvPr/>
          </p:nvSpPr>
          <p:spPr bwMode="auto">
            <a:xfrm>
              <a:off x="1231" y="1642"/>
              <a:ext cx="2688" cy="1"/>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a:off x="3919" y="1642"/>
              <a:ext cx="1" cy="1680"/>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AutoShape 20"/>
            <p:cNvSpPr>
              <a:spLocks noChangeArrowheads="1"/>
            </p:cNvSpPr>
            <p:nvPr/>
          </p:nvSpPr>
          <p:spPr bwMode="auto">
            <a:xfrm>
              <a:off x="3621" y="3360"/>
              <a:ext cx="639" cy="51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algn="ct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Height</a:t>
              </a:r>
              <a:br>
                <a:rPr lang="en-GB" sz="2400" b="0">
                  <a:solidFill>
                    <a:srgbClr val="000000"/>
                  </a:solidFill>
                </a:rPr>
              </a:br>
              <a:r>
                <a:rPr lang="en-GB" sz="2400" b="0">
                  <a:solidFill>
                    <a:srgbClr val="000000"/>
                  </a:solidFill>
                </a:rPr>
                <a:t>of B</a:t>
              </a:r>
            </a:p>
          </p:txBody>
        </p:sp>
        <p:sp>
          <p:nvSpPr>
            <p:cNvPr id="17429" name="AutoShape 21"/>
            <p:cNvSpPr>
              <a:spLocks noChangeArrowheads="1"/>
            </p:cNvSpPr>
            <p:nvPr/>
          </p:nvSpPr>
          <p:spPr bwMode="auto">
            <a:xfrm>
              <a:off x="528" y="1344"/>
              <a:ext cx="681" cy="51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p>
              <a:pPr algn="ct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Weight</a:t>
              </a:r>
              <a:br>
                <a:rPr lang="en-GB" sz="2400" b="0">
                  <a:solidFill>
                    <a:srgbClr val="000000"/>
                  </a:solidFill>
                </a:rPr>
              </a:br>
              <a:r>
                <a:rPr lang="en-GB" sz="2400" b="0">
                  <a:solidFill>
                    <a:srgbClr val="000000"/>
                  </a:solidFill>
                </a:rPr>
                <a:t>of B</a:t>
              </a:r>
            </a:p>
          </p:txBody>
        </p:sp>
      </p:grpSp>
      <p:grpSp>
        <p:nvGrpSpPr>
          <p:cNvPr id="17430" name="Group 22"/>
          <p:cNvGrpSpPr>
            <a:grpSpLocks/>
          </p:cNvGrpSpPr>
          <p:nvPr/>
        </p:nvGrpSpPr>
        <p:grpSpPr bwMode="auto">
          <a:xfrm>
            <a:off x="6781800" y="2968625"/>
            <a:ext cx="2366963" cy="1074738"/>
            <a:chOff x="4272" y="1870"/>
            <a:chExt cx="1491" cy="677"/>
          </a:xfrm>
        </p:grpSpPr>
        <p:sp>
          <p:nvSpPr>
            <p:cNvPr id="17431" name="AutoShape 23"/>
            <p:cNvSpPr>
              <a:spLocks noChangeArrowheads="1"/>
            </p:cNvSpPr>
            <p:nvPr/>
          </p:nvSpPr>
          <p:spPr bwMode="auto">
            <a:xfrm>
              <a:off x="4272" y="1870"/>
              <a:ext cx="1492" cy="678"/>
            </a:xfrm>
            <a:prstGeom prst="roundRect">
              <a:avLst>
                <a:gd name="adj" fmla="val 144"/>
              </a:avLst>
            </a:prstGeom>
            <a:solidFill>
              <a:srgbClr val="2A3D7A"/>
            </a:solidFill>
            <a:ln w="9360">
              <a:solidFill>
                <a:srgbClr val="2A3D7A"/>
              </a:solidFill>
              <a:round/>
              <a:headEnd/>
              <a:tailEnd/>
            </a:ln>
          </p:spPr>
          <p:txBody>
            <a:bodyPr wrap="none" anchor="ctr"/>
            <a:lstStyle/>
            <a:p>
              <a:endParaRPr lang="en-US"/>
            </a:p>
          </p:txBody>
        </p:sp>
        <p:sp>
          <p:nvSpPr>
            <p:cNvPr id="17432" name="Text Box 24"/>
            <p:cNvSpPr txBox="1">
              <a:spLocks noChangeArrowheads="1"/>
            </p:cNvSpPr>
            <p:nvPr/>
          </p:nvSpPr>
          <p:spPr bwMode="auto">
            <a:xfrm>
              <a:off x="4272" y="1870"/>
              <a:ext cx="1492"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buClr>
                  <a:srgbClr val="FFFF00"/>
                </a:buClr>
                <a:buSzPct val="100000"/>
                <a:buFont typeface="Tahoma" pitchFamily="34" charset="0"/>
                <a:buNone/>
              </a:pPr>
              <a:r>
                <a:rPr lang="en-GB" sz="3200" b="0">
                  <a:solidFill>
                    <a:srgbClr val="FFFF00"/>
                  </a:solidFill>
                  <a:latin typeface="Tahoma" pitchFamily="34" charset="0"/>
                </a:rPr>
                <a:t>A linear</a:t>
              </a:r>
            </a:p>
            <a:p>
              <a:pPr eaLnBrk="1" hangingPunct="1">
                <a:buClr>
                  <a:srgbClr val="FFFF00"/>
                </a:buClr>
                <a:buSzPct val="100000"/>
                <a:buFont typeface="Tahoma" pitchFamily="34" charset="0"/>
                <a:buNone/>
              </a:pPr>
              <a:r>
                <a:rPr lang="en-GB" sz="3200" b="0">
                  <a:solidFill>
                    <a:srgbClr val="FFFF00"/>
                  </a:solidFill>
                  <a:latin typeface="Tahoma" pitchFamily="34" charset="0"/>
                </a:rPr>
                <a:t>relationship</a:t>
              </a:r>
            </a:p>
          </p:txBody>
        </p:sp>
      </p:grpSp>
    </p:spTree>
    <p:extLst>
      <p:ext uri="{BB962C8B-B14F-4D97-AF65-F5344CB8AC3E}">
        <p14:creationId xmlns:p14="http://schemas.microsoft.com/office/powerpoint/2010/main" val="389704980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914400"/>
            <a:ext cx="8382000" cy="795338"/>
          </a:xfrm>
          <a:ln/>
        </p:spPr>
        <p:txBody>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High Degree of positive correlation</a:t>
            </a:r>
          </a:p>
        </p:txBody>
      </p:sp>
      <p:sp>
        <p:nvSpPr>
          <p:cNvPr id="18434" name="Rectangle 2"/>
          <p:cNvSpPr>
            <a:spLocks noGrp="1" noChangeArrowheads="1"/>
          </p:cNvSpPr>
          <p:nvPr>
            <p:ph type="body" idx="1"/>
          </p:nvPr>
        </p:nvSpPr>
        <p:spPr>
          <a:xfrm>
            <a:off x="1066800" y="2101850"/>
            <a:ext cx="7772400" cy="762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Positive relationship</a:t>
            </a:r>
          </a:p>
        </p:txBody>
      </p:sp>
      <p:sp>
        <p:nvSpPr>
          <p:cNvPr id="18435" name="Line 3"/>
          <p:cNvSpPr>
            <a:spLocks noChangeShapeType="1"/>
          </p:cNvSpPr>
          <p:nvPr/>
        </p:nvSpPr>
        <p:spPr bwMode="auto">
          <a:xfrm>
            <a:off x="2286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 name="Line 4"/>
          <p:cNvSpPr>
            <a:spLocks noChangeShapeType="1"/>
          </p:cNvSpPr>
          <p:nvPr/>
        </p:nvSpPr>
        <p:spPr bwMode="auto">
          <a:xfrm>
            <a:off x="2286000" y="5867400"/>
            <a:ext cx="4038600" cy="1588"/>
          </a:xfrm>
          <a:prstGeom prst="line">
            <a:avLst/>
          </a:prstGeom>
          <a:noFill/>
          <a:ln w="3816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AutoShape 5"/>
          <p:cNvSpPr>
            <a:spLocks noChangeArrowheads="1"/>
          </p:cNvSpPr>
          <p:nvPr/>
        </p:nvSpPr>
        <p:spPr bwMode="auto">
          <a:xfrm>
            <a:off x="3810000" y="5943600"/>
            <a:ext cx="10128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Height</a:t>
            </a:r>
          </a:p>
        </p:txBody>
      </p:sp>
      <p:sp>
        <p:nvSpPr>
          <p:cNvPr id="18438" name="Text Box 6"/>
          <p:cNvSpPr txBox="1">
            <a:spLocks noChangeArrowheads="1"/>
          </p:cNvSpPr>
          <p:nvPr/>
        </p:nvSpPr>
        <p:spPr bwMode="auto">
          <a:xfrm>
            <a:off x="838200" y="434975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5000"/>
              </a:lnSpc>
              <a:buClr>
                <a:srgbClr val="000000"/>
              </a:buClr>
              <a:buSzPct val="100000"/>
              <a:buFont typeface="Times New Roman" pitchFamily="18" charset="0"/>
              <a:buNone/>
            </a:pPr>
            <a:r>
              <a:rPr lang="en-GB" b="0">
                <a:solidFill>
                  <a:srgbClr val="000000"/>
                </a:solidFill>
              </a:rPr>
              <a:t>Weight</a:t>
            </a:r>
          </a:p>
        </p:txBody>
      </p:sp>
      <p:sp>
        <p:nvSpPr>
          <p:cNvPr id="18439" name="Oval 7"/>
          <p:cNvSpPr>
            <a:spLocks noChangeArrowheads="1"/>
          </p:cNvSpPr>
          <p:nvPr/>
        </p:nvSpPr>
        <p:spPr bwMode="auto">
          <a:xfrm rot="15960000">
            <a:off x="2859088" y="5219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0" name="Oval 8"/>
          <p:cNvSpPr>
            <a:spLocks noChangeArrowheads="1"/>
          </p:cNvSpPr>
          <p:nvPr/>
        </p:nvSpPr>
        <p:spPr bwMode="auto">
          <a:xfrm rot="15960000">
            <a:off x="3154363" y="5048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1" name="Oval 9"/>
          <p:cNvSpPr>
            <a:spLocks noChangeArrowheads="1"/>
          </p:cNvSpPr>
          <p:nvPr/>
        </p:nvSpPr>
        <p:spPr bwMode="auto">
          <a:xfrm rot="15960000">
            <a:off x="3144838" y="489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2" name="Oval 10"/>
          <p:cNvSpPr>
            <a:spLocks noChangeArrowheads="1"/>
          </p:cNvSpPr>
          <p:nvPr/>
        </p:nvSpPr>
        <p:spPr bwMode="auto">
          <a:xfrm rot="15960000">
            <a:off x="3438525" y="4725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3" name="Oval 11"/>
          <p:cNvSpPr>
            <a:spLocks noChangeArrowheads="1"/>
          </p:cNvSpPr>
          <p:nvPr/>
        </p:nvSpPr>
        <p:spPr bwMode="auto">
          <a:xfrm rot="15960000">
            <a:off x="3430588" y="4573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4" name="Oval 12"/>
          <p:cNvSpPr>
            <a:spLocks noChangeArrowheads="1"/>
          </p:cNvSpPr>
          <p:nvPr/>
        </p:nvSpPr>
        <p:spPr bwMode="auto">
          <a:xfrm rot="15960000">
            <a:off x="3724275" y="4402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5" name="Oval 13"/>
          <p:cNvSpPr>
            <a:spLocks noChangeArrowheads="1"/>
          </p:cNvSpPr>
          <p:nvPr/>
        </p:nvSpPr>
        <p:spPr bwMode="auto">
          <a:xfrm rot="15960000">
            <a:off x="3714750" y="4249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6" name="Oval 14"/>
          <p:cNvSpPr>
            <a:spLocks noChangeArrowheads="1"/>
          </p:cNvSpPr>
          <p:nvPr/>
        </p:nvSpPr>
        <p:spPr bwMode="auto">
          <a:xfrm rot="15960000">
            <a:off x="4010025" y="4079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7" name="Oval 15"/>
          <p:cNvSpPr>
            <a:spLocks noChangeArrowheads="1"/>
          </p:cNvSpPr>
          <p:nvPr/>
        </p:nvSpPr>
        <p:spPr bwMode="auto">
          <a:xfrm rot="15960000">
            <a:off x="4076700" y="3922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8" name="Oval 16"/>
          <p:cNvSpPr>
            <a:spLocks noChangeArrowheads="1"/>
          </p:cNvSpPr>
          <p:nvPr/>
        </p:nvSpPr>
        <p:spPr bwMode="auto">
          <a:xfrm rot="15960000">
            <a:off x="3125788" y="5259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9" name="Oval 17"/>
          <p:cNvSpPr>
            <a:spLocks noChangeArrowheads="1"/>
          </p:cNvSpPr>
          <p:nvPr/>
        </p:nvSpPr>
        <p:spPr bwMode="auto">
          <a:xfrm rot="15960000">
            <a:off x="3421063" y="5087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0" name="Oval 18"/>
          <p:cNvSpPr>
            <a:spLocks noChangeArrowheads="1"/>
          </p:cNvSpPr>
          <p:nvPr/>
        </p:nvSpPr>
        <p:spPr bwMode="auto">
          <a:xfrm rot="15960000">
            <a:off x="3411538" y="4935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1" name="Oval 19"/>
          <p:cNvSpPr>
            <a:spLocks noChangeArrowheads="1"/>
          </p:cNvSpPr>
          <p:nvPr/>
        </p:nvSpPr>
        <p:spPr bwMode="auto">
          <a:xfrm rot="15960000">
            <a:off x="3705225" y="4765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2" name="Oval 20"/>
          <p:cNvSpPr>
            <a:spLocks noChangeArrowheads="1"/>
          </p:cNvSpPr>
          <p:nvPr/>
        </p:nvSpPr>
        <p:spPr bwMode="auto">
          <a:xfrm rot="15960000">
            <a:off x="3697288" y="4613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3" name="Oval 21"/>
          <p:cNvSpPr>
            <a:spLocks noChangeArrowheads="1"/>
          </p:cNvSpPr>
          <p:nvPr/>
        </p:nvSpPr>
        <p:spPr bwMode="auto">
          <a:xfrm rot="15960000">
            <a:off x="3990975" y="4441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4" name="Oval 22"/>
          <p:cNvSpPr>
            <a:spLocks noChangeArrowheads="1"/>
          </p:cNvSpPr>
          <p:nvPr/>
        </p:nvSpPr>
        <p:spPr bwMode="auto">
          <a:xfrm rot="15960000">
            <a:off x="3981450" y="4289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5" name="Oval 23"/>
          <p:cNvSpPr>
            <a:spLocks noChangeArrowheads="1"/>
          </p:cNvSpPr>
          <p:nvPr/>
        </p:nvSpPr>
        <p:spPr bwMode="auto">
          <a:xfrm rot="15960000">
            <a:off x="4276725" y="4119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6" name="Oval 24"/>
          <p:cNvSpPr>
            <a:spLocks noChangeArrowheads="1"/>
          </p:cNvSpPr>
          <p:nvPr/>
        </p:nvSpPr>
        <p:spPr bwMode="auto">
          <a:xfrm rot="15960000">
            <a:off x="4343400"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7" name="Oval 25"/>
          <p:cNvSpPr>
            <a:spLocks noChangeArrowheads="1"/>
          </p:cNvSpPr>
          <p:nvPr/>
        </p:nvSpPr>
        <p:spPr bwMode="auto">
          <a:xfrm rot="15960000">
            <a:off x="3125788" y="4725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8" name="Oval 26"/>
          <p:cNvSpPr>
            <a:spLocks noChangeArrowheads="1"/>
          </p:cNvSpPr>
          <p:nvPr/>
        </p:nvSpPr>
        <p:spPr bwMode="auto">
          <a:xfrm rot="15960000">
            <a:off x="3421063" y="4554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9" name="Oval 27"/>
          <p:cNvSpPr>
            <a:spLocks noChangeArrowheads="1"/>
          </p:cNvSpPr>
          <p:nvPr/>
        </p:nvSpPr>
        <p:spPr bwMode="auto">
          <a:xfrm rot="15960000">
            <a:off x="3411538" y="4402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0" name="Oval 28"/>
          <p:cNvSpPr>
            <a:spLocks noChangeArrowheads="1"/>
          </p:cNvSpPr>
          <p:nvPr/>
        </p:nvSpPr>
        <p:spPr bwMode="auto">
          <a:xfrm rot="15960000">
            <a:off x="3705225" y="4232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1" name="Oval 29"/>
          <p:cNvSpPr>
            <a:spLocks noChangeArrowheads="1"/>
          </p:cNvSpPr>
          <p:nvPr/>
        </p:nvSpPr>
        <p:spPr bwMode="auto">
          <a:xfrm rot="15960000">
            <a:off x="3697288" y="4079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2" name="Oval 30"/>
          <p:cNvSpPr>
            <a:spLocks noChangeArrowheads="1"/>
          </p:cNvSpPr>
          <p:nvPr/>
        </p:nvSpPr>
        <p:spPr bwMode="auto">
          <a:xfrm rot="15960000">
            <a:off x="3990975" y="3908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3" name="Oval 31"/>
          <p:cNvSpPr>
            <a:spLocks noChangeArrowheads="1"/>
          </p:cNvSpPr>
          <p:nvPr/>
        </p:nvSpPr>
        <p:spPr bwMode="auto">
          <a:xfrm rot="15960000">
            <a:off x="3981450" y="3756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4" name="Oval 32"/>
          <p:cNvSpPr>
            <a:spLocks noChangeArrowheads="1"/>
          </p:cNvSpPr>
          <p:nvPr/>
        </p:nvSpPr>
        <p:spPr bwMode="auto">
          <a:xfrm rot="15960000">
            <a:off x="4276725" y="3586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5" name="Oval 33"/>
          <p:cNvSpPr>
            <a:spLocks noChangeArrowheads="1"/>
          </p:cNvSpPr>
          <p:nvPr/>
        </p:nvSpPr>
        <p:spPr bwMode="auto">
          <a:xfrm rot="15960000">
            <a:off x="4343400" y="342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6" name="Oval 34"/>
          <p:cNvSpPr>
            <a:spLocks noChangeArrowheads="1"/>
          </p:cNvSpPr>
          <p:nvPr/>
        </p:nvSpPr>
        <p:spPr bwMode="auto">
          <a:xfrm rot="15960000">
            <a:off x="3470275" y="4914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7" name="Oval 35"/>
          <p:cNvSpPr>
            <a:spLocks noChangeArrowheads="1"/>
          </p:cNvSpPr>
          <p:nvPr/>
        </p:nvSpPr>
        <p:spPr bwMode="auto">
          <a:xfrm rot="15960000">
            <a:off x="3763963" y="4743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8" name="Oval 36"/>
          <p:cNvSpPr>
            <a:spLocks noChangeArrowheads="1"/>
          </p:cNvSpPr>
          <p:nvPr/>
        </p:nvSpPr>
        <p:spPr bwMode="auto">
          <a:xfrm rot="15960000">
            <a:off x="3756025" y="4591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9" name="Oval 37"/>
          <p:cNvSpPr>
            <a:spLocks noChangeArrowheads="1"/>
          </p:cNvSpPr>
          <p:nvPr/>
        </p:nvSpPr>
        <p:spPr bwMode="auto">
          <a:xfrm rot="15960000">
            <a:off x="4049713" y="442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0" name="Oval 38"/>
          <p:cNvSpPr>
            <a:spLocks noChangeArrowheads="1"/>
          </p:cNvSpPr>
          <p:nvPr/>
        </p:nvSpPr>
        <p:spPr bwMode="auto">
          <a:xfrm rot="15960000">
            <a:off x="4041775" y="4268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1" name="Oval 39"/>
          <p:cNvSpPr>
            <a:spLocks noChangeArrowheads="1"/>
          </p:cNvSpPr>
          <p:nvPr/>
        </p:nvSpPr>
        <p:spPr bwMode="auto">
          <a:xfrm rot="15960000">
            <a:off x="4335463" y="4097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2" name="Oval 40"/>
          <p:cNvSpPr>
            <a:spLocks noChangeArrowheads="1"/>
          </p:cNvSpPr>
          <p:nvPr/>
        </p:nvSpPr>
        <p:spPr bwMode="auto">
          <a:xfrm rot="15960000">
            <a:off x="4325938" y="3944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3" name="Oval 41"/>
          <p:cNvSpPr>
            <a:spLocks noChangeArrowheads="1"/>
          </p:cNvSpPr>
          <p:nvPr/>
        </p:nvSpPr>
        <p:spPr bwMode="auto">
          <a:xfrm rot="15960000">
            <a:off x="4621213" y="3775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4" name="Oval 42"/>
          <p:cNvSpPr>
            <a:spLocks noChangeArrowheads="1"/>
          </p:cNvSpPr>
          <p:nvPr/>
        </p:nvSpPr>
        <p:spPr bwMode="auto">
          <a:xfrm rot="15960000">
            <a:off x="4687888" y="3617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5" name="Oval 43"/>
          <p:cNvSpPr>
            <a:spLocks noChangeArrowheads="1"/>
          </p:cNvSpPr>
          <p:nvPr/>
        </p:nvSpPr>
        <p:spPr bwMode="auto">
          <a:xfrm rot="15960000">
            <a:off x="3736975" y="4954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6" name="Oval 44"/>
          <p:cNvSpPr>
            <a:spLocks noChangeArrowheads="1"/>
          </p:cNvSpPr>
          <p:nvPr/>
        </p:nvSpPr>
        <p:spPr bwMode="auto">
          <a:xfrm rot="15960000">
            <a:off x="4032250"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7" name="Oval 45"/>
          <p:cNvSpPr>
            <a:spLocks noChangeArrowheads="1"/>
          </p:cNvSpPr>
          <p:nvPr/>
        </p:nvSpPr>
        <p:spPr bwMode="auto">
          <a:xfrm rot="15960000">
            <a:off x="4022725" y="463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8" name="Oval 46"/>
          <p:cNvSpPr>
            <a:spLocks noChangeArrowheads="1"/>
          </p:cNvSpPr>
          <p:nvPr/>
        </p:nvSpPr>
        <p:spPr bwMode="auto">
          <a:xfrm rot="15960000">
            <a:off x="4316413" y="4460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9" name="Oval 47"/>
          <p:cNvSpPr>
            <a:spLocks noChangeArrowheads="1"/>
          </p:cNvSpPr>
          <p:nvPr/>
        </p:nvSpPr>
        <p:spPr bwMode="auto">
          <a:xfrm rot="15960000">
            <a:off x="4308475" y="4308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0" name="Oval 48"/>
          <p:cNvSpPr>
            <a:spLocks noChangeArrowheads="1"/>
          </p:cNvSpPr>
          <p:nvPr/>
        </p:nvSpPr>
        <p:spPr bwMode="auto">
          <a:xfrm rot="15960000">
            <a:off x="4602163"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1" name="Oval 49"/>
          <p:cNvSpPr>
            <a:spLocks noChangeArrowheads="1"/>
          </p:cNvSpPr>
          <p:nvPr/>
        </p:nvSpPr>
        <p:spPr bwMode="auto">
          <a:xfrm rot="15960000">
            <a:off x="4592638" y="3984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2" name="Oval 50"/>
          <p:cNvSpPr>
            <a:spLocks noChangeArrowheads="1"/>
          </p:cNvSpPr>
          <p:nvPr/>
        </p:nvSpPr>
        <p:spPr bwMode="auto">
          <a:xfrm rot="15960000">
            <a:off x="4887913" y="3814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3" name="Oval 51"/>
          <p:cNvSpPr>
            <a:spLocks noChangeArrowheads="1"/>
          </p:cNvSpPr>
          <p:nvPr/>
        </p:nvSpPr>
        <p:spPr bwMode="auto">
          <a:xfrm rot="15960000">
            <a:off x="4954588" y="3657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4" name="Oval 52"/>
          <p:cNvSpPr>
            <a:spLocks noChangeArrowheads="1"/>
          </p:cNvSpPr>
          <p:nvPr/>
        </p:nvSpPr>
        <p:spPr bwMode="auto">
          <a:xfrm rot="15960000">
            <a:off x="3736975" y="442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5" name="Oval 53"/>
          <p:cNvSpPr>
            <a:spLocks noChangeArrowheads="1"/>
          </p:cNvSpPr>
          <p:nvPr/>
        </p:nvSpPr>
        <p:spPr bwMode="auto">
          <a:xfrm rot="15960000">
            <a:off x="4032250" y="4249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6" name="Oval 54"/>
          <p:cNvSpPr>
            <a:spLocks noChangeArrowheads="1"/>
          </p:cNvSpPr>
          <p:nvPr/>
        </p:nvSpPr>
        <p:spPr bwMode="auto">
          <a:xfrm rot="15960000">
            <a:off x="4022725" y="4097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7" name="Oval 55"/>
          <p:cNvSpPr>
            <a:spLocks noChangeArrowheads="1"/>
          </p:cNvSpPr>
          <p:nvPr/>
        </p:nvSpPr>
        <p:spPr bwMode="auto">
          <a:xfrm rot="15960000">
            <a:off x="4316413" y="3927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8" name="Oval 56"/>
          <p:cNvSpPr>
            <a:spLocks noChangeArrowheads="1"/>
          </p:cNvSpPr>
          <p:nvPr/>
        </p:nvSpPr>
        <p:spPr bwMode="auto">
          <a:xfrm rot="15960000">
            <a:off x="4308475" y="3775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9" name="Oval 57"/>
          <p:cNvSpPr>
            <a:spLocks noChangeArrowheads="1"/>
          </p:cNvSpPr>
          <p:nvPr/>
        </p:nvSpPr>
        <p:spPr bwMode="auto">
          <a:xfrm rot="15960000">
            <a:off x="4602163" y="3603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0" name="Oval 58"/>
          <p:cNvSpPr>
            <a:spLocks noChangeArrowheads="1"/>
          </p:cNvSpPr>
          <p:nvPr/>
        </p:nvSpPr>
        <p:spPr bwMode="auto">
          <a:xfrm rot="15960000">
            <a:off x="4592638" y="345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1" name="Oval 59"/>
          <p:cNvSpPr>
            <a:spLocks noChangeArrowheads="1"/>
          </p:cNvSpPr>
          <p:nvPr/>
        </p:nvSpPr>
        <p:spPr bwMode="auto">
          <a:xfrm rot="15960000">
            <a:off x="4887913" y="3281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2" name="Oval 60"/>
          <p:cNvSpPr>
            <a:spLocks noChangeArrowheads="1"/>
          </p:cNvSpPr>
          <p:nvPr/>
        </p:nvSpPr>
        <p:spPr bwMode="auto">
          <a:xfrm rot="15960000">
            <a:off x="4954588" y="3124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3" name="Line 61"/>
          <p:cNvSpPr>
            <a:spLocks noChangeShapeType="1"/>
          </p:cNvSpPr>
          <p:nvPr/>
        </p:nvSpPr>
        <p:spPr bwMode="auto">
          <a:xfrm flipV="1">
            <a:off x="2743200" y="2970213"/>
            <a:ext cx="2667000" cy="2593975"/>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5339086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1066800" y="1133475"/>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        Degree of correlation</a:t>
            </a:r>
          </a:p>
        </p:txBody>
      </p:sp>
      <p:sp>
        <p:nvSpPr>
          <p:cNvPr id="19458" name="Rectangle 2"/>
          <p:cNvSpPr>
            <a:spLocks noGrp="1" noChangeArrowheads="1"/>
          </p:cNvSpPr>
          <p:nvPr>
            <p:ph type="body" idx="1"/>
          </p:nvPr>
        </p:nvSpPr>
        <p:spPr>
          <a:xfrm>
            <a:off x="1066800" y="2101850"/>
            <a:ext cx="7772400" cy="41148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Moderate  Positive Correlation</a:t>
            </a:r>
          </a:p>
        </p:txBody>
      </p:sp>
      <p:sp>
        <p:nvSpPr>
          <p:cNvPr id="19459" name="Line 3"/>
          <p:cNvSpPr>
            <a:spLocks noChangeShapeType="1"/>
          </p:cNvSpPr>
          <p:nvPr/>
        </p:nvSpPr>
        <p:spPr bwMode="auto">
          <a:xfrm>
            <a:off x="2286000" y="2971800"/>
            <a:ext cx="1588" cy="289560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0" name="Line 4"/>
          <p:cNvSpPr>
            <a:spLocks noChangeShapeType="1"/>
          </p:cNvSpPr>
          <p:nvPr/>
        </p:nvSpPr>
        <p:spPr bwMode="auto">
          <a:xfrm>
            <a:off x="2286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AutoShape 5"/>
          <p:cNvSpPr>
            <a:spLocks noChangeArrowheads="1"/>
          </p:cNvSpPr>
          <p:nvPr/>
        </p:nvSpPr>
        <p:spPr bwMode="auto">
          <a:xfrm>
            <a:off x="3810000" y="5943600"/>
            <a:ext cx="10795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Weight</a:t>
            </a:r>
          </a:p>
        </p:txBody>
      </p:sp>
      <p:sp>
        <p:nvSpPr>
          <p:cNvPr id="19462" name="Text Box 6"/>
          <p:cNvSpPr txBox="1">
            <a:spLocks noChangeArrowheads="1"/>
          </p:cNvSpPr>
          <p:nvPr/>
        </p:nvSpPr>
        <p:spPr bwMode="auto">
          <a:xfrm>
            <a:off x="1219200" y="3592513"/>
            <a:ext cx="83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5000"/>
              </a:lnSpc>
              <a:buClr>
                <a:srgbClr val="000000"/>
              </a:buClr>
              <a:buSzPct val="100000"/>
              <a:buFont typeface="Times New Roman" pitchFamily="18" charset="0"/>
              <a:buNone/>
            </a:pPr>
            <a:r>
              <a:rPr lang="en-GB" b="0">
                <a:solidFill>
                  <a:srgbClr val="000000"/>
                </a:solidFill>
              </a:rPr>
              <a:t>Shoe Size</a:t>
            </a:r>
          </a:p>
        </p:txBody>
      </p:sp>
      <p:sp>
        <p:nvSpPr>
          <p:cNvPr id="19463" name="Oval 7"/>
          <p:cNvSpPr>
            <a:spLocks noChangeArrowheads="1"/>
          </p:cNvSpPr>
          <p:nvPr/>
        </p:nvSpPr>
        <p:spPr bwMode="auto">
          <a:xfrm rot="5100000">
            <a:off x="5189538" y="3205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4" name="Oval 8"/>
          <p:cNvSpPr>
            <a:spLocks noChangeArrowheads="1"/>
          </p:cNvSpPr>
          <p:nvPr/>
        </p:nvSpPr>
        <p:spPr bwMode="auto">
          <a:xfrm rot="5100000">
            <a:off x="4760913" y="3313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5" name="Oval 9"/>
          <p:cNvSpPr>
            <a:spLocks noChangeArrowheads="1"/>
          </p:cNvSpPr>
          <p:nvPr/>
        </p:nvSpPr>
        <p:spPr bwMode="auto">
          <a:xfrm rot="5100000">
            <a:off x="4775200" y="3465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6" name="Oval 10"/>
          <p:cNvSpPr>
            <a:spLocks noChangeArrowheads="1"/>
          </p:cNvSpPr>
          <p:nvPr/>
        </p:nvSpPr>
        <p:spPr bwMode="auto">
          <a:xfrm rot="5100000">
            <a:off x="4532313" y="3617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7" name="Oval 11"/>
          <p:cNvSpPr>
            <a:spLocks noChangeArrowheads="1"/>
          </p:cNvSpPr>
          <p:nvPr/>
        </p:nvSpPr>
        <p:spPr bwMode="auto">
          <a:xfrm rot="5100000">
            <a:off x="4546600" y="3770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8" name="Oval 12"/>
          <p:cNvSpPr>
            <a:spLocks noChangeArrowheads="1"/>
          </p:cNvSpPr>
          <p:nvPr/>
        </p:nvSpPr>
        <p:spPr bwMode="auto">
          <a:xfrm rot="5100000">
            <a:off x="4241800" y="3919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9" name="Oval 13"/>
          <p:cNvSpPr>
            <a:spLocks noChangeArrowheads="1"/>
          </p:cNvSpPr>
          <p:nvPr/>
        </p:nvSpPr>
        <p:spPr bwMode="auto">
          <a:xfrm rot="5100000">
            <a:off x="4256088" y="4071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0" name="Oval 14"/>
          <p:cNvSpPr>
            <a:spLocks noChangeArrowheads="1"/>
          </p:cNvSpPr>
          <p:nvPr/>
        </p:nvSpPr>
        <p:spPr bwMode="auto">
          <a:xfrm rot="5100000">
            <a:off x="4070350" y="4376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1" name="Oval 15"/>
          <p:cNvSpPr>
            <a:spLocks noChangeArrowheads="1"/>
          </p:cNvSpPr>
          <p:nvPr/>
        </p:nvSpPr>
        <p:spPr bwMode="auto">
          <a:xfrm rot="5100000">
            <a:off x="3900488" y="4445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2" name="Oval 16"/>
          <p:cNvSpPr>
            <a:spLocks noChangeArrowheads="1"/>
          </p:cNvSpPr>
          <p:nvPr/>
        </p:nvSpPr>
        <p:spPr bwMode="auto">
          <a:xfrm rot="5100000">
            <a:off x="4922838" y="3171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3" name="Oval 17"/>
          <p:cNvSpPr>
            <a:spLocks noChangeArrowheads="1"/>
          </p:cNvSpPr>
          <p:nvPr/>
        </p:nvSpPr>
        <p:spPr bwMode="auto">
          <a:xfrm rot="5100000">
            <a:off x="4632325" y="3352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4" name="Oval 18"/>
          <p:cNvSpPr>
            <a:spLocks noChangeArrowheads="1"/>
          </p:cNvSpPr>
          <p:nvPr/>
        </p:nvSpPr>
        <p:spPr bwMode="auto">
          <a:xfrm rot="5100000">
            <a:off x="4646613" y="3503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5" name="Oval 19"/>
          <p:cNvSpPr>
            <a:spLocks noChangeArrowheads="1"/>
          </p:cNvSpPr>
          <p:nvPr/>
        </p:nvSpPr>
        <p:spPr bwMode="auto">
          <a:xfrm rot="5100000">
            <a:off x="4443413" y="3822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6" name="Oval 20"/>
          <p:cNvSpPr>
            <a:spLocks noChangeArrowheads="1"/>
          </p:cNvSpPr>
          <p:nvPr/>
        </p:nvSpPr>
        <p:spPr bwMode="auto">
          <a:xfrm rot="5100000">
            <a:off x="4349750" y="3846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7" name="Oval 21"/>
          <p:cNvSpPr>
            <a:spLocks noChangeArrowheads="1"/>
          </p:cNvSpPr>
          <p:nvPr/>
        </p:nvSpPr>
        <p:spPr bwMode="auto">
          <a:xfrm rot="5100000">
            <a:off x="4081463" y="4014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8" name="Oval 22"/>
          <p:cNvSpPr>
            <a:spLocks noChangeArrowheads="1"/>
          </p:cNvSpPr>
          <p:nvPr/>
        </p:nvSpPr>
        <p:spPr bwMode="auto">
          <a:xfrm rot="5100000">
            <a:off x="4094163" y="4165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9" name="Oval 23"/>
          <p:cNvSpPr>
            <a:spLocks noChangeArrowheads="1"/>
          </p:cNvSpPr>
          <p:nvPr/>
        </p:nvSpPr>
        <p:spPr bwMode="auto">
          <a:xfrm rot="5100000">
            <a:off x="3924300" y="4456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0" name="Oval 24"/>
          <p:cNvSpPr>
            <a:spLocks noChangeArrowheads="1"/>
          </p:cNvSpPr>
          <p:nvPr/>
        </p:nvSpPr>
        <p:spPr bwMode="auto">
          <a:xfrm rot="5100000">
            <a:off x="3741738" y="4503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1" name="Oval 25"/>
          <p:cNvSpPr>
            <a:spLocks noChangeArrowheads="1"/>
          </p:cNvSpPr>
          <p:nvPr/>
        </p:nvSpPr>
        <p:spPr bwMode="auto">
          <a:xfrm rot="5100000">
            <a:off x="4799013" y="363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2" name="Oval 26"/>
          <p:cNvSpPr>
            <a:spLocks noChangeArrowheads="1"/>
          </p:cNvSpPr>
          <p:nvPr/>
        </p:nvSpPr>
        <p:spPr bwMode="auto">
          <a:xfrm rot="5100000">
            <a:off x="4557713" y="3789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3" name="Oval 27"/>
          <p:cNvSpPr>
            <a:spLocks noChangeArrowheads="1"/>
          </p:cNvSpPr>
          <p:nvPr/>
        </p:nvSpPr>
        <p:spPr bwMode="auto">
          <a:xfrm rot="5100000">
            <a:off x="4570413" y="3940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4" name="Oval 28"/>
          <p:cNvSpPr>
            <a:spLocks noChangeArrowheads="1"/>
          </p:cNvSpPr>
          <p:nvPr/>
        </p:nvSpPr>
        <p:spPr bwMode="auto">
          <a:xfrm rot="5100000">
            <a:off x="4264025" y="4089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5" name="Oval 29"/>
          <p:cNvSpPr>
            <a:spLocks noChangeArrowheads="1"/>
          </p:cNvSpPr>
          <p:nvPr/>
        </p:nvSpPr>
        <p:spPr bwMode="auto">
          <a:xfrm rot="5100000">
            <a:off x="4276725" y="4240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6" name="Oval 30"/>
          <p:cNvSpPr>
            <a:spLocks noChangeArrowheads="1"/>
          </p:cNvSpPr>
          <p:nvPr/>
        </p:nvSpPr>
        <p:spPr bwMode="auto">
          <a:xfrm rot="5100000">
            <a:off x="3986213" y="4457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7" name="Oval 31"/>
          <p:cNvSpPr>
            <a:spLocks noChangeArrowheads="1"/>
          </p:cNvSpPr>
          <p:nvPr/>
        </p:nvSpPr>
        <p:spPr bwMode="auto">
          <a:xfrm rot="5100000">
            <a:off x="4000500"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8" name="Oval 32"/>
          <p:cNvSpPr>
            <a:spLocks noChangeArrowheads="1"/>
          </p:cNvSpPr>
          <p:nvPr/>
        </p:nvSpPr>
        <p:spPr bwMode="auto">
          <a:xfrm rot="5100000">
            <a:off x="3679825" y="4760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9" name="Oval 33"/>
          <p:cNvSpPr>
            <a:spLocks noChangeArrowheads="1"/>
          </p:cNvSpPr>
          <p:nvPr/>
        </p:nvSpPr>
        <p:spPr bwMode="auto">
          <a:xfrm rot="5100000">
            <a:off x="3617913" y="4919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0" name="Oval 34"/>
          <p:cNvSpPr>
            <a:spLocks noChangeArrowheads="1"/>
          </p:cNvSpPr>
          <p:nvPr/>
        </p:nvSpPr>
        <p:spPr bwMode="auto">
          <a:xfrm rot="5100000">
            <a:off x="4586288" y="3525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1" name="Oval 35"/>
          <p:cNvSpPr>
            <a:spLocks noChangeArrowheads="1"/>
          </p:cNvSpPr>
          <p:nvPr/>
        </p:nvSpPr>
        <p:spPr bwMode="auto">
          <a:xfrm rot="5100000">
            <a:off x="4384675" y="3846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2" name="Oval 36"/>
          <p:cNvSpPr>
            <a:spLocks noChangeArrowheads="1"/>
          </p:cNvSpPr>
          <p:nvPr/>
        </p:nvSpPr>
        <p:spPr bwMode="auto">
          <a:xfrm rot="5100000">
            <a:off x="4292600" y="3871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3" name="Oval 37"/>
          <p:cNvSpPr>
            <a:spLocks noChangeArrowheads="1"/>
          </p:cNvSpPr>
          <p:nvPr/>
        </p:nvSpPr>
        <p:spPr bwMode="auto">
          <a:xfrm rot="5100000">
            <a:off x="4021138" y="4037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4" name="Oval 38"/>
          <p:cNvSpPr>
            <a:spLocks noChangeArrowheads="1"/>
          </p:cNvSpPr>
          <p:nvPr/>
        </p:nvSpPr>
        <p:spPr bwMode="auto">
          <a:xfrm rot="5100000">
            <a:off x="4035425" y="4189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5" name="Oval 39"/>
          <p:cNvSpPr>
            <a:spLocks noChangeArrowheads="1"/>
          </p:cNvSpPr>
          <p:nvPr/>
        </p:nvSpPr>
        <p:spPr bwMode="auto">
          <a:xfrm rot="5100000">
            <a:off x="3744913" y="4368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6" name="Oval 40"/>
          <p:cNvSpPr>
            <a:spLocks noChangeArrowheads="1"/>
          </p:cNvSpPr>
          <p:nvPr/>
        </p:nvSpPr>
        <p:spPr bwMode="auto">
          <a:xfrm rot="5100000">
            <a:off x="3760788" y="4521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7" name="Oval 41"/>
          <p:cNvSpPr>
            <a:spLocks noChangeArrowheads="1"/>
          </p:cNvSpPr>
          <p:nvPr/>
        </p:nvSpPr>
        <p:spPr bwMode="auto">
          <a:xfrm rot="5100000">
            <a:off x="3470275" y="469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8" name="Oval 42"/>
          <p:cNvSpPr>
            <a:spLocks noChangeArrowheads="1"/>
          </p:cNvSpPr>
          <p:nvPr/>
        </p:nvSpPr>
        <p:spPr bwMode="auto">
          <a:xfrm rot="5100000">
            <a:off x="3408363" y="4857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9" name="Oval 43"/>
          <p:cNvSpPr>
            <a:spLocks noChangeArrowheads="1"/>
          </p:cNvSpPr>
          <p:nvPr/>
        </p:nvSpPr>
        <p:spPr bwMode="auto">
          <a:xfrm rot="5100000">
            <a:off x="4406900" y="363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0" name="Oval 44"/>
          <p:cNvSpPr>
            <a:spLocks noChangeArrowheads="1"/>
          </p:cNvSpPr>
          <p:nvPr/>
        </p:nvSpPr>
        <p:spPr bwMode="auto">
          <a:xfrm rot="5100000">
            <a:off x="4117975" y="3813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1" name="Oval 45"/>
          <p:cNvSpPr>
            <a:spLocks noChangeArrowheads="1"/>
          </p:cNvSpPr>
          <p:nvPr/>
        </p:nvSpPr>
        <p:spPr bwMode="auto">
          <a:xfrm rot="5100000">
            <a:off x="4129088" y="3965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2" name="Oval 46"/>
          <p:cNvSpPr>
            <a:spLocks noChangeArrowheads="1"/>
          </p:cNvSpPr>
          <p:nvPr/>
        </p:nvSpPr>
        <p:spPr bwMode="auto">
          <a:xfrm rot="5100000">
            <a:off x="3873500"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3" name="Oval 47"/>
          <p:cNvSpPr>
            <a:spLocks noChangeArrowheads="1"/>
          </p:cNvSpPr>
          <p:nvPr/>
        </p:nvSpPr>
        <p:spPr bwMode="auto">
          <a:xfrm rot="5100000">
            <a:off x="3884613" y="4267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4" name="Oval 48"/>
          <p:cNvSpPr>
            <a:spLocks noChangeArrowheads="1"/>
          </p:cNvSpPr>
          <p:nvPr/>
        </p:nvSpPr>
        <p:spPr bwMode="auto">
          <a:xfrm rot="5100000">
            <a:off x="3597275" y="4448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5" name="Oval 49"/>
          <p:cNvSpPr>
            <a:spLocks noChangeArrowheads="1"/>
          </p:cNvSpPr>
          <p:nvPr/>
        </p:nvSpPr>
        <p:spPr bwMode="auto">
          <a:xfrm rot="5100000">
            <a:off x="3492500" y="4487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6" name="Oval 50"/>
          <p:cNvSpPr>
            <a:spLocks noChangeArrowheads="1"/>
          </p:cNvSpPr>
          <p:nvPr/>
        </p:nvSpPr>
        <p:spPr bwMode="auto">
          <a:xfrm rot="5100000">
            <a:off x="3148013" y="4906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7" name="Oval 51"/>
          <p:cNvSpPr>
            <a:spLocks noChangeArrowheads="1"/>
          </p:cNvSpPr>
          <p:nvPr/>
        </p:nvSpPr>
        <p:spPr bwMode="auto">
          <a:xfrm rot="5100000">
            <a:off x="3086100" y="5065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8" name="Oval 52"/>
          <p:cNvSpPr>
            <a:spLocks noChangeArrowheads="1"/>
          </p:cNvSpPr>
          <p:nvPr/>
        </p:nvSpPr>
        <p:spPr bwMode="auto">
          <a:xfrm rot="5100000">
            <a:off x="4229100" y="390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9" name="Oval 53"/>
          <p:cNvSpPr>
            <a:spLocks noChangeArrowheads="1"/>
          </p:cNvSpPr>
          <p:nvPr/>
        </p:nvSpPr>
        <p:spPr bwMode="auto">
          <a:xfrm rot="5100000">
            <a:off x="4043363" y="4206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0" name="Oval 54"/>
          <p:cNvSpPr>
            <a:spLocks noChangeArrowheads="1"/>
          </p:cNvSpPr>
          <p:nvPr/>
        </p:nvSpPr>
        <p:spPr bwMode="auto">
          <a:xfrm rot="5100000">
            <a:off x="4059238" y="4359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1" name="Oval 55"/>
          <p:cNvSpPr>
            <a:spLocks noChangeArrowheads="1"/>
          </p:cNvSpPr>
          <p:nvPr/>
        </p:nvSpPr>
        <p:spPr bwMode="auto">
          <a:xfrm rot="5100000">
            <a:off x="3768725" y="4537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2" name="Oval 56"/>
          <p:cNvSpPr>
            <a:spLocks noChangeArrowheads="1"/>
          </p:cNvSpPr>
          <p:nvPr/>
        </p:nvSpPr>
        <p:spPr bwMode="auto">
          <a:xfrm rot="5100000">
            <a:off x="3783013" y="4689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3" name="Oval 57"/>
          <p:cNvSpPr>
            <a:spLocks noChangeArrowheads="1"/>
          </p:cNvSpPr>
          <p:nvPr/>
        </p:nvSpPr>
        <p:spPr bwMode="auto">
          <a:xfrm rot="5100000">
            <a:off x="3494088" y="4868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4" name="Oval 58"/>
          <p:cNvSpPr>
            <a:spLocks noChangeArrowheads="1"/>
          </p:cNvSpPr>
          <p:nvPr/>
        </p:nvSpPr>
        <p:spPr bwMode="auto">
          <a:xfrm rot="5100000">
            <a:off x="3508375" y="5021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5" name="Oval 59"/>
          <p:cNvSpPr>
            <a:spLocks noChangeArrowheads="1"/>
          </p:cNvSpPr>
          <p:nvPr/>
        </p:nvSpPr>
        <p:spPr bwMode="auto">
          <a:xfrm rot="5100000">
            <a:off x="3217863" y="5199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6" name="Oval 60"/>
          <p:cNvSpPr>
            <a:spLocks noChangeArrowheads="1"/>
          </p:cNvSpPr>
          <p:nvPr/>
        </p:nvSpPr>
        <p:spPr bwMode="auto">
          <a:xfrm rot="5100000">
            <a:off x="3152775" y="5359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7" name="Line 61"/>
          <p:cNvSpPr>
            <a:spLocks noChangeShapeType="1"/>
          </p:cNvSpPr>
          <p:nvPr/>
        </p:nvSpPr>
        <p:spPr bwMode="auto">
          <a:xfrm flipH="1">
            <a:off x="2779713" y="2933700"/>
            <a:ext cx="2595562" cy="2665413"/>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8" name="Oval 62"/>
          <p:cNvSpPr>
            <a:spLocks noChangeArrowheads="1"/>
          </p:cNvSpPr>
          <p:nvPr/>
        </p:nvSpPr>
        <p:spPr bwMode="auto">
          <a:xfrm rot="5100000">
            <a:off x="3914775" y="3630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9" name="Oval 63"/>
          <p:cNvSpPr>
            <a:spLocks noChangeArrowheads="1"/>
          </p:cNvSpPr>
          <p:nvPr/>
        </p:nvSpPr>
        <p:spPr bwMode="auto">
          <a:xfrm rot="5100000">
            <a:off x="3927475" y="3781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0" name="Oval 64"/>
          <p:cNvSpPr>
            <a:spLocks noChangeArrowheads="1"/>
          </p:cNvSpPr>
          <p:nvPr/>
        </p:nvSpPr>
        <p:spPr bwMode="auto">
          <a:xfrm rot="5100000">
            <a:off x="3854450" y="3652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1" name="Oval 65"/>
          <p:cNvSpPr>
            <a:spLocks noChangeArrowheads="1"/>
          </p:cNvSpPr>
          <p:nvPr/>
        </p:nvSpPr>
        <p:spPr bwMode="auto">
          <a:xfrm rot="5100000">
            <a:off x="3868738" y="3805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2" name="Oval 66"/>
          <p:cNvSpPr>
            <a:spLocks noChangeArrowheads="1"/>
          </p:cNvSpPr>
          <p:nvPr/>
        </p:nvSpPr>
        <p:spPr bwMode="auto">
          <a:xfrm rot="5100000">
            <a:off x="3951288" y="342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3" name="Oval 67"/>
          <p:cNvSpPr>
            <a:spLocks noChangeArrowheads="1"/>
          </p:cNvSpPr>
          <p:nvPr/>
        </p:nvSpPr>
        <p:spPr bwMode="auto">
          <a:xfrm rot="5100000">
            <a:off x="3962400" y="3581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4" name="Oval 68"/>
          <p:cNvSpPr>
            <a:spLocks noChangeArrowheads="1"/>
          </p:cNvSpPr>
          <p:nvPr/>
        </p:nvSpPr>
        <p:spPr bwMode="auto">
          <a:xfrm rot="5100000">
            <a:off x="3706813" y="373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5" name="Oval 69"/>
          <p:cNvSpPr>
            <a:spLocks noChangeArrowheads="1"/>
          </p:cNvSpPr>
          <p:nvPr/>
        </p:nvSpPr>
        <p:spPr bwMode="auto">
          <a:xfrm rot="5100000">
            <a:off x="3876675" y="3822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6" name="Oval 70"/>
          <p:cNvSpPr>
            <a:spLocks noChangeArrowheads="1"/>
          </p:cNvSpPr>
          <p:nvPr/>
        </p:nvSpPr>
        <p:spPr bwMode="auto">
          <a:xfrm rot="5100000">
            <a:off x="3562350" y="3998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7" name="Oval 71"/>
          <p:cNvSpPr>
            <a:spLocks noChangeArrowheads="1"/>
          </p:cNvSpPr>
          <p:nvPr/>
        </p:nvSpPr>
        <p:spPr bwMode="auto">
          <a:xfrm rot="5100000">
            <a:off x="3575050" y="4149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8" name="Oval 72"/>
          <p:cNvSpPr>
            <a:spLocks noChangeArrowheads="1"/>
          </p:cNvSpPr>
          <p:nvPr/>
        </p:nvSpPr>
        <p:spPr bwMode="auto">
          <a:xfrm rot="5100000">
            <a:off x="3503613" y="4021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9" name="Oval 73"/>
          <p:cNvSpPr>
            <a:spLocks noChangeArrowheads="1"/>
          </p:cNvSpPr>
          <p:nvPr/>
        </p:nvSpPr>
        <p:spPr bwMode="auto">
          <a:xfrm rot="5100000">
            <a:off x="3516313" y="4173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0" name="Oval 74"/>
          <p:cNvSpPr>
            <a:spLocks noChangeArrowheads="1"/>
          </p:cNvSpPr>
          <p:nvPr/>
        </p:nvSpPr>
        <p:spPr bwMode="auto">
          <a:xfrm rot="5100000">
            <a:off x="3598863" y="3797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1" name="Oval 75"/>
          <p:cNvSpPr>
            <a:spLocks noChangeArrowheads="1"/>
          </p:cNvSpPr>
          <p:nvPr/>
        </p:nvSpPr>
        <p:spPr bwMode="auto">
          <a:xfrm rot="5100000">
            <a:off x="3609975" y="3949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2" name="Oval 76"/>
          <p:cNvSpPr>
            <a:spLocks noChangeArrowheads="1"/>
          </p:cNvSpPr>
          <p:nvPr/>
        </p:nvSpPr>
        <p:spPr bwMode="auto">
          <a:xfrm rot="5100000">
            <a:off x="3354388" y="4098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3" name="Oval 77"/>
          <p:cNvSpPr>
            <a:spLocks noChangeArrowheads="1"/>
          </p:cNvSpPr>
          <p:nvPr/>
        </p:nvSpPr>
        <p:spPr bwMode="auto">
          <a:xfrm rot="5100000">
            <a:off x="3524250" y="4191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4" name="Oval 78"/>
          <p:cNvSpPr>
            <a:spLocks noChangeArrowheads="1"/>
          </p:cNvSpPr>
          <p:nvPr/>
        </p:nvSpPr>
        <p:spPr bwMode="auto">
          <a:xfrm rot="5100000">
            <a:off x="4446588"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5" name="Oval 79"/>
          <p:cNvSpPr>
            <a:spLocks noChangeArrowheads="1"/>
          </p:cNvSpPr>
          <p:nvPr/>
        </p:nvSpPr>
        <p:spPr bwMode="auto">
          <a:xfrm rot="5100000">
            <a:off x="4460875" y="4314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6" name="Oval 80"/>
          <p:cNvSpPr>
            <a:spLocks noChangeArrowheads="1"/>
          </p:cNvSpPr>
          <p:nvPr/>
        </p:nvSpPr>
        <p:spPr bwMode="auto">
          <a:xfrm rot="5100000">
            <a:off x="4389438"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7" name="Oval 81"/>
          <p:cNvSpPr>
            <a:spLocks noChangeArrowheads="1"/>
          </p:cNvSpPr>
          <p:nvPr/>
        </p:nvSpPr>
        <p:spPr bwMode="auto">
          <a:xfrm rot="5100000">
            <a:off x="4400550" y="433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8" name="Oval 82"/>
          <p:cNvSpPr>
            <a:spLocks noChangeArrowheads="1"/>
          </p:cNvSpPr>
          <p:nvPr/>
        </p:nvSpPr>
        <p:spPr bwMode="auto">
          <a:xfrm rot="5100000">
            <a:off x="4484688"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9" name="Oval 83"/>
          <p:cNvSpPr>
            <a:spLocks noChangeArrowheads="1"/>
          </p:cNvSpPr>
          <p:nvPr/>
        </p:nvSpPr>
        <p:spPr bwMode="auto">
          <a:xfrm rot="5100000">
            <a:off x="4497388"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0" name="Oval 84"/>
          <p:cNvSpPr>
            <a:spLocks noChangeArrowheads="1"/>
          </p:cNvSpPr>
          <p:nvPr/>
        </p:nvSpPr>
        <p:spPr bwMode="auto">
          <a:xfrm rot="5100000">
            <a:off x="4240213" y="4264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1" name="Oval 85"/>
          <p:cNvSpPr>
            <a:spLocks noChangeArrowheads="1"/>
          </p:cNvSpPr>
          <p:nvPr/>
        </p:nvSpPr>
        <p:spPr bwMode="auto">
          <a:xfrm rot="5100000">
            <a:off x="4411663" y="4356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2" name="Oval 86"/>
          <p:cNvSpPr>
            <a:spLocks noChangeArrowheads="1"/>
          </p:cNvSpPr>
          <p:nvPr/>
        </p:nvSpPr>
        <p:spPr bwMode="auto">
          <a:xfrm rot="5100000">
            <a:off x="4094163" y="4760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3" name="Oval 87"/>
          <p:cNvSpPr>
            <a:spLocks noChangeArrowheads="1"/>
          </p:cNvSpPr>
          <p:nvPr/>
        </p:nvSpPr>
        <p:spPr bwMode="auto">
          <a:xfrm rot="5100000">
            <a:off x="4108450" y="4911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4" name="Oval 88"/>
          <p:cNvSpPr>
            <a:spLocks noChangeArrowheads="1"/>
          </p:cNvSpPr>
          <p:nvPr/>
        </p:nvSpPr>
        <p:spPr bwMode="auto">
          <a:xfrm rot="5100000">
            <a:off x="4035425"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5" name="Oval 89"/>
          <p:cNvSpPr>
            <a:spLocks noChangeArrowheads="1"/>
          </p:cNvSpPr>
          <p:nvPr/>
        </p:nvSpPr>
        <p:spPr bwMode="auto">
          <a:xfrm rot="5100000">
            <a:off x="4048125" y="4935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6" name="Oval 90"/>
          <p:cNvSpPr>
            <a:spLocks noChangeArrowheads="1"/>
          </p:cNvSpPr>
          <p:nvPr/>
        </p:nvSpPr>
        <p:spPr bwMode="auto">
          <a:xfrm rot="5100000">
            <a:off x="4132263" y="455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7" name="Oval 91"/>
          <p:cNvSpPr>
            <a:spLocks noChangeArrowheads="1"/>
          </p:cNvSpPr>
          <p:nvPr/>
        </p:nvSpPr>
        <p:spPr bwMode="auto">
          <a:xfrm rot="5100000">
            <a:off x="4144963" y="4711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8" name="Oval 92"/>
          <p:cNvSpPr>
            <a:spLocks noChangeArrowheads="1"/>
          </p:cNvSpPr>
          <p:nvPr/>
        </p:nvSpPr>
        <p:spPr bwMode="auto">
          <a:xfrm rot="5100000">
            <a:off x="3887788" y="486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9" name="Oval 93"/>
          <p:cNvSpPr>
            <a:spLocks noChangeArrowheads="1"/>
          </p:cNvSpPr>
          <p:nvPr/>
        </p:nvSpPr>
        <p:spPr bwMode="auto">
          <a:xfrm rot="5100000">
            <a:off x="4059238"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0" name="Oval 94"/>
          <p:cNvSpPr>
            <a:spLocks noChangeArrowheads="1"/>
          </p:cNvSpPr>
          <p:nvPr/>
        </p:nvSpPr>
        <p:spPr bwMode="auto">
          <a:xfrm rot="5100000">
            <a:off x="3714750" y="5154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1" name="Oval 95"/>
          <p:cNvSpPr>
            <a:spLocks noChangeArrowheads="1"/>
          </p:cNvSpPr>
          <p:nvPr/>
        </p:nvSpPr>
        <p:spPr bwMode="auto">
          <a:xfrm rot="5100000">
            <a:off x="3725863" y="5305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2" name="Oval 96"/>
          <p:cNvSpPr>
            <a:spLocks noChangeArrowheads="1"/>
          </p:cNvSpPr>
          <p:nvPr/>
        </p:nvSpPr>
        <p:spPr bwMode="auto">
          <a:xfrm rot="5100000">
            <a:off x="3656013" y="5176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3" name="Oval 97"/>
          <p:cNvSpPr>
            <a:spLocks noChangeArrowheads="1"/>
          </p:cNvSpPr>
          <p:nvPr/>
        </p:nvSpPr>
        <p:spPr bwMode="auto">
          <a:xfrm rot="5100000">
            <a:off x="3668713" y="5329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4" name="Oval 98"/>
          <p:cNvSpPr>
            <a:spLocks noChangeArrowheads="1"/>
          </p:cNvSpPr>
          <p:nvPr/>
        </p:nvSpPr>
        <p:spPr bwMode="auto">
          <a:xfrm rot="5100000">
            <a:off x="3749675"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5" name="Oval 99"/>
          <p:cNvSpPr>
            <a:spLocks noChangeArrowheads="1"/>
          </p:cNvSpPr>
          <p:nvPr/>
        </p:nvSpPr>
        <p:spPr bwMode="auto">
          <a:xfrm rot="5100000">
            <a:off x="3763963" y="5105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6" name="Oval 100"/>
          <p:cNvSpPr>
            <a:spLocks noChangeArrowheads="1"/>
          </p:cNvSpPr>
          <p:nvPr/>
        </p:nvSpPr>
        <p:spPr bwMode="auto">
          <a:xfrm rot="5100000">
            <a:off x="3505200" y="5254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7" name="Oval 101"/>
          <p:cNvSpPr>
            <a:spLocks noChangeArrowheads="1"/>
          </p:cNvSpPr>
          <p:nvPr/>
        </p:nvSpPr>
        <p:spPr bwMode="auto">
          <a:xfrm rot="5100000">
            <a:off x="3678238" y="5346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8" name="Oval 102"/>
          <p:cNvSpPr>
            <a:spLocks noChangeArrowheads="1"/>
          </p:cNvSpPr>
          <p:nvPr/>
        </p:nvSpPr>
        <p:spPr bwMode="auto">
          <a:xfrm rot="5100000">
            <a:off x="4446588"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9" name="Oval 103"/>
          <p:cNvSpPr>
            <a:spLocks noChangeArrowheads="1"/>
          </p:cNvSpPr>
          <p:nvPr/>
        </p:nvSpPr>
        <p:spPr bwMode="auto">
          <a:xfrm rot="5100000">
            <a:off x="4460875"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0" name="Oval 104"/>
          <p:cNvSpPr>
            <a:spLocks noChangeArrowheads="1"/>
          </p:cNvSpPr>
          <p:nvPr/>
        </p:nvSpPr>
        <p:spPr bwMode="auto">
          <a:xfrm rot="5100000">
            <a:off x="4389438" y="463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1" name="Oval 105"/>
          <p:cNvSpPr>
            <a:spLocks noChangeArrowheads="1"/>
          </p:cNvSpPr>
          <p:nvPr/>
        </p:nvSpPr>
        <p:spPr bwMode="auto">
          <a:xfrm rot="5100000">
            <a:off x="4400550"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2" name="Oval 106"/>
          <p:cNvSpPr>
            <a:spLocks noChangeArrowheads="1"/>
          </p:cNvSpPr>
          <p:nvPr/>
        </p:nvSpPr>
        <p:spPr bwMode="auto">
          <a:xfrm rot="5100000">
            <a:off x="4484688" y="4406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3" name="Oval 107"/>
          <p:cNvSpPr>
            <a:spLocks noChangeArrowheads="1"/>
          </p:cNvSpPr>
          <p:nvPr/>
        </p:nvSpPr>
        <p:spPr bwMode="auto">
          <a:xfrm rot="5100000">
            <a:off x="4497388" y="455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4" name="Oval 108"/>
          <p:cNvSpPr>
            <a:spLocks noChangeArrowheads="1"/>
          </p:cNvSpPr>
          <p:nvPr/>
        </p:nvSpPr>
        <p:spPr bwMode="auto">
          <a:xfrm rot="5100000">
            <a:off x="4240213" y="4708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5" name="Oval 109"/>
          <p:cNvSpPr>
            <a:spLocks noChangeArrowheads="1"/>
          </p:cNvSpPr>
          <p:nvPr/>
        </p:nvSpPr>
        <p:spPr bwMode="auto">
          <a:xfrm rot="5100000">
            <a:off x="4411663" y="4800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6" name="Oval 110"/>
          <p:cNvSpPr>
            <a:spLocks noChangeArrowheads="1"/>
          </p:cNvSpPr>
          <p:nvPr/>
        </p:nvSpPr>
        <p:spPr bwMode="auto">
          <a:xfrm rot="5100000">
            <a:off x="4857750"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7" name="Oval 111"/>
          <p:cNvSpPr>
            <a:spLocks noChangeArrowheads="1"/>
          </p:cNvSpPr>
          <p:nvPr/>
        </p:nvSpPr>
        <p:spPr bwMode="auto">
          <a:xfrm rot="5100000">
            <a:off x="4868863" y="4314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8" name="Oval 112"/>
          <p:cNvSpPr>
            <a:spLocks noChangeArrowheads="1"/>
          </p:cNvSpPr>
          <p:nvPr/>
        </p:nvSpPr>
        <p:spPr bwMode="auto">
          <a:xfrm rot="5100000">
            <a:off x="4799013"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9" name="Oval 113"/>
          <p:cNvSpPr>
            <a:spLocks noChangeArrowheads="1"/>
          </p:cNvSpPr>
          <p:nvPr/>
        </p:nvSpPr>
        <p:spPr bwMode="auto">
          <a:xfrm rot="5100000">
            <a:off x="4811713" y="433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0" name="Oval 114"/>
          <p:cNvSpPr>
            <a:spLocks noChangeArrowheads="1"/>
          </p:cNvSpPr>
          <p:nvPr/>
        </p:nvSpPr>
        <p:spPr bwMode="auto">
          <a:xfrm rot="5100000">
            <a:off x="4892675"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1" name="Oval 115"/>
          <p:cNvSpPr>
            <a:spLocks noChangeArrowheads="1"/>
          </p:cNvSpPr>
          <p:nvPr/>
        </p:nvSpPr>
        <p:spPr bwMode="auto">
          <a:xfrm rot="5100000">
            <a:off x="4906963"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2" name="Oval 116"/>
          <p:cNvSpPr>
            <a:spLocks noChangeArrowheads="1"/>
          </p:cNvSpPr>
          <p:nvPr/>
        </p:nvSpPr>
        <p:spPr bwMode="auto">
          <a:xfrm rot="5100000">
            <a:off x="4648200" y="4264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3" name="Oval 117"/>
          <p:cNvSpPr>
            <a:spLocks noChangeArrowheads="1"/>
          </p:cNvSpPr>
          <p:nvPr/>
        </p:nvSpPr>
        <p:spPr bwMode="auto">
          <a:xfrm rot="5100000">
            <a:off x="4821238" y="4356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4" name="Oval 118"/>
          <p:cNvSpPr>
            <a:spLocks noChangeArrowheads="1"/>
          </p:cNvSpPr>
          <p:nvPr/>
        </p:nvSpPr>
        <p:spPr bwMode="auto">
          <a:xfrm rot="5100000">
            <a:off x="5008563" y="3478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5" name="Oval 119"/>
          <p:cNvSpPr>
            <a:spLocks noChangeArrowheads="1"/>
          </p:cNvSpPr>
          <p:nvPr/>
        </p:nvSpPr>
        <p:spPr bwMode="auto">
          <a:xfrm rot="5100000">
            <a:off x="5022850" y="3629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6" name="Oval 120"/>
          <p:cNvSpPr>
            <a:spLocks noChangeArrowheads="1"/>
          </p:cNvSpPr>
          <p:nvPr/>
        </p:nvSpPr>
        <p:spPr bwMode="auto">
          <a:xfrm rot="5100000">
            <a:off x="4949825" y="3500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7" name="Oval 121"/>
          <p:cNvSpPr>
            <a:spLocks noChangeArrowheads="1"/>
          </p:cNvSpPr>
          <p:nvPr/>
        </p:nvSpPr>
        <p:spPr bwMode="auto">
          <a:xfrm rot="5100000">
            <a:off x="4962525" y="3652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8" name="Oval 122"/>
          <p:cNvSpPr>
            <a:spLocks noChangeArrowheads="1"/>
          </p:cNvSpPr>
          <p:nvPr/>
        </p:nvSpPr>
        <p:spPr bwMode="auto">
          <a:xfrm rot="5100000">
            <a:off x="5046663" y="327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9" name="Oval 123"/>
          <p:cNvSpPr>
            <a:spLocks noChangeArrowheads="1"/>
          </p:cNvSpPr>
          <p:nvPr/>
        </p:nvSpPr>
        <p:spPr bwMode="auto">
          <a:xfrm rot="5100000">
            <a:off x="5059363" y="342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0" name="Oval 124"/>
          <p:cNvSpPr>
            <a:spLocks noChangeArrowheads="1"/>
          </p:cNvSpPr>
          <p:nvPr/>
        </p:nvSpPr>
        <p:spPr bwMode="auto">
          <a:xfrm rot="5100000">
            <a:off x="4802188" y="3578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1" name="Oval 125"/>
          <p:cNvSpPr>
            <a:spLocks noChangeArrowheads="1"/>
          </p:cNvSpPr>
          <p:nvPr/>
        </p:nvSpPr>
        <p:spPr bwMode="auto">
          <a:xfrm rot="5100000">
            <a:off x="4973638" y="3670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2" name="Oval 126"/>
          <p:cNvSpPr>
            <a:spLocks noChangeArrowheads="1"/>
          </p:cNvSpPr>
          <p:nvPr/>
        </p:nvSpPr>
        <p:spPr bwMode="auto">
          <a:xfrm rot="5100000">
            <a:off x="4295775" y="3465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3" name="Oval 127"/>
          <p:cNvSpPr>
            <a:spLocks noChangeArrowheads="1"/>
          </p:cNvSpPr>
          <p:nvPr/>
        </p:nvSpPr>
        <p:spPr bwMode="auto">
          <a:xfrm rot="5100000">
            <a:off x="4306888" y="3616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4" name="Oval 128"/>
          <p:cNvSpPr>
            <a:spLocks noChangeArrowheads="1"/>
          </p:cNvSpPr>
          <p:nvPr/>
        </p:nvSpPr>
        <p:spPr bwMode="auto">
          <a:xfrm rot="5100000">
            <a:off x="4237038" y="3487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5" name="Oval 129"/>
          <p:cNvSpPr>
            <a:spLocks noChangeArrowheads="1"/>
          </p:cNvSpPr>
          <p:nvPr/>
        </p:nvSpPr>
        <p:spPr bwMode="auto">
          <a:xfrm rot="5100000">
            <a:off x="4249738" y="3640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6" name="Oval 130"/>
          <p:cNvSpPr>
            <a:spLocks noChangeArrowheads="1"/>
          </p:cNvSpPr>
          <p:nvPr/>
        </p:nvSpPr>
        <p:spPr bwMode="auto">
          <a:xfrm rot="5100000">
            <a:off x="4330700" y="3263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7" name="Oval 131"/>
          <p:cNvSpPr>
            <a:spLocks noChangeArrowheads="1"/>
          </p:cNvSpPr>
          <p:nvPr/>
        </p:nvSpPr>
        <p:spPr bwMode="auto">
          <a:xfrm rot="5100000">
            <a:off x="4344988" y="3416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8" name="Oval 132"/>
          <p:cNvSpPr>
            <a:spLocks noChangeArrowheads="1"/>
          </p:cNvSpPr>
          <p:nvPr/>
        </p:nvSpPr>
        <p:spPr bwMode="auto">
          <a:xfrm rot="5100000">
            <a:off x="4086225" y="356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9" name="Oval 133"/>
          <p:cNvSpPr>
            <a:spLocks noChangeArrowheads="1"/>
          </p:cNvSpPr>
          <p:nvPr/>
        </p:nvSpPr>
        <p:spPr bwMode="auto">
          <a:xfrm rot="5100000">
            <a:off x="4259263" y="3657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0" name="Oval 134"/>
          <p:cNvSpPr>
            <a:spLocks noChangeArrowheads="1"/>
          </p:cNvSpPr>
          <p:nvPr/>
        </p:nvSpPr>
        <p:spPr bwMode="auto">
          <a:xfrm rot="5100000">
            <a:off x="3257550" y="4468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1" name="Oval 135"/>
          <p:cNvSpPr>
            <a:spLocks noChangeArrowheads="1"/>
          </p:cNvSpPr>
          <p:nvPr/>
        </p:nvSpPr>
        <p:spPr bwMode="auto">
          <a:xfrm rot="5100000">
            <a:off x="3268663" y="4619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2" name="Oval 136"/>
          <p:cNvSpPr>
            <a:spLocks noChangeArrowheads="1"/>
          </p:cNvSpPr>
          <p:nvPr/>
        </p:nvSpPr>
        <p:spPr bwMode="auto">
          <a:xfrm rot="5100000">
            <a:off x="3198813" y="449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3" name="Oval 137"/>
          <p:cNvSpPr>
            <a:spLocks noChangeArrowheads="1"/>
          </p:cNvSpPr>
          <p:nvPr/>
        </p:nvSpPr>
        <p:spPr bwMode="auto">
          <a:xfrm rot="5100000">
            <a:off x="3211513" y="464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4" name="Oval 138"/>
          <p:cNvSpPr>
            <a:spLocks noChangeArrowheads="1"/>
          </p:cNvSpPr>
          <p:nvPr/>
        </p:nvSpPr>
        <p:spPr bwMode="auto">
          <a:xfrm rot="5100000">
            <a:off x="3292475" y="4267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5" name="Oval 139"/>
          <p:cNvSpPr>
            <a:spLocks noChangeArrowheads="1"/>
          </p:cNvSpPr>
          <p:nvPr/>
        </p:nvSpPr>
        <p:spPr bwMode="auto">
          <a:xfrm rot="5100000">
            <a:off x="3306763" y="4419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6" name="Oval 140"/>
          <p:cNvSpPr>
            <a:spLocks noChangeArrowheads="1"/>
          </p:cNvSpPr>
          <p:nvPr/>
        </p:nvSpPr>
        <p:spPr bwMode="auto">
          <a:xfrm rot="5100000">
            <a:off x="3048000" y="4568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7" name="Oval 141"/>
          <p:cNvSpPr>
            <a:spLocks noChangeArrowheads="1"/>
          </p:cNvSpPr>
          <p:nvPr/>
        </p:nvSpPr>
        <p:spPr bwMode="auto">
          <a:xfrm rot="5100000">
            <a:off x="3221038" y="4660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Tree>
    <p:extLst>
      <p:ext uri="{BB962C8B-B14F-4D97-AF65-F5344CB8AC3E}">
        <p14:creationId xmlns:p14="http://schemas.microsoft.com/office/powerpoint/2010/main" val="366445940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atin typeface="Times New Roman" pitchFamily="18" charset="0"/>
              </a:rPr>
              <a:t>The relationship between </a:t>
            </a:r>
            <a:r>
              <a:rPr lang="en-GB" i="1">
                <a:latin typeface="Times New Roman" pitchFamily="18" charset="0"/>
              </a:rPr>
              <a:t>x</a:t>
            </a:r>
            <a:r>
              <a:rPr lang="en-GB">
                <a:latin typeface="Times New Roman" pitchFamily="18" charset="0"/>
              </a:rPr>
              <a:t> and </a:t>
            </a:r>
            <a:r>
              <a:rPr lang="en-GB" i="1">
                <a:latin typeface="Times New Roman" pitchFamily="18" charset="0"/>
              </a:rPr>
              <a:t>y</a:t>
            </a:r>
            <a:endParaRPr lang="en-US">
              <a:latin typeface="Times New Roman" pitchFamily="18" charset="0"/>
            </a:endParaRPr>
          </a:p>
        </p:txBody>
      </p:sp>
      <p:sp>
        <p:nvSpPr>
          <p:cNvPr id="46083" name="Rectangle 3"/>
          <p:cNvSpPr>
            <a:spLocks noGrp="1" noChangeArrowheads="1"/>
          </p:cNvSpPr>
          <p:nvPr>
            <p:ph type="body" idx="1"/>
          </p:nvPr>
        </p:nvSpPr>
        <p:spPr>
          <a:xfrm>
            <a:off x="457200" y="1600201"/>
            <a:ext cx="8229600" cy="2286000"/>
          </a:xfrm>
        </p:spPr>
        <p:txBody>
          <a:bodyPr/>
          <a:lstStyle/>
          <a:p>
            <a:r>
              <a:rPr lang="en-GB" dirty="0">
                <a:latin typeface="Times New Roman" pitchFamily="18" charset="0"/>
              </a:rPr>
              <a:t>Correlation: is there a relationship between 2 variables?</a:t>
            </a:r>
          </a:p>
          <a:p>
            <a:r>
              <a:rPr lang="en-GB" dirty="0">
                <a:latin typeface="Times New Roman" pitchFamily="18" charset="0"/>
              </a:rPr>
              <a:t>Regression: how well a certain independent variable predict dependent variable</a:t>
            </a:r>
            <a:r>
              <a:rPr lang="en-GB" dirty="0" smtClean="0">
                <a:latin typeface="Times New Roman" pitchFamily="18" charset="0"/>
              </a:rPr>
              <a:t>?</a:t>
            </a:r>
            <a:endParaRPr lang="en-GB" dirty="0">
              <a:latin typeface="Times New Roman" pitchFamily="18" charset="0"/>
            </a:endParaRPr>
          </a:p>
        </p:txBody>
      </p:sp>
    </p:spTree>
    <p:extLst>
      <p:ext uri="{BB962C8B-B14F-4D97-AF65-F5344CB8AC3E}">
        <p14:creationId xmlns:p14="http://schemas.microsoft.com/office/powerpoint/2010/main" val="277946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1066800" y="1079500"/>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        Degree of correlation</a:t>
            </a:r>
          </a:p>
        </p:txBody>
      </p:sp>
      <p:sp>
        <p:nvSpPr>
          <p:cNvPr id="20482" name="Rectangle 2"/>
          <p:cNvSpPr>
            <a:spLocks noGrp="1" noChangeArrowheads="1"/>
          </p:cNvSpPr>
          <p:nvPr>
            <p:ph type="body" idx="1"/>
          </p:nvPr>
        </p:nvSpPr>
        <p:spPr>
          <a:xfrm>
            <a:off x="228600" y="2101850"/>
            <a:ext cx="8610600" cy="445135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Perfect  Negative Correlation</a:t>
            </a:r>
          </a:p>
        </p:txBody>
      </p:sp>
      <p:sp>
        <p:nvSpPr>
          <p:cNvPr id="20483" name="Line 3"/>
          <p:cNvSpPr>
            <a:spLocks noChangeShapeType="1"/>
          </p:cNvSpPr>
          <p:nvPr/>
        </p:nvSpPr>
        <p:spPr bwMode="auto">
          <a:xfrm>
            <a:off x="2286000" y="2971800"/>
            <a:ext cx="1588" cy="289560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4" name="Line 4"/>
          <p:cNvSpPr>
            <a:spLocks noChangeShapeType="1"/>
          </p:cNvSpPr>
          <p:nvPr/>
        </p:nvSpPr>
        <p:spPr bwMode="auto">
          <a:xfrm>
            <a:off x="2286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AutoShape 5"/>
          <p:cNvSpPr>
            <a:spLocks noChangeArrowheads="1"/>
          </p:cNvSpPr>
          <p:nvPr/>
        </p:nvSpPr>
        <p:spPr bwMode="auto">
          <a:xfrm>
            <a:off x="3810000" y="5943600"/>
            <a:ext cx="16129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Exam score</a:t>
            </a:r>
          </a:p>
        </p:txBody>
      </p:sp>
      <p:sp>
        <p:nvSpPr>
          <p:cNvPr id="20486" name="Text Box 6"/>
          <p:cNvSpPr txBox="1">
            <a:spLocks noChangeArrowheads="1"/>
          </p:cNvSpPr>
          <p:nvPr/>
        </p:nvSpPr>
        <p:spPr bwMode="auto">
          <a:xfrm>
            <a:off x="533400" y="3505200"/>
            <a:ext cx="152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5000"/>
              </a:lnSpc>
              <a:buClr>
                <a:srgbClr val="000000"/>
              </a:buClr>
              <a:buSzPct val="100000"/>
              <a:buFont typeface="Times New Roman" pitchFamily="18" charset="0"/>
              <a:buNone/>
            </a:pPr>
            <a:r>
              <a:rPr lang="en-GB" b="0">
                <a:solidFill>
                  <a:srgbClr val="000000"/>
                </a:solidFill>
              </a:rPr>
              <a:t>TV watching per</a:t>
            </a:r>
          </a:p>
          <a:p>
            <a:pPr>
              <a:buClr>
                <a:srgbClr val="000000"/>
              </a:buClr>
              <a:buSzPct val="100000"/>
              <a:buFont typeface="Times New Roman" pitchFamily="18" charset="0"/>
              <a:buNone/>
            </a:pPr>
            <a:r>
              <a:rPr lang="en-GB" b="0">
                <a:solidFill>
                  <a:srgbClr val="000000"/>
                </a:solidFill>
              </a:rPr>
              <a:t>week</a:t>
            </a:r>
          </a:p>
        </p:txBody>
      </p:sp>
      <p:sp>
        <p:nvSpPr>
          <p:cNvPr id="20487" name="Oval 7"/>
          <p:cNvSpPr>
            <a:spLocks noChangeArrowheads="1"/>
          </p:cNvSpPr>
          <p:nvPr/>
        </p:nvSpPr>
        <p:spPr bwMode="auto">
          <a:xfrm rot="10500000">
            <a:off x="2743200" y="3125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88" name="Oval 8"/>
          <p:cNvSpPr>
            <a:spLocks noChangeArrowheads="1"/>
          </p:cNvSpPr>
          <p:nvPr/>
        </p:nvSpPr>
        <p:spPr bwMode="auto">
          <a:xfrm rot="10500000">
            <a:off x="2895600" y="327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89" name="Oval 9"/>
          <p:cNvSpPr>
            <a:spLocks noChangeArrowheads="1"/>
          </p:cNvSpPr>
          <p:nvPr/>
        </p:nvSpPr>
        <p:spPr bwMode="auto">
          <a:xfrm rot="10500000">
            <a:off x="3048000" y="3430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0" name="Oval 10"/>
          <p:cNvSpPr>
            <a:spLocks noChangeArrowheads="1"/>
          </p:cNvSpPr>
          <p:nvPr/>
        </p:nvSpPr>
        <p:spPr bwMode="auto">
          <a:xfrm rot="10500000">
            <a:off x="3200400" y="358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1" name="Oval 11"/>
          <p:cNvSpPr>
            <a:spLocks noChangeArrowheads="1"/>
          </p:cNvSpPr>
          <p:nvPr/>
        </p:nvSpPr>
        <p:spPr bwMode="auto">
          <a:xfrm rot="10500000">
            <a:off x="3352800"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2" name="Oval 12"/>
          <p:cNvSpPr>
            <a:spLocks noChangeArrowheads="1"/>
          </p:cNvSpPr>
          <p:nvPr/>
        </p:nvSpPr>
        <p:spPr bwMode="auto">
          <a:xfrm rot="10500000">
            <a:off x="3505200" y="3887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3" name="Oval 13"/>
          <p:cNvSpPr>
            <a:spLocks noChangeArrowheads="1"/>
          </p:cNvSpPr>
          <p:nvPr/>
        </p:nvSpPr>
        <p:spPr bwMode="auto">
          <a:xfrm rot="10500000">
            <a:off x="3657600" y="4040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4" name="Oval 14"/>
          <p:cNvSpPr>
            <a:spLocks noChangeArrowheads="1"/>
          </p:cNvSpPr>
          <p:nvPr/>
        </p:nvSpPr>
        <p:spPr bwMode="auto">
          <a:xfrm rot="10500000">
            <a:off x="3810000" y="4191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5" name="Oval 15"/>
          <p:cNvSpPr>
            <a:spLocks noChangeArrowheads="1"/>
          </p:cNvSpPr>
          <p:nvPr/>
        </p:nvSpPr>
        <p:spPr bwMode="auto">
          <a:xfrm rot="10500000">
            <a:off x="3962400"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6" name="Oval 16"/>
          <p:cNvSpPr>
            <a:spLocks noChangeArrowheads="1"/>
          </p:cNvSpPr>
          <p:nvPr/>
        </p:nvSpPr>
        <p:spPr bwMode="auto">
          <a:xfrm rot="10500000">
            <a:off x="4114800"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7" name="Oval 17"/>
          <p:cNvSpPr>
            <a:spLocks noChangeArrowheads="1"/>
          </p:cNvSpPr>
          <p:nvPr/>
        </p:nvSpPr>
        <p:spPr bwMode="auto">
          <a:xfrm rot="10500000">
            <a:off x="4267200"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8" name="Oval 18"/>
          <p:cNvSpPr>
            <a:spLocks noChangeArrowheads="1"/>
          </p:cNvSpPr>
          <p:nvPr/>
        </p:nvSpPr>
        <p:spPr bwMode="auto">
          <a:xfrm rot="10500000">
            <a:off x="4419600" y="4802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9" name="Oval 19"/>
          <p:cNvSpPr>
            <a:spLocks noChangeArrowheads="1"/>
          </p:cNvSpPr>
          <p:nvPr/>
        </p:nvSpPr>
        <p:spPr bwMode="auto">
          <a:xfrm rot="10500000">
            <a:off x="4572000" y="4954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0" name="Oval 20"/>
          <p:cNvSpPr>
            <a:spLocks noChangeArrowheads="1"/>
          </p:cNvSpPr>
          <p:nvPr/>
        </p:nvSpPr>
        <p:spPr bwMode="auto">
          <a:xfrm rot="10500000">
            <a:off x="4724400" y="5105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1" name="Oval 21"/>
          <p:cNvSpPr>
            <a:spLocks noChangeArrowheads="1"/>
          </p:cNvSpPr>
          <p:nvPr/>
        </p:nvSpPr>
        <p:spPr bwMode="auto">
          <a:xfrm rot="10500000">
            <a:off x="4876800" y="5259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2" name="Oval 22"/>
          <p:cNvSpPr>
            <a:spLocks noChangeArrowheads="1"/>
          </p:cNvSpPr>
          <p:nvPr/>
        </p:nvSpPr>
        <p:spPr bwMode="auto">
          <a:xfrm rot="10500000">
            <a:off x="5029200" y="5411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3" name="Oval 23"/>
          <p:cNvSpPr>
            <a:spLocks noChangeArrowheads="1"/>
          </p:cNvSpPr>
          <p:nvPr/>
        </p:nvSpPr>
        <p:spPr bwMode="auto">
          <a:xfrm rot="10500000">
            <a:off x="5181600" y="5562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4" name="Line 24"/>
          <p:cNvSpPr>
            <a:spLocks noChangeShapeType="1"/>
          </p:cNvSpPr>
          <p:nvPr/>
        </p:nvSpPr>
        <p:spPr bwMode="auto">
          <a:xfrm>
            <a:off x="2667000" y="3048000"/>
            <a:ext cx="2590800" cy="259080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5787078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066800" y="996950"/>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          Degree of correlation</a:t>
            </a:r>
          </a:p>
        </p:txBody>
      </p:sp>
      <p:sp>
        <p:nvSpPr>
          <p:cNvPr id="21506" name="Rectangle 2"/>
          <p:cNvSpPr>
            <a:spLocks noGrp="1" noChangeArrowheads="1"/>
          </p:cNvSpPr>
          <p:nvPr>
            <p:ph type="body" idx="1"/>
          </p:nvPr>
        </p:nvSpPr>
        <p:spPr>
          <a:xfrm>
            <a:off x="1066800" y="2101850"/>
            <a:ext cx="7772400" cy="762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0000"/>
                </a:solidFill>
              </a:rPr>
              <a:t>Moderate Negative Correlation</a:t>
            </a:r>
          </a:p>
        </p:txBody>
      </p:sp>
      <p:sp>
        <p:nvSpPr>
          <p:cNvPr id="21507" name="Line 3"/>
          <p:cNvSpPr>
            <a:spLocks noChangeShapeType="1"/>
          </p:cNvSpPr>
          <p:nvPr/>
        </p:nvSpPr>
        <p:spPr bwMode="auto">
          <a:xfrm>
            <a:off x="2286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2286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AutoShape 5"/>
          <p:cNvSpPr>
            <a:spLocks noChangeArrowheads="1"/>
          </p:cNvSpPr>
          <p:nvPr/>
        </p:nvSpPr>
        <p:spPr bwMode="auto">
          <a:xfrm>
            <a:off x="3810000" y="5943600"/>
            <a:ext cx="16129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Exam score</a:t>
            </a:r>
          </a:p>
        </p:txBody>
      </p:sp>
      <p:sp>
        <p:nvSpPr>
          <p:cNvPr id="21510" name="Text Box 6"/>
          <p:cNvSpPr txBox="1">
            <a:spLocks noChangeArrowheads="1"/>
          </p:cNvSpPr>
          <p:nvPr/>
        </p:nvSpPr>
        <p:spPr bwMode="auto">
          <a:xfrm>
            <a:off x="733425" y="3200400"/>
            <a:ext cx="14001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5000"/>
              </a:lnSpc>
              <a:buClr>
                <a:srgbClr val="000000"/>
              </a:buClr>
              <a:buSzPct val="100000"/>
              <a:buFont typeface="Times New Roman" pitchFamily="18" charset="0"/>
              <a:buNone/>
            </a:pPr>
            <a:r>
              <a:rPr lang="en-GB" b="0">
                <a:solidFill>
                  <a:srgbClr val="000000"/>
                </a:solidFill>
              </a:rPr>
              <a:t>TV watching per</a:t>
            </a:r>
          </a:p>
          <a:p>
            <a:pPr>
              <a:buClr>
                <a:srgbClr val="000000"/>
              </a:buClr>
              <a:buSzPct val="100000"/>
              <a:buFont typeface="Times New Roman" pitchFamily="18" charset="0"/>
              <a:buNone/>
            </a:pPr>
            <a:r>
              <a:rPr lang="en-GB" b="0">
                <a:solidFill>
                  <a:srgbClr val="000000"/>
                </a:solidFill>
              </a:rPr>
              <a:t>week</a:t>
            </a:r>
          </a:p>
        </p:txBody>
      </p:sp>
      <p:grpSp>
        <p:nvGrpSpPr>
          <p:cNvPr id="21511" name="Group 7"/>
          <p:cNvGrpSpPr>
            <a:grpSpLocks/>
          </p:cNvGrpSpPr>
          <p:nvPr/>
        </p:nvGrpSpPr>
        <p:grpSpPr bwMode="auto">
          <a:xfrm>
            <a:off x="2781300" y="3009900"/>
            <a:ext cx="2663825" cy="2590800"/>
            <a:chOff x="1752" y="1896"/>
            <a:chExt cx="1678" cy="1632"/>
          </a:xfrm>
        </p:grpSpPr>
        <p:sp>
          <p:nvSpPr>
            <p:cNvPr id="21512" name="Oval 8"/>
            <p:cNvSpPr>
              <a:spLocks noChangeArrowheads="1"/>
            </p:cNvSpPr>
            <p:nvPr/>
          </p:nvSpPr>
          <p:spPr bwMode="auto">
            <a:xfrm rot="10500000">
              <a:off x="3213" y="341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3" name="Oval 9"/>
            <p:cNvSpPr>
              <a:spLocks noChangeArrowheads="1"/>
            </p:cNvSpPr>
            <p:nvPr/>
          </p:nvSpPr>
          <p:spPr bwMode="auto">
            <a:xfrm rot="10500000">
              <a:off x="3100" y="323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4" name="Oval 10"/>
            <p:cNvSpPr>
              <a:spLocks noChangeArrowheads="1"/>
            </p:cNvSpPr>
            <p:nvPr/>
          </p:nvSpPr>
          <p:spPr bwMode="auto">
            <a:xfrm rot="10500000">
              <a:off x="3004" y="324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5" name="Oval 11"/>
            <p:cNvSpPr>
              <a:spLocks noChangeArrowheads="1"/>
            </p:cNvSpPr>
            <p:nvPr/>
          </p:nvSpPr>
          <p:spPr bwMode="auto">
            <a:xfrm rot="10500000">
              <a:off x="2891" y="3059"/>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6" name="Oval 12"/>
            <p:cNvSpPr>
              <a:spLocks noChangeArrowheads="1"/>
            </p:cNvSpPr>
            <p:nvPr/>
          </p:nvSpPr>
          <p:spPr bwMode="auto">
            <a:xfrm rot="10500000">
              <a:off x="2796" y="306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7" name="Oval 13"/>
            <p:cNvSpPr>
              <a:spLocks noChangeArrowheads="1"/>
            </p:cNvSpPr>
            <p:nvPr/>
          </p:nvSpPr>
          <p:spPr bwMode="auto">
            <a:xfrm rot="10500000">
              <a:off x="2683" y="288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8" name="Oval 14"/>
            <p:cNvSpPr>
              <a:spLocks noChangeArrowheads="1"/>
            </p:cNvSpPr>
            <p:nvPr/>
          </p:nvSpPr>
          <p:spPr bwMode="auto">
            <a:xfrm rot="10500000">
              <a:off x="2586" y="289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9" name="Oval 15"/>
            <p:cNvSpPr>
              <a:spLocks noChangeArrowheads="1"/>
            </p:cNvSpPr>
            <p:nvPr/>
          </p:nvSpPr>
          <p:spPr bwMode="auto">
            <a:xfrm rot="10500000">
              <a:off x="2475" y="271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0" name="Oval 16"/>
            <p:cNvSpPr>
              <a:spLocks noChangeArrowheads="1"/>
            </p:cNvSpPr>
            <p:nvPr/>
          </p:nvSpPr>
          <p:spPr bwMode="auto">
            <a:xfrm rot="10500000">
              <a:off x="2375" y="267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1" name="Oval 17"/>
            <p:cNvSpPr>
              <a:spLocks noChangeArrowheads="1"/>
            </p:cNvSpPr>
            <p:nvPr/>
          </p:nvSpPr>
          <p:spPr bwMode="auto">
            <a:xfrm rot="10500000">
              <a:off x="3233" y="324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2" name="Oval 18"/>
            <p:cNvSpPr>
              <a:spLocks noChangeArrowheads="1"/>
            </p:cNvSpPr>
            <p:nvPr/>
          </p:nvSpPr>
          <p:spPr bwMode="auto">
            <a:xfrm rot="10500000">
              <a:off x="3120" y="306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3" name="Oval 19"/>
            <p:cNvSpPr>
              <a:spLocks noChangeArrowheads="1"/>
            </p:cNvSpPr>
            <p:nvPr/>
          </p:nvSpPr>
          <p:spPr bwMode="auto">
            <a:xfrm rot="10500000">
              <a:off x="3024" y="307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4" name="Oval 20"/>
            <p:cNvSpPr>
              <a:spLocks noChangeArrowheads="1"/>
            </p:cNvSpPr>
            <p:nvPr/>
          </p:nvSpPr>
          <p:spPr bwMode="auto">
            <a:xfrm rot="10500000">
              <a:off x="2912" y="289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5" name="Oval 21"/>
            <p:cNvSpPr>
              <a:spLocks noChangeArrowheads="1"/>
            </p:cNvSpPr>
            <p:nvPr/>
          </p:nvSpPr>
          <p:spPr bwMode="auto">
            <a:xfrm rot="10500000">
              <a:off x="2816" y="2898"/>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6" name="Oval 22"/>
            <p:cNvSpPr>
              <a:spLocks noChangeArrowheads="1"/>
            </p:cNvSpPr>
            <p:nvPr/>
          </p:nvSpPr>
          <p:spPr bwMode="auto">
            <a:xfrm rot="10500000">
              <a:off x="2703" y="271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7" name="Oval 23"/>
            <p:cNvSpPr>
              <a:spLocks noChangeArrowheads="1"/>
            </p:cNvSpPr>
            <p:nvPr/>
          </p:nvSpPr>
          <p:spPr bwMode="auto">
            <a:xfrm rot="10500000">
              <a:off x="2607" y="272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8" name="Oval 24"/>
            <p:cNvSpPr>
              <a:spLocks noChangeArrowheads="1"/>
            </p:cNvSpPr>
            <p:nvPr/>
          </p:nvSpPr>
          <p:spPr bwMode="auto">
            <a:xfrm rot="10500000">
              <a:off x="2495" y="254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9" name="Oval 25"/>
            <p:cNvSpPr>
              <a:spLocks noChangeArrowheads="1"/>
            </p:cNvSpPr>
            <p:nvPr/>
          </p:nvSpPr>
          <p:spPr bwMode="auto">
            <a:xfrm rot="10500000">
              <a:off x="2395" y="250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0" name="Oval 26"/>
            <p:cNvSpPr>
              <a:spLocks noChangeArrowheads="1"/>
            </p:cNvSpPr>
            <p:nvPr/>
          </p:nvSpPr>
          <p:spPr bwMode="auto">
            <a:xfrm rot="10500000">
              <a:off x="2897" y="325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1" name="Oval 27"/>
            <p:cNvSpPr>
              <a:spLocks noChangeArrowheads="1"/>
            </p:cNvSpPr>
            <p:nvPr/>
          </p:nvSpPr>
          <p:spPr bwMode="auto">
            <a:xfrm rot="10500000">
              <a:off x="2784" y="307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2" name="Oval 28"/>
            <p:cNvSpPr>
              <a:spLocks noChangeArrowheads="1"/>
            </p:cNvSpPr>
            <p:nvPr/>
          </p:nvSpPr>
          <p:spPr bwMode="auto">
            <a:xfrm rot="10500000">
              <a:off x="2688" y="308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3" name="Oval 29"/>
            <p:cNvSpPr>
              <a:spLocks noChangeArrowheads="1"/>
            </p:cNvSpPr>
            <p:nvPr/>
          </p:nvSpPr>
          <p:spPr bwMode="auto">
            <a:xfrm rot="10500000">
              <a:off x="2576" y="2899"/>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4" name="Oval 30"/>
            <p:cNvSpPr>
              <a:spLocks noChangeArrowheads="1"/>
            </p:cNvSpPr>
            <p:nvPr/>
          </p:nvSpPr>
          <p:spPr bwMode="auto">
            <a:xfrm rot="10500000">
              <a:off x="2481" y="290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5" name="Oval 31"/>
            <p:cNvSpPr>
              <a:spLocks noChangeArrowheads="1"/>
            </p:cNvSpPr>
            <p:nvPr/>
          </p:nvSpPr>
          <p:spPr bwMode="auto">
            <a:xfrm rot="10500000">
              <a:off x="2367" y="272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6" name="Oval 32"/>
            <p:cNvSpPr>
              <a:spLocks noChangeArrowheads="1"/>
            </p:cNvSpPr>
            <p:nvPr/>
          </p:nvSpPr>
          <p:spPr bwMode="auto">
            <a:xfrm rot="10500000">
              <a:off x="2271" y="273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7" name="Oval 33"/>
            <p:cNvSpPr>
              <a:spLocks noChangeArrowheads="1"/>
            </p:cNvSpPr>
            <p:nvPr/>
          </p:nvSpPr>
          <p:spPr bwMode="auto">
            <a:xfrm rot="10500000">
              <a:off x="2159" y="255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8" name="Oval 34"/>
            <p:cNvSpPr>
              <a:spLocks noChangeArrowheads="1"/>
            </p:cNvSpPr>
            <p:nvPr/>
          </p:nvSpPr>
          <p:spPr bwMode="auto">
            <a:xfrm rot="10500000">
              <a:off x="2059" y="251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9" name="Oval 35"/>
            <p:cNvSpPr>
              <a:spLocks noChangeArrowheads="1"/>
            </p:cNvSpPr>
            <p:nvPr/>
          </p:nvSpPr>
          <p:spPr bwMode="auto">
            <a:xfrm rot="10500000">
              <a:off x="3010" y="303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0" name="Oval 36"/>
            <p:cNvSpPr>
              <a:spLocks noChangeArrowheads="1"/>
            </p:cNvSpPr>
            <p:nvPr/>
          </p:nvSpPr>
          <p:spPr bwMode="auto">
            <a:xfrm rot="10500000">
              <a:off x="2897" y="285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1" name="Oval 37"/>
            <p:cNvSpPr>
              <a:spLocks noChangeArrowheads="1"/>
            </p:cNvSpPr>
            <p:nvPr/>
          </p:nvSpPr>
          <p:spPr bwMode="auto">
            <a:xfrm rot="10500000">
              <a:off x="2801" y="286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2" name="Oval 38"/>
            <p:cNvSpPr>
              <a:spLocks noChangeArrowheads="1"/>
            </p:cNvSpPr>
            <p:nvPr/>
          </p:nvSpPr>
          <p:spPr bwMode="auto">
            <a:xfrm rot="10500000">
              <a:off x="2689" y="2679"/>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3" name="Oval 39"/>
            <p:cNvSpPr>
              <a:spLocks noChangeArrowheads="1"/>
            </p:cNvSpPr>
            <p:nvPr/>
          </p:nvSpPr>
          <p:spPr bwMode="auto">
            <a:xfrm rot="10500000">
              <a:off x="2593" y="268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4" name="Oval 40"/>
            <p:cNvSpPr>
              <a:spLocks noChangeArrowheads="1"/>
            </p:cNvSpPr>
            <p:nvPr/>
          </p:nvSpPr>
          <p:spPr bwMode="auto">
            <a:xfrm rot="10500000">
              <a:off x="2480" y="250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5" name="Oval 41"/>
            <p:cNvSpPr>
              <a:spLocks noChangeArrowheads="1"/>
            </p:cNvSpPr>
            <p:nvPr/>
          </p:nvSpPr>
          <p:spPr bwMode="auto">
            <a:xfrm rot="10500000">
              <a:off x="2384" y="251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6" name="Oval 42"/>
            <p:cNvSpPr>
              <a:spLocks noChangeArrowheads="1"/>
            </p:cNvSpPr>
            <p:nvPr/>
          </p:nvSpPr>
          <p:spPr bwMode="auto">
            <a:xfrm rot="10500000">
              <a:off x="2272" y="233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7" name="Oval 43"/>
            <p:cNvSpPr>
              <a:spLocks noChangeArrowheads="1"/>
            </p:cNvSpPr>
            <p:nvPr/>
          </p:nvSpPr>
          <p:spPr bwMode="auto">
            <a:xfrm rot="10500000">
              <a:off x="2171" y="229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8" name="Oval 44"/>
            <p:cNvSpPr>
              <a:spLocks noChangeArrowheads="1"/>
            </p:cNvSpPr>
            <p:nvPr/>
          </p:nvSpPr>
          <p:spPr bwMode="auto">
            <a:xfrm rot="10500000">
              <a:off x="3030" y="286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9" name="Oval 45"/>
            <p:cNvSpPr>
              <a:spLocks noChangeArrowheads="1"/>
            </p:cNvSpPr>
            <p:nvPr/>
          </p:nvSpPr>
          <p:spPr bwMode="auto">
            <a:xfrm rot="10500000">
              <a:off x="2917" y="268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0" name="Oval 46"/>
            <p:cNvSpPr>
              <a:spLocks noChangeArrowheads="1"/>
            </p:cNvSpPr>
            <p:nvPr/>
          </p:nvSpPr>
          <p:spPr bwMode="auto">
            <a:xfrm rot="10500000">
              <a:off x="2821" y="269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1" name="Oval 47"/>
            <p:cNvSpPr>
              <a:spLocks noChangeArrowheads="1"/>
            </p:cNvSpPr>
            <p:nvPr/>
          </p:nvSpPr>
          <p:spPr bwMode="auto">
            <a:xfrm rot="10500000">
              <a:off x="2709" y="251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2" name="Oval 48"/>
            <p:cNvSpPr>
              <a:spLocks noChangeArrowheads="1"/>
            </p:cNvSpPr>
            <p:nvPr/>
          </p:nvSpPr>
          <p:spPr bwMode="auto">
            <a:xfrm rot="10500000">
              <a:off x="2613" y="2518"/>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3" name="Oval 49"/>
            <p:cNvSpPr>
              <a:spLocks noChangeArrowheads="1"/>
            </p:cNvSpPr>
            <p:nvPr/>
          </p:nvSpPr>
          <p:spPr bwMode="auto">
            <a:xfrm rot="10500000">
              <a:off x="2500" y="233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4" name="Oval 50"/>
            <p:cNvSpPr>
              <a:spLocks noChangeArrowheads="1"/>
            </p:cNvSpPr>
            <p:nvPr/>
          </p:nvSpPr>
          <p:spPr bwMode="auto">
            <a:xfrm rot="10500000">
              <a:off x="2404" y="234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5" name="Oval 51"/>
            <p:cNvSpPr>
              <a:spLocks noChangeArrowheads="1"/>
            </p:cNvSpPr>
            <p:nvPr/>
          </p:nvSpPr>
          <p:spPr bwMode="auto">
            <a:xfrm rot="10500000">
              <a:off x="2292" y="216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6" name="Oval 52"/>
            <p:cNvSpPr>
              <a:spLocks noChangeArrowheads="1"/>
            </p:cNvSpPr>
            <p:nvPr/>
          </p:nvSpPr>
          <p:spPr bwMode="auto">
            <a:xfrm rot="10500000">
              <a:off x="2192" y="212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7" name="Oval 53"/>
            <p:cNvSpPr>
              <a:spLocks noChangeArrowheads="1"/>
            </p:cNvSpPr>
            <p:nvPr/>
          </p:nvSpPr>
          <p:spPr bwMode="auto">
            <a:xfrm rot="10500000">
              <a:off x="2695" y="287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8" name="Oval 54"/>
            <p:cNvSpPr>
              <a:spLocks noChangeArrowheads="1"/>
            </p:cNvSpPr>
            <p:nvPr/>
          </p:nvSpPr>
          <p:spPr bwMode="auto">
            <a:xfrm rot="10500000">
              <a:off x="2581" y="269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9" name="Oval 55"/>
            <p:cNvSpPr>
              <a:spLocks noChangeArrowheads="1"/>
            </p:cNvSpPr>
            <p:nvPr/>
          </p:nvSpPr>
          <p:spPr bwMode="auto">
            <a:xfrm rot="10500000">
              <a:off x="2486" y="270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0" name="Oval 56"/>
            <p:cNvSpPr>
              <a:spLocks noChangeArrowheads="1"/>
            </p:cNvSpPr>
            <p:nvPr/>
          </p:nvSpPr>
          <p:spPr bwMode="auto">
            <a:xfrm rot="10500000">
              <a:off x="2373" y="252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1" name="Oval 57"/>
            <p:cNvSpPr>
              <a:spLocks noChangeArrowheads="1"/>
            </p:cNvSpPr>
            <p:nvPr/>
          </p:nvSpPr>
          <p:spPr bwMode="auto">
            <a:xfrm rot="10500000">
              <a:off x="2278" y="2528"/>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2" name="Oval 58"/>
            <p:cNvSpPr>
              <a:spLocks noChangeArrowheads="1"/>
            </p:cNvSpPr>
            <p:nvPr/>
          </p:nvSpPr>
          <p:spPr bwMode="auto">
            <a:xfrm rot="10500000">
              <a:off x="2164" y="234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3" name="Oval 59"/>
            <p:cNvSpPr>
              <a:spLocks noChangeArrowheads="1"/>
            </p:cNvSpPr>
            <p:nvPr/>
          </p:nvSpPr>
          <p:spPr bwMode="auto">
            <a:xfrm rot="10500000">
              <a:off x="2068" y="235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4" name="Oval 60"/>
            <p:cNvSpPr>
              <a:spLocks noChangeArrowheads="1"/>
            </p:cNvSpPr>
            <p:nvPr/>
          </p:nvSpPr>
          <p:spPr bwMode="auto">
            <a:xfrm rot="10500000">
              <a:off x="1956" y="217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5" name="Oval 61"/>
            <p:cNvSpPr>
              <a:spLocks noChangeArrowheads="1"/>
            </p:cNvSpPr>
            <p:nvPr/>
          </p:nvSpPr>
          <p:spPr bwMode="auto">
            <a:xfrm rot="10500000">
              <a:off x="1856" y="213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6" name="Line 62"/>
            <p:cNvSpPr>
              <a:spLocks noChangeShapeType="1"/>
            </p:cNvSpPr>
            <p:nvPr/>
          </p:nvSpPr>
          <p:spPr bwMode="auto">
            <a:xfrm flipH="1" flipV="1">
              <a:off x="1752" y="1894"/>
              <a:ext cx="1681" cy="1635"/>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98663059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066800" y="1066800"/>
            <a:ext cx="7772400" cy="779463"/>
          </a:xfrm>
          <a:ln/>
        </p:spPr>
        <p:txBody>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       Degree of correlation</a:t>
            </a:r>
          </a:p>
        </p:txBody>
      </p:sp>
      <p:sp>
        <p:nvSpPr>
          <p:cNvPr id="22530" name="Rectangle 2"/>
          <p:cNvSpPr>
            <a:spLocks noGrp="1" noChangeArrowheads="1"/>
          </p:cNvSpPr>
          <p:nvPr>
            <p:ph type="body" idx="1"/>
          </p:nvPr>
        </p:nvSpPr>
        <p:spPr>
          <a:xfrm>
            <a:off x="533400" y="2133600"/>
            <a:ext cx="8229600" cy="43434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Weak negative Correlation</a:t>
            </a:r>
          </a:p>
        </p:txBody>
      </p:sp>
      <p:sp>
        <p:nvSpPr>
          <p:cNvPr id="22531" name="Line 3"/>
          <p:cNvSpPr>
            <a:spLocks noChangeShapeType="1"/>
          </p:cNvSpPr>
          <p:nvPr/>
        </p:nvSpPr>
        <p:spPr bwMode="auto">
          <a:xfrm>
            <a:off x="2286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Line 4"/>
          <p:cNvSpPr>
            <a:spLocks noChangeShapeType="1"/>
          </p:cNvSpPr>
          <p:nvPr/>
        </p:nvSpPr>
        <p:spPr bwMode="auto">
          <a:xfrm>
            <a:off x="2286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AutoShape 5"/>
          <p:cNvSpPr>
            <a:spLocks noChangeArrowheads="1"/>
          </p:cNvSpPr>
          <p:nvPr/>
        </p:nvSpPr>
        <p:spPr bwMode="auto">
          <a:xfrm>
            <a:off x="3810000" y="5943600"/>
            <a:ext cx="10795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Weight</a:t>
            </a:r>
          </a:p>
        </p:txBody>
      </p:sp>
      <p:sp>
        <p:nvSpPr>
          <p:cNvPr id="22534" name="Text Box 6"/>
          <p:cNvSpPr txBox="1">
            <a:spLocks noChangeArrowheads="1"/>
          </p:cNvSpPr>
          <p:nvPr/>
        </p:nvSpPr>
        <p:spPr bwMode="auto">
          <a:xfrm>
            <a:off x="1143000" y="31242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5000"/>
              </a:lnSpc>
              <a:buClr>
                <a:srgbClr val="000000"/>
              </a:buClr>
              <a:buSzPct val="100000"/>
              <a:buFont typeface="Times New Roman" pitchFamily="18" charset="0"/>
              <a:buNone/>
            </a:pPr>
            <a:r>
              <a:rPr lang="en-GB" b="0">
                <a:solidFill>
                  <a:srgbClr val="000000"/>
                </a:solidFill>
              </a:rPr>
              <a:t>Shoe Size</a:t>
            </a:r>
          </a:p>
        </p:txBody>
      </p:sp>
      <p:sp>
        <p:nvSpPr>
          <p:cNvPr id="22535" name="Oval 7"/>
          <p:cNvSpPr>
            <a:spLocks noChangeArrowheads="1"/>
          </p:cNvSpPr>
          <p:nvPr/>
        </p:nvSpPr>
        <p:spPr bwMode="auto">
          <a:xfrm rot="10500000">
            <a:off x="5060950" y="5376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6" name="Oval 8"/>
          <p:cNvSpPr>
            <a:spLocks noChangeArrowheads="1"/>
          </p:cNvSpPr>
          <p:nvPr/>
        </p:nvSpPr>
        <p:spPr bwMode="auto">
          <a:xfrm rot="10500000">
            <a:off x="4953000" y="494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7" name="Oval 9"/>
          <p:cNvSpPr>
            <a:spLocks noChangeArrowheads="1"/>
          </p:cNvSpPr>
          <p:nvPr/>
        </p:nvSpPr>
        <p:spPr bwMode="auto">
          <a:xfrm rot="10500000">
            <a:off x="4800600"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8" name="Oval 10"/>
          <p:cNvSpPr>
            <a:spLocks noChangeArrowheads="1"/>
          </p:cNvSpPr>
          <p:nvPr/>
        </p:nvSpPr>
        <p:spPr bwMode="auto">
          <a:xfrm rot="10500000">
            <a:off x="4648200" y="472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9" name="Oval 11"/>
          <p:cNvSpPr>
            <a:spLocks noChangeArrowheads="1"/>
          </p:cNvSpPr>
          <p:nvPr/>
        </p:nvSpPr>
        <p:spPr bwMode="auto">
          <a:xfrm rot="10500000">
            <a:off x="4495800" y="4733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0" name="Oval 12"/>
          <p:cNvSpPr>
            <a:spLocks noChangeArrowheads="1"/>
          </p:cNvSpPr>
          <p:nvPr/>
        </p:nvSpPr>
        <p:spPr bwMode="auto">
          <a:xfrm rot="10500000">
            <a:off x="4346575" y="4430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1" name="Oval 13"/>
          <p:cNvSpPr>
            <a:spLocks noChangeArrowheads="1"/>
          </p:cNvSpPr>
          <p:nvPr/>
        </p:nvSpPr>
        <p:spPr bwMode="auto">
          <a:xfrm rot="10500000">
            <a:off x="4194175" y="4443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2" name="Oval 14"/>
          <p:cNvSpPr>
            <a:spLocks noChangeArrowheads="1"/>
          </p:cNvSpPr>
          <p:nvPr/>
        </p:nvSpPr>
        <p:spPr bwMode="auto">
          <a:xfrm rot="10500000">
            <a:off x="3889375" y="4260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3" name="Oval 15"/>
          <p:cNvSpPr>
            <a:spLocks noChangeArrowheads="1"/>
          </p:cNvSpPr>
          <p:nvPr/>
        </p:nvSpPr>
        <p:spPr bwMode="auto">
          <a:xfrm rot="10500000">
            <a:off x="3821113" y="4089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4" name="Oval 16"/>
          <p:cNvSpPr>
            <a:spLocks noChangeArrowheads="1"/>
          </p:cNvSpPr>
          <p:nvPr/>
        </p:nvSpPr>
        <p:spPr bwMode="auto">
          <a:xfrm rot="10500000">
            <a:off x="5094288" y="5111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5" name="Oval 17"/>
          <p:cNvSpPr>
            <a:spLocks noChangeArrowheads="1"/>
          </p:cNvSpPr>
          <p:nvPr/>
        </p:nvSpPr>
        <p:spPr bwMode="auto">
          <a:xfrm rot="10500000">
            <a:off x="4913313" y="4821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6" name="Oval 18"/>
          <p:cNvSpPr>
            <a:spLocks noChangeArrowheads="1"/>
          </p:cNvSpPr>
          <p:nvPr/>
        </p:nvSpPr>
        <p:spPr bwMode="auto">
          <a:xfrm rot="10500000">
            <a:off x="4762500" y="4833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7" name="Oval 19"/>
          <p:cNvSpPr>
            <a:spLocks noChangeArrowheads="1"/>
          </p:cNvSpPr>
          <p:nvPr/>
        </p:nvSpPr>
        <p:spPr bwMode="auto">
          <a:xfrm rot="10500000">
            <a:off x="4443413" y="4632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8" name="Oval 20"/>
          <p:cNvSpPr>
            <a:spLocks noChangeArrowheads="1"/>
          </p:cNvSpPr>
          <p:nvPr/>
        </p:nvSpPr>
        <p:spPr bwMode="auto">
          <a:xfrm rot="10500000">
            <a:off x="4419600" y="4540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9" name="Oval 21"/>
          <p:cNvSpPr>
            <a:spLocks noChangeArrowheads="1"/>
          </p:cNvSpPr>
          <p:nvPr/>
        </p:nvSpPr>
        <p:spPr bwMode="auto">
          <a:xfrm rot="10500000">
            <a:off x="4251325" y="4268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0" name="Oval 22"/>
          <p:cNvSpPr>
            <a:spLocks noChangeArrowheads="1"/>
          </p:cNvSpPr>
          <p:nvPr/>
        </p:nvSpPr>
        <p:spPr bwMode="auto">
          <a:xfrm rot="10500000">
            <a:off x="4100513" y="4283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1" name="Oval 23"/>
          <p:cNvSpPr>
            <a:spLocks noChangeArrowheads="1"/>
          </p:cNvSpPr>
          <p:nvPr/>
        </p:nvSpPr>
        <p:spPr bwMode="auto">
          <a:xfrm rot="10500000">
            <a:off x="3810000" y="4113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2" name="Oval 24"/>
          <p:cNvSpPr>
            <a:spLocks noChangeArrowheads="1"/>
          </p:cNvSpPr>
          <p:nvPr/>
        </p:nvSpPr>
        <p:spPr bwMode="auto">
          <a:xfrm rot="10500000">
            <a:off x="3762375" y="3930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3" name="Oval 25"/>
          <p:cNvSpPr>
            <a:spLocks noChangeArrowheads="1"/>
          </p:cNvSpPr>
          <p:nvPr/>
        </p:nvSpPr>
        <p:spPr bwMode="auto">
          <a:xfrm rot="10500000">
            <a:off x="4632325" y="498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4" name="Oval 26"/>
          <p:cNvSpPr>
            <a:spLocks noChangeArrowheads="1"/>
          </p:cNvSpPr>
          <p:nvPr/>
        </p:nvSpPr>
        <p:spPr bwMode="auto">
          <a:xfrm rot="10500000">
            <a:off x="4476750" y="4745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5" name="Oval 27"/>
          <p:cNvSpPr>
            <a:spLocks noChangeArrowheads="1"/>
          </p:cNvSpPr>
          <p:nvPr/>
        </p:nvSpPr>
        <p:spPr bwMode="auto">
          <a:xfrm rot="10500000">
            <a:off x="4325938"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6" name="Oval 28"/>
          <p:cNvSpPr>
            <a:spLocks noChangeArrowheads="1"/>
          </p:cNvSpPr>
          <p:nvPr/>
        </p:nvSpPr>
        <p:spPr bwMode="auto">
          <a:xfrm rot="10500000">
            <a:off x="4176713" y="4454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7" name="Oval 29"/>
          <p:cNvSpPr>
            <a:spLocks noChangeArrowheads="1"/>
          </p:cNvSpPr>
          <p:nvPr/>
        </p:nvSpPr>
        <p:spPr bwMode="auto">
          <a:xfrm rot="10500000">
            <a:off x="4025900" y="4465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8" name="Oval 30"/>
          <p:cNvSpPr>
            <a:spLocks noChangeArrowheads="1"/>
          </p:cNvSpPr>
          <p:nvPr/>
        </p:nvSpPr>
        <p:spPr bwMode="auto">
          <a:xfrm rot="10500000">
            <a:off x="3808413"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9" name="Oval 31"/>
          <p:cNvSpPr>
            <a:spLocks noChangeArrowheads="1"/>
          </p:cNvSpPr>
          <p:nvPr/>
        </p:nvSpPr>
        <p:spPr bwMode="auto">
          <a:xfrm rot="10500000">
            <a:off x="3657600" y="4189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0" name="Oval 32"/>
          <p:cNvSpPr>
            <a:spLocks noChangeArrowheads="1"/>
          </p:cNvSpPr>
          <p:nvPr/>
        </p:nvSpPr>
        <p:spPr bwMode="auto">
          <a:xfrm rot="10500000">
            <a:off x="3505200" y="3870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1" name="Oval 33"/>
          <p:cNvSpPr>
            <a:spLocks noChangeArrowheads="1"/>
          </p:cNvSpPr>
          <p:nvPr/>
        </p:nvSpPr>
        <p:spPr bwMode="auto">
          <a:xfrm rot="10500000">
            <a:off x="3346450" y="3806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2" name="Oval 34"/>
          <p:cNvSpPr>
            <a:spLocks noChangeArrowheads="1"/>
          </p:cNvSpPr>
          <p:nvPr/>
        </p:nvSpPr>
        <p:spPr bwMode="auto">
          <a:xfrm rot="10500000">
            <a:off x="4740275" y="477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3" name="Oval 35"/>
          <p:cNvSpPr>
            <a:spLocks noChangeArrowheads="1"/>
          </p:cNvSpPr>
          <p:nvPr/>
        </p:nvSpPr>
        <p:spPr bwMode="auto">
          <a:xfrm rot="10500000">
            <a:off x="4419600" y="4573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4" name="Oval 36"/>
          <p:cNvSpPr>
            <a:spLocks noChangeArrowheads="1"/>
          </p:cNvSpPr>
          <p:nvPr/>
        </p:nvSpPr>
        <p:spPr bwMode="auto">
          <a:xfrm rot="10500000">
            <a:off x="4394200" y="4481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5" name="Oval 37"/>
          <p:cNvSpPr>
            <a:spLocks noChangeArrowheads="1"/>
          </p:cNvSpPr>
          <p:nvPr/>
        </p:nvSpPr>
        <p:spPr bwMode="auto">
          <a:xfrm rot="10500000">
            <a:off x="4229100"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6" name="Oval 38"/>
          <p:cNvSpPr>
            <a:spLocks noChangeArrowheads="1"/>
          </p:cNvSpPr>
          <p:nvPr/>
        </p:nvSpPr>
        <p:spPr bwMode="auto">
          <a:xfrm rot="10500000">
            <a:off x="4076700" y="4224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7" name="Oval 39"/>
          <p:cNvSpPr>
            <a:spLocks noChangeArrowheads="1"/>
          </p:cNvSpPr>
          <p:nvPr/>
        </p:nvSpPr>
        <p:spPr bwMode="auto">
          <a:xfrm rot="10500000">
            <a:off x="3897313" y="3935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8" name="Oval 40"/>
          <p:cNvSpPr>
            <a:spLocks noChangeArrowheads="1"/>
          </p:cNvSpPr>
          <p:nvPr/>
        </p:nvSpPr>
        <p:spPr bwMode="auto">
          <a:xfrm rot="10500000">
            <a:off x="3744913" y="3949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9" name="Oval 41"/>
          <p:cNvSpPr>
            <a:spLocks noChangeArrowheads="1"/>
          </p:cNvSpPr>
          <p:nvPr/>
        </p:nvSpPr>
        <p:spPr bwMode="auto">
          <a:xfrm rot="10500000">
            <a:off x="3567113" y="3659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0" name="Oval 42"/>
          <p:cNvSpPr>
            <a:spLocks noChangeArrowheads="1"/>
          </p:cNvSpPr>
          <p:nvPr/>
        </p:nvSpPr>
        <p:spPr bwMode="auto">
          <a:xfrm rot="10500000">
            <a:off x="3408363" y="3597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1" name="Oval 43"/>
          <p:cNvSpPr>
            <a:spLocks noChangeArrowheads="1"/>
          </p:cNvSpPr>
          <p:nvPr/>
        </p:nvSpPr>
        <p:spPr bwMode="auto">
          <a:xfrm rot="10500000">
            <a:off x="4632325" y="459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2" name="Oval 44"/>
          <p:cNvSpPr>
            <a:spLocks noChangeArrowheads="1"/>
          </p:cNvSpPr>
          <p:nvPr/>
        </p:nvSpPr>
        <p:spPr bwMode="auto">
          <a:xfrm rot="10500000">
            <a:off x="4452938" y="4306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3" name="Oval 45"/>
          <p:cNvSpPr>
            <a:spLocks noChangeArrowheads="1"/>
          </p:cNvSpPr>
          <p:nvPr/>
        </p:nvSpPr>
        <p:spPr bwMode="auto">
          <a:xfrm rot="10500000">
            <a:off x="4300538" y="4319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4" name="Oval 46"/>
          <p:cNvSpPr>
            <a:spLocks noChangeArrowheads="1"/>
          </p:cNvSpPr>
          <p:nvPr/>
        </p:nvSpPr>
        <p:spPr bwMode="auto">
          <a:xfrm rot="10500000">
            <a:off x="4151313" y="4062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5" name="Oval 47"/>
          <p:cNvSpPr>
            <a:spLocks noChangeArrowheads="1"/>
          </p:cNvSpPr>
          <p:nvPr/>
        </p:nvSpPr>
        <p:spPr bwMode="auto">
          <a:xfrm rot="10500000">
            <a:off x="3998913" y="4075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6" name="Oval 48"/>
          <p:cNvSpPr>
            <a:spLocks noChangeArrowheads="1"/>
          </p:cNvSpPr>
          <p:nvPr/>
        </p:nvSpPr>
        <p:spPr bwMode="auto">
          <a:xfrm rot="10500000">
            <a:off x="3817938" y="3784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7" name="Oval 49"/>
          <p:cNvSpPr>
            <a:spLocks noChangeArrowheads="1"/>
          </p:cNvSpPr>
          <p:nvPr/>
        </p:nvSpPr>
        <p:spPr bwMode="auto">
          <a:xfrm rot="10500000">
            <a:off x="3778250" y="367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8" name="Oval 50"/>
          <p:cNvSpPr>
            <a:spLocks noChangeArrowheads="1"/>
          </p:cNvSpPr>
          <p:nvPr/>
        </p:nvSpPr>
        <p:spPr bwMode="auto">
          <a:xfrm rot="10500000">
            <a:off x="3359150" y="3335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9" name="Oval 51"/>
          <p:cNvSpPr>
            <a:spLocks noChangeArrowheads="1"/>
          </p:cNvSpPr>
          <p:nvPr/>
        </p:nvSpPr>
        <p:spPr bwMode="auto">
          <a:xfrm rot="10500000">
            <a:off x="3200400" y="3275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0" name="Oval 52"/>
          <p:cNvSpPr>
            <a:spLocks noChangeArrowheads="1"/>
          </p:cNvSpPr>
          <p:nvPr/>
        </p:nvSpPr>
        <p:spPr bwMode="auto">
          <a:xfrm rot="10500000">
            <a:off x="4365625" y="4418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1" name="Oval 53"/>
          <p:cNvSpPr>
            <a:spLocks noChangeArrowheads="1"/>
          </p:cNvSpPr>
          <p:nvPr/>
        </p:nvSpPr>
        <p:spPr bwMode="auto">
          <a:xfrm rot="10500000">
            <a:off x="4059238" y="4233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2" name="Oval 54"/>
          <p:cNvSpPr>
            <a:spLocks noChangeArrowheads="1"/>
          </p:cNvSpPr>
          <p:nvPr/>
        </p:nvSpPr>
        <p:spPr bwMode="auto">
          <a:xfrm rot="10500000">
            <a:off x="3906838" y="4248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3" name="Oval 55"/>
          <p:cNvSpPr>
            <a:spLocks noChangeArrowheads="1"/>
          </p:cNvSpPr>
          <p:nvPr/>
        </p:nvSpPr>
        <p:spPr bwMode="auto">
          <a:xfrm rot="10500000">
            <a:off x="3729038" y="3959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4" name="Oval 56"/>
          <p:cNvSpPr>
            <a:spLocks noChangeArrowheads="1"/>
          </p:cNvSpPr>
          <p:nvPr/>
        </p:nvSpPr>
        <p:spPr bwMode="auto">
          <a:xfrm rot="10500000">
            <a:off x="3576638" y="3970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5" name="Oval 57"/>
          <p:cNvSpPr>
            <a:spLocks noChangeArrowheads="1"/>
          </p:cNvSpPr>
          <p:nvPr/>
        </p:nvSpPr>
        <p:spPr bwMode="auto">
          <a:xfrm rot="10500000">
            <a:off x="3397250" y="368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6" name="Oval 58"/>
          <p:cNvSpPr>
            <a:spLocks noChangeArrowheads="1"/>
          </p:cNvSpPr>
          <p:nvPr/>
        </p:nvSpPr>
        <p:spPr bwMode="auto">
          <a:xfrm rot="10500000">
            <a:off x="3244850" y="3697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7" name="Oval 59"/>
          <p:cNvSpPr>
            <a:spLocks noChangeArrowheads="1"/>
          </p:cNvSpPr>
          <p:nvPr/>
        </p:nvSpPr>
        <p:spPr bwMode="auto">
          <a:xfrm rot="10500000">
            <a:off x="3067050" y="3406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8" name="Oval 60"/>
          <p:cNvSpPr>
            <a:spLocks noChangeArrowheads="1"/>
          </p:cNvSpPr>
          <p:nvPr/>
        </p:nvSpPr>
        <p:spPr bwMode="auto">
          <a:xfrm rot="10500000">
            <a:off x="2906713" y="3343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9" name="Line 61"/>
          <p:cNvSpPr>
            <a:spLocks noChangeShapeType="1"/>
          </p:cNvSpPr>
          <p:nvPr/>
        </p:nvSpPr>
        <p:spPr bwMode="auto">
          <a:xfrm flipH="1" flipV="1">
            <a:off x="2741613" y="2970213"/>
            <a:ext cx="2668587" cy="2595562"/>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0" name="Oval 62"/>
          <p:cNvSpPr>
            <a:spLocks noChangeArrowheads="1"/>
          </p:cNvSpPr>
          <p:nvPr/>
        </p:nvSpPr>
        <p:spPr bwMode="auto">
          <a:xfrm rot="10500000">
            <a:off x="4635500" y="4102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1" name="Oval 63"/>
          <p:cNvSpPr>
            <a:spLocks noChangeArrowheads="1"/>
          </p:cNvSpPr>
          <p:nvPr/>
        </p:nvSpPr>
        <p:spPr bwMode="auto">
          <a:xfrm rot="10500000">
            <a:off x="4484688" y="4116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2" name="Oval 64"/>
          <p:cNvSpPr>
            <a:spLocks noChangeArrowheads="1"/>
          </p:cNvSpPr>
          <p:nvPr/>
        </p:nvSpPr>
        <p:spPr bwMode="auto">
          <a:xfrm rot="10500000">
            <a:off x="4613275" y="4043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3" name="Oval 65"/>
          <p:cNvSpPr>
            <a:spLocks noChangeArrowheads="1"/>
          </p:cNvSpPr>
          <p:nvPr/>
        </p:nvSpPr>
        <p:spPr bwMode="auto">
          <a:xfrm rot="10500000">
            <a:off x="4460875" y="4057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4" name="Oval 66"/>
          <p:cNvSpPr>
            <a:spLocks noChangeArrowheads="1"/>
          </p:cNvSpPr>
          <p:nvPr/>
        </p:nvSpPr>
        <p:spPr bwMode="auto">
          <a:xfrm rot="10500000">
            <a:off x="4837113" y="414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5" name="Oval 67"/>
          <p:cNvSpPr>
            <a:spLocks noChangeArrowheads="1"/>
          </p:cNvSpPr>
          <p:nvPr/>
        </p:nvSpPr>
        <p:spPr bwMode="auto">
          <a:xfrm rot="10500000">
            <a:off x="4684713" y="4152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6" name="Oval 68"/>
          <p:cNvSpPr>
            <a:spLocks noChangeArrowheads="1"/>
          </p:cNvSpPr>
          <p:nvPr/>
        </p:nvSpPr>
        <p:spPr bwMode="auto">
          <a:xfrm rot="10500000">
            <a:off x="4535488" y="3895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7" name="Oval 69"/>
          <p:cNvSpPr>
            <a:spLocks noChangeArrowheads="1"/>
          </p:cNvSpPr>
          <p:nvPr/>
        </p:nvSpPr>
        <p:spPr bwMode="auto">
          <a:xfrm rot="10500000">
            <a:off x="4443413" y="4067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8" name="Oval 70"/>
          <p:cNvSpPr>
            <a:spLocks noChangeArrowheads="1"/>
          </p:cNvSpPr>
          <p:nvPr/>
        </p:nvSpPr>
        <p:spPr bwMode="auto">
          <a:xfrm rot="10500000">
            <a:off x="4267200" y="3749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9" name="Oval 71"/>
          <p:cNvSpPr>
            <a:spLocks noChangeArrowheads="1"/>
          </p:cNvSpPr>
          <p:nvPr/>
        </p:nvSpPr>
        <p:spPr bwMode="auto">
          <a:xfrm rot="10500000">
            <a:off x="4116388" y="3763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0" name="Oval 72"/>
          <p:cNvSpPr>
            <a:spLocks noChangeArrowheads="1"/>
          </p:cNvSpPr>
          <p:nvPr/>
        </p:nvSpPr>
        <p:spPr bwMode="auto">
          <a:xfrm rot="10500000">
            <a:off x="4244975" y="3690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1" name="Oval 73"/>
          <p:cNvSpPr>
            <a:spLocks noChangeArrowheads="1"/>
          </p:cNvSpPr>
          <p:nvPr/>
        </p:nvSpPr>
        <p:spPr bwMode="auto">
          <a:xfrm rot="10500000">
            <a:off x="4092575" y="3705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2" name="Oval 74"/>
          <p:cNvSpPr>
            <a:spLocks noChangeArrowheads="1"/>
          </p:cNvSpPr>
          <p:nvPr/>
        </p:nvSpPr>
        <p:spPr bwMode="auto">
          <a:xfrm rot="10500000">
            <a:off x="4468813" y="3787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3" name="Oval 75"/>
          <p:cNvSpPr>
            <a:spLocks noChangeArrowheads="1"/>
          </p:cNvSpPr>
          <p:nvPr/>
        </p:nvSpPr>
        <p:spPr bwMode="auto">
          <a:xfrm rot="10500000">
            <a:off x="4316413" y="3800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4" name="Oval 76"/>
          <p:cNvSpPr>
            <a:spLocks noChangeArrowheads="1"/>
          </p:cNvSpPr>
          <p:nvPr/>
        </p:nvSpPr>
        <p:spPr bwMode="auto">
          <a:xfrm rot="10500000">
            <a:off x="4167188" y="3543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5" name="Oval 77"/>
          <p:cNvSpPr>
            <a:spLocks noChangeArrowheads="1"/>
          </p:cNvSpPr>
          <p:nvPr/>
        </p:nvSpPr>
        <p:spPr bwMode="auto">
          <a:xfrm rot="10500000">
            <a:off x="4075113" y="3714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6" name="Oval 78"/>
          <p:cNvSpPr>
            <a:spLocks noChangeArrowheads="1"/>
          </p:cNvSpPr>
          <p:nvPr/>
        </p:nvSpPr>
        <p:spPr bwMode="auto">
          <a:xfrm rot="10500000">
            <a:off x="4102100" y="4637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7" name="Oval 79"/>
          <p:cNvSpPr>
            <a:spLocks noChangeArrowheads="1"/>
          </p:cNvSpPr>
          <p:nvPr/>
        </p:nvSpPr>
        <p:spPr bwMode="auto">
          <a:xfrm rot="10500000">
            <a:off x="3951288"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8" name="Oval 80"/>
          <p:cNvSpPr>
            <a:spLocks noChangeArrowheads="1"/>
          </p:cNvSpPr>
          <p:nvPr/>
        </p:nvSpPr>
        <p:spPr bwMode="auto">
          <a:xfrm rot="10500000">
            <a:off x="4079875" y="4578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9" name="Oval 81"/>
          <p:cNvSpPr>
            <a:spLocks noChangeArrowheads="1"/>
          </p:cNvSpPr>
          <p:nvPr/>
        </p:nvSpPr>
        <p:spPr bwMode="auto">
          <a:xfrm rot="10500000">
            <a:off x="3927475"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0" name="Oval 82"/>
          <p:cNvSpPr>
            <a:spLocks noChangeArrowheads="1"/>
          </p:cNvSpPr>
          <p:nvPr/>
        </p:nvSpPr>
        <p:spPr bwMode="auto">
          <a:xfrm rot="10500000">
            <a:off x="4303713" y="467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1" name="Oval 83"/>
          <p:cNvSpPr>
            <a:spLocks noChangeArrowheads="1"/>
          </p:cNvSpPr>
          <p:nvPr/>
        </p:nvSpPr>
        <p:spPr bwMode="auto">
          <a:xfrm rot="10500000">
            <a:off x="4151313" y="4686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2" name="Oval 84"/>
          <p:cNvSpPr>
            <a:spLocks noChangeArrowheads="1"/>
          </p:cNvSpPr>
          <p:nvPr/>
        </p:nvSpPr>
        <p:spPr bwMode="auto">
          <a:xfrm rot="10500000">
            <a:off x="4002088" y="4427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3" name="Oval 85"/>
          <p:cNvSpPr>
            <a:spLocks noChangeArrowheads="1"/>
          </p:cNvSpPr>
          <p:nvPr/>
        </p:nvSpPr>
        <p:spPr bwMode="auto">
          <a:xfrm rot="10500000">
            <a:off x="3910013"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4" name="Oval 86"/>
          <p:cNvSpPr>
            <a:spLocks noChangeArrowheads="1"/>
          </p:cNvSpPr>
          <p:nvPr/>
        </p:nvSpPr>
        <p:spPr bwMode="auto">
          <a:xfrm rot="10500000">
            <a:off x="3505200" y="4284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5" name="Oval 87"/>
          <p:cNvSpPr>
            <a:spLocks noChangeArrowheads="1"/>
          </p:cNvSpPr>
          <p:nvPr/>
        </p:nvSpPr>
        <p:spPr bwMode="auto">
          <a:xfrm rot="10500000">
            <a:off x="3354388" y="4295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6" name="Oval 88"/>
          <p:cNvSpPr>
            <a:spLocks noChangeArrowheads="1"/>
          </p:cNvSpPr>
          <p:nvPr/>
        </p:nvSpPr>
        <p:spPr bwMode="auto">
          <a:xfrm rot="10500000">
            <a:off x="3482975" y="4225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7" name="Oval 89"/>
          <p:cNvSpPr>
            <a:spLocks noChangeArrowheads="1"/>
          </p:cNvSpPr>
          <p:nvPr/>
        </p:nvSpPr>
        <p:spPr bwMode="auto">
          <a:xfrm rot="10500000">
            <a:off x="3330575" y="4237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8" name="Oval 90"/>
          <p:cNvSpPr>
            <a:spLocks noChangeArrowheads="1"/>
          </p:cNvSpPr>
          <p:nvPr/>
        </p:nvSpPr>
        <p:spPr bwMode="auto">
          <a:xfrm rot="10500000">
            <a:off x="3706813" y="4321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9" name="Oval 91"/>
          <p:cNvSpPr>
            <a:spLocks noChangeArrowheads="1"/>
          </p:cNvSpPr>
          <p:nvPr/>
        </p:nvSpPr>
        <p:spPr bwMode="auto">
          <a:xfrm rot="10500000">
            <a:off x="3554413" y="4333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0" name="Oval 92"/>
          <p:cNvSpPr>
            <a:spLocks noChangeArrowheads="1"/>
          </p:cNvSpPr>
          <p:nvPr/>
        </p:nvSpPr>
        <p:spPr bwMode="auto">
          <a:xfrm rot="10500000">
            <a:off x="3405188" y="4075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1" name="Oval 93"/>
          <p:cNvSpPr>
            <a:spLocks noChangeArrowheads="1"/>
          </p:cNvSpPr>
          <p:nvPr/>
        </p:nvSpPr>
        <p:spPr bwMode="auto">
          <a:xfrm rot="10500000">
            <a:off x="3313113" y="4248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2" name="Oval 94"/>
          <p:cNvSpPr>
            <a:spLocks noChangeArrowheads="1"/>
          </p:cNvSpPr>
          <p:nvPr/>
        </p:nvSpPr>
        <p:spPr bwMode="auto">
          <a:xfrm rot="10500000">
            <a:off x="3111500" y="3903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3" name="Oval 95"/>
          <p:cNvSpPr>
            <a:spLocks noChangeArrowheads="1"/>
          </p:cNvSpPr>
          <p:nvPr/>
        </p:nvSpPr>
        <p:spPr bwMode="auto">
          <a:xfrm rot="10500000">
            <a:off x="2960688" y="3916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4" name="Oval 96"/>
          <p:cNvSpPr>
            <a:spLocks noChangeArrowheads="1"/>
          </p:cNvSpPr>
          <p:nvPr/>
        </p:nvSpPr>
        <p:spPr bwMode="auto">
          <a:xfrm rot="10500000">
            <a:off x="3089275" y="3844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5" name="Oval 97"/>
          <p:cNvSpPr>
            <a:spLocks noChangeArrowheads="1"/>
          </p:cNvSpPr>
          <p:nvPr/>
        </p:nvSpPr>
        <p:spPr bwMode="auto">
          <a:xfrm rot="10500000">
            <a:off x="2936875" y="3857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6" name="Oval 98"/>
          <p:cNvSpPr>
            <a:spLocks noChangeArrowheads="1"/>
          </p:cNvSpPr>
          <p:nvPr/>
        </p:nvSpPr>
        <p:spPr bwMode="auto">
          <a:xfrm rot="10500000">
            <a:off x="3313113" y="3938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7" name="Oval 99"/>
          <p:cNvSpPr>
            <a:spLocks noChangeArrowheads="1"/>
          </p:cNvSpPr>
          <p:nvPr/>
        </p:nvSpPr>
        <p:spPr bwMode="auto">
          <a:xfrm rot="10500000">
            <a:off x="3160713" y="3951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8" name="Oval 100"/>
          <p:cNvSpPr>
            <a:spLocks noChangeArrowheads="1"/>
          </p:cNvSpPr>
          <p:nvPr/>
        </p:nvSpPr>
        <p:spPr bwMode="auto">
          <a:xfrm rot="10500000">
            <a:off x="3011488" y="3695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9" name="Oval 101"/>
          <p:cNvSpPr>
            <a:spLocks noChangeArrowheads="1"/>
          </p:cNvSpPr>
          <p:nvPr/>
        </p:nvSpPr>
        <p:spPr bwMode="auto">
          <a:xfrm rot="10500000">
            <a:off x="2919413" y="3865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0" name="Oval 102"/>
          <p:cNvSpPr>
            <a:spLocks noChangeArrowheads="1"/>
          </p:cNvSpPr>
          <p:nvPr/>
        </p:nvSpPr>
        <p:spPr bwMode="auto">
          <a:xfrm rot="10500000">
            <a:off x="3657600" y="4637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1" name="Oval 103"/>
          <p:cNvSpPr>
            <a:spLocks noChangeArrowheads="1"/>
          </p:cNvSpPr>
          <p:nvPr/>
        </p:nvSpPr>
        <p:spPr bwMode="auto">
          <a:xfrm rot="10500000">
            <a:off x="3506788"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2" name="Oval 104"/>
          <p:cNvSpPr>
            <a:spLocks noChangeArrowheads="1"/>
          </p:cNvSpPr>
          <p:nvPr/>
        </p:nvSpPr>
        <p:spPr bwMode="auto">
          <a:xfrm rot="10500000">
            <a:off x="3635375" y="4578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3" name="Oval 105"/>
          <p:cNvSpPr>
            <a:spLocks noChangeArrowheads="1"/>
          </p:cNvSpPr>
          <p:nvPr/>
        </p:nvSpPr>
        <p:spPr bwMode="auto">
          <a:xfrm rot="10500000">
            <a:off x="3482975"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4" name="Oval 106"/>
          <p:cNvSpPr>
            <a:spLocks noChangeArrowheads="1"/>
          </p:cNvSpPr>
          <p:nvPr/>
        </p:nvSpPr>
        <p:spPr bwMode="auto">
          <a:xfrm rot="10500000">
            <a:off x="3859213" y="467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5" name="Oval 107"/>
          <p:cNvSpPr>
            <a:spLocks noChangeArrowheads="1"/>
          </p:cNvSpPr>
          <p:nvPr/>
        </p:nvSpPr>
        <p:spPr bwMode="auto">
          <a:xfrm rot="10500000">
            <a:off x="3706813" y="4686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6" name="Oval 108"/>
          <p:cNvSpPr>
            <a:spLocks noChangeArrowheads="1"/>
          </p:cNvSpPr>
          <p:nvPr/>
        </p:nvSpPr>
        <p:spPr bwMode="auto">
          <a:xfrm rot="10500000">
            <a:off x="3557588" y="4427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7" name="Oval 109"/>
          <p:cNvSpPr>
            <a:spLocks noChangeArrowheads="1"/>
          </p:cNvSpPr>
          <p:nvPr/>
        </p:nvSpPr>
        <p:spPr bwMode="auto">
          <a:xfrm rot="10500000">
            <a:off x="3465513"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8" name="Oval 110"/>
          <p:cNvSpPr>
            <a:spLocks noChangeArrowheads="1"/>
          </p:cNvSpPr>
          <p:nvPr/>
        </p:nvSpPr>
        <p:spPr bwMode="auto">
          <a:xfrm rot="10500000">
            <a:off x="4102100" y="5046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9" name="Oval 111"/>
          <p:cNvSpPr>
            <a:spLocks noChangeArrowheads="1"/>
          </p:cNvSpPr>
          <p:nvPr/>
        </p:nvSpPr>
        <p:spPr bwMode="auto">
          <a:xfrm rot="10500000">
            <a:off x="3951288" y="5059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0" name="Oval 112"/>
          <p:cNvSpPr>
            <a:spLocks noChangeArrowheads="1"/>
          </p:cNvSpPr>
          <p:nvPr/>
        </p:nvSpPr>
        <p:spPr bwMode="auto">
          <a:xfrm rot="10500000">
            <a:off x="4079875" y="498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1" name="Oval 113"/>
          <p:cNvSpPr>
            <a:spLocks noChangeArrowheads="1"/>
          </p:cNvSpPr>
          <p:nvPr/>
        </p:nvSpPr>
        <p:spPr bwMode="auto">
          <a:xfrm rot="10500000">
            <a:off x="3927475" y="500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2" name="Oval 114"/>
          <p:cNvSpPr>
            <a:spLocks noChangeArrowheads="1"/>
          </p:cNvSpPr>
          <p:nvPr/>
        </p:nvSpPr>
        <p:spPr bwMode="auto">
          <a:xfrm rot="10500000">
            <a:off x="4303713" y="5081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3" name="Oval 115"/>
          <p:cNvSpPr>
            <a:spLocks noChangeArrowheads="1"/>
          </p:cNvSpPr>
          <p:nvPr/>
        </p:nvSpPr>
        <p:spPr bwMode="auto">
          <a:xfrm rot="10500000">
            <a:off x="4151313" y="5094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4" name="Oval 116"/>
          <p:cNvSpPr>
            <a:spLocks noChangeArrowheads="1"/>
          </p:cNvSpPr>
          <p:nvPr/>
        </p:nvSpPr>
        <p:spPr bwMode="auto">
          <a:xfrm rot="10500000">
            <a:off x="4002088" y="483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5" name="Oval 117"/>
          <p:cNvSpPr>
            <a:spLocks noChangeArrowheads="1"/>
          </p:cNvSpPr>
          <p:nvPr/>
        </p:nvSpPr>
        <p:spPr bwMode="auto">
          <a:xfrm rot="10500000">
            <a:off x="3910013" y="5008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6" name="Oval 118"/>
          <p:cNvSpPr>
            <a:spLocks noChangeArrowheads="1"/>
          </p:cNvSpPr>
          <p:nvPr/>
        </p:nvSpPr>
        <p:spPr bwMode="auto">
          <a:xfrm rot="10500000">
            <a:off x="4787900" y="5199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7" name="Oval 119"/>
          <p:cNvSpPr>
            <a:spLocks noChangeArrowheads="1"/>
          </p:cNvSpPr>
          <p:nvPr/>
        </p:nvSpPr>
        <p:spPr bwMode="auto">
          <a:xfrm rot="10500000">
            <a:off x="4637088" y="5210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8" name="Oval 120"/>
          <p:cNvSpPr>
            <a:spLocks noChangeArrowheads="1"/>
          </p:cNvSpPr>
          <p:nvPr/>
        </p:nvSpPr>
        <p:spPr bwMode="auto">
          <a:xfrm rot="10500000">
            <a:off x="4765675" y="5140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9" name="Oval 121"/>
          <p:cNvSpPr>
            <a:spLocks noChangeArrowheads="1"/>
          </p:cNvSpPr>
          <p:nvPr/>
        </p:nvSpPr>
        <p:spPr bwMode="auto">
          <a:xfrm rot="10500000">
            <a:off x="4613275" y="5151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0" name="Oval 122"/>
          <p:cNvSpPr>
            <a:spLocks noChangeArrowheads="1"/>
          </p:cNvSpPr>
          <p:nvPr/>
        </p:nvSpPr>
        <p:spPr bwMode="auto">
          <a:xfrm rot="10500000">
            <a:off x="4989513" y="5235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1" name="Oval 123"/>
          <p:cNvSpPr>
            <a:spLocks noChangeArrowheads="1"/>
          </p:cNvSpPr>
          <p:nvPr/>
        </p:nvSpPr>
        <p:spPr bwMode="auto">
          <a:xfrm rot="10500000">
            <a:off x="4837113" y="524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2" name="Oval 124"/>
          <p:cNvSpPr>
            <a:spLocks noChangeArrowheads="1"/>
          </p:cNvSpPr>
          <p:nvPr/>
        </p:nvSpPr>
        <p:spPr bwMode="auto">
          <a:xfrm rot="10500000">
            <a:off x="4687888" y="4989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3" name="Oval 125"/>
          <p:cNvSpPr>
            <a:spLocks noChangeArrowheads="1"/>
          </p:cNvSpPr>
          <p:nvPr/>
        </p:nvSpPr>
        <p:spPr bwMode="auto">
          <a:xfrm rot="10500000">
            <a:off x="4595813" y="5162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4" name="Oval 126"/>
          <p:cNvSpPr>
            <a:spLocks noChangeArrowheads="1"/>
          </p:cNvSpPr>
          <p:nvPr/>
        </p:nvSpPr>
        <p:spPr bwMode="auto">
          <a:xfrm rot="10500000">
            <a:off x="4800600" y="4484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5" name="Oval 127"/>
          <p:cNvSpPr>
            <a:spLocks noChangeArrowheads="1"/>
          </p:cNvSpPr>
          <p:nvPr/>
        </p:nvSpPr>
        <p:spPr bwMode="auto">
          <a:xfrm rot="10500000">
            <a:off x="4649788"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6" name="Oval 128"/>
          <p:cNvSpPr>
            <a:spLocks noChangeArrowheads="1"/>
          </p:cNvSpPr>
          <p:nvPr/>
        </p:nvSpPr>
        <p:spPr bwMode="auto">
          <a:xfrm rot="10500000">
            <a:off x="4778375" y="4425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7" name="Oval 129"/>
          <p:cNvSpPr>
            <a:spLocks noChangeArrowheads="1"/>
          </p:cNvSpPr>
          <p:nvPr/>
        </p:nvSpPr>
        <p:spPr bwMode="auto">
          <a:xfrm rot="10500000">
            <a:off x="4625975" y="4438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8" name="Oval 130"/>
          <p:cNvSpPr>
            <a:spLocks noChangeArrowheads="1"/>
          </p:cNvSpPr>
          <p:nvPr/>
        </p:nvSpPr>
        <p:spPr bwMode="auto">
          <a:xfrm rot="10500000">
            <a:off x="5002213" y="4521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9" name="Oval 131"/>
          <p:cNvSpPr>
            <a:spLocks noChangeArrowheads="1"/>
          </p:cNvSpPr>
          <p:nvPr/>
        </p:nvSpPr>
        <p:spPr bwMode="auto">
          <a:xfrm rot="10500000">
            <a:off x="4849813" y="4532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0" name="Oval 132"/>
          <p:cNvSpPr>
            <a:spLocks noChangeArrowheads="1"/>
          </p:cNvSpPr>
          <p:nvPr/>
        </p:nvSpPr>
        <p:spPr bwMode="auto">
          <a:xfrm rot="10500000">
            <a:off x="470058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1" name="Oval 133"/>
          <p:cNvSpPr>
            <a:spLocks noChangeArrowheads="1"/>
          </p:cNvSpPr>
          <p:nvPr/>
        </p:nvSpPr>
        <p:spPr bwMode="auto">
          <a:xfrm rot="10500000">
            <a:off x="4608513" y="4446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2" name="Oval 134"/>
          <p:cNvSpPr>
            <a:spLocks noChangeArrowheads="1"/>
          </p:cNvSpPr>
          <p:nvPr/>
        </p:nvSpPr>
        <p:spPr bwMode="auto">
          <a:xfrm rot="10500000">
            <a:off x="3797300" y="3446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3" name="Oval 135"/>
          <p:cNvSpPr>
            <a:spLocks noChangeArrowheads="1"/>
          </p:cNvSpPr>
          <p:nvPr/>
        </p:nvSpPr>
        <p:spPr bwMode="auto">
          <a:xfrm rot="10500000">
            <a:off x="3646488" y="3459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4" name="Oval 136"/>
          <p:cNvSpPr>
            <a:spLocks noChangeArrowheads="1"/>
          </p:cNvSpPr>
          <p:nvPr/>
        </p:nvSpPr>
        <p:spPr bwMode="auto">
          <a:xfrm rot="10500000">
            <a:off x="3775075" y="3387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5" name="Oval 137"/>
          <p:cNvSpPr>
            <a:spLocks noChangeArrowheads="1"/>
          </p:cNvSpPr>
          <p:nvPr/>
        </p:nvSpPr>
        <p:spPr bwMode="auto">
          <a:xfrm rot="10500000">
            <a:off x="3622675" y="3400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6" name="Oval 138"/>
          <p:cNvSpPr>
            <a:spLocks noChangeArrowheads="1"/>
          </p:cNvSpPr>
          <p:nvPr/>
        </p:nvSpPr>
        <p:spPr bwMode="auto">
          <a:xfrm rot="10500000">
            <a:off x="3998913" y="3481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7" name="Oval 139"/>
          <p:cNvSpPr>
            <a:spLocks noChangeArrowheads="1"/>
          </p:cNvSpPr>
          <p:nvPr/>
        </p:nvSpPr>
        <p:spPr bwMode="auto">
          <a:xfrm rot="10500000">
            <a:off x="3846513" y="3494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8" name="Oval 140"/>
          <p:cNvSpPr>
            <a:spLocks noChangeArrowheads="1"/>
          </p:cNvSpPr>
          <p:nvPr/>
        </p:nvSpPr>
        <p:spPr bwMode="auto">
          <a:xfrm rot="10500000">
            <a:off x="3697288" y="323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9" name="Oval 141"/>
          <p:cNvSpPr>
            <a:spLocks noChangeArrowheads="1"/>
          </p:cNvSpPr>
          <p:nvPr/>
        </p:nvSpPr>
        <p:spPr bwMode="auto">
          <a:xfrm rot="10500000">
            <a:off x="3605213" y="3408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1" name="Oval 143"/>
          <p:cNvSpPr>
            <a:spLocks noChangeArrowheads="1"/>
          </p:cNvSpPr>
          <p:nvPr/>
        </p:nvSpPr>
        <p:spPr bwMode="auto">
          <a:xfrm rot="10500000">
            <a:off x="4462463" y="4452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2" name="Oval 144"/>
          <p:cNvSpPr>
            <a:spLocks noChangeArrowheads="1"/>
          </p:cNvSpPr>
          <p:nvPr/>
        </p:nvSpPr>
        <p:spPr bwMode="auto">
          <a:xfrm rot="10500000">
            <a:off x="4394200" y="4279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3" name="Oval 145"/>
          <p:cNvSpPr>
            <a:spLocks noChangeArrowheads="1"/>
          </p:cNvSpPr>
          <p:nvPr/>
        </p:nvSpPr>
        <p:spPr bwMode="auto">
          <a:xfrm rot="10500000">
            <a:off x="4824413" y="4462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4" name="Oval 146"/>
          <p:cNvSpPr>
            <a:spLocks noChangeArrowheads="1"/>
          </p:cNvSpPr>
          <p:nvPr/>
        </p:nvSpPr>
        <p:spPr bwMode="auto">
          <a:xfrm rot="10500000">
            <a:off x="4673600" y="4473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5" name="Oval 147"/>
          <p:cNvSpPr>
            <a:spLocks noChangeArrowheads="1"/>
          </p:cNvSpPr>
          <p:nvPr/>
        </p:nvSpPr>
        <p:spPr bwMode="auto">
          <a:xfrm rot="10500000">
            <a:off x="4383088" y="4303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6" name="Oval 148"/>
          <p:cNvSpPr>
            <a:spLocks noChangeArrowheads="1"/>
          </p:cNvSpPr>
          <p:nvPr/>
        </p:nvSpPr>
        <p:spPr bwMode="auto">
          <a:xfrm rot="10500000">
            <a:off x="4335463" y="4121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7" name="Oval 149"/>
          <p:cNvSpPr>
            <a:spLocks noChangeArrowheads="1"/>
          </p:cNvSpPr>
          <p:nvPr/>
        </p:nvSpPr>
        <p:spPr bwMode="auto">
          <a:xfrm rot="10500000">
            <a:off x="4381500" y="4365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8" name="Oval 150"/>
          <p:cNvSpPr>
            <a:spLocks noChangeArrowheads="1"/>
          </p:cNvSpPr>
          <p:nvPr/>
        </p:nvSpPr>
        <p:spPr bwMode="auto">
          <a:xfrm rot="10500000">
            <a:off x="4230688" y="4381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9" name="Oval 151"/>
          <p:cNvSpPr>
            <a:spLocks noChangeArrowheads="1"/>
          </p:cNvSpPr>
          <p:nvPr/>
        </p:nvSpPr>
        <p:spPr bwMode="auto">
          <a:xfrm rot="10500000">
            <a:off x="4078288" y="4062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0" name="Oval 152"/>
          <p:cNvSpPr>
            <a:spLocks noChangeArrowheads="1"/>
          </p:cNvSpPr>
          <p:nvPr/>
        </p:nvSpPr>
        <p:spPr bwMode="auto">
          <a:xfrm rot="10500000">
            <a:off x="3919538" y="4000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1" name="Oval 153"/>
          <p:cNvSpPr>
            <a:spLocks noChangeArrowheads="1"/>
          </p:cNvSpPr>
          <p:nvPr/>
        </p:nvSpPr>
        <p:spPr bwMode="auto">
          <a:xfrm rot="10500000">
            <a:off x="4802188" y="4403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2" name="Oval 154"/>
          <p:cNvSpPr>
            <a:spLocks noChangeArrowheads="1"/>
          </p:cNvSpPr>
          <p:nvPr/>
        </p:nvSpPr>
        <p:spPr bwMode="auto">
          <a:xfrm rot="10500000">
            <a:off x="4649788" y="4416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3" name="Oval 155"/>
          <p:cNvSpPr>
            <a:spLocks noChangeArrowheads="1"/>
          </p:cNvSpPr>
          <p:nvPr/>
        </p:nvSpPr>
        <p:spPr bwMode="auto">
          <a:xfrm rot="10500000">
            <a:off x="447040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4" name="Oval 156"/>
          <p:cNvSpPr>
            <a:spLocks noChangeArrowheads="1"/>
          </p:cNvSpPr>
          <p:nvPr/>
        </p:nvSpPr>
        <p:spPr bwMode="auto">
          <a:xfrm rot="10500000">
            <a:off x="4318000" y="414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5" name="Oval 157"/>
          <p:cNvSpPr>
            <a:spLocks noChangeArrowheads="1"/>
          </p:cNvSpPr>
          <p:nvPr/>
        </p:nvSpPr>
        <p:spPr bwMode="auto">
          <a:xfrm rot="10500000">
            <a:off x="4140200" y="3849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6" name="Oval 158"/>
          <p:cNvSpPr>
            <a:spLocks noChangeArrowheads="1"/>
          </p:cNvSpPr>
          <p:nvPr/>
        </p:nvSpPr>
        <p:spPr bwMode="auto">
          <a:xfrm rot="10500000">
            <a:off x="3981450" y="3787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7" name="Oval 159"/>
          <p:cNvSpPr>
            <a:spLocks noChangeArrowheads="1"/>
          </p:cNvSpPr>
          <p:nvPr/>
        </p:nvSpPr>
        <p:spPr bwMode="auto">
          <a:xfrm rot="10500000">
            <a:off x="5026025"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8" name="Oval 160"/>
          <p:cNvSpPr>
            <a:spLocks noChangeArrowheads="1"/>
          </p:cNvSpPr>
          <p:nvPr/>
        </p:nvSpPr>
        <p:spPr bwMode="auto">
          <a:xfrm rot="10500000">
            <a:off x="4873625" y="4511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9" name="Oval 161"/>
          <p:cNvSpPr>
            <a:spLocks noChangeArrowheads="1"/>
          </p:cNvSpPr>
          <p:nvPr/>
        </p:nvSpPr>
        <p:spPr bwMode="auto">
          <a:xfrm rot="10500000">
            <a:off x="4724400" y="4252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0" name="Oval 162"/>
          <p:cNvSpPr>
            <a:spLocks noChangeArrowheads="1"/>
          </p:cNvSpPr>
          <p:nvPr/>
        </p:nvSpPr>
        <p:spPr bwMode="auto">
          <a:xfrm rot="10500000">
            <a:off x="4572000" y="4267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1" name="Oval 163"/>
          <p:cNvSpPr>
            <a:spLocks noChangeArrowheads="1"/>
          </p:cNvSpPr>
          <p:nvPr/>
        </p:nvSpPr>
        <p:spPr bwMode="auto">
          <a:xfrm rot="10500000">
            <a:off x="4391025" y="397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2" name="Oval 164"/>
          <p:cNvSpPr>
            <a:spLocks noChangeArrowheads="1"/>
          </p:cNvSpPr>
          <p:nvPr/>
        </p:nvSpPr>
        <p:spPr bwMode="auto">
          <a:xfrm rot="10500000">
            <a:off x="4351338"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3" name="Oval 165"/>
          <p:cNvSpPr>
            <a:spLocks noChangeArrowheads="1"/>
          </p:cNvSpPr>
          <p:nvPr/>
        </p:nvSpPr>
        <p:spPr bwMode="auto">
          <a:xfrm rot="10500000">
            <a:off x="3932238" y="3529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4" name="Oval 166"/>
          <p:cNvSpPr>
            <a:spLocks noChangeArrowheads="1"/>
          </p:cNvSpPr>
          <p:nvPr/>
        </p:nvSpPr>
        <p:spPr bwMode="auto">
          <a:xfrm rot="10500000">
            <a:off x="4632325" y="4425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5" name="Oval 167"/>
          <p:cNvSpPr>
            <a:spLocks noChangeArrowheads="1"/>
          </p:cNvSpPr>
          <p:nvPr/>
        </p:nvSpPr>
        <p:spPr bwMode="auto">
          <a:xfrm rot="10500000">
            <a:off x="4479925" y="4438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6" name="Oval 168"/>
          <p:cNvSpPr>
            <a:spLocks noChangeArrowheads="1"/>
          </p:cNvSpPr>
          <p:nvPr/>
        </p:nvSpPr>
        <p:spPr bwMode="auto">
          <a:xfrm rot="10500000">
            <a:off x="4302125" y="4151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7" name="Oval 169"/>
          <p:cNvSpPr>
            <a:spLocks noChangeArrowheads="1"/>
          </p:cNvSpPr>
          <p:nvPr/>
        </p:nvSpPr>
        <p:spPr bwMode="auto">
          <a:xfrm rot="10500000">
            <a:off x="4149725"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8" name="Oval 170"/>
          <p:cNvSpPr>
            <a:spLocks noChangeArrowheads="1"/>
          </p:cNvSpPr>
          <p:nvPr/>
        </p:nvSpPr>
        <p:spPr bwMode="auto">
          <a:xfrm rot="10500000">
            <a:off x="3970338"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9" name="Oval 171"/>
          <p:cNvSpPr>
            <a:spLocks noChangeArrowheads="1"/>
          </p:cNvSpPr>
          <p:nvPr/>
        </p:nvSpPr>
        <p:spPr bwMode="auto">
          <a:xfrm rot="10500000">
            <a:off x="5208588" y="4295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0" name="Oval 172"/>
          <p:cNvSpPr>
            <a:spLocks noChangeArrowheads="1"/>
          </p:cNvSpPr>
          <p:nvPr/>
        </p:nvSpPr>
        <p:spPr bwMode="auto">
          <a:xfrm rot="10500000">
            <a:off x="5057775" y="4306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1" name="Oval 173"/>
          <p:cNvSpPr>
            <a:spLocks noChangeArrowheads="1"/>
          </p:cNvSpPr>
          <p:nvPr/>
        </p:nvSpPr>
        <p:spPr bwMode="auto">
          <a:xfrm rot="10500000">
            <a:off x="5186363" y="4237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2" name="Oval 174"/>
          <p:cNvSpPr>
            <a:spLocks noChangeArrowheads="1"/>
          </p:cNvSpPr>
          <p:nvPr/>
        </p:nvSpPr>
        <p:spPr bwMode="auto">
          <a:xfrm rot="10500000">
            <a:off x="5033963" y="4249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3" name="Oval 175"/>
          <p:cNvSpPr>
            <a:spLocks noChangeArrowheads="1"/>
          </p:cNvSpPr>
          <p:nvPr/>
        </p:nvSpPr>
        <p:spPr bwMode="auto">
          <a:xfrm rot="10500000">
            <a:off x="5410200" y="4330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4" name="Oval 176"/>
          <p:cNvSpPr>
            <a:spLocks noChangeArrowheads="1"/>
          </p:cNvSpPr>
          <p:nvPr/>
        </p:nvSpPr>
        <p:spPr bwMode="auto">
          <a:xfrm rot="10500000">
            <a:off x="5257800"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5" name="Oval 177"/>
          <p:cNvSpPr>
            <a:spLocks noChangeArrowheads="1"/>
          </p:cNvSpPr>
          <p:nvPr/>
        </p:nvSpPr>
        <p:spPr bwMode="auto">
          <a:xfrm rot="10500000">
            <a:off x="5108575" y="4086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6" name="Oval 178"/>
          <p:cNvSpPr>
            <a:spLocks noChangeArrowheads="1"/>
          </p:cNvSpPr>
          <p:nvPr/>
        </p:nvSpPr>
        <p:spPr bwMode="auto">
          <a:xfrm rot="10500000">
            <a:off x="5016500" y="4259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7" name="Oval 179"/>
          <p:cNvSpPr>
            <a:spLocks noChangeArrowheads="1"/>
          </p:cNvSpPr>
          <p:nvPr/>
        </p:nvSpPr>
        <p:spPr bwMode="auto">
          <a:xfrm rot="10500000">
            <a:off x="4840288" y="3943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8" name="Oval 180"/>
          <p:cNvSpPr>
            <a:spLocks noChangeArrowheads="1"/>
          </p:cNvSpPr>
          <p:nvPr/>
        </p:nvSpPr>
        <p:spPr bwMode="auto">
          <a:xfrm rot="10500000">
            <a:off x="4689475" y="3954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9" name="Oval 181"/>
          <p:cNvSpPr>
            <a:spLocks noChangeArrowheads="1"/>
          </p:cNvSpPr>
          <p:nvPr/>
        </p:nvSpPr>
        <p:spPr bwMode="auto">
          <a:xfrm rot="10500000">
            <a:off x="3459163" y="4930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0" name="Oval 182"/>
          <p:cNvSpPr>
            <a:spLocks noChangeArrowheads="1"/>
          </p:cNvSpPr>
          <p:nvPr/>
        </p:nvSpPr>
        <p:spPr bwMode="auto">
          <a:xfrm rot="10500000">
            <a:off x="4665663" y="389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1" name="Oval 183"/>
          <p:cNvSpPr>
            <a:spLocks noChangeArrowheads="1"/>
          </p:cNvSpPr>
          <p:nvPr/>
        </p:nvSpPr>
        <p:spPr bwMode="auto">
          <a:xfrm rot="10500000">
            <a:off x="5041900" y="397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2" name="Oval 184"/>
          <p:cNvSpPr>
            <a:spLocks noChangeArrowheads="1"/>
          </p:cNvSpPr>
          <p:nvPr/>
        </p:nvSpPr>
        <p:spPr bwMode="auto">
          <a:xfrm rot="10500000">
            <a:off x="4889500" y="3992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3" name="Oval 185"/>
          <p:cNvSpPr>
            <a:spLocks noChangeArrowheads="1"/>
          </p:cNvSpPr>
          <p:nvPr/>
        </p:nvSpPr>
        <p:spPr bwMode="auto">
          <a:xfrm rot="10500000">
            <a:off x="3381375"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4" name="Oval 186"/>
          <p:cNvSpPr>
            <a:spLocks noChangeArrowheads="1"/>
          </p:cNvSpPr>
          <p:nvPr/>
        </p:nvSpPr>
        <p:spPr bwMode="auto">
          <a:xfrm rot="10500000">
            <a:off x="4648200" y="3906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5" name="Oval 187"/>
          <p:cNvSpPr>
            <a:spLocks noChangeArrowheads="1"/>
          </p:cNvSpPr>
          <p:nvPr/>
        </p:nvSpPr>
        <p:spPr bwMode="auto">
          <a:xfrm rot="10500000">
            <a:off x="4078288" y="4476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6" name="Oval 188"/>
          <p:cNvSpPr>
            <a:spLocks noChangeArrowheads="1"/>
          </p:cNvSpPr>
          <p:nvPr/>
        </p:nvSpPr>
        <p:spPr bwMode="auto">
          <a:xfrm rot="10500000">
            <a:off x="3927475" y="4489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7" name="Oval 189"/>
          <p:cNvSpPr>
            <a:spLocks noChangeArrowheads="1"/>
          </p:cNvSpPr>
          <p:nvPr/>
        </p:nvSpPr>
        <p:spPr bwMode="auto">
          <a:xfrm rot="10500000">
            <a:off x="4056063" y="4418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8" name="Oval 190"/>
          <p:cNvSpPr>
            <a:spLocks noChangeArrowheads="1"/>
          </p:cNvSpPr>
          <p:nvPr/>
        </p:nvSpPr>
        <p:spPr bwMode="auto">
          <a:xfrm rot="10500000">
            <a:off x="3903663" y="4430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9" name="Oval 191"/>
          <p:cNvSpPr>
            <a:spLocks noChangeArrowheads="1"/>
          </p:cNvSpPr>
          <p:nvPr/>
        </p:nvSpPr>
        <p:spPr bwMode="auto">
          <a:xfrm rot="10500000">
            <a:off x="4279900" y="4513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0" name="Oval 192"/>
          <p:cNvSpPr>
            <a:spLocks noChangeArrowheads="1"/>
          </p:cNvSpPr>
          <p:nvPr/>
        </p:nvSpPr>
        <p:spPr bwMode="auto">
          <a:xfrm rot="10500000">
            <a:off x="4127500" y="4524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1" name="Oval 193"/>
          <p:cNvSpPr>
            <a:spLocks noChangeArrowheads="1"/>
          </p:cNvSpPr>
          <p:nvPr/>
        </p:nvSpPr>
        <p:spPr bwMode="auto">
          <a:xfrm rot="10500000">
            <a:off x="3978275" y="4268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2" name="Oval 194"/>
          <p:cNvSpPr>
            <a:spLocks noChangeArrowheads="1"/>
          </p:cNvSpPr>
          <p:nvPr/>
        </p:nvSpPr>
        <p:spPr bwMode="auto">
          <a:xfrm rot="10500000">
            <a:off x="3886200" y="4438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3" name="Oval 195"/>
          <p:cNvSpPr>
            <a:spLocks noChangeArrowheads="1"/>
          </p:cNvSpPr>
          <p:nvPr/>
        </p:nvSpPr>
        <p:spPr bwMode="auto">
          <a:xfrm rot="10500000">
            <a:off x="3886200" y="4132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4" name="Oval 196"/>
          <p:cNvSpPr>
            <a:spLocks noChangeArrowheads="1"/>
          </p:cNvSpPr>
          <p:nvPr/>
        </p:nvSpPr>
        <p:spPr bwMode="auto">
          <a:xfrm rot="10500000">
            <a:off x="5273675" y="4468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5" name="Oval 197"/>
          <p:cNvSpPr>
            <a:spLocks noChangeArrowheads="1"/>
          </p:cNvSpPr>
          <p:nvPr/>
        </p:nvSpPr>
        <p:spPr bwMode="auto">
          <a:xfrm rot="10500000">
            <a:off x="4370388" y="3636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6" name="Oval 198"/>
          <p:cNvSpPr>
            <a:spLocks noChangeArrowheads="1"/>
          </p:cNvSpPr>
          <p:nvPr/>
        </p:nvSpPr>
        <p:spPr bwMode="auto">
          <a:xfrm rot="10500000">
            <a:off x="4219575" y="3651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7" name="Oval 199"/>
          <p:cNvSpPr>
            <a:spLocks noChangeArrowheads="1"/>
          </p:cNvSpPr>
          <p:nvPr/>
        </p:nvSpPr>
        <p:spPr bwMode="auto">
          <a:xfrm rot="10500000">
            <a:off x="4348163" y="3578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8" name="Oval 200"/>
          <p:cNvSpPr>
            <a:spLocks noChangeArrowheads="1"/>
          </p:cNvSpPr>
          <p:nvPr/>
        </p:nvSpPr>
        <p:spPr bwMode="auto">
          <a:xfrm rot="10500000">
            <a:off x="4195763" y="359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9" name="Oval 201"/>
          <p:cNvSpPr>
            <a:spLocks noChangeArrowheads="1"/>
          </p:cNvSpPr>
          <p:nvPr/>
        </p:nvSpPr>
        <p:spPr bwMode="auto">
          <a:xfrm rot="10500000">
            <a:off x="4572000" y="367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0" name="Oval 202"/>
          <p:cNvSpPr>
            <a:spLocks noChangeArrowheads="1"/>
          </p:cNvSpPr>
          <p:nvPr/>
        </p:nvSpPr>
        <p:spPr bwMode="auto">
          <a:xfrm rot="10500000">
            <a:off x="4419600" y="3687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1" name="Oval 203"/>
          <p:cNvSpPr>
            <a:spLocks noChangeArrowheads="1"/>
          </p:cNvSpPr>
          <p:nvPr/>
        </p:nvSpPr>
        <p:spPr bwMode="auto">
          <a:xfrm rot="10500000">
            <a:off x="4270375" y="3430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2" name="Oval 204"/>
          <p:cNvSpPr>
            <a:spLocks noChangeArrowheads="1"/>
          </p:cNvSpPr>
          <p:nvPr/>
        </p:nvSpPr>
        <p:spPr bwMode="auto">
          <a:xfrm rot="10500000">
            <a:off x="4178300" y="3602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3" name="Oval 205"/>
          <p:cNvSpPr>
            <a:spLocks noChangeArrowheads="1"/>
          </p:cNvSpPr>
          <p:nvPr/>
        </p:nvSpPr>
        <p:spPr bwMode="auto">
          <a:xfrm rot="10500000">
            <a:off x="5072063"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4" name="Oval 206"/>
          <p:cNvSpPr>
            <a:spLocks noChangeArrowheads="1"/>
          </p:cNvSpPr>
          <p:nvPr/>
        </p:nvSpPr>
        <p:spPr bwMode="auto">
          <a:xfrm rot="10500000">
            <a:off x="4919663" y="4978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5" name="Oval 207"/>
          <p:cNvSpPr>
            <a:spLocks noChangeArrowheads="1"/>
          </p:cNvSpPr>
          <p:nvPr/>
        </p:nvSpPr>
        <p:spPr bwMode="auto">
          <a:xfrm rot="10500000">
            <a:off x="4614863" y="4794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6" name="Oval 208"/>
          <p:cNvSpPr>
            <a:spLocks noChangeArrowheads="1"/>
          </p:cNvSpPr>
          <p:nvPr/>
        </p:nvSpPr>
        <p:spPr bwMode="auto">
          <a:xfrm rot="10500000">
            <a:off x="4546600" y="4621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7" name="Oval 209"/>
          <p:cNvSpPr>
            <a:spLocks noChangeArrowheads="1"/>
          </p:cNvSpPr>
          <p:nvPr/>
        </p:nvSpPr>
        <p:spPr bwMode="auto">
          <a:xfrm rot="10500000">
            <a:off x="5168900" y="516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8" name="Oval 210"/>
          <p:cNvSpPr>
            <a:spLocks noChangeArrowheads="1"/>
          </p:cNvSpPr>
          <p:nvPr/>
        </p:nvSpPr>
        <p:spPr bwMode="auto">
          <a:xfrm rot="10500000">
            <a:off x="5145088" y="5073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9" name="Oval 211"/>
          <p:cNvSpPr>
            <a:spLocks noChangeArrowheads="1"/>
          </p:cNvSpPr>
          <p:nvPr/>
        </p:nvSpPr>
        <p:spPr bwMode="auto">
          <a:xfrm rot="10500000">
            <a:off x="4976813" y="4803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0" name="Oval 212"/>
          <p:cNvSpPr>
            <a:spLocks noChangeArrowheads="1"/>
          </p:cNvSpPr>
          <p:nvPr/>
        </p:nvSpPr>
        <p:spPr bwMode="auto">
          <a:xfrm rot="10500000">
            <a:off x="4826000" y="481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1" name="Oval 213"/>
          <p:cNvSpPr>
            <a:spLocks noChangeArrowheads="1"/>
          </p:cNvSpPr>
          <p:nvPr/>
        </p:nvSpPr>
        <p:spPr bwMode="auto">
          <a:xfrm rot="10500000">
            <a:off x="4535488" y="4646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2" name="Oval 214"/>
          <p:cNvSpPr>
            <a:spLocks noChangeArrowheads="1"/>
          </p:cNvSpPr>
          <p:nvPr/>
        </p:nvSpPr>
        <p:spPr bwMode="auto">
          <a:xfrm rot="10500000">
            <a:off x="4902200" y="498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3" name="Oval 215"/>
          <p:cNvSpPr>
            <a:spLocks noChangeArrowheads="1"/>
          </p:cNvSpPr>
          <p:nvPr/>
        </p:nvSpPr>
        <p:spPr bwMode="auto">
          <a:xfrm rot="10500000">
            <a:off x="4751388" y="500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4" name="Oval 216"/>
          <p:cNvSpPr>
            <a:spLocks noChangeArrowheads="1"/>
          </p:cNvSpPr>
          <p:nvPr/>
        </p:nvSpPr>
        <p:spPr bwMode="auto">
          <a:xfrm rot="10500000">
            <a:off x="4533900" y="4706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5" name="Oval 217"/>
          <p:cNvSpPr>
            <a:spLocks noChangeArrowheads="1"/>
          </p:cNvSpPr>
          <p:nvPr/>
        </p:nvSpPr>
        <p:spPr bwMode="auto">
          <a:xfrm rot="10500000">
            <a:off x="4383088" y="472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6" name="Oval 218"/>
          <p:cNvSpPr>
            <a:spLocks noChangeArrowheads="1"/>
          </p:cNvSpPr>
          <p:nvPr/>
        </p:nvSpPr>
        <p:spPr bwMode="auto">
          <a:xfrm rot="10500000">
            <a:off x="5145088" y="5105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7" name="Oval 219"/>
          <p:cNvSpPr>
            <a:spLocks noChangeArrowheads="1"/>
          </p:cNvSpPr>
          <p:nvPr/>
        </p:nvSpPr>
        <p:spPr bwMode="auto">
          <a:xfrm rot="10500000">
            <a:off x="5119688" y="5014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8" name="Oval 220"/>
          <p:cNvSpPr>
            <a:spLocks noChangeArrowheads="1"/>
          </p:cNvSpPr>
          <p:nvPr/>
        </p:nvSpPr>
        <p:spPr bwMode="auto">
          <a:xfrm rot="10500000">
            <a:off x="4954588" y="4745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9" name="Oval 221"/>
          <p:cNvSpPr>
            <a:spLocks noChangeArrowheads="1"/>
          </p:cNvSpPr>
          <p:nvPr/>
        </p:nvSpPr>
        <p:spPr bwMode="auto">
          <a:xfrm rot="10500000">
            <a:off x="4802188" y="4756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0" name="Oval 222"/>
          <p:cNvSpPr>
            <a:spLocks noChangeArrowheads="1"/>
          </p:cNvSpPr>
          <p:nvPr/>
        </p:nvSpPr>
        <p:spPr bwMode="auto">
          <a:xfrm rot="10500000">
            <a:off x="5178425" y="4840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1" name="Oval 223"/>
          <p:cNvSpPr>
            <a:spLocks noChangeArrowheads="1"/>
          </p:cNvSpPr>
          <p:nvPr/>
        </p:nvSpPr>
        <p:spPr bwMode="auto">
          <a:xfrm rot="10500000">
            <a:off x="5026025" y="485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2" name="Oval 224"/>
          <p:cNvSpPr>
            <a:spLocks noChangeArrowheads="1"/>
          </p:cNvSpPr>
          <p:nvPr/>
        </p:nvSpPr>
        <p:spPr bwMode="auto">
          <a:xfrm rot="10500000">
            <a:off x="4876800" y="459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3" name="Oval 225"/>
          <p:cNvSpPr>
            <a:spLocks noChangeArrowheads="1"/>
          </p:cNvSpPr>
          <p:nvPr/>
        </p:nvSpPr>
        <p:spPr bwMode="auto">
          <a:xfrm rot="10500000">
            <a:off x="4724400"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4" name="Oval 226"/>
          <p:cNvSpPr>
            <a:spLocks noChangeArrowheads="1"/>
          </p:cNvSpPr>
          <p:nvPr/>
        </p:nvSpPr>
        <p:spPr bwMode="auto">
          <a:xfrm rot="10500000">
            <a:off x="5091113" y="494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5" name="Oval 227"/>
          <p:cNvSpPr>
            <a:spLocks noChangeArrowheads="1"/>
          </p:cNvSpPr>
          <p:nvPr/>
        </p:nvSpPr>
        <p:spPr bwMode="auto">
          <a:xfrm rot="10500000">
            <a:off x="4784725" y="4767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6" name="Oval 228"/>
          <p:cNvSpPr>
            <a:spLocks noChangeArrowheads="1"/>
          </p:cNvSpPr>
          <p:nvPr/>
        </p:nvSpPr>
        <p:spPr bwMode="auto">
          <a:xfrm rot="10500000">
            <a:off x="4632325" y="4779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7" name="Oval 229"/>
          <p:cNvSpPr>
            <a:spLocks noChangeArrowheads="1"/>
          </p:cNvSpPr>
          <p:nvPr/>
        </p:nvSpPr>
        <p:spPr bwMode="auto">
          <a:xfrm rot="10500000">
            <a:off x="5210175"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8" name="Oval 230"/>
          <p:cNvSpPr>
            <a:spLocks noChangeArrowheads="1"/>
          </p:cNvSpPr>
          <p:nvPr/>
        </p:nvSpPr>
        <p:spPr bwMode="auto">
          <a:xfrm rot="10500000">
            <a:off x="5186363"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9" name="Oval 231"/>
          <p:cNvSpPr>
            <a:spLocks noChangeArrowheads="1"/>
          </p:cNvSpPr>
          <p:nvPr/>
        </p:nvSpPr>
        <p:spPr bwMode="auto">
          <a:xfrm rot="10500000">
            <a:off x="5168900"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0" name="Oval 232"/>
          <p:cNvSpPr>
            <a:spLocks noChangeArrowheads="1"/>
          </p:cNvSpPr>
          <p:nvPr/>
        </p:nvSpPr>
        <p:spPr bwMode="auto">
          <a:xfrm rot="10500000">
            <a:off x="4827588" y="517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1" name="Oval 233"/>
          <p:cNvSpPr>
            <a:spLocks noChangeArrowheads="1"/>
          </p:cNvSpPr>
          <p:nvPr/>
        </p:nvSpPr>
        <p:spPr bwMode="auto">
          <a:xfrm rot="10500000">
            <a:off x="4676775" y="5183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2" name="Oval 234"/>
          <p:cNvSpPr>
            <a:spLocks noChangeArrowheads="1"/>
          </p:cNvSpPr>
          <p:nvPr/>
        </p:nvSpPr>
        <p:spPr bwMode="auto">
          <a:xfrm rot="10500000">
            <a:off x="4805363" y="5111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3" name="Oval 235"/>
          <p:cNvSpPr>
            <a:spLocks noChangeArrowheads="1"/>
          </p:cNvSpPr>
          <p:nvPr/>
        </p:nvSpPr>
        <p:spPr bwMode="auto">
          <a:xfrm rot="10500000">
            <a:off x="4652963" y="5124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4" name="Oval 236"/>
          <p:cNvSpPr>
            <a:spLocks noChangeArrowheads="1"/>
          </p:cNvSpPr>
          <p:nvPr/>
        </p:nvSpPr>
        <p:spPr bwMode="auto">
          <a:xfrm rot="10500000">
            <a:off x="4727575"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5" name="Oval 237"/>
          <p:cNvSpPr>
            <a:spLocks noChangeArrowheads="1"/>
          </p:cNvSpPr>
          <p:nvPr/>
        </p:nvSpPr>
        <p:spPr bwMode="auto">
          <a:xfrm rot="10500000">
            <a:off x="4635500" y="513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6" name="Oval 238"/>
          <p:cNvSpPr>
            <a:spLocks noChangeArrowheads="1"/>
          </p:cNvSpPr>
          <p:nvPr/>
        </p:nvSpPr>
        <p:spPr bwMode="auto">
          <a:xfrm rot="10500000">
            <a:off x="4230688" y="4818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7" name="Oval 239"/>
          <p:cNvSpPr>
            <a:spLocks noChangeArrowheads="1"/>
          </p:cNvSpPr>
          <p:nvPr/>
        </p:nvSpPr>
        <p:spPr bwMode="auto">
          <a:xfrm rot="10500000">
            <a:off x="4079875" y="4830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8" name="Oval 240"/>
          <p:cNvSpPr>
            <a:spLocks noChangeArrowheads="1"/>
          </p:cNvSpPr>
          <p:nvPr/>
        </p:nvSpPr>
        <p:spPr bwMode="auto">
          <a:xfrm rot="10500000">
            <a:off x="4208463"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9" name="Oval 241"/>
          <p:cNvSpPr>
            <a:spLocks noChangeArrowheads="1"/>
          </p:cNvSpPr>
          <p:nvPr/>
        </p:nvSpPr>
        <p:spPr bwMode="auto">
          <a:xfrm rot="10500000">
            <a:off x="4056063" y="4772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0" name="Oval 242"/>
          <p:cNvSpPr>
            <a:spLocks noChangeArrowheads="1"/>
          </p:cNvSpPr>
          <p:nvPr/>
        </p:nvSpPr>
        <p:spPr bwMode="auto">
          <a:xfrm rot="10500000">
            <a:off x="4432300" y="485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1" name="Oval 243"/>
          <p:cNvSpPr>
            <a:spLocks noChangeArrowheads="1"/>
          </p:cNvSpPr>
          <p:nvPr/>
        </p:nvSpPr>
        <p:spPr bwMode="auto">
          <a:xfrm rot="10500000">
            <a:off x="4279900" y="4865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2" name="Oval 244"/>
          <p:cNvSpPr>
            <a:spLocks noChangeArrowheads="1"/>
          </p:cNvSpPr>
          <p:nvPr/>
        </p:nvSpPr>
        <p:spPr bwMode="auto">
          <a:xfrm rot="10500000">
            <a:off x="4130675" y="4610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3" name="Oval 245"/>
          <p:cNvSpPr>
            <a:spLocks noChangeArrowheads="1"/>
          </p:cNvSpPr>
          <p:nvPr/>
        </p:nvSpPr>
        <p:spPr bwMode="auto">
          <a:xfrm rot="10500000">
            <a:off x="4038600" y="4779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4" name="Oval 246"/>
          <p:cNvSpPr>
            <a:spLocks noChangeArrowheads="1"/>
          </p:cNvSpPr>
          <p:nvPr/>
        </p:nvSpPr>
        <p:spPr bwMode="auto">
          <a:xfrm rot="10500000">
            <a:off x="4383088" y="517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5" name="Oval 247"/>
          <p:cNvSpPr>
            <a:spLocks noChangeArrowheads="1"/>
          </p:cNvSpPr>
          <p:nvPr/>
        </p:nvSpPr>
        <p:spPr bwMode="auto">
          <a:xfrm rot="10500000">
            <a:off x="4232275" y="5183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6" name="Oval 248"/>
          <p:cNvSpPr>
            <a:spLocks noChangeArrowheads="1"/>
          </p:cNvSpPr>
          <p:nvPr/>
        </p:nvSpPr>
        <p:spPr bwMode="auto">
          <a:xfrm rot="10500000">
            <a:off x="4360863" y="5111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7" name="Oval 249"/>
          <p:cNvSpPr>
            <a:spLocks noChangeArrowheads="1"/>
          </p:cNvSpPr>
          <p:nvPr/>
        </p:nvSpPr>
        <p:spPr bwMode="auto">
          <a:xfrm rot="10500000">
            <a:off x="4208463" y="5124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8" name="Oval 250"/>
          <p:cNvSpPr>
            <a:spLocks noChangeArrowheads="1"/>
          </p:cNvSpPr>
          <p:nvPr/>
        </p:nvSpPr>
        <p:spPr bwMode="auto">
          <a:xfrm rot="10500000">
            <a:off x="4283075"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9" name="Oval 251"/>
          <p:cNvSpPr>
            <a:spLocks noChangeArrowheads="1"/>
          </p:cNvSpPr>
          <p:nvPr/>
        </p:nvSpPr>
        <p:spPr bwMode="auto">
          <a:xfrm rot="10500000">
            <a:off x="4191000" y="513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0" name="Oval 252"/>
          <p:cNvSpPr>
            <a:spLocks noChangeArrowheads="1"/>
          </p:cNvSpPr>
          <p:nvPr/>
        </p:nvSpPr>
        <p:spPr bwMode="auto">
          <a:xfrm rot="10500000">
            <a:off x="5187950" y="4984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1" name="Oval 253"/>
          <p:cNvSpPr>
            <a:spLocks noChangeArrowheads="1"/>
          </p:cNvSpPr>
          <p:nvPr/>
        </p:nvSpPr>
        <p:spPr bwMode="auto">
          <a:xfrm rot="10500000">
            <a:off x="5119688" y="481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2" name="Oval 254"/>
          <p:cNvSpPr>
            <a:spLocks noChangeArrowheads="1"/>
          </p:cNvSpPr>
          <p:nvPr/>
        </p:nvSpPr>
        <p:spPr bwMode="auto">
          <a:xfrm rot="10500000">
            <a:off x="5108575" y="483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3" name="Oval 255"/>
          <p:cNvSpPr>
            <a:spLocks noChangeArrowheads="1"/>
          </p:cNvSpPr>
          <p:nvPr/>
        </p:nvSpPr>
        <p:spPr bwMode="auto">
          <a:xfrm rot="10500000">
            <a:off x="5060950" y="4656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4" name="Oval 256"/>
          <p:cNvSpPr>
            <a:spLocks noChangeArrowheads="1"/>
          </p:cNvSpPr>
          <p:nvPr/>
        </p:nvSpPr>
        <p:spPr bwMode="auto">
          <a:xfrm rot="10500000">
            <a:off x="5106988" y="4900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5" name="Oval 257"/>
          <p:cNvSpPr>
            <a:spLocks noChangeArrowheads="1"/>
          </p:cNvSpPr>
          <p:nvPr/>
        </p:nvSpPr>
        <p:spPr bwMode="auto">
          <a:xfrm rot="10500000">
            <a:off x="4956175" y="4914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6" name="Oval 258"/>
          <p:cNvSpPr>
            <a:spLocks noChangeArrowheads="1"/>
          </p:cNvSpPr>
          <p:nvPr/>
        </p:nvSpPr>
        <p:spPr bwMode="auto">
          <a:xfrm rot="10500000">
            <a:off x="4803775" y="459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7" name="Oval 259"/>
          <p:cNvSpPr>
            <a:spLocks noChangeArrowheads="1"/>
          </p:cNvSpPr>
          <p:nvPr/>
        </p:nvSpPr>
        <p:spPr bwMode="auto">
          <a:xfrm rot="10500000">
            <a:off x="5195888" y="4659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8" name="Oval 260"/>
          <p:cNvSpPr>
            <a:spLocks noChangeArrowheads="1"/>
          </p:cNvSpPr>
          <p:nvPr/>
        </p:nvSpPr>
        <p:spPr bwMode="auto">
          <a:xfrm rot="10500000">
            <a:off x="5043488" y="4675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9" name="Oval 261"/>
          <p:cNvSpPr>
            <a:spLocks noChangeArrowheads="1"/>
          </p:cNvSpPr>
          <p:nvPr/>
        </p:nvSpPr>
        <p:spPr bwMode="auto">
          <a:xfrm rot="10500000">
            <a:off x="5297488" y="4799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0" name="Oval 262"/>
          <p:cNvSpPr>
            <a:spLocks noChangeArrowheads="1"/>
          </p:cNvSpPr>
          <p:nvPr/>
        </p:nvSpPr>
        <p:spPr bwMode="auto">
          <a:xfrm rot="10500000">
            <a:off x="5205413" y="4973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1" name="Oval 263"/>
          <p:cNvSpPr>
            <a:spLocks noChangeArrowheads="1"/>
          </p:cNvSpPr>
          <p:nvPr/>
        </p:nvSpPr>
        <p:spPr bwMode="auto">
          <a:xfrm rot="10500000">
            <a:off x="5027613" y="4683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2" name="Oval 264"/>
          <p:cNvSpPr>
            <a:spLocks noChangeArrowheads="1"/>
          </p:cNvSpPr>
          <p:nvPr/>
        </p:nvSpPr>
        <p:spPr bwMode="auto">
          <a:xfrm rot="10500000">
            <a:off x="4875213" y="4697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3" name="Oval 265"/>
          <p:cNvSpPr>
            <a:spLocks noChangeArrowheads="1"/>
          </p:cNvSpPr>
          <p:nvPr/>
        </p:nvSpPr>
        <p:spPr bwMode="auto">
          <a:xfrm rot="10500000">
            <a:off x="4803775" y="5008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4" name="Oval 266"/>
          <p:cNvSpPr>
            <a:spLocks noChangeArrowheads="1"/>
          </p:cNvSpPr>
          <p:nvPr/>
        </p:nvSpPr>
        <p:spPr bwMode="auto">
          <a:xfrm rot="10500000">
            <a:off x="4652963" y="5022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5" name="Oval 267"/>
          <p:cNvSpPr>
            <a:spLocks noChangeArrowheads="1"/>
          </p:cNvSpPr>
          <p:nvPr/>
        </p:nvSpPr>
        <p:spPr bwMode="auto">
          <a:xfrm rot="10500000">
            <a:off x="4781550" y="494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6" name="Oval 268"/>
          <p:cNvSpPr>
            <a:spLocks noChangeArrowheads="1"/>
          </p:cNvSpPr>
          <p:nvPr/>
        </p:nvSpPr>
        <p:spPr bwMode="auto">
          <a:xfrm rot="10500000">
            <a:off x="4629150"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7" name="Oval 269"/>
          <p:cNvSpPr>
            <a:spLocks noChangeArrowheads="1"/>
          </p:cNvSpPr>
          <p:nvPr/>
        </p:nvSpPr>
        <p:spPr bwMode="auto">
          <a:xfrm rot="10500000">
            <a:off x="5005388" y="5046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8" name="Oval 270"/>
          <p:cNvSpPr>
            <a:spLocks noChangeArrowheads="1"/>
          </p:cNvSpPr>
          <p:nvPr/>
        </p:nvSpPr>
        <p:spPr bwMode="auto">
          <a:xfrm rot="10500000">
            <a:off x="4852988" y="5059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9" name="Oval 271"/>
          <p:cNvSpPr>
            <a:spLocks noChangeArrowheads="1"/>
          </p:cNvSpPr>
          <p:nvPr/>
        </p:nvSpPr>
        <p:spPr bwMode="auto">
          <a:xfrm rot="10500000">
            <a:off x="4703763" y="4802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0" name="Oval 272"/>
          <p:cNvSpPr>
            <a:spLocks noChangeArrowheads="1"/>
          </p:cNvSpPr>
          <p:nvPr/>
        </p:nvSpPr>
        <p:spPr bwMode="auto">
          <a:xfrm rot="10500000">
            <a:off x="4611688" y="4973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1" name="Oval 273"/>
          <p:cNvSpPr>
            <a:spLocks noChangeArrowheads="1"/>
          </p:cNvSpPr>
          <p:nvPr/>
        </p:nvSpPr>
        <p:spPr bwMode="auto">
          <a:xfrm rot="10500000">
            <a:off x="4611688" y="4664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2" name="Oval 274"/>
          <p:cNvSpPr>
            <a:spLocks noChangeArrowheads="1"/>
          </p:cNvSpPr>
          <p:nvPr/>
        </p:nvSpPr>
        <p:spPr bwMode="auto">
          <a:xfrm rot="10500000">
            <a:off x="4979988" y="4129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3" name="Oval 275"/>
          <p:cNvSpPr>
            <a:spLocks noChangeArrowheads="1"/>
          </p:cNvSpPr>
          <p:nvPr/>
        </p:nvSpPr>
        <p:spPr bwMode="auto">
          <a:xfrm rot="10500000">
            <a:off x="4827588" y="4143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4" name="Oval 276"/>
          <p:cNvSpPr>
            <a:spLocks noChangeArrowheads="1"/>
          </p:cNvSpPr>
          <p:nvPr/>
        </p:nvSpPr>
        <p:spPr bwMode="auto">
          <a:xfrm rot="10500000">
            <a:off x="4522788" y="3959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5" name="Oval 277"/>
          <p:cNvSpPr>
            <a:spLocks noChangeArrowheads="1"/>
          </p:cNvSpPr>
          <p:nvPr/>
        </p:nvSpPr>
        <p:spPr bwMode="auto">
          <a:xfrm rot="10500000">
            <a:off x="4454525" y="3787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6" name="Oval 278"/>
          <p:cNvSpPr>
            <a:spLocks noChangeArrowheads="1"/>
          </p:cNvSpPr>
          <p:nvPr/>
        </p:nvSpPr>
        <p:spPr bwMode="auto">
          <a:xfrm rot="10500000">
            <a:off x="5076825" y="4330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7" name="Oval 279"/>
          <p:cNvSpPr>
            <a:spLocks noChangeArrowheads="1"/>
          </p:cNvSpPr>
          <p:nvPr/>
        </p:nvSpPr>
        <p:spPr bwMode="auto">
          <a:xfrm rot="10500000">
            <a:off x="5053013" y="4237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8" name="Oval 280"/>
          <p:cNvSpPr>
            <a:spLocks noChangeArrowheads="1"/>
          </p:cNvSpPr>
          <p:nvPr/>
        </p:nvSpPr>
        <p:spPr bwMode="auto">
          <a:xfrm rot="10500000">
            <a:off x="4884738" y="396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9" name="Oval 281"/>
          <p:cNvSpPr>
            <a:spLocks noChangeArrowheads="1"/>
          </p:cNvSpPr>
          <p:nvPr/>
        </p:nvSpPr>
        <p:spPr bwMode="auto">
          <a:xfrm rot="10500000">
            <a:off x="4733925" y="3981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0" name="Oval 282"/>
          <p:cNvSpPr>
            <a:spLocks noChangeArrowheads="1"/>
          </p:cNvSpPr>
          <p:nvPr/>
        </p:nvSpPr>
        <p:spPr bwMode="auto">
          <a:xfrm rot="10500000">
            <a:off x="4443413" y="3811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1" name="Oval 283"/>
          <p:cNvSpPr>
            <a:spLocks noChangeArrowheads="1"/>
          </p:cNvSpPr>
          <p:nvPr/>
        </p:nvSpPr>
        <p:spPr bwMode="auto">
          <a:xfrm rot="10500000">
            <a:off x="4395788" y="3629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2" name="Oval 284"/>
          <p:cNvSpPr>
            <a:spLocks noChangeArrowheads="1"/>
          </p:cNvSpPr>
          <p:nvPr/>
        </p:nvSpPr>
        <p:spPr bwMode="auto">
          <a:xfrm rot="10500000">
            <a:off x="4810125" y="4152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3" name="Oval 285"/>
          <p:cNvSpPr>
            <a:spLocks noChangeArrowheads="1"/>
          </p:cNvSpPr>
          <p:nvPr/>
        </p:nvSpPr>
        <p:spPr bwMode="auto">
          <a:xfrm rot="10500000">
            <a:off x="4659313"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4" name="Oval 286"/>
          <p:cNvSpPr>
            <a:spLocks noChangeArrowheads="1"/>
          </p:cNvSpPr>
          <p:nvPr/>
        </p:nvSpPr>
        <p:spPr bwMode="auto">
          <a:xfrm rot="10500000">
            <a:off x="4441825"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5" name="Oval 287"/>
          <p:cNvSpPr>
            <a:spLocks noChangeArrowheads="1"/>
          </p:cNvSpPr>
          <p:nvPr/>
        </p:nvSpPr>
        <p:spPr bwMode="auto">
          <a:xfrm rot="10500000">
            <a:off x="4291013" y="3887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6" name="Oval 288"/>
          <p:cNvSpPr>
            <a:spLocks noChangeArrowheads="1"/>
          </p:cNvSpPr>
          <p:nvPr/>
        </p:nvSpPr>
        <p:spPr bwMode="auto">
          <a:xfrm rot="10500000">
            <a:off x="4138613" y="3567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7" name="Oval 289"/>
          <p:cNvSpPr>
            <a:spLocks noChangeArrowheads="1"/>
          </p:cNvSpPr>
          <p:nvPr/>
        </p:nvSpPr>
        <p:spPr bwMode="auto">
          <a:xfrm rot="10500000">
            <a:off x="5053013" y="4271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8" name="Oval 290"/>
          <p:cNvSpPr>
            <a:spLocks noChangeArrowheads="1"/>
          </p:cNvSpPr>
          <p:nvPr/>
        </p:nvSpPr>
        <p:spPr bwMode="auto">
          <a:xfrm rot="10500000">
            <a:off x="5027613" y="4179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9" name="Oval 291"/>
          <p:cNvSpPr>
            <a:spLocks noChangeArrowheads="1"/>
          </p:cNvSpPr>
          <p:nvPr/>
        </p:nvSpPr>
        <p:spPr bwMode="auto">
          <a:xfrm rot="10500000">
            <a:off x="4862513" y="3908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0" name="Oval 292"/>
          <p:cNvSpPr>
            <a:spLocks noChangeArrowheads="1"/>
          </p:cNvSpPr>
          <p:nvPr/>
        </p:nvSpPr>
        <p:spPr bwMode="auto">
          <a:xfrm rot="10500000">
            <a:off x="4710113" y="3922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1" name="Oval 293"/>
          <p:cNvSpPr>
            <a:spLocks noChangeArrowheads="1"/>
          </p:cNvSpPr>
          <p:nvPr/>
        </p:nvSpPr>
        <p:spPr bwMode="auto">
          <a:xfrm rot="10500000">
            <a:off x="4530725" y="363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2" name="Oval 294"/>
          <p:cNvSpPr>
            <a:spLocks noChangeArrowheads="1"/>
          </p:cNvSpPr>
          <p:nvPr/>
        </p:nvSpPr>
        <p:spPr bwMode="auto">
          <a:xfrm rot="10500000">
            <a:off x="4378325" y="3648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3" name="Oval 295"/>
          <p:cNvSpPr>
            <a:spLocks noChangeArrowheads="1"/>
          </p:cNvSpPr>
          <p:nvPr/>
        </p:nvSpPr>
        <p:spPr bwMode="auto">
          <a:xfrm rot="10500000">
            <a:off x="5086350" y="4005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4" name="Oval 296"/>
          <p:cNvSpPr>
            <a:spLocks noChangeArrowheads="1"/>
          </p:cNvSpPr>
          <p:nvPr/>
        </p:nvSpPr>
        <p:spPr bwMode="auto">
          <a:xfrm rot="10500000">
            <a:off x="4933950" y="4016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5" name="Oval 297"/>
          <p:cNvSpPr>
            <a:spLocks noChangeArrowheads="1"/>
          </p:cNvSpPr>
          <p:nvPr/>
        </p:nvSpPr>
        <p:spPr bwMode="auto">
          <a:xfrm rot="10500000">
            <a:off x="3425825" y="4806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6" name="Oval 298"/>
          <p:cNvSpPr>
            <a:spLocks noChangeArrowheads="1"/>
          </p:cNvSpPr>
          <p:nvPr/>
        </p:nvSpPr>
        <p:spPr bwMode="auto">
          <a:xfrm rot="10500000">
            <a:off x="4632325" y="3771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7" name="Oval 299"/>
          <p:cNvSpPr>
            <a:spLocks noChangeArrowheads="1"/>
          </p:cNvSpPr>
          <p:nvPr/>
        </p:nvSpPr>
        <p:spPr bwMode="auto">
          <a:xfrm rot="10500000">
            <a:off x="4451350" y="3484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8" name="Oval 300"/>
          <p:cNvSpPr>
            <a:spLocks noChangeArrowheads="1"/>
          </p:cNvSpPr>
          <p:nvPr/>
        </p:nvSpPr>
        <p:spPr bwMode="auto">
          <a:xfrm rot="10500000">
            <a:off x="4999038" y="4116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9" name="Oval 301"/>
          <p:cNvSpPr>
            <a:spLocks noChangeArrowheads="1"/>
          </p:cNvSpPr>
          <p:nvPr/>
        </p:nvSpPr>
        <p:spPr bwMode="auto">
          <a:xfrm rot="10500000">
            <a:off x="4692650" y="3932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0" name="Oval 302"/>
          <p:cNvSpPr>
            <a:spLocks noChangeArrowheads="1"/>
          </p:cNvSpPr>
          <p:nvPr/>
        </p:nvSpPr>
        <p:spPr bwMode="auto">
          <a:xfrm rot="10500000">
            <a:off x="4540250" y="3946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1" name="Oval 303"/>
          <p:cNvSpPr>
            <a:spLocks noChangeArrowheads="1"/>
          </p:cNvSpPr>
          <p:nvPr/>
        </p:nvSpPr>
        <p:spPr bwMode="auto">
          <a:xfrm rot="10500000">
            <a:off x="4362450" y="3656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2" name="Oval 304"/>
          <p:cNvSpPr>
            <a:spLocks noChangeArrowheads="1"/>
          </p:cNvSpPr>
          <p:nvPr/>
        </p:nvSpPr>
        <p:spPr bwMode="auto">
          <a:xfrm rot="10500000">
            <a:off x="4210050" y="3670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3" name="Oval 305"/>
          <p:cNvSpPr>
            <a:spLocks noChangeArrowheads="1"/>
          </p:cNvSpPr>
          <p:nvPr/>
        </p:nvSpPr>
        <p:spPr bwMode="auto">
          <a:xfrm rot="10500000">
            <a:off x="3759200" y="486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4" name="Oval 306"/>
          <p:cNvSpPr>
            <a:spLocks noChangeArrowheads="1"/>
          </p:cNvSpPr>
          <p:nvPr/>
        </p:nvSpPr>
        <p:spPr bwMode="auto">
          <a:xfrm rot="10500000">
            <a:off x="3735388" y="4803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5" name="Oval 307"/>
          <p:cNvSpPr>
            <a:spLocks noChangeArrowheads="1"/>
          </p:cNvSpPr>
          <p:nvPr/>
        </p:nvSpPr>
        <p:spPr bwMode="auto">
          <a:xfrm rot="10500000">
            <a:off x="3810000" y="4640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6" name="Oval 308"/>
          <p:cNvSpPr>
            <a:spLocks noChangeArrowheads="1"/>
          </p:cNvSpPr>
          <p:nvPr/>
        </p:nvSpPr>
        <p:spPr bwMode="auto">
          <a:xfrm rot="10500000">
            <a:off x="3717925" y="4813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7" name="Oval 309"/>
          <p:cNvSpPr>
            <a:spLocks noChangeArrowheads="1"/>
          </p:cNvSpPr>
          <p:nvPr/>
        </p:nvSpPr>
        <p:spPr bwMode="auto">
          <a:xfrm rot="10500000">
            <a:off x="3541713"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8" name="Oval 310"/>
          <p:cNvSpPr>
            <a:spLocks noChangeArrowheads="1"/>
          </p:cNvSpPr>
          <p:nvPr/>
        </p:nvSpPr>
        <p:spPr bwMode="auto">
          <a:xfrm rot="10500000">
            <a:off x="3390900" y="450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9" name="Oval 311"/>
          <p:cNvSpPr>
            <a:spLocks noChangeArrowheads="1"/>
          </p:cNvSpPr>
          <p:nvPr/>
        </p:nvSpPr>
        <p:spPr bwMode="auto">
          <a:xfrm rot="10500000">
            <a:off x="3743325" y="4532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0" name="Oval 312"/>
          <p:cNvSpPr>
            <a:spLocks noChangeArrowheads="1"/>
          </p:cNvSpPr>
          <p:nvPr/>
        </p:nvSpPr>
        <p:spPr bwMode="auto">
          <a:xfrm rot="10500000">
            <a:off x="3590925" y="454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1" name="Oval 313"/>
          <p:cNvSpPr>
            <a:spLocks noChangeArrowheads="1"/>
          </p:cNvSpPr>
          <p:nvPr/>
        </p:nvSpPr>
        <p:spPr bwMode="auto">
          <a:xfrm rot="10500000">
            <a:off x="4735513" y="4333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2" name="Oval 314"/>
          <p:cNvSpPr>
            <a:spLocks noChangeArrowheads="1"/>
          </p:cNvSpPr>
          <p:nvPr/>
        </p:nvSpPr>
        <p:spPr bwMode="auto">
          <a:xfrm rot="10500000">
            <a:off x="471328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3" name="Oval 315"/>
          <p:cNvSpPr>
            <a:spLocks noChangeArrowheads="1"/>
          </p:cNvSpPr>
          <p:nvPr/>
        </p:nvSpPr>
        <p:spPr bwMode="auto">
          <a:xfrm rot="10500000">
            <a:off x="4560888" y="4287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4" name="Oval 316"/>
          <p:cNvSpPr>
            <a:spLocks noChangeArrowheads="1"/>
          </p:cNvSpPr>
          <p:nvPr/>
        </p:nvSpPr>
        <p:spPr bwMode="auto">
          <a:xfrm rot="10500000">
            <a:off x="463550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5" name="Oval 317"/>
          <p:cNvSpPr>
            <a:spLocks noChangeArrowheads="1"/>
          </p:cNvSpPr>
          <p:nvPr/>
        </p:nvSpPr>
        <p:spPr bwMode="auto">
          <a:xfrm rot="10500000">
            <a:off x="4543425" y="4298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6" name="Oval 318"/>
          <p:cNvSpPr>
            <a:spLocks noChangeArrowheads="1"/>
          </p:cNvSpPr>
          <p:nvPr/>
        </p:nvSpPr>
        <p:spPr bwMode="auto">
          <a:xfrm rot="10500000">
            <a:off x="4138613" y="3981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7" name="Oval 319"/>
          <p:cNvSpPr>
            <a:spLocks noChangeArrowheads="1"/>
          </p:cNvSpPr>
          <p:nvPr/>
        </p:nvSpPr>
        <p:spPr bwMode="auto">
          <a:xfrm rot="10500000">
            <a:off x="4116388" y="3924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8" name="Oval 320"/>
          <p:cNvSpPr>
            <a:spLocks noChangeArrowheads="1"/>
          </p:cNvSpPr>
          <p:nvPr/>
        </p:nvSpPr>
        <p:spPr bwMode="auto">
          <a:xfrm rot="10500000">
            <a:off x="4340225" y="4019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9" name="Oval 321"/>
          <p:cNvSpPr>
            <a:spLocks noChangeArrowheads="1"/>
          </p:cNvSpPr>
          <p:nvPr/>
        </p:nvSpPr>
        <p:spPr bwMode="auto">
          <a:xfrm rot="10500000">
            <a:off x="4187825" y="4032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0" name="Oval 322"/>
          <p:cNvSpPr>
            <a:spLocks noChangeArrowheads="1"/>
          </p:cNvSpPr>
          <p:nvPr/>
        </p:nvSpPr>
        <p:spPr bwMode="auto">
          <a:xfrm rot="10500000">
            <a:off x="4038600" y="3775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1" name="Oval 323"/>
          <p:cNvSpPr>
            <a:spLocks noChangeArrowheads="1"/>
          </p:cNvSpPr>
          <p:nvPr/>
        </p:nvSpPr>
        <p:spPr bwMode="auto">
          <a:xfrm rot="10500000">
            <a:off x="4291013" y="4333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2" name="Oval 324"/>
          <p:cNvSpPr>
            <a:spLocks noChangeArrowheads="1"/>
          </p:cNvSpPr>
          <p:nvPr/>
        </p:nvSpPr>
        <p:spPr bwMode="auto">
          <a:xfrm rot="10500000">
            <a:off x="426878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3" name="Oval 325"/>
          <p:cNvSpPr>
            <a:spLocks noChangeArrowheads="1"/>
          </p:cNvSpPr>
          <p:nvPr/>
        </p:nvSpPr>
        <p:spPr bwMode="auto">
          <a:xfrm rot="10500000">
            <a:off x="4116388" y="4287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4" name="Oval 326"/>
          <p:cNvSpPr>
            <a:spLocks noChangeArrowheads="1"/>
          </p:cNvSpPr>
          <p:nvPr/>
        </p:nvSpPr>
        <p:spPr bwMode="auto">
          <a:xfrm rot="10500000">
            <a:off x="419100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5" name="Oval 327"/>
          <p:cNvSpPr>
            <a:spLocks noChangeArrowheads="1"/>
          </p:cNvSpPr>
          <p:nvPr/>
        </p:nvSpPr>
        <p:spPr bwMode="auto">
          <a:xfrm rot="10500000">
            <a:off x="4098925" y="4298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6" name="Oval 328"/>
          <p:cNvSpPr>
            <a:spLocks noChangeArrowheads="1"/>
          </p:cNvSpPr>
          <p:nvPr/>
        </p:nvSpPr>
        <p:spPr bwMode="auto">
          <a:xfrm rot="10500000">
            <a:off x="5095875" y="4151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7" name="Oval 329"/>
          <p:cNvSpPr>
            <a:spLocks noChangeArrowheads="1"/>
          </p:cNvSpPr>
          <p:nvPr/>
        </p:nvSpPr>
        <p:spPr bwMode="auto">
          <a:xfrm rot="10500000">
            <a:off x="5027613" y="397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8" name="Oval 330"/>
          <p:cNvSpPr>
            <a:spLocks noChangeArrowheads="1"/>
          </p:cNvSpPr>
          <p:nvPr/>
        </p:nvSpPr>
        <p:spPr bwMode="auto">
          <a:xfrm rot="10500000">
            <a:off x="5016500" y="4003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9" name="Oval 331"/>
          <p:cNvSpPr>
            <a:spLocks noChangeArrowheads="1"/>
          </p:cNvSpPr>
          <p:nvPr/>
        </p:nvSpPr>
        <p:spPr bwMode="auto">
          <a:xfrm rot="10500000">
            <a:off x="3609975" y="4868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0" name="Oval 332"/>
          <p:cNvSpPr>
            <a:spLocks noChangeArrowheads="1"/>
          </p:cNvSpPr>
          <p:nvPr/>
        </p:nvSpPr>
        <p:spPr bwMode="auto">
          <a:xfrm rot="10500000">
            <a:off x="5014913" y="4065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1" name="Oval 333"/>
          <p:cNvSpPr>
            <a:spLocks noChangeArrowheads="1"/>
          </p:cNvSpPr>
          <p:nvPr/>
        </p:nvSpPr>
        <p:spPr bwMode="auto">
          <a:xfrm rot="10500000">
            <a:off x="4864100" y="4078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2" name="Oval 334"/>
          <p:cNvSpPr>
            <a:spLocks noChangeArrowheads="1"/>
          </p:cNvSpPr>
          <p:nvPr/>
        </p:nvSpPr>
        <p:spPr bwMode="auto">
          <a:xfrm rot="10500000">
            <a:off x="3352800" y="4806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3" name="Oval 335"/>
          <p:cNvSpPr>
            <a:spLocks noChangeArrowheads="1"/>
          </p:cNvSpPr>
          <p:nvPr/>
        </p:nvSpPr>
        <p:spPr bwMode="auto">
          <a:xfrm rot="10500000">
            <a:off x="4552950" y="3698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4" name="Oval 336"/>
          <p:cNvSpPr>
            <a:spLocks noChangeArrowheads="1"/>
          </p:cNvSpPr>
          <p:nvPr/>
        </p:nvSpPr>
        <p:spPr bwMode="auto">
          <a:xfrm rot="10500000">
            <a:off x="3744913" y="4873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5" name="Oval 337"/>
          <p:cNvSpPr>
            <a:spLocks noChangeArrowheads="1"/>
          </p:cNvSpPr>
          <p:nvPr/>
        </p:nvSpPr>
        <p:spPr bwMode="auto">
          <a:xfrm rot="10500000">
            <a:off x="3592513" y="4887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6" name="Oval 338"/>
          <p:cNvSpPr>
            <a:spLocks noChangeArrowheads="1"/>
          </p:cNvSpPr>
          <p:nvPr/>
        </p:nvSpPr>
        <p:spPr bwMode="auto">
          <a:xfrm rot="10500000">
            <a:off x="3414713" y="4597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7" name="Oval 339"/>
          <p:cNvSpPr>
            <a:spLocks noChangeArrowheads="1"/>
          </p:cNvSpPr>
          <p:nvPr/>
        </p:nvSpPr>
        <p:spPr bwMode="auto">
          <a:xfrm rot="10500000">
            <a:off x="4614863" y="3486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8" name="Oval 340"/>
          <p:cNvSpPr>
            <a:spLocks noChangeArrowheads="1"/>
          </p:cNvSpPr>
          <p:nvPr/>
        </p:nvSpPr>
        <p:spPr bwMode="auto">
          <a:xfrm rot="10500000">
            <a:off x="5205413" y="3965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9" name="Oval 341"/>
          <p:cNvSpPr>
            <a:spLocks noChangeArrowheads="1"/>
          </p:cNvSpPr>
          <p:nvPr/>
        </p:nvSpPr>
        <p:spPr bwMode="auto">
          <a:xfrm rot="10500000">
            <a:off x="3665538" y="4724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0" name="Oval 342"/>
          <p:cNvSpPr>
            <a:spLocks noChangeArrowheads="1"/>
          </p:cNvSpPr>
          <p:nvPr/>
        </p:nvSpPr>
        <p:spPr bwMode="auto">
          <a:xfrm rot="10500000">
            <a:off x="3625850" y="4619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1" name="Oval 343"/>
          <p:cNvSpPr>
            <a:spLocks noChangeArrowheads="1"/>
          </p:cNvSpPr>
          <p:nvPr/>
        </p:nvSpPr>
        <p:spPr bwMode="auto">
          <a:xfrm rot="10500000">
            <a:off x="5113338"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2" name="Oval 344"/>
          <p:cNvSpPr>
            <a:spLocks noChangeArrowheads="1"/>
          </p:cNvSpPr>
          <p:nvPr/>
        </p:nvSpPr>
        <p:spPr bwMode="auto">
          <a:xfrm rot="10500000">
            <a:off x="3576638" y="489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3" name="Oval 345"/>
          <p:cNvSpPr>
            <a:spLocks noChangeArrowheads="1"/>
          </p:cNvSpPr>
          <p:nvPr/>
        </p:nvSpPr>
        <p:spPr bwMode="auto">
          <a:xfrm rot="10500000">
            <a:off x="3424238" y="4910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4" name="Oval 346"/>
          <p:cNvSpPr>
            <a:spLocks noChangeArrowheads="1"/>
          </p:cNvSpPr>
          <p:nvPr/>
        </p:nvSpPr>
        <p:spPr bwMode="auto">
          <a:xfrm rot="10500000">
            <a:off x="4603750" y="3573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5" name="Oval 347"/>
          <p:cNvSpPr>
            <a:spLocks noChangeArrowheads="1"/>
          </p:cNvSpPr>
          <p:nvPr/>
        </p:nvSpPr>
        <p:spPr bwMode="auto">
          <a:xfrm rot="10500000">
            <a:off x="4711700"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6" name="Oval 348"/>
          <p:cNvSpPr>
            <a:spLocks noChangeArrowheads="1"/>
          </p:cNvSpPr>
          <p:nvPr/>
        </p:nvSpPr>
        <p:spPr bwMode="auto">
          <a:xfrm rot="10500000">
            <a:off x="4560888" y="4187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7" name="Oval 349"/>
          <p:cNvSpPr>
            <a:spLocks noChangeArrowheads="1"/>
          </p:cNvSpPr>
          <p:nvPr/>
        </p:nvSpPr>
        <p:spPr bwMode="auto">
          <a:xfrm rot="10500000">
            <a:off x="4689475" y="4116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8" name="Oval 350"/>
          <p:cNvSpPr>
            <a:spLocks noChangeArrowheads="1"/>
          </p:cNvSpPr>
          <p:nvPr/>
        </p:nvSpPr>
        <p:spPr bwMode="auto">
          <a:xfrm rot="10500000">
            <a:off x="4537075" y="4129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9" name="Oval 351"/>
          <p:cNvSpPr>
            <a:spLocks noChangeArrowheads="1"/>
          </p:cNvSpPr>
          <p:nvPr/>
        </p:nvSpPr>
        <p:spPr bwMode="auto">
          <a:xfrm rot="10500000">
            <a:off x="4913313"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0" name="Oval 352"/>
          <p:cNvSpPr>
            <a:spLocks noChangeArrowheads="1"/>
          </p:cNvSpPr>
          <p:nvPr/>
        </p:nvSpPr>
        <p:spPr bwMode="auto">
          <a:xfrm rot="10500000">
            <a:off x="4760913" y="4224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1" name="Oval 353"/>
          <p:cNvSpPr>
            <a:spLocks noChangeArrowheads="1"/>
          </p:cNvSpPr>
          <p:nvPr/>
        </p:nvSpPr>
        <p:spPr bwMode="auto">
          <a:xfrm rot="10500000">
            <a:off x="4611688" y="3967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2" name="Oval 354"/>
          <p:cNvSpPr>
            <a:spLocks noChangeArrowheads="1"/>
          </p:cNvSpPr>
          <p:nvPr/>
        </p:nvSpPr>
        <p:spPr bwMode="auto">
          <a:xfrm rot="10500000">
            <a:off x="4519613"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3" name="Oval 355"/>
          <p:cNvSpPr>
            <a:spLocks noChangeArrowheads="1"/>
          </p:cNvSpPr>
          <p:nvPr/>
        </p:nvSpPr>
        <p:spPr bwMode="auto">
          <a:xfrm rot="10500000">
            <a:off x="4519613" y="3830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4" name="Oval 356"/>
          <p:cNvSpPr>
            <a:spLocks noChangeArrowheads="1"/>
          </p:cNvSpPr>
          <p:nvPr/>
        </p:nvSpPr>
        <p:spPr bwMode="auto">
          <a:xfrm rot="10500000">
            <a:off x="5180013" y="4321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5" name="Oval 357"/>
          <p:cNvSpPr>
            <a:spLocks noChangeArrowheads="1"/>
          </p:cNvSpPr>
          <p:nvPr/>
        </p:nvSpPr>
        <p:spPr bwMode="auto">
          <a:xfrm rot="10500000">
            <a:off x="5168900"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6" name="Oval 358"/>
          <p:cNvSpPr>
            <a:spLocks noChangeArrowheads="1"/>
          </p:cNvSpPr>
          <p:nvPr/>
        </p:nvSpPr>
        <p:spPr bwMode="auto">
          <a:xfrm rot="10500000">
            <a:off x="4764088" y="4306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7" name="Oval 359"/>
          <p:cNvSpPr>
            <a:spLocks noChangeArrowheads="1"/>
          </p:cNvSpPr>
          <p:nvPr/>
        </p:nvSpPr>
        <p:spPr bwMode="auto">
          <a:xfrm rot="10500000">
            <a:off x="4918075" y="368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8" name="Oval 360"/>
          <p:cNvSpPr>
            <a:spLocks noChangeArrowheads="1"/>
          </p:cNvSpPr>
          <p:nvPr/>
        </p:nvSpPr>
        <p:spPr bwMode="auto">
          <a:xfrm rot="10500000">
            <a:off x="4900613" y="369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9" name="Oval 361"/>
          <p:cNvSpPr>
            <a:spLocks noChangeArrowheads="1"/>
          </p:cNvSpPr>
          <p:nvPr/>
        </p:nvSpPr>
        <p:spPr bwMode="auto">
          <a:xfrm rot="10500000">
            <a:off x="4648200" y="373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0" name="Oval 362"/>
          <p:cNvSpPr>
            <a:spLocks noChangeArrowheads="1"/>
          </p:cNvSpPr>
          <p:nvPr/>
        </p:nvSpPr>
        <p:spPr bwMode="auto">
          <a:xfrm rot="10500000">
            <a:off x="4497388" y="3741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1" name="Oval 363"/>
          <p:cNvSpPr>
            <a:spLocks noChangeArrowheads="1"/>
          </p:cNvSpPr>
          <p:nvPr/>
        </p:nvSpPr>
        <p:spPr bwMode="auto">
          <a:xfrm rot="10500000">
            <a:off x="4625975" y="3671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2" name="Oval 364"/>
          <p:cNvSpPr>
            <a:spLocks noChangeArrowheads="1"/>
          </p:cNvSpPr>
          <p:nvPr/>
        </p:nvSpPr>
        <p:spPr bwMode="auto">
          <a:xfrm rot="10500000">
            <a:off x="4473575" y="368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3" name="Oval 365"/>
          <p:cNvSpPr>
            <a:spLocks noChangeArrowheads="1"/>
          </p:cNvSpPr>
          <p:nvPr/>
        </p:nvSpPr>
        <p:spPr bwMode="auto">
          <a:xfrm rot="10500000">
            <a:off x="4849813" y="3767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4" name="Oval 366"/>
          <p:cNvSpPr>
            <a:spLocks noChangeArrowheads="1"/>
          </p:cNvSpPr>
          <p:nvPr/>
        </p:nvSpPr>
        <p:spPr bwMode="auto">
          <a:xfrm rot="10500000">
            <a:off x="4697413" y="3779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5" name="Oval 367"/>
          <p:cNvSpPr>
            <a:spLocks noChangeArrowheads="1"/>
          </p:cNvSpPr>
          <p:nvPr/>
        </p:nvSpPr>
        <p:spPr bwMode="auto">
          <a:xfrm rot="10500000">
            <a:off x="4456113" y="369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6" name="Oval 368"/>
          <p:cNvSpPr>
            <a:spLocks noChangeArrowheads="1"/>
          </p:cNvSpPr>
          <p:nvPr/>
        </p:nvSpPr>
        <p:spPr bwMode="auto">
          <a:xfrm rot="10500000">
            <a:off x="4449763" y="4024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7" name="Oval 369"/>
          <p:cNvSpPr>
            <a:spLocks noChangeArrowheads="1"/>
          </p:cNvSpPr>
          <p:nvPr/>
        </p:nvSpPr>
        <p:spPr bwMode="auto">
          <a:xfrm rot="10500000">
            <a:off x="4371975" y="3876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8" name="Oval 370"/>
          <p:cNvSpPr>
            <a:spLocks noChangeArrowheads="1"/>
          </p:cNvSpPr>
          <p:nvPr/>
        </p:nvSpPr>
        <p:spPr bwMode="auto">
          <a:xfrm rot="10500000">
            <a:off x="4918075" y="358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9" name="Oval 371"/>
          <p:cNvSpPr>
            <a:spLocks noChangeArrowheads="1"/>
          </p:cNvSpPr>
          <p:nvPr/>
        </p:nvSpPr>
        <p:spPr bwMode="auto">
          <a:xfrm rot="10500000">
            <a:off x="4416425" y="390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0" name="Oval 372"/>
          <p:cNvSpPr>
            <a:spLocks noChangeArrowheads="1"/>
          </p:cNvSpPr>
          <p:nvPr/>
        </p:nvSpPr>
        <p:spPr bwMode="auto">
          <a:xfrm rot="10500000">
            <a:off x="4749800" y="3954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1" name="Oval 373"/>
          <p:cNvSpPr>
            <a:spLocks noChangeArrowheads="1"/>
          </p:cNvSpPr>
          <p:nvPr/>
        </p:nvSpPr>
        <p:spPr bwMode="auto">
          <a:xfrm rot="10500000">
            <a:off x="4725988" y="389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2" name="Oval 374"/>
          <p:cNvSpPr>
            <a:spLocks noChangeArrowheads="1"/>
          </p:cNvSpPr>
          <p:nvPr/>
        </p:nvSpPr>
        <p:spPr bwMode="auto">
          <a:xfrm rot="10500000">
            <a:off x="4800600"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3" name="Oval 375"/>
          <p:cNvSpPr>
            <a:spLocks noChangeArrowheads="1"/>
          </p:cNvSpPr>
          <p:nvPr/>
        </p:nvSpPr>
        <p:spPr bwMode="auto">
          <a:xfrm rot="10500000">
            <a:off x="4708525" y="3906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4" name="Oval 376"/>
          <p:cNvSpPr>
            <a:spLocks noChangeArrowheads="1"/>
          </p:cNvSpPr>
          <p:nvPr/>
        </p:nvSpPr>
        <p:spPr bwMode="auto">
          <a:xfrm rot="10500000">
            <a:off x="4532313" y="359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5" name="Oval 377"/>
          <p:cNvSpPr>
            <a:spLocks noChangeArrowheads="1"/>
          </p:cNvSpPr>
          <p:nvPr/>
        </p:nvSpPr>
        <p:spPr bwMode="auto">
          <a:xfrm rot="10500000">
            <a:off x="4381500" y="3602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6" name="Oval 378"/>
          <p:cNvSpPr>
            <a:spLocks noChangeArrowheads="1"/>
          </p:cNvSpPr>
          <p:nvPr/>
        </p:nvSpPr>
        <p:spPr bwMode="auto">
          <a:xfrm rot="10500000">
            <a:off x="4733925" y="362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7" name="Oval 379"/>
          <p:cNvSpPr>
            <a:spLocks noChangeArrowheads="1"/>
          </p:cNvSpPr>
          <p:nvPr/>
        </p:nvSpPr>
        <p:spPr bwMode="auto">
          <a:xfrm rot="10500000">
            <a:off x="4581525" y="3640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8" name="Oval 380"/>
          <p:cNvSpPr>
            <a:spLocks noChangeArrowheads="1"/>
          </p:cNvSpPr>
          <p:nvPr/>
        </p:nvSpPr>
        <p:spPr bwMode="auto">
          <a:xfrm rot="10500000">
            <a:off x="4600575"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9" name="Oval 381"/>
          <p:cNvSpPr>
            <a:spLocks noChangeArrowheads="1"/>
          </p:cNvSpPr>
          <p:nvPr/>
        </p:nvSpPr>
        <p:spPr bwMode="auto">
          <a:xfrm rot="10500000">
            <a:off x="4343400" y="390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0" name="Oval 382"/>
          <p:cNvSpPr>
            <a:spLocks noChangeArrowheads="1"/>
          </p:cNvSpPr>
          <p:nvPr/>
        </p:nvSpPr>
        <p:spPr bwMode="auto">
          <a:xfrm rot="10500000">
            <a:off x="4735513" y="3967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1" name="Oval 383"/>
          <p:cNvSpPr>
            <a:spLocks noChangeArrowheads="1"/>
          </p:cNvSpPr>
          <p:nvPr/>
        </p:nvSpPr>
        <p:spPr bwMode="auto">
          <a:xfrm rot="10500000">
            <a:off x="4583113" y="3981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2" name="Oval 384"/>
          <p:cNvSpPr>
            <a:spLocks noChangeArrowheads="1"/>
          </p:cNvSpPr>
          <p:nvPr/>
        </p:nvSpPr>
        <p:spPr bwMode="auto">
          <a:xfrm rot="10500000">
            <a:off x="4405313" y="3690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3" name="Oval 385"/>
          <p:cNvSpPr>
            <a:spLocks noChangeArrowheads="1"/>
          </p:cNvSpPr>
          <p:nvPr/>
        </p:nvSpPr>
        <p:spPr bwMode="auto">
          <a:xfrm rot="10500000">
            <a:off x="4656138" y="3817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4" name="Oval 386"/>
          <p:cNvSpPr>
            <a:spLocks noChangeArrowheads="1"/>
          </p:cNvSpPr>
          <p:nvPr/>
        </p:nvSpPr>
        <p:spPr bwMode="auto">
          <a:xfrm rot="10500000">
            <a:off x="4616450" y="3713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5" name="Oval 387"/>
          <p:cNvSpPr>
            <a:spLocks noChangeArrowheads="1"/>
          </p:cNvSpPr>
          <p:nvPr/>
        </p:nvSpPr>
        <p:spPr bwMode="auto">
          <a:xfrm rot="10500000">
            <a:off x="4567238" y="3989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6" name="Oval 388"/>
          <p:cNvSpPr>
            <a:spLocks noChangeArrowheads="1"/>
          </p:cNvSpPr>
          <p:nvPr/>
        </p:nvSpPr>
        <p:spPr bwMode="auto">
          <a:xfrm rot="10500000">
            <a:off x="4414838" y="4003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Tree>
    <p:extLst>
      <p:ext uri="{BB962C8B-B14F-4D97-AF65-F5344CB8AC3E}">
        <p14:creationId xmlns:p14="http://schemas.microsoft.com/office/powerpoint/2010/main" val="429217043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1066800" y="1133475"/>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           Degree of correlation</a:t>
            </a:r>
          </a:p>
        </p:txBody>
      </p:sp>
      <p:sp>
        <p:nvSpPr>
          <p:cNvPr id="23554" name="Rectangle 2"/>
          <p:cNvSpPr>
            <a:spLocks noGrp="1" noChangeArrowheads="1"/>
          </p:cNvSpPr>
          <p:nvPr>
            <p:ph type="body" idx="1"/>
          </p:nvPr>
        </p:nvSpPr>
        <p:spPr>
          <a:xfrm>
            <a:off x="1066800" y="2101850"/>
            <a:ext cx="7772400" cy="41148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No Correlation (horizontal line)</a:t>
            </a:r>
          </a:p>
        </p:txBody>
      </p:sp>
      <p:sp>
        <p:nvSpPr>
          <p:cNvPr id="23555" name="Line 3"/>
          <p:cNvSpPr>
            <a:spLocks noChangeShapeType="1"/>
          </p:cNvSpPr>
          <p:nvPr/>
        </p:nvSpPr>
        <p:spPr bwMode="auto">
          <a:xfrm>
            <a:off x="2286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4"/>
          <p:cNvSpPr>
            <a:spLocks noChangeShapeType="1"/>
          </p:cNvSpPr>
          <p:nvPr/>
        </p:nvSpPr>
        <p:spPr bwMode="auto">
          <a:xfrm>
            <a:off x="2286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AutoShape 5"/>
          <p:cNvSpPr>
            <a:spLocks noChangeArrowheads="1"/>
          </p:cNvSpPr>
          <p:nvPr/>
        </p:nvSpPr>
        <p:spPr bwMode="auto">
          <a:xfrm>
            <a:off x="3810000" y="5943600"/>
            <a:ext cx="10128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Height</a:t>
            </a:r>
          </a:p>
        </p:txBody>
      </p:sp>
      <p:sp>
        <p:nvSpPr>
          <p:cNvPr id="23558" name="AutoShape 6"/>
          <p:cNvSpPr>
            <a:spLocks noChangeArrowheads="1"/>
          </p:cNvSpPr>
          <p:nvPr/>
        </p:nvSpPr>
        <p:spPr bwMode="auto">
          <a:xfrm>
            <a:off x="1727200" y="3683000"/>
            <a:ext cx="506413"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rPr>
              <a:t>IQ</a:t>
            </a:r>
          </a:p>
        </p:txBody>
      </p:sp>
      <p:sp>
        <p:nvSpPr>
          <p:cNvPr id="23559" name="Oval 7"/>
          <p:cNvSpPr>
            <a:spLocks noChangeArrowheads="1"/>
          </p:cNvSpPr>
          <p:nvPr/>
        </p:nvSpPr>
        <p:spPr bwMode="auto">
          <a:xfrm rot="21300000">
            <a:off x="3192463" y="3124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0" name="Oval 8"/>
          <p:cNvSpPr>
            <a:spLocks noChangeArrowheads="1"/>
          </p:cNvSpPr>
          <p:nvPr/>
        </p:nvSpPr>
        <p:spPr bwMode="auto">
          <a:xfrm rot="21300000">
            <a:off x="3033713" y="3398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1" name="Oval 9"/>
          <p:cNvSpPr>
            <a:spLocks noChangeArrowheads="1"/>
          </p:cNvSpPr>
          <p:nvPr/>
        </p:nvSpPr>
        <p:spPr bwMode="auto">
          <a:xfrm rot="21300000">
            <a:off x="3186113" y="3386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2" name="Oval 10"/>
          <p:cNvSpPr>
            <a:spLocks noChangeArrowheads="1"/>
          </p:cNvSpPr>
          <p:nvPr/>
        </p:nvSpPr>
        <p:spPr bwMode="auto">
          <a:xfrm rot="21300000">
            <a:off x="3338513" y="3629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3" name="Oval 11"/>
          <p:cNvSpPr>
            <a:spLocks noChangeArrowheads="1"/>
          </p:cNvSpPr>
          <p:nvPr/>
        </p:nvSpPr>
        <p:spPr bwMode="auto">
          <a:xfrm rot="21300000">
            <a:off x="3490913" y="3616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4" name="Oval 12"/>
          <p:cNvSpPr>
            <a:spLocks noChangeArrowheads="1"/>
          </p:cNvSpPr>
          <p:nvPr/>
        </p:nvSpPr>
        <p:spPr bwMode="auto">
          <a:xfrm rot="21300000">
            <a:off x="3727450" y="4025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5" name="Oval 13"/>
          <p:cNvSpPr>
            <a:spLocks noChangeArrowheads="1"/>
          </p:cNvSpPr>
          <p:nvPr/>
        </p:nvSpPr>
        <p:spPr bwMode="auto">
          <a:xfrm rot="21300000">
            <a:off x="3879850" y="4011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6" name="Oval 14"/>
          <p:cNvSpPr>
            <a:spLocks noChangeArrowheads="1"/>
          </p:cNvSpPr>
          <p:nvPr/>
        </p:nvSpPr>
        <p:spPr bwMode="auto">
          <a:xfrm rot="21300000">
            <a:off x="4184650" y="4197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7" name="Oval 15"/>
          <p:cNvSpPr>
            <a:spLocks noChangeArrowheads="1"/>
          </p:cNvSpPr>
          <p:nvPr/>
        </p:nvSpPr>
        <p:spPr bwMode="auto">
          <a:xfrm rot="21300000">
            <a:off x="4251325" y="4368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8" name="Oval 16"/>
          <p:cNvSpPr>
            <a:spLocks noChangeArrowheads="1"/>
          </p:cNvSpPr>
          <p:nvPr/>
        </p:nvSpPr>
        <p:spPr bwMode="auto">
          <a:xfrm rot="21300000">
            <a:off x="3157538" y="3390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9" name="Oval 17"/>
          <p:cNvSpPr>
            <a:spLocks noChangeArrowheads="1"/>
          </p:cNvSpPr>
          <p:nvPr/>
        </p:nvSpPr>
        <p:spPr bwMode="auto">
          <a:xfrm rot="21300000">
            <a:off x="3073400" y="3529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0" name="Oval 18"/>
          <p:cNvSpPr>
            <a:spLocks noChangeArrowheads="1"/>
          </p:cNvSpPr>
          <p:nvPr/>
        </p:nvSpPr>
        <p:spPr bwMode="auto">
          <a:xfrm rot="21300000">
            <a:off x="3224213" y="3516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1" name="Oval 19"/>
          <p:cNvSpPr>
            <a:spLocks noChangeArrowheads="1"/>
          </p:cNvSpPr>
          <p:nvPr/>
        </p:nvSpPr>
        <p:spPr bwMode="auto">
          <a:xfrm rot="21300000">
            <a:off x="3543300" y="371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2" name="Oval 20"/>
          <p:cNvSpPr>
            <a:spLocks noChangeArrowheads="1"/>
          </p:cNvSpPr>
          <p:nvPr/>
        </p:nvSpPr>
        <p:spPr bwMode="auto">
          <a:xfrm rot="21300000">
            <a:off x="3654425" y="3914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3" name="Oval 21"/>
          <p:cNvSpPr>
            <a:spLocks noChangeArrowheads="1"/>
          </p:cNvSpPr>
          <p:nvPr/>
        </p:nvSpPr>
        <p:spPr bwMode="auto">
          <a:xfrm rot="21300000">
            <a:off x="3822700"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4" name="Oval 22"/>
          <p:cNvSpPr>
            <a:spLocks noChangeArrowheads="1"/>
          </p:cNvSpPr>
          <p:nvPr/>
        </p:nvSpPr>
        <p:spPr bwMode="auto">
          <a:xfrm rot="21300000">
            <a:off x="3973513" y="4173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5" name="Oval 23"/>
          <p:cNvSpPr>
            <a:spLocks noChangeArrowheads="1"/>
          </p:cNvSpPr>
          <p:nvPr/>
        </p:nvSpPr>
        <p:spPr bwMode="auto">
          <a:xfrm rot="21300000">
            <a:off x="4262438"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6" name="Oval 24"/>
          <p:cNvSpPr>
            <a:spLocks noChangeArrowheads="1"/>
          </p:cNvSpPr>
          <p:nvPr/>
        </p:nvSpPr>
        <p:spPr bwMode="auto">
          <a:xfrm rot="21300000">
            <a:off x="4310063" y="4527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7" name="Oval 25"/>
          <p:cNvSpPr>
            <a:spLocks noChangeArrowheads="1"/>
          </p:cNvSpPr>
          <p:nvPr/>
        </p:nvSpPr>
        <p:spPr bwMode="auto">
          <a:xfrm rot="21300000">
            <a:off x="3355975" y="3363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8" name="Oval 26"/>
          <p:cNvSpPr>
            <a:spLocks noChangeArrowheads="1"/>
          </p:cNvSpPr>
          <p:nvPr/>
        </p:nvSpPr>
        <p:spPr bwMode="auto">
          <a:xfrm rot="21300000">
            <a:off x="3509963" y="3605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9" name="Oval 27"/>
          <p:cNvSpPr>
            <a:spLocks noChangeArrowheads="1"/>
          </p:cNvSpPr>
          <p:nvPr/>
        </p:nvSpPr>
        <p:spPr bwMode="auto">
          <a:xfrm rot="21300000">
            <a:off x="3749675" y="3697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0" name="Oval 28"/>
          <p:cNvSpPr>
            <a:spLocks noChangeArrowheads="1"/>
          </p:cNvSpPr>
          <p:nvPr/>
        </p:nvSpPr>
        <p:spPr bwMode="auto">
          <a:xfrm rot="21300000">
            <a:off x="3897313" y="4002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1" name="Oval 29"/>
          <p:cNvSpPr>
            <a:spLocks noChangeArrowheads="1"/>
          </p:cNvSpPr>
          <p:nvPr/>
        </p:nvSpPr>
        <p:spPr bwMode="auto">
          <a:xfrm rot="21300000">
            <a:off x="4048125" y="3990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2" name="Oval 30"/>
          <p:cNvSpPr>
            <a:spLocks noChangeArrowheads="1"/>
          </p:cNvSpPr>
          <p:nvPr/>
        </p:nvSpPr>
        <p:spPr bwMode="auto">
          <a:xfrm rot="21300000">
            <a:off x="4264025" y="4283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3" name="Oval 31"/>
          <p:cNvSpPr>
            <a:spLocks noChangeArrowheads="1"/>
          </p:cNvSpPr>
          <p:nvPr/>
        </p:nvSpPr>
        <p:spPr bwMode="auto">
          <a:xfrm rot="21300000">
            <a:off x="4414838" y="4270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4" name="Oval 32"/>
          <p:cNvSpPr>
            <a:spLocks noChangeArrowheads="1"/>
          </p:cNvSpPr>
          <p:nvPr/>
        </p:nvSpPr>
        <p:spPr bwMode="auto">
          <a:xfrm rot="21300000">
            <a:off x="4737100" y="4737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5" name="Oval 33"/>
          <p:cNvSpPr>
            <a:spLocks noChangeArrowheads="1"/>
          </p:cNvSpPr>
          <p:nvPr/>
        </p:nvSpPr>
        <p:spPr bwMode="auto">
          <a:xfrm rot="21300000">
            <a:off x="4783138" y="4665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6" name="Oval 34"/>
          <p:cNvSpPr>
            <a:spLocks noChangeArrowheads="1"/>
          </p:cNvSpPr>
          <p:nvPr/>
        </p:nvSpPr>
        <p:spPr bwMode="auto">
          <a:xfrm rot="21300000">
            <a:off x="3246438" y="3575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7" name="Oval 35"/>
          <p:cNvSpPr>
            <a:spLocks noChangeArrowheads="1"/>
          </p:cNvSpPr>
          <p:nvPr/>
        </p:nvSpPr>
        <p:spPr bwMode="auto">
          <a:xfrm rot="21300000">
            <a:off x="3654425" y="3881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8" name="Oval 36"/>
          <p:cNvSpPr>
            <a:spLocks noChangeArrowheads="1"/>
          </p:cNvSpPr>
          <p:nvPr/>
        </p:nvSpPr>
        <p:spPr bwMode="auto">
          <a:xfrm rot="21300000">
            <a:off x="3679825" y="3975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9" name="Oval 37"/>
          <p:cNvSpPr>
            <a:spLocks noChangeArrowheads="1"/>
          </p:cNvSpPr>
          <p:nvPr/>
        </p:nvSpPr>
        <p:spPr bwMode="auto">
          <a:xfrm rot="21300000">
            <a:off x="3843338" y="4244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0" name="Oval 38"/>
          <p:cNvSpPr>
            <a:spLocks noChangeArrowheads="1"/>
          </p:cNvSpPr>
          <p:nvPr/>
        </p:nvSpPr>
        <p:spPr bwMode="auto">
          <a:xfrm rot="21300000">
            <a:off x="3995738" y="4232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1" name="Oval 39"/>
          <p:cNvSpPr>
            <a:spLocks noChangeArrowheads="1"/>
          </p:cNvSpPr>
          <p:nvPr/>
        </p:nvSpPr>
        <p:spPr bwMode="auto">
          <a:xfrm rot="21300000">
            <a:off x="4175125" y="4522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2" name="Oval 40"/>
          <p:cNvSpPr>
            <a:spLocks noChangeArrowheads="1"/>
          </p:cNvSpPr>
          <p:nvPr/>
        </p:nvSpPr>
        <p:spPr bwMode="auto">
          <a:xfrm rot="21300000">
            <a:off x="4327525" y="450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3" name="Oval 41"/>
          <p:cNvSpPr>
            <a:spLocks noChangeArrowheads="1"/>
          </p:cNvSpPr>
          <p:nvPr/>
        </p:nvSpPr>
        <p:spPr bwMode="auto">
          <a:xfrm rot="21300000">
            <a:off x="4562475" y="481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4" name="Oval 42"/>
          <p:cNvSpPr>
            <a:spLocks noChangeArrowheads="1"/>
          </p:cNvSpPr>
          <p:nvPr/>
        </p:nvSpPr>
        <p:spPr bwMode="auto">
          <a:xfrm rot="21300000">
            <a:off x="4721225" y="4876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5" name="Oval 43"/>
          <p:cNvSpPr>
            <a:spLocks noChangeArrowheads="1"/>
          </p:cNvSpPr>
          <p:nvPr/>
        </p:nvSpPr>
        <p:spPr bwMode="auto">
          <a:xfrm rot="21300000">
            <a:off x="3441700" y="3859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6" name="Oval 44"/>
          <p:cNvSpPr>
            <a:spLocks noChangeArrowheads="1"/>
          </p:cNvSpPr>
          <p:nvPr/>
        </p:nvSpPr>
        <p:spPr bwMode="auto">
          <a:xfrm rot="21300000">
            <a:off x="3621088" y="4148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7" name="Oval 45"/>
          <p:cNvSpPr>
            <a:spLocks noChangeArrowheads="1"/>
          </p:cNvSpPr>
          <p:nvPr/>
        </p:nvSpPr>
        <p:spPr bwMode="auto">
          <a:xfrm rot="21300000">
            <a:off x="3773488"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8" name="Oval 46"/>
          <p:cNvSpPr>
            <a:spLocks noChangeArrowheads="1"/>
          </p:cNvSpPr>
          <p:nvPr/>
        </p:nvSpPr>
        <p:spPr bwMode="auto">
          <a:xfrm rot="21300000">
            <a:off x="3921125" y="4394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9" name="Oval 47"/>
          <p:cNvSpPr>
            <a:spLocks noChangeArrowheads="1"/>
          </p:cNvSpPr>
          <p:nvPr/>
        </p:nvSpPr>
        <p:spPr bwMode="auto">
          <a:xfrm rot="21300000">
            <a:off x="4073525" y="4383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0" name="Oval 48"/>
          <p:cNvSpPr>
            <a:spLocks noChangeArrowheads="1"/>
          </p:cNvSpPr>
          <p:nvPr/>
        </p:nvSpPr>
        <p:spPr bwMode="auto">
          <a:xfrm rot="21300000">
            <a:off x="4252913" y="467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1" name="Oval 49"/>
          <p:cNvSpPr>
            <a:spLocks noChangeArrowheads="1"/>
          </p:cNvSpPr>
          <p:nvPr/>
        </p:nvSpPr>
        <p:spPr bwMode="auto">
          <a:xfrm rot="21300000">
            <a:off x="4292600" y="477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2" name="Oval 50"/>
          <p:cNvSpPr>
            <a:spLocks noChangeArrowheads="1"/>
          </p:cNvSpPr>
          <p:nvPr/>
        </p:nvSpPr>
        <p:spPr bwMode="auto">
          <a:xfrm rot="21300000">
            <a:off x="4768850" y="5137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3" name="Oval 51"/>
          <p:cNvSpPr>
            <a:spLocks noChangeArrowheads="1"/>
          </p:cNvSpPr>
          <p:nvPr/>
        </p:nvSpPr>
        <p:spPr bwMode="auto">
          <a:xfrm rot="21300000">
            <a:off x="4927600" y="5200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4" name="Oval 52"/>
          <p:cNvSpPr>
            <a:spLocks noChangeArrowheads="1"/>
          </p:cNvSpPr>
          <p:nvPr/>
        </p:nvSpPr>
        <p:spPr bwMode="auto">
          <a:xfrm rot="21300000">
            <a:off x="3708400" y="4038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5" name="Oval 53"/>
          <p:cNvSpPr>
            <a:spLocks noChangeArrowheads="1"/>
          </p:cNvSpPr>
          <p:nvPr/>
        </p:nvSpPr>
        <p:spPr bwMode="auto">
          <a:xfrm rot="21300000">
            <a:off x="4014788" y="4222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6" name="Oval 54"/>
          <p:cNvSpPr>
            <a:spLocks noChangeArrowheads="1"/>
          </p:cNvSpPr>
          <p:nvPr/>
        </p:nvSpPr>
        <p:spPr bwMode="auto">
          <a:xfrm rot="21300000">
            <a:off x="4167188"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7" name="Oval 55"/>
          <p:cNvSpPr>
            <a:spLocks noChangeArrowheads="1"/>
          </p:cNvSpPr>
          <p:nvPr/>
        </p:nvSpPr>
        <p:spPr bwMode="auto">
          <a:xfrm rot="21300000">
            <a:off x="4343400" y="4498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8" name="Oval 56"/>
          <p:cNvSpPr>
            <a:spLocks noChangeArrowheads="1"/>
          </p:cNvSpPr>
          <p:nvPr/>
        </p:nvSpPr>
        <p:spPr bwMode="auto">
          <a:xfrm rot="21300000">
            <a:off x="4495800" y="4487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9" name="Oval 57"/>
          <p:cNvSpPr>
            <a:spLocks noChangeArrowheads="1"/>
          </p:cNvSpPr>
          <p:nvPr/>
        </p:nvSpPr>
        <p:spPr bwMode="auto">
          <a:xfrm rot="21300000">
            <a:off x="4732338" y="4791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0" name="Oval 58"/>
          <p:cNvSpPr>
            <a:spLocks noChangeArrowheads="1"/>
          </p:cNvSpPr>
          <p:nvPr/>
        </p:nvSpPr>
        <p:spPr bwMode="auto">
          <a:xfrm rot="21300000">
            <a:off x="4884738" y="4778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1" name="Oval 59"/>
          <p:cNvSpPr>
            <a:spLocks noChangeArrowheads="1"/>
          </p:cNvSpPr>
          <p:nvPr/>
        </p:nvSpPr>
        <p:spPr bwMode="auto">
          <a:xfrm rot="21300000">
            <a:off x="5060950" y="5068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2" name="Oval 60"/>
          <p:cNvSpPr>
            <a:spLocks noChangeArrowheads="1"/>
          </p:cNvSpPr>
          <p:nvPr/>
        </p:nvSpPr>
        <p:spPr bwMode="auto">
          <a:xfrm rot="21300000">
            <a:off x="5221288" y="513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3" name="Line 61"/>
          <p:cNvSpPr>
            <a:spLocks noChangeShapeType="1"/>
          </p:cNvSpPr>
          <p:nvPr/>
        </p:nvSpPr>
        <p:spPr bwMode="auto">
          <a:xfrm flipV="1">
            <a:off x="2736850" y="4067175"/>
            <a:ext cx="3265488" cy="4763"/>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Oval 62"/>
          <p:cNvSpPr>
            <a:spLocks noChangeArrowheads="1"/>
          </p:cNvSpPr>
          <p:nvPr/>
        </p:nvSpPr>
        <p:spPr bwMode="auto">
          <a:xfrm rot="21300000">
            <a:off x="3436938" y="4351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5" name="Oval 63"/>
          <p:cNvSpPr>
            <a:spLocks noChangeArrowheads="1"/>
          </p:cNvSpPr>
          <p:nvPr/>
        </p:nvSpPr>
        <p:spPr bwMode="auto">
          <a:xfrm rot="21300000">
            <a:off x="3587750" y="433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6" name="Oval 64"/>
          <p:cNvSpPr>
            <a:spLocks noChangeArrowheads="1"/>
          </p:cNvSpPr>
          <p:nvPr/>
        </p:nvSpPr>
        <p:spPr bwMode="auto">
          <a:xfrm rot="21300000">
            <a:off x="3459163" y="4410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7" name="Oval 65"/>
          <p:cNvSpPr>
            <a:spLocks noChangeArrowheads="1"/>
          </p:cNvSpPr>
          <p:nvPr/>
        </p:nvSpPr>
        <p:spPr bwMode="auto">
          <a:xfrm rot="21300000">
            <a:off x="3611563" y="4397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8" name="Oval 66"/>
          <p:cNvSpPr>
            <a:spLocks noChangeArrowheads="1"/>
          </p:cNvSpPr>
          <p:nvPr/>
        </p:nvSpPr>
        <p:spPr bwMode="auto">
          <a:xfrm rot="21300000">
            <a:off x="4189413" y="5257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9" name="Oval 67"/>
          <p:cNvSpPr>
            <a:spLocks noChangeArrowheads="1"/>
          </p:cNvSpPr>
          <p:nvPr/>
        </p:nvSpPr>
        <p:spPr bwMode="auto">
          <a:xfrm rot="21300000">
            <a:off x="3387725" y="4302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0" name="Oval 68"/>
          <p:cNvSpPr>
            <a:spLocks noChangeArrowheads="1"/>
          </p:cNvSpPr>
          <p:nvPr/>
        </p:nvSpPr>
        <p:spPr bwMode="auto">
          <a:xfrm rot="21300000">
            <a:off x="3536950" y="455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1" name="Oval 69"/>
          <p:cNvSpPr>
            <a:spLocks noChangeArrowheads="1"/>
          </p:cNvSpPr>
          <p:nvPr/>
        </p:nvSpPr>
        <p:spPr bwMode="auto">
          <a:xfrm rot="21300000">
            <a:off x="3629025" y="4387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2" name="Oval 70"/>
          <p:cNvSpPr>
            <a:spLocks noChangeArrowheads="1"/>
          </p:cNvSpPr>
          <p:nvPr/>
        </p:nvSpPr>
        <p:spPr bwMode="auto">
          <a:xfrm rot="21300000">
            <a:off x="3803650" y="4705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3" name="Oval 71"/>
          <p:cNvSpPr>
            <a:spLocks noChangeArrowheads="1"/>
          </p:cNvSpPr>
          <p:nvPr/>
        </p:nvSpPr>
        <p:spPr bwMode="auto">
          <a:xfrm rot="21300000">
            <a:off x="3954463" y="4692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4" name="Oval 72"/>
          <p:cNvSpPr>
            <a:spLocks noChangeArrowheads="1"/>
          </p:cNvSpPr>
          <p:nvPr/>
        </p:nvSpPr>
        <p:spPr bwMode="auto">
          <a:xfrm rot="21300000">
            <a:off x="3825875" y="4764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5" name="Oval 73"/>
          <p:cNvSpPr>
            <a:spLocks noChangeArrowheads="1"/>
          </p:cNvSpPr>
          <p:nvPr/>
        </p:nvSpPr>
        <p:spPr bwMode="auto">
          <a:xfrm rot="21300000">
            <a:off x="3978275" y="4751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6" name="Oval 74"/>
          <p:cNvSpPr>
            <a:spLocks noChangeArrowheads="1"/>
          </p:cNvSpPr>
          <p:nvPr/>
        </p:nvSpPr>
        <p:spPr bwMode="auto">
          <a:xfrm rot="21300000">
            <a:off x="3602038" y="4667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7" name="Oval 75"/>
          <p:cNvSpPr>
            <a:spLocks noChangeArrowheads="1"/>
          </p:cNvSpPr>
          <p:nvPr/>
        </p:nvSpPr>
        <p:spPr bwMode="auto">
          <a:xfrm rot="21300000">
            <a:off x="3754438" y="4656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8" name="Oval 76"/>
          <p:cNvSpPr>
            <a:spLocks noChangeArrowheads="1"/>
          </p:cNvSpPr>
          <p:nvPr/>
        </p:nvSpPr>
        <p:spPr bwMode="auto">
          <a:xfrm rot="21300000">
            <a:off x="3903663" y="4913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9" name="Oval 77"/>
          <p:cNvSpPr>
            <a:spLocks noChangeArrowheads="1"/>
          </p:cNvSpPr>
          <p:nvPr/>
        </p:nvSpPr>
        <p:spPr bwMode="auto">
          <a:xfrm rot="21300000">
            <a:off x="3995738" y="4741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0" name="Oval 78"/>
          <p:cNvSpPr>
            <a:spLocks noChangeArrowheads="1"/>
          </p:cNvSpPr>
          <p:nvPr/>
        </p:nvSpPr>
        <p:spPr bwMode="auto">
          <a:xfrm rot="21300000">
            <a:off x="3973513" y="3819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1" name="Oval 79"/>
          <p:cNvSpPr>
            <a:spLocks noChangeArrowheads="1"/>
          </p:cNvSpPr>
          <p:nvPr/>
        </p:nvSpPr>
        <p:spPr bwMode="auto">
          <a:xfrm rot="21300000">
            <a:off x="4124325" y="3808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2" name="Oval 80"/>
          <p:cNvSpPr>
            <a:spLocks noChangeArrowheads="1"/>
          </p:cNvSpPr>
          <p:nvPr/>
        </p:nvSpPr>
        <p:spPr bwMode="auto">
          <a:xfrm rot="21300000">
            <a:off x="3994150" y="3878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3" name="Oval 81"/>
          <p:cNvSpPr>
            <a:spLocks noChangeArrowheads="1"/>
          </p:cNvSpPr>
          <p:nvPr/>
        </p:nvSpPr>
        <p:spPr bwMode="auto">
          <a:xfrm rot="21300000">
            <a:off x="4146550" y="3867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4" name="Oval 82"/>
          <p:cNvSpPr>
            <a:spLocks noChangeArrowheads="1"/>
          </p:cNvSpPr>
          <p:nvPr/>
        </p:nvSpPr>
        <p:spPr bwMode="auto">
          <a:xfrm rot="21300000">
            <a:off x="3771900" y="3783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5" name="Oval 83"/>
          <p:cNvSpPr>
            <a:spLocks noChangeArrowheads="1"/>
          </p:cNvSpPr>
          <p:nvPr/>
        </p:nvSpPr>
        <p:spPr bwMode="auto">
          <a:xfrm rot="21300000">
            <a:off x="3924300" y="3770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6" name="Oval 84"/>
          <p:cNvSpPr>
            <a:spLocks noChangeArrowheads="1"/>
          </p:cNvSpPr>
          <p:nvPr/>
        </p:nvSpPr>
        <p:spPr bwMode="auto">
          <a:xfrm rot="21300000">
            <a:off x="4071938" y="4029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7" name="Oval 85"/>
          <p:cNvSpPr>
            <a:spLocks noChangeArrowheads="1"/>
          </p:cNvSpPr>
          <p:nvPr/>
        </p:nvSpPr>
        <p:spPr bwMode="auto">
          <a:xfrm rot="21300000">
            <a:off x="4164013" y="3857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8" name="Oval 86"/>
          <p:cNvSpPr>
            <a:spLocks noChangeArrowheads="1"/>
          </p:cNvSpPr>
          <p:nvPr/>
        </p:nvSpPr>
        <p:spPr bwMode="auto">
          <a:xfrm rot="21300000">
            <a:off x="4568825"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9" name="Oval 87"/>
          <p:cNvSpPr>
            <a:spLocks noChangeArrowheads="1"/>
          </p:cNvSpPr>
          <p:nvPr/>
        </p:nvSpPr>
        <p:spPr bwMode="auto">
          <a:xfrm rot="21300000">
            <a:off x="4719638" y="4162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0" name="Oval 88"/>
          <p:cNvSpPr>
            <a:spLocks noChangeArrowheads="1"/>
          </p:cNvSpPr>
          <p:nvPr/>
        </p:nvSpPr>
        <p:spPr bwMode="auto">
          <a:xfrm rot="21300000">
            <a:off x="4589463" y="4233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1" name="Oval 89"/>
          <p:cNvSpPr>
            <a:spLocks noChangeArrowheads="1"/>
          </p:cNvSpPr>
          <p:nvPr/>
        </p:nvSpPr>
        <p:spPr bwMode="auto">
          <a:xfrm rot="21300000">
            <a:off x="4743450" y="4221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2" name="Oval 90"/>
          <p:cNvSpPr>
            <a:spLocks noChangeArrowheads="1"/>
          </p:cNvSpPr>
          <p:nvPr/>
        </p:nvSpPr>
        <p:spPr bwMode="auto">
          <a:xfrm rot="21300000">
            <a:off x="4367213"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3" name="Oval 91"/>
          <p:cNvSpPr>
            <a:spLocks noChangeArrowheads="1"/>
          </p:cNvSpPr>
          <p:nvPr/>
        </p:nvSpPr>
        <p:spPr bwMode="auto">
          <a:xfrm rot="21300000">
            <a:off x="4519613" y="4125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4" name="Oval 92"/>
          <p:cNvSpPr>
            <a:spLocks noChangeArrowheads="1"/>
          </p:cNvSpPr>
          <p:nvPr/>
        </p:nvSpPr>
        <p:spPr bwMode="auto">
          <a:xfrm rot="21300000">
            <a:off x="4667250" y="4383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5" name="Oval 93"/>
          <p:cNvSpPr>
            <a:spLocks noChangeArrowheads="1"/>
          </p:cNvSpPr>
          <p:nvPr/>
        </p:nvSpPr>
        <p:spPr bwMode="auto">
          <a:xfrm rot="21300000">
            <a:off x="4760913" y="4211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6" name="Oval 94"/>
          <p:cNvSpPr>
            <a:spLocks noChangeArrowheads="1"/>
          </p:cNvSpPr>
          <p:nvPr/>
        </p:nvSpPr>
        <p:spPr bwMode="auto">
          <a:xfrm rot="21300000">
            <a:off x="5130800" y="4705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7" name="Oval 95"/>
          <p:cNvSpPr>
            <a:spLocks noChangeArrowheads="1"/>
          </p:cNvSpPr>
          <p:nvPr/>
        </p:nvSpPr>
        <p:spPr bwMode="auto">
          <a:xfrm rot="21300000">
            <a:off x="5111750" y="4545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8" name="Oval 96"/>
          <p:cNvSpPr>
            <a:spLocks noChangeArrowheads="1"/>
          </p:cNvSpPr>
          <p:nvPr/>
        </p:nvSpPr>
        <p:spPr bwMode="auto">
          <a:xfrm rot="21300000">
            <a:off x="5151438" y="4764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9" name="Oval 97"/>
          <p:cNvSpPr>
            <a:spLocks noChangeArrowheads="1"/>
          </p:cNvSpPr>
          <p:nvPr/>
        </p:nvSpPr>
        <p:spPr bwMode="auto">
          <a:xfrm rot="21300000">
            <a:off x="5305425" y="4751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0" name="Oval 98"/>
          <p:cNvSpPr>
            <a:spLocks noChangeArrowheads="1"/>
          </p:cNvSpPr>
          <p:nvPr/>
        </p:nvSpPr>
        <p:spPr bwMode="auto">
          <a:xfrm rot="21300000">
            <a:off x="4759325" y="4519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1" name="Oval 99"/>
          <p:cNvSpPr>
            <a:spLocks noChangeArrowheads="1"/>
          </p:cNvSpPr>
          <p:nvPr/>
        </p:nvSpPr>
        <p:spPr bwMode="auto">
          <a:xfrm rot="21300000">
            <a:off x="4911725" y="450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2" name="Oval 100"/>
          <p:cNvSpPr>
            <a:spLocks noChangeArrowheads="1"/>
          </p:cNvSpPr>
          <p:nvPr/>
        </p:nvSpPr>
        <p:spPr bwMode="auto">
          <a:xfrm rot="21300000">
            <a:off x="5118100" y="4779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3" name="Oval 101"/>
          <p:cNvSpPr>
            <a:spLocks noChangeArrowheads="1"/>
          </p:cNvSpPr>
          <p:nvPr/>
        </p:nvSpPr>
        <p:spPr bwMode="auto">
          <a:xfrm rot="21300000">
            <a:off x="5322888" y="4741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4" name="Oval 102"/>
          <p:cNvSpPr>
            <a:spLocks noChangeArrowheads="1"/>
          </p:cNvSpPr>
          <p:nvPr/>
        </p:nvSpPr>
        <p:spPr bwMode="auto">
          <a:xfrm rot="21300000">
            <a:off x="4418013" y="3822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5" name="Oval 103"/>
          <p:cNvSpPr>
            <a:spLocks noChangeArrowheads="1"/>
          </p:cNvSpPr>
          <p:nvPr/>
        </p:nvSpPr>
        <p:spPr bwMode="auto">
          <a:xfrm rot="21300000">
            <a:off x="4568825" y="3810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6" name="Oval 104"/>
          <p:cNvSpPr>
            <a:spLocks noChangeArrowheads="1"/>
          </p:cNvSpPr>
          <p:nvPr/>
        </p:nvSpPr>
        <p:spPr bwMode="auto">
          <a:xfrm rot="21300000">
            <a:off x="4438650" y="3881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7" name="Oval 105"/>
          <p:cNvSpPr>
            <a:spLocks noChangeArrowheads="1"/>
          </p:cNvSpPr>
          <p:nvPr/>
        </p:nvSpPr>
        <p:spPr bwMode="auto">
          <a:xfrm rot="21300000">
            <a:off x="4591050" y="3868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8" name="Oval 106"/>
          <p:cNvSpPr>
            <a:spLocks noChangeArrowheads="1"/>
          </p:cNvSpPr>
          <p:nvPr/>
        </p:nvSpPr>
        <p:spPr bwMode="auto">
          <a:xfrm rot="21300000">
            <a:off x="4216400" y="3784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9" name="Oval 107"/>
          <p:cNvSpPr>
            <a:spLocks noChangeArrowheads="1"/>
          </p:cNvSpPr>
          <p:nvPr/>
        </p:nvSpPr>
        <p:spPr bwMode="auto">
          <a:xfrm rot="21300000">
            <a:off x="4368800" y="3771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0" name="Oval 108"/>
          <p:cNvSpPr>
            <a:spLocks noChangeArrowheads="1"/>
          </p:cNvSpPr>
          <p:nvPr/>
        </p:nvSpPr>
        <p:spPr bwMode="auto">
          <a:xfrm rot="21300000">
            <a:off x="4516438" y="4030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1" name="Oval 109"/>
          <p:cNvSpPr>
            <a:spLocks noChangeArrowheads="1"/>
          </p:cNvSpPr>
          <p:nvPr/>
        </p:nvSpPr>
        <p:spPr bwMode="auto">
          <a:xfrm rot="21300000">
            <a:off x="4608513" y="3859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2" name="Oval 110"/>
          <p:cNvSpPr>
            <a:spLocks noChangeArrowheads="1"/>
          </p:cNvSpPr>
          <p:nvPr/>
        </p:nvSpPr>
        <p:spPr bwMode="auto">
          <a:xfrm rot="21300000">
            <a:off x="3975100" y="3409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3" name="Oval 111"/>
          <p:cNvSpPr>
            <a:spLocks noChangeArrowheads="1"/>
          </p:cNvSpPr>
          <p:nvPr/>
        </p:nvSpPr>
        <p:spPr bwMode="auto">
          <a:xfrm rot="21300000">
            <a:off x="4125913" y="3398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4" name="Oval 112"/>
          <p:cNvSpPr>
            <a:spLocks noChangeArrowheads="1"/>
          </p:cNvSpPr>
          <p:nvPr/>
        </p:nvSpPr>
        <p:spPr bwMode="auto">
          <a:xfrm rot="21300000">
            <a:off x="3997325" y="3468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5" name="Oval 113"/>
          <p:cNvSpPr>
            <a:spLocks noChangeArrowheads="1"/>
          </p:cNvSpPr>
          <p:nvPr/>
        </p:nvSpPr>
        <p:spPr bwMode="auto">
          <a:xfrm rot="21300000">
            <a:off x="4149725" y="3457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6" name="Oval 114"/>
          <p:cNvSpPr>
            <a:spLocks noChangeArrowheads="1"/>
          </p:cNvSpPr>
          <p:nvPr/>
        </p:nvSpPr>
        <p:spPr bwMode="auto">
          <a:xfrm rot="21300000">
            <a:off x="3773488" y="337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7" name="Oval 115"/>
          <p:cNvSpPr>
            <a:spLocks noChangeArrowheads="1"/>
          </p:cNvSpPr>
          <p:nvPr/>
        </p:nvSpPr>
        <p:spPr bwMode="auto">
          <a:xfrm rot="21300000">
            <a:off x="3925888" y="336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8" name="Oval 116"/>
          <p:cNvSpPr>
            <a:spLocks noChangeArrowheads="1"/>
          </p:cNvSpPr>
          <p:nvPr/>
        </p:nvSpPr>
        <p:spPr bwMode="auto">
          <a:xfrm rot="21300000">
            <a:off x="4073525" y="3619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9" name="Oval 117"/>
          <p:cNvSpPr>
            <a:spLocks noChangeArrowheads="1"/>
          </p:cNvSpPr>
          <p:nvPr/>
        </p:nvSpPr>
        <p:spPr bwMode="auto">
          <a:xfrm rot="21300000">
            <a:off x="4167188" y="3448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0" name="Oval 118"/>
          <p:cNvSpPr>
            <a:spLocks noChangeArrowheads="1"/>
          </p:cNvSpPr>
          <p:nvPr/>
        </p:nvSpPr>
        <p:spPr bwMode="auto">
          <a:xfrm rot="21300000">
            <a:off x="3463925" y="3305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1" name="Oval 119"/>
          <p:cNvSpPr>
            <a:spLocks noChangeArrowheads="1"/>
          </p:cNvSpPr>
          <p:nvPr/>
        </p:nvSpPr>
        <p:spPr bwMode="auto">
          <a:xfrm rot="21300000">
            <a:off x="3614738" y="3292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2" name="Oval 120"/>
          <p:cNvSpPr>
            <a:spLocks noChangeArrowheads="1"/>
          </p:cNvSpPr>
          <p:nvPr/>
        </p:nvSpPr>
        <p:spPr bwMode="auto">
          <a:xfrm rot="21300000">
            <a:off x="3486150" y="3363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3" name="Oval 121"/>
          <p:cNvSpPr>
            <a:spLocks noChangeArrowheads="1"/>
          </p:cNvSpPr>
          <p:nvPr/>
        </p:nvSpPr>
        <p:spPr bwMode="auto">
          <a:xfrm rot="21300000">
            <a:off x="3638550" y="3351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4" name="Oval 122"/>
          <p:cNvSpPr>
            <a:spLocks noChangeArrowheads="1"/>
          </p:cNvSpPr>
          <p:nvPr/>
        </p:nvSpPr>
        <p:spPr bwMode="auto">
          <a:xfrm rot="21300000">
            <a:off x="3262313" y="3267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5" name="Oval 123"/>
          <p:cNvSpPr>
            <a:spLocks noChangeArrowheads="1"/>
          </p:cNvSpPr>
          <p:nvPr/>
        </p:nvSpPr>
        <p:spPr bwMode="auto">
          <a:xfrm rot="21300000">
            <a:off x="3414713" y="3254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6" name="Oval 124"/>
          <p:cNvSpPr>
            <a:spLocks noChangeArrowheads="1"/>
          </p:cNvSpPr>
          <p:nvPr/>
        </p:nvSpPr>
        <p:spPr bwMode="auto">
          <a:xfrm rot="21300000">
            <a:off x="3300413" y="336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7" name="Oval 125"/>
          <p:cNvSpPr>
            <a:spLocks noChangeArrowheads="1"/>
          </p:cNvSpPr>
          <p:nvPr/>
        </p:nvSpPr>
        <p:spPr bwMode="auto">
          <a:xfrm rot="21300000">
            <a:off x="3656013" y="3341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8" name="Oval 126"/>
          <p:cNvSpPr>
            <a:spLocks noChangeArrowheads="1"/>
          </p:cNvSpPr>
          <p:nvPr/>
        </p:nvSpPr>
        <p:spPr bwMode="auto">
          <a:xfrm rot="21300000">
            <a:off x="3273425" y="396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9" name="Oval 127"/>
          <p:cNvSpPr>
            <a:spLocks noChangeArrowheads="1"/>
          </p:cNvSpPr>
          <p:nvPr/>
        </p:nvSpPr>
        <p:spPr bwMode="auto">
          <a:xfrm rot="21300000">
            <a:off x="3424238" y="3957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0" name="Oval 128"/>
          <p:cNvSpPr>
            <a:spLocks noChangeArrowheads="1"/>
          </p:cNvSpPr>
          <p:nvPr/>
        </p:nvSpPr>
        <p:spPr bwMode="auto">
          <a:xfrm rot="21300000">
            <a:off x="3295650" y="4029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1" name="Oval 129"/>
          <p:cNvSpPr>
            <a:spLocks noChangeArrowheads="1"/>
          </p:cNvSpPr>
          <p:nvPr/>
        </p:nvSpPr>
        <p:spPr bwMode="auto">
          <a:xfrm rot="21300000">
            <a:off x="3448050" y="4016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2" name="Oval 130"/>
          <p:cNvSpPr>
            <a:spLocks noChangeArrowheads="1"/>
          </p:cNvSpPr>
          <p:nvPr/>
        </p:nvSpPr>
        <p:spPr bwMode="auto">
          <a:xfrm rot="21300000">
            <a:off x="3071813" y="3932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3" name="Oval 131"/>
          <p:cNvSpPr>
            <a:spLocks noChangeArrowheads="1"/>
          </p:cNvSpPr>
          <p:nvPr/>
        </p:nvSpPr>
        <p:spPr bwMode="auto">
          <a:xfrm rot="21300000">
            <a:off x="3224213" y="3919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4" name="Oval 132"/>
          <p:cNvSpPr>
            <a:spLocks noChangeArrowheads="1"/>
          </p:cNvSpPr>
          <p:nvPr/>
        </p:nvSpPr>
        <p:spPr bwMode="auto">
          <a:xfrm rot="21300000">
            <a:off x="3373438" y="4178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5" name="Oval 133"/>
          <p:cNvSpPr>
            <a:spLocks noChangeArrowheads="1"/>
          </p:cNvSpPr>
          <p:nvPr/>
        </p:nvSpPr>
        <p:spPr bwMode="auto">
          <a:xfrm rot="21300000">
            <a:off x="3465513" y="4006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6" name="Oval 134"/>
          <p:cNvSpPr>
            <a:spLocks noChangeArrowheads="1"/>
          </p:cNvSpPr>
          <p:nvPr/>
        </p:nvSpPr>
        <p:spPr bwMode="auto">
          <a:xfrm rot="21300000">
            <a:off x="4271963" y="5011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7" name="Oval 135"/>
          <p:cNvSpPr>
            <a:spLocks noChangeArrowheads="1"/>
          </p:cNvSpPr>
          <p:nvPr/>
        </p:nvSpPr>
        <p:spPr bwMode="auto">
          <a:xfrm rot="21300000">
            <a:off x="4481513" y="5014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8" name="Oval 136"/>
          <p:cNvSpPr>
            <a:spLocks noChangeArrowheads="1"/>
          </p:cNvSpPr>
          <p:nvPr/>
        </p:nvSpPr>
        <p:spPr bwMode="auto">
          <a:xfrm rot="21300000">
            <a:off x="4294188" y="5070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9" name="Oval 137"/>
          <p:cNvSpPr>
            <a:spLocks noChangeArrowheads="1"/>
          </p:cNvSpPr>
          <p:nvPr/>
        </p:nvSpPr>
        <p:spPr bwMode="auto">
          <a:xfrm rot="21300000">
            <a:off x="4505325" y="5073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0" name="Oval 138"/>
          <p:cNvSpPr>
            <a:spLocks noChangeArrowheads="1"/>
          </p:cNvSpPr>
          <p:nvPr/>
        </p:nvSpPr>
        <p:spPr bwMode="auto">
          <a:xfrm rot="21300000">
            <a:off x="4071938" y="4975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1" name="Oval 139"/>
          <p:cNvSpPr>
            <a:spLocks noChangeArrowheads="1"/>
          </p:cNvSpPr>
          <p:nvPr/>
        </p:nvSpPr>
        <p:spPr bwMode="auto">
          <a:xfrm rot="21300000">
            <a:off x="4224338"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2" name="Oval 140"/>
          <p:cNvSpPr>
            <a:spLocks noChangeArrowheads="1"/>
          </p:cNvSpPr>
          <p:nvPr/>
        </p:nvSpPr>
        <p:spPr bwMode="auto">
          <a:xfrm rot="21300000">
            <a:off x="4541838" y="541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3" name="Oval 141"/>
          <p:cNvSpPr>
            <a:spLocks noChangeArrowheads="1"/>
          </p:cNvSpPr>
          <p:nvPr/>
        </p:nvSpPr>
        <p:spPr bwMode="auto">
          <a:xfrm rot="21300000">
            <a:off x="4522788" y="5064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4" name="Oval 142"/>
          <p:cNvSpPr>
            <a:spLocks noChangeArrowheads="1"/>
          </p:cNvSpPr>
          <p:nvPr/>
        </p:nvSpPr>
        <p:spPr bwMode="auto">
          <a:xfrm rot="21300000">
            <a:off x="4300538" y="3713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5" name="Oval 143"/>
          <p:cNvSpPr>
            <a:spLocks noChangeArrowheads="1"/>
          </p:cNvSpPr>
          <p:nvPr/>
        </p:nvSpPr>
        <p:spPr bwMode="auto">
          <a:xfrm rot="21300000">
            <a:off x="4452938" y="3698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6" name="Oval 144"/>
          <p:cNvSpPr>
            <a:spLocks noChangeArrowheads="1"/>
          </p:cNvSpPr>
          <p:nvPr/>
        </p:nvSpPr>
        <p:spPr bwMode="auto">
          <a:xfrm rot="21300000">
            <a:off x="4757738" y="3884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7" name="Oval 145"/>
          <p:cNvSpPr>
            <a:spLocks noChangeArrowheads="1"/>
          </p:cNvSpPr>
          <p:nvPr/>
        </p:nvSpPr>
        <p:spPr bwMode="auto">
          <a:xfrm rot="21300000">
            <a:off x="4824413" y="4056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8" name="Oval 146"/>
          <p:cNvSpPr>
            <a:spLocks noChangeArrowheads="1"/>
          </p:cNvSpPr>
          <p:nvPr/>
        </p:nvSpPr>
        <p:spPr bwMode="auto">
          <a:xfrm rot="21300000">
            <a:off x="4227513" y="3602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9" name="Oval 147"/>
          <p:cNvSpPr>
            <a:spLocks noChangeArrowheads="1"/>
          </p:cNvSpPr>
          <p:nvPr/>
        </p:nvSpPr>
        <p:spPr bwMode="auto">
          <a:xfrm rot="21300000">
            <a:off x="4395788"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0" name="Oval 148"/>
          <p:cNvSpPr>
            <a:spLocks noChangeArrowheads="1"/>
          </p:cNvSpPr>
          <p:nvPr/>
        </p:nvSpPr>
        <p:spPr bwMode="auto">
          <a:xfrm rot="21300000">
            <a:off x="4546600" y="3860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1" name="Oval 149"/>
          <p:cNvSpPr>
            <a:spLocks noChangeArrowheads="1"/>
          </p:cNvSpPr>
          <p:nvPr/>
        </p:nvSpPr>
        <p:spPr bwMode="auto">
          <a:xfrm rot="21300000">
            <a:off x="4835525" y="4032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2" name="Oval 150"/>
          <p:cNvSpPr>
            <a:spLocks noChangeArrowheads="1"/>
          </p:cNvSpPr>
          <p:nvPr/>
        </p:nvSpPr>
        <p:spPr bwMode="auto">
          <a:xfrm rot="21300000">
            <a:off x="4883150" y="4214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3" name="Oval 151"/>
          <p:cNvSpPr>
            <a:spLocks noChangeArrowheads="1"/>
          </p:cNvSpPr>
          <p:nvPr/>
        </p:nvSpPr>
        <p:spPr bwMode="auto">
          <a:xfrm rot="21300000">
            <a:off x="4322763" y="3384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4" name="Oval 152"/>
          <p:cNvSpPr>
            <a:spLocks noChangeArrowheads="1"/>
          </p:cNvSpPr>
          <p:nvPr/>
        </p:nvSpPr>
        <p:spPr bwMode="auto">
          <a:xfrm rot="21300000">
            <a:off x="4470400" y="3689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5" name="Oval 153"/>
          <p:cNvSpPr>
            <a:spLocks noChangeArrowheads="1"/>
          </p:cNvSpPr>
          <p:nvPr/>
        </p:nvSpPr>
        <p:spPr bwMode="auto">
          <a:xfrm rot="21300000">
            <a:off x="4621213" y="3678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6" name="Oval 154"/>
          <p:cNvSpPr>
            <a:spLocks noChangeArrowheads="1"/>
          </p:cNvSpPr>
          <p:nvPr/>
        </p:nvSpPr>
        <p:spPr bwMode="auto">
          <a:xfrm rot="21300000">
            <a:off x="4837113" y="3970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7" name="Oval 155"/>
          <p:cNvSpPr>
            <a:spLocks noChangeArrowheads="1"/>
          </p:cNvSpPr>
          <p:nvPr/>
        </p:nvSpPr>
        <p:spPr bwMode="auto">
          <a:xfrm rot="21300000">
            <a:off x="4987925" y="3957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8" name="Oval 156"/>
          <p:cNvSpPr>
            <a:spLocks noChangeArrowheads="1"/>
          </p:cNvSpPr>
          <p:nvPr/>
        </p:nvSpPr>
        <p:spPr bwMode="auto">
          <a:xfrm rot="21300000">
            <a:off x="4227513" y="356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9" name="Oval 157"/>
          <p:cNvSpPr>
            <a:spLocks noChangeArrowheads="1"/>
          </p:cNvSpPr>
          <p:nvPr/>
        </p:nvSpPr>
        <p:spPr bwMode="auto">
          <a:xfrm rot="21300000">
            <a:off x="4252913" y="3662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0" name="Oval 158"/>
          <p:cNvSpPr>
            <a:spLocks noChangeArrowheads="1"/>
          </p:cNvSpPr>
          <p:nvPr/>
        </p:nvSpPr>
        <p:spPr bwMode="auto">
          <a:xfrm rot="21300000">
            <a:off x="4416425" y="3932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1" name="Oval 159"/>
          <p:cNvSpPr>
            <a:spLocks noChangeArrowheads="1"/>
          </p:cNvSpPr>
          <p:nvPr/>
        </p:nvSpPr>
        <p:spPr bwMode="auto">
          <a:xfrm rot="21300000">
            <a:off x="4568825" y="3919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2" name="Oval 160"/>
          <p:cNvSpPr>
            <a:spLocks noChangeArrowheads="1"/>
          </p:cNvSpPr>
          <p:nvPr/>
        </p:nvSpPr>
        <p:spPr bwMode="auto">
          <a:xfrm rot="21300000">
            <a:off x="4748213"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3" name="Oval 161"/>
          <p:cNvSpPr>
            <a:spLocks noChangeArrowheads="1"/>
          </p:cNvSpPr>
          <p:nvPr/>
        </p:nvSpPr>
        <p:spPr bwMode="auto">
          <a:xfrm rot="21300000">
            <a:off x="4900613" y="4195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4" name="Oval 162"/>
          <p:cNvSpPr>
            <a:spLocks noChangeArrowheads="1"/>
          </p:cNvSpPr>
          <p:nvPr/>
        </p:nvSpPr>
        <p:spPr bwMode="auto">
          <a:xfrm rot="21300000">
            <a:off x="4346575" y="3824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5" name="Oval 163"/>
          <p:cNvSpPr>
            <a:spLocks noChangeArrowheads="1"/>
          </p:cNvSpPr>
          <p:nvPr/>
        </p:nvSpPr>
        <p:spPr bwMode="auto">
          <a:xfrm rot="21300000">
            <a:off x="4494213" y="4081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6" name="Oval 164"/>
          <p:cNvSpPr>
            <a:spLocks noChangeArrowheads="1"/>
          </p:cNvSpPr>
          <p:nvPr/>
        </p:nvSpPr>
        <p:spPr bwMode="auto">
          <a:xfrm rot="21300000">
            <a:off x="4646613" y="4070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7" name="Oval 165"/>
          <p:cNvSpPr>
            <a:spLocks noChangeArrowheads="1"/>
          </p:cNvSpPr>
          <p:nvPr/>
        </p:nvSpPr>
        <p:spPr bwMode="auto">
          <a:xfrm rot="21300000">
            <a:off x="4281488" y="3725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8" name="Oval 166"/>
          <p:cNvSpPr>
            <a:spLocks noChangeArrowheads="1"/>
          </p:cNvSpPr>
          <p:nvPr/>
        </p:nvSpPr>
        <p:spPr bwMode="auto">
          <a:xfrm rot="21300000">
            <a:off x="4587875" y="3910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9" name="Oval 167"/>
          <p:cNvSpPr>
            <a:spLocks noChangeArrowheads="1"/>
          </p:cNvSpPr>
          <p:nvPr/>
        </p:nvSpPr>
        <p:spPr bwMode="auto">
          <a:xfrm rot="21300000">
            <a:off x="4740275" y="389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0" name="Oval 168"/>
          <p:cNvSpPr>
            <a:spLocks noChangeArrowheads="1"/>
          </p:cNvSpPr>
          <p:nvPr/>
        </p:nvSpPr>
        <p:spPr bwMode="auto">
          <a:xfrm rot="21300000">
            <a:off x="4916488"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1" name="Oval 169"/>
          <p:cNvSpPr>
            <a:spLocks noChangeArrowheads="1"/>
          </p:cNvSpPr>
          <p:nvPr/>
        </p:nvSpPr>
        <p:spPr bwMode="auto">
          <a:xfrm rot="21300000">
            <a:off x="5068888"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2" name="Oval 170"/>
          <p:cNvSpPr>
            <a:spLocks noChangeArrowheads="1"/>
          </p:cNvSpPr>
          <p:nvPr/>
        </p:nvSpPr>
        <p:spPr bwMode="auto">
          <a:xfrm rot="21300000">
            <a:off x="4546600" y="350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3" name="Oval 171"/>
          <p:cNvSpPr>
            <a:spLocks noChangeArrowheads="1"/>
          </p:cNvSpPr>
          <p:nvPr/>
        </p:nvSpPr>
        <p:spPr bwMode="auto">
          <a:xfrm rot="21300000">
            <a:off x="4697413" y="3495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4" name="Oval 172"/>
          <p:cNvSpPr>
            <a:spLocks noChangeArrowheads="1"/>
          </p:cNvSpPr>
          <p:nvPr/>
        </p:nvSpPr>
        <p:spPr bwMode="auto">
          <a:xfrm rot="21300000">
            <a:off x="4567238" y="356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5" name="Oval 173"/>
          <p:cNvSpPr>
            <a:spLocks noChangeArrowheads="1"/>
          </p:cNvSpPr>
          <p:nvPr/>
        </p:nvSpPr>
        <p:spPr bwMode="auto">
          <a:xfrm rot="21300000">
            <a:off x="4719638" y="3554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6" name="Oval 174"/>
          <p:cNvSpPr>
            <a:spLocks noChangeArrowheads="1"/>
          </p:cNvSpPr>
          <p:nvPr/>
        </p:nvSpPr>
        <p:spPr bwMode="auto">
          <a:xfrm rot="21300000">
            <a:off x="4344988" y="3470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7" name="Oval 175"/>
          <p:cNvSpPr>
            <a:spLocks noChangeArrowheads="1"/>
          </p:cNvSpPr>
          <p:nvPr/>
        </p:nvSpPr>
        <p:spPr bwMode="auto">
          <a:xfrm rot="21300000">
            <a:off x="4497388" y="3457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8" name="Oval 176"/>
          <p:cNvSpPr>
            <a:spLocks noChangeArrowheads="1"/>
          </p:cNvSpPr>
          <p:nvPr/>
        </p:nvSpPr>
        <p:spPr bwMode="auto">
          <a:xfrm rot="21300000">
            <a:off x="4645025" y="3716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9" name="Oval 177"/>
          <p:cNvSpPr>
            <a:spLocks noChangeArrowheads="1"/>
          </p:cNvSpPr>
          <p:nvPr/>
        </p:nvSpPr>
        <p:spPr bwMode="auto">
          <a:xfrm rot="21300000">
            <a:off x="4737100" y="354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0" name="Oval 178"/>
          <p:cNvSpPr>
            <a:spLocks noChangeArrowheads="1"/>
          </p:cNvSpPr>
          <p:nvPr/>
        </p:nvSpPr>
        <p:spPr bwMode="auto">
          <a:xfrm rot="21300000">
            <a:off x="5141913" y="386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1" name="Oval 179"/>
          <p:cNvSpPr>
            <a:spLocks noChangeArrowheads="1"/>
          </p:cNvSpPr>
          <p:nvPr/>
        </p:nvSpPr>
        <p:spPr bwMode="auto">
          <a:xfrm rot="21300000">
            <a:off x="5292725" y="3849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2" name="Oval 180"/>
          <p:cNvSpPr>
            <a:spLocks noChangeArrowheads="1"/>
          </p:cNvSpPr>
          <p:nvPr/>
        </p:nvSpPr>
        <p:spPr bwMode="auto">
          <a:xfrm rot="21300000">
            <a:off x="5162550" y="3921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3" name="Oval 181"/>
          <p:cNvSpPr>
            <a:spLocks noChangeArrowheads="1"/>
          </p:cNvSpPr>
          <p:nvPr/>
        </p:nvSpPr>
        <p:spPr bwMode="auto">
          <a:xfrm rot="21300000">
            <a:off x="5316538" y="3908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4" name="Oval 182"/>
          <p:cNvSpPr>
            <a:spLocks noChangeArrowheads="1"/>
          </p:cNvSpPr>
          <p:nvPr/>
        </p:nvSpPr>
        <p:spPr bwMode="auto">
          <a:xfrm rot="21300000">
            <a:off x="4940300" y="3824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5" name="Oval 183"/>
          <p:cNvSpPr>
            <a:spLocks noChangeArrowheads="1"/>
          </p:cNvSpPr>
          <p:nvPr/>
        </p:nvSpPr>
        <p:spPr bwMode="auto">
          <a:xfrm rot="21300000">
            <a:off x="5092700" y="3813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6" name="Oval 184"/>
          <p:cNvSpPr>
            <a:spLocks noChangeArrowheads="1"/>
          </p:cNvSpPr>
          <p:nvPr/>
        </p:nvSpPr>
        <p:spPr bwMode="auto">
          <a:xfrm rot="21300000">
            <a:off x="5240338" y="4070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7" name="Oval 185"/>
          <p:cNvSpPr>
            <a:spLocks noChangeArrowheads="1"/>
          </p:cNvSpPr>
          <p:nvPr/>
        </p:nvSpPr>
        <p:spPr bwMode="auto">
          <a:xfrm rot="21300000">
            <a:off x="5334000" y="3898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8" name="Oval 186"/>
          <p:cNvSpPr>
            <a:spLocks noChangeArrowheads="1"/>
          </p:cNvSpPr>
          <p:nvPr/>
        </p:nvSpPr>
        <p:spPr bwMode="auto">
          <a:xfrm rot="21300000">
            <a:off x="5332413" y="4206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9" name="Oval 187"/>
          <p:cNvSpPr>
            <a:spLocks noChangeArrowheads="1"/>
          </p:cNvSpPr>
          <p:nvPr/>
        </p:nvSpPr>
        <p:spPr bwMode="auto">
          <a:xfrm rot="21300000">
            <a:off x="5484813" y="4195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0" name="Oval 188"/>
          <p:cNvSpPr>
            <a:spLocks noChangeArrowheads="1"/>
          </p:cNvSpPr>
          <p:nvPr/>
        </p:nvSpPr>
        <p:spPr bwMode="auto">
          <a:xfrm rot="21300000">
            <a:off x="4852988" y="3687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1" name="Oval 189"/>
          <p:cNvSpPr>
            <a:spLocks noChangeArrowheads="1"/>
          </p:cNvSpPr>
          <p:nvPr/>
        </p:nvSpPr>
        <p:spPr bwMode="auto">
          <a:xfrm rot="21300000">
            <a:off x="5003800" y="367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2" name="Oval 190"/>
          <p:cNvSpPr>
            <a:spLocks noChangeArrowheads="1"/>
          </p:cNvSpPr>
          <p:nvPr/>
        </p:nvSpPr>
        <p:spPr bwMode="auto">
          <a:xfrm rot="21300000">
            <a:off x="5011738" y="356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3" name="Oval 191"/>
          <p:cNvSpPr>
            <a:spLocks noChangeArrowheads="1"/>
          </p:cNvSpPr>
          <p:nvPr/>
        </p:nvSpPr>
        <p:spPr bwMode="auto">
          <a:xfrm rot="21300000">
            <a:off x="5026025"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4" name="Oval 192"/>
          <p:cNvSpPr>
            <a:spLocks noChangeArrowheads="1"/>
          </p:cNvSpPr>
          <p:nvPr/>
        </p:nvSpPr>
        <p:spPr bwMode="auto">
          <a:xfrm rot="21300000">
            <a:off x="4651375" y="3649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5" name="Oval 193"/>
          <p:cNvSpPr>
            <a:spLocks noChangeArrowheads="1"/>
          </p:cNvSpPr>
          <p:nvPr/>
        </p:nvSpPr>
        <p:spPr bwMode="auto">
          <a:xfrm rot="21300000">
            <a:off x="4803775" y="3636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6" name="Oval 194"/>
          <p:cNvSpPr>
            <a:spLocks noChangeArrowheads="1"/>
          </p:cNvSpPr>
          <p:nvPr/>
        </p:nvSpPr>
        <p:spPr bwMode="auto">
          <a:xfrm rot="21300000">
            <a:off x="5089525" y="371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7" name="Oval 195"/>
          <p:cNvSpPr>
            <a:spLocks noChangeArrowheads="1"/>
          </p:cNvSpPr>
          <p:nvPr/>
        </p:nvSpPr>
        <p:spPr bwMode="auto">
          <a:xfrm rot="21300000">
            <a:off x="5043488" y="3724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8" name="Oval 196"/>
          <p:cNvSpPr>
            <a:spLocks noChangeArrowheads="1"/>
          </p:cNvSpPr>
          <p:nvPr/>
        </p:nvSpPr>
        <p:spPr bwMode="auto">
          <a:xfrm rot="21300000">
            <a:off x="4378325" y="3325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9" name="Oval 197"/>
          <p:cNvSpPr>
            <a:spLocks noChangeArrowheads="1"/>
          </p:cNvSpPr>
          <p:nvPr/>
        </p:nvSpPr>
        <p:spPr bwMode="auto">
          <a:xfrm rot="21300000">
            <a:off x="4529138" y="3314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0" name="Oval 198"/>
          <p:cNvSpPr>
            <a:spLocks noChangeArrowheads="1"/>
          </p:cNvSpPr>
          <p:nvPr/>
        </p:nvSpPr>
        <p:spPr bwMode="auto">
          <a:xfrm rot="21300000">
            <a:off x="4400550" y="3384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1" name="Oval 199"/>
          <p:cNvSpPr>
            <a:spLocks noChangeArrowheads="1"/>
          </p:cNvSpPr>
          <p:nvPr/>
        </p:nvSpPr>
        <p:spPr bwMode="auto">
          <a:xfrm rot="21300000">
            <a:off x="4552950" y="337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2" name="Oval 200"/>
          <p:cNvSpPr>
            <a:spLocks noChangeArrowheads="1"/>
          </p:cNvSpPr>
          <p:nvPr/>
        </p:nvSpPr>
        <p:spPr bwMode="auto">
          <a:xfrm rot="21300000">
            <a:off x="4176713" y="328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3" name="Oval 201"/>
          <p:cNvSpPr>
            <a:spLocks noChangeArrowheads="1"/>
          </p:cNvSpPr>
          <p:nvPr/>
        </p:nvSpPr>
        <p:spPr bwMode="auto">
          <a:xfrm rot="21300000">
            <a:off x="4329113" y="327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4" name="Oval 202"/>
          <p:cNvSpPr>
            <a:spLocks noChangeArrowheads="1"/>
          </p:cNvSpPr>
          <p:nvPr/>
        </p:nvSpPr>
        <p:spPr bwMode="auto">
          <a:xfrm rot="21300000">
            <a:off x="4476750" y="3535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5" name="Oval 203"/>
          <p:cNvSpPr>
            <a:spLocks noChangeArrowheads="1"/>
          </p:cNvSpPr>
          <p:nvPr/>
        </p:nvSpPr>
        <p:spPr bwMode="auto">
          <a:xfrm rot="21300000">
            <a:off x="4570413" y="3363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6" name="Oval 204"/>
          <p:cNvSpPr>
            <a:spLocks noChangeArrowheads="1"/>
          </p:cNvSpPr>
          <p:nvPr/>
        </p:nvSpPr>
        <p:spPr bwMode="auto">
          <a:xfrm rot="21300000">
            <a:off x="3005138" y="4756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7" name="Oval 205"/>
          <p:cNvSpPr>
            <a:spLocks noChangeArrowheads="1"/>
          </p:cNvSpPr>
          <p:nvPr/>
        </p:nvSpPr>
        <p:spPr bwMode="auto">
          <a:xfrm rot="21300000">
            <a:off x="3157538" y="4741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8" name="Oval 206"/>
          <p:cNvSpPr>
            <a:spLocks noChangeArrowheads="1"/>
          </p:cNvSpPr>
          <p:nvPr/>
        </p:nvSpPr>
        <p:spPr bwMode="auto">
          <a:xfrm rot="21300000">
            <a:off x="3462338" y="4927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9" name="Oval 207"/>
          <p:cNvSpPr>
            <a:spLocks noChangeArrowheads="1"/>
          </p:cNvSpPr>
          <p:nvPr/>
        </p:nvSpPr>
        <p:spPr bwMode="auto">
          <a:xfrm rot="21300000">
            <a:off x="3529013" y="5099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0" name="Oval 208"/>
          <p:cNvSpPr>
            <a:spLocks noChangeArrowheads="1"/>
          </p:cNvSpPr>
          <p:nvPr/>
        </p:nvSpPr>
        <p:spPr bwMode="auto">
          <a:xfrm rot="21300000">
            <a:off x="2932113" y="4645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1" name="Oval 209"/>
          <p:cNvSpPr>
            <a:spLocks noChangeArrowheads="1"/>
          </p:cNvSpPr>
          <p:nvPr/>
        </p:nvSpPr>
        <p:spPr bwMode="auto">
          <a:xfrm rot="21300000">
            <a:off x="3100388" y="4916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2" name="Oval 210"/>
          <p:cNvSpPr>
            <a:spLocks noChangeArrowheads="1"/>
          </p:cNvSpPr>
          <p:nvPr/>
        </p:nvSpPr>
        <p:spPr bwMode="auto">
          <a:xfrm rot="21300000">
            <a:off x="3251200" y="490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3" name="Oval 211"/>
          <p:cNvSpPr>
            <a:spLocks noChangeArrowheads="1"/>
          </p:cNvSpPr>
          <p:nvPr/>
        </p:nvSpPr>
        <p:spPr bwMode="auto">
          <a:xfrm rot="21300000">
            <a:off x="3540125" y="5075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4" name="Oval 212"/>
          <p:cNvSpPr>
            <a:spLocks noChangeArrowheads="1"/>
          </p:cNvSpPr>
          <p:nvPr/>
        </p:nvSpPr>
        <p:spPr bwMode="auto">
          <a:xfrm rot="21300000">
            <a:off x="3587750" y="5257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5" name="Oval 213"/>
          <p:cNvSpPr>
            <a:spLocks noChangeArrowheads="1"/>
          </p:cNvSpPr>
          <p:nvPr/>
        </p:nvSpPr>
        <p:spPr bwMode="auto">
          <a:xfrm rot="21300000">
            <a:off x="3027363" y="4427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6" name="Oval 214"/>
          <p:cNvSpPr>
            <a:spLocks noChangeArrowheads="1"/>
          </p:cNvSpPr>
          <p:nvPr/>
        </p:nvSpPr>
        <p:spPr bwMode="auto">
          <a:xfrm rot="21300000">
            <a:off x="3175000" y="4732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7" name="Oval 215"/>
          <p:cNvSpPr>
            <a:spLocks noChangeArrowheads="1"/>
          </p:cNvSpPr>
          <p:nvPr/>
        </p:nvSpPr>
        <p:spPr bwMode="auto">
          <a:xfrm rot="21300000">
            <a:off x="3325813" y="472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8" name="Oval 216"/>
          <p:cNvSpPr>
            <a:spLocks noChangeArrowheads="1"/>
          </p:cNvSpPr>
          <p:nvPr/>
        </p:nvSpPr>
        <p:spPr bwMode="auto">
          <a:xfrm rot="21300000">
            <a:off x="3541713" y="5013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9" name="Oval 217"/>
          <p:cNvSpPr>
            <a:spLocks noChangeArrowheads="1"/>
          </p:cNvSpPr>
          <p:nvPr/>
        </p:nvSpPr>
        <p:spPr bwMode="auto">
          <a:xfrm rot="21300000">
            <a:off x="3692525" y="500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0" name="Oval 218"/>
          <p:cNvSpPr>
            <a:spLocks noChangeArrowheads="1"/>
          </p:cNvSpPr>
          <p:nvPr/>
        </p:nvSpPr>
        <p:spPr bwMode="auto">
          <a:xfrm rot="21300000">
            <a:off x="2932113" y="4611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1" name="Oval 219"/>
          <p:cNvSpPr>
            <a:spLocks noChangeArrowheads="1"/>
          </p:cNvSpPr>
          <p:nvPr/>
        </p:nvSpPr>
        <p:spPr bwMode="auto">
          <a:xfrm rot="21300000">
            <a:off x="2957513" y="4705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2" name="Oval 220"/>
          <p:cNvSpPr>
            <a:spLocks noChangeArrowheads="1"/>
          </p:cNvSpPr>
          <p:nvPr/>
        </p:nvSpPr>
        <p:spPr bwMode="auto">
          <a:xfrm rot="21300000">
            <a:off x="3121025" y="4975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3" name="Oval 221"/>
          <p:cNvSpPr>
            <a:spLocks noChangeArrowheads="1"/>
          </p:cNvSpPr>
          <p:nvPr/>
        </p:nvSpPr>
        <p:spPr bwMode="auto">
          <a:xfrm rot="21300000">
            <a:off x="3273425"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4" name="Oval 222"/>
          <p:cNvSpPr>
            <a:spLocks noChangeArrowheads="1"/>
          </p:cNvSpPr>
          <p:nvPr/>
        </p:nvSpPr>
        <p:spPr bwMode="auto">
          <a:xfrm rot="21300000">
            <a:off x="3452813" y="5253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5" name="Oval 223"/>
          <p:cNvSpPr>
            <a:spLocks noChangeArrowheads="1"/>
          </p:cNvSpPr>
          <p:nvPr/>
        </p:nvSpPr>
        <p:spPr bwMode="auto">
          <a:xfrm rot="21300000">
            <a:off x="3605213" y="523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6" name="Oval 224"/>
          <p:cNvSpPr>
            <a:spLocks noChangeArrowheads="1"/>
          </p:cNvSpPr>
          <p:nvPr/>
        </p:nvSpPr>
        <p:spPr bwMode="auto">
          <a:xfrm rot="21300000">
            <a:off x="3051175" y="4867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7" name="Oval 225"/>
          <p:cNvSpPr>
            <a:spLocks noChangeArrowheads="1"/>
          </p:cNvSpPr>
          <p:nvPr/>
        </p:nvSpPr>
        <p:spPr bwMode="auto">
          <a:xfrm rot="21300000">
            <a:off x="3198813" y="5124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8" name="Oval 226"/>
          <p:cNvSpPr>
            <a:spLocks noChangeArrowheads="1"/>
          </p:cNvSpPr>
          <p:nvPr/>
        </p:nvSpPr>
        <p:spPr bwMode="auto">
          <a:xfrm rot="21300000">
            <a:off x="3351213" y="5113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9" name="Oval 227"/>
          <p:cNvSpPr>
            <a:spLocks noChangeArrowheads="1"/>
          </p:cNvSpPr>
          <p:nvPr/>
        </p:nvSpPr>
        <p:spPr bwMode="auto">
          <a:xfrm rot="21300000">
            <a:off x="2986088" y="4768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0" name="Oval 228"/>
          <p:cNvSpPr>
            <a:spLocks noChangeArrowheads="1"/>
          </p:cNvSpPr>
          <p:nvPr/>
        </p:nvSpPr>
        <p:spPr bwMode="auto">
          <a:xfrm rot="21300000">
            <a:off x="3292475"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1" name="Oval 229"/>
          <p:cNvSpPr>
            <a:spLocks noChangeArrowheads="1"/>
          </p:cNvSpPr>
          <p:nvPr/>
        </p:nvSpPr>
        <p:spPr bwMode="auto">
          <a:xfrm rot="21300000">
            <a:off x="3444875" y="4940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2" name="Oval 230"/>
          <p:cNvSpPr>
            <a:spLocks noChangeArrowheads="1"/>
          </p:cNvSpPr>
          <p:nvPr/>
        </p:nvSpPr>
        <p:spPr bwMode="auto">
          <a:xfrm rot="21300000">
            <a:off x="3621088" y="5229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3" name="Oval 231"/>
          <p:cNvSpPr>
            <a:spLocks noChangeArrowheads="1"/>
          </p:cNvSpPr>
          <p:nvPr/>
        </p:nvSpPr>
        <p:spPr bwMode="auto">
          <a:xfrm rot="21300000">
            <a:off x="3773488" y="5218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4" name="Oval 232"/>
          <p:cNvSpPr>
            <a:spLocks noChangeArrowheads="1"/>
          </p:cNvSpPr>
          <p:nvPr/>
        </p:nvSpPr>
        <p:spPr bwMode="auto">
          <a:xfrm rot="21300000">
            <a:off x="3251200" y="4549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5" name="Oval 233"/>
          <p:cNvSpPr>
            <a:spLocks noChangeArrowheads="1"/>
          </p:cNvSpPr>
          <p:nvPr/>
        </p:nvSpPr>
        <p:spPr bwMode="auto">
          <a:xfrm rot="21300000">
            <a:off x="3402013" y="4538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6" name="Oval 234"/>
          <p:cNvSpPr>
            <a:spLocks noChangeArrowheads="1"/>
          </p:cNvSpPr>
          <p:nvPr/>
        </p:nvSpPr>
        <p:spPr bwMode="auto">
          <a:xfrm rot="21300000">
            <a:off x="3271838"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7" name="Oval 235"/>
          <p:cNvSpPr>
            <a:spLocks noChangeArrowheads="1"/>
          </p:cNvSpPr>
          <p:nvPr/>
        </p:nvSpPr>
        <p:spPr bwMode="auto">
          <a:xfrm rot="21300000">
            <a:off x="3424238" y="4597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8" name="Oval 236"/>
          <p:cNvSpPr>
            <a:spLocks noChangeArrowheads="1"/>
          </p:cNvSpPr>
          <p:nvPr/>
        </p:nvSpPr>
        <p:spPr bwMode="auto">
          <a:xfrm rot="21300000">
            <a:off x="3049588" y="4513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9" name="Oval 237"/>
          <p:cNvSpPr>
            <a:spLocks noChangeArrowheads="1"/>
          </p:cNvSpPr>
          <p:nvPr/>
        </p:nvSpPr>
        <p:spPr bwMode="auto">
          <a:xfrm rot="21300000">
            <a:off x="3201988" y="4500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0" name="Oval 238"/>
          <p:cNvSpPr>
            <a:spLocks noChangeArrowheads="1"/>
          </p:cNvSpPr>
          <p:nvPr/>
        </p:nvSpPr>
        <p:spPr bwMode="auto">
          <a:xfrm rot="21300000">
            <a:off x="3349625"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1" name="Oval 239"/>
          <p:cNvSpPr>
            <a:spLocks noChangeArrowheads="1"/>
          </p:cNvSpPr>
          <p:nvPr/>
        </p:nvSpPr>
        <p:spPr bwMode="auto">
          <a:xfrm rot="21300000">
            <a:off x="3441700" y="4587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2" name="Oval 240"/>
          <p:cNvSpPr>
            <a:spLocks noChangeArrowheads="1"/>
          </p:cNvSpPr>
          <p:nvPr/>
        </p:nvSpPr>
        <p:spPr bwMode="auto">
          <a:xfrm rot="21300000">
            <a:off x="3846513" y="4905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3" name="Oval 241"/>
          <p:cNvSpPr>
            <a:spLocks noChangeArrowheads="1"/>
          </p:cNvSpPr>
          <p:nvPr/>
        </p:nvSpPr>
        <p:spPr bwMode="auto">
          <a:xfrm rot="21300000">
            <a:off x="3997325" y="4892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4" name="Oval 242"/>
          <p:cNvSpPr>
            <a:spLocks noChangeArrowheads="1"/>
          </p:cNvSpPr>
          <p:nvPr/>
        </p:nvSpPr>
        <p:spPr bwMode="auto">
          <a:xfrm rot="21300000">
            <a:off x="3867150" y="496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5" name="Oval 243"/>
          <p:cNvSpPr>
            <a:spLocks noChangeArrowheads="1"/>
          </p:cNvSpPr>
          <p:nvPr/>
        </p:nvSpPr>
        <p:spPr bwMode="auto">
          <a:xfrm rot="21300000">
            <a:off x="4021138" y="4951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6" name="Oval 244"/>
          <p:cNvSpPr>
            <a:spLocks noChangeArrowheads="1"/>
          </p:cNvSpPr>
          <p:nvPr/>
        </p:nvSpPr>
        <p:spPr bwMode="auto">
          <a:xfrm rot="21300000">
            <a:off x="3644900" y="4867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7" name="Oval 245"/>
          <p:cNvSpPr>
            <a:spLocks noChangeArrowheads="1"/>
          </p:cNvSpPr>
          <p:nvPr/>
        </p:nvSpPr>
        <p:spPr bwMode="auto">
          <a:xfrm rot="21300000">
            <a:off x="3797300" y="4856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8" name="Oval 246"/>
          <p:cNvSpPr>
            <a:spLocks noChangeArrowheads="1"/>
          </p:cNvSpPr>
          <p:nvPr/>
        </p:nvSpPr>
        <p:spPr bwMode="auto">
          <a:xfrm rot="21300000">
            <a:off x="3944938" y="5113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9" name="Oval 247"/>
          <p:cNvSpPr>
            <a:spLocks noChangeArrowheads="1"/>
          </p:cNvSpPr>
          <p:nvPr/>
        </p:nvSpPr>
        <p:spPr bwMode="auto">
          <a:xfrm rot="21300000">
            <a:off x="4038600" y="4941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0" name="Oval 248"/>
          <p:cNvSpPr>
            <a:spLocks noChangeArrowheads="1"/>
          </p:cNvSpPr>
          <p:nvPr/>
        </p:nvSpPr>
        <p:spPr bwMode="auto">
          <a:xfrm rot="21300000">
            <a:off x="4037013" y="5249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1" name="Oval 249"/>
          <p:cNvSpPr>
            <a:spLocks noChangeArrowheads="1"/>
          </p:cNvSpPr>
          <p:nvPr/>
        </p:nvSpPr>
        <p:spPr bwMode="auto">
          <a:xfrm rot="21300000">
            <a:off x="4189413" y="523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2" name="Oval 250"/>
          <p:cNvSpPr>
            <a:spLocks noChangeArrowheads="1"/>
          </p:cNvSpPr>
          <p:nvPr/>
        </p:nvSpPr>
        <p:spPr bwMode="auto">
          <a:xfrm rot="21300000">
            <a:off x="3695700" y="4552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3" name="Oval 251"/>
          <p:cNvSpPr>
            <a:spLocks noChangeArrowheads="1"/>
          </p:cNvSpPr>
          <p:nvPr/>
        </p:nvSpPr>
        <p:spPr bwMode="auto">
          <a:xfrm rot="21300000">
            <a:off x="3846513" y="4540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4" name="Oval 252"/>
          <p:cNvSpPr>
            <a:spLocks noChangeArrowheads="1"/>
          </p:cNvSpPr>
          <p:nvPr/>
        </p:nvSpPr>
        <p:spPr bwMode="auto">
          <a:xfrm rot="21300000">
            <a:off x="3716338" y="4611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5" name="Oval 253"/>
          <p:cNvSpPr>
            <a:spLocks noChangeArrowheads="1"/>
          </p:cNvSpPr>
          <p:nvPr/>
        </p:nvSpPr>
        <p:spPr bwMode="auto">
          <a:xfrm rot="21300000">
            <a:off x="3868738" y="4598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6" name="Oval 254"/>
          <p:cNvSpPr>
            <a:spLocks noChangeArrowheads="1"/>
          </p:cNvSpPr>
          <p:nvPr/>
        </p:nvSpPr>
        <p:spPr bwMode="auto">
          <a:xfrm rot="21300000">
            <a:off x="3494088" y="4514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7" name="Oval 255"/>
          <p:cNvSpPr>
            <a:spLocks noChangeArrowheads="1"/>
          </p:cNvSpPr>
          <p:nvPr/>
        </p:nvSpPr>
        <p:spPr bwMode="auto">
          <a:xfrm rot="21300000">
            <a:off x="3646488" y="4502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8" name="Oval 256"/>
          <p:cNvSpPr>
            <a:spLocks noChangeArrowheads="1"/>
          </p:cNvSpPr>
          <p:nvPr/>
        </p:nvSpPr>
        <p:spPr bwMode="auto">
          <a:xfrm rot="21300000">
            <a:off x="3794125" y="4760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9" name="Oval 257"/>
          <p:cNvSpPr>
            <a:spLocks noChangeArrowheads="1"/>
          </p:cNvSpPr>
          <p:nvPr/>
        </p:nvSpPr>
        <p:spPr bwMode="auto">
          <a:xfrm rot="21300000">
            <a:off x="3886200"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0" name="Oval 258"/>
          <p:cNvSpPr>
            <a:spLocks noChangeArrowheads="1"/>
          </p:cNvSpPr>
          <p:nvPr/>
        </p:nvSpPr>
        <p:spPr bwMode="auto">
          <a:xfrm rot="21300000">
            <a:off x="3252788" y="414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1" name="Oval 259"/>
          <p:cNvSpPr>
            <a:spLocks noChangeArrowheads="1"/>
          </p:cNvSpPr>
          <p:nvPr/>
        </p:nvSpPr>
        <p:spPr bwMode="auto">
          <a:xfrm rot="21300000">
            <a:off x="3403600" y="4129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2" name="Oval 260"/>
          <p:cNvSpPr>
            <a:spLocks noChangeArrowheads="1"/>
          </p:cNvSpPr>
          <p:nvPr/>
        </p:nvSpPr>
        <p:spPr bwMode="auto">
          <a:xfrm rot="21300000">
            <a:off x="3275013" y="4198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3" name="Oval 261"/>
          <p:cNvSpPr>
            <a:spLocks noChangeArrowheads="1"/>
          </p:cNvSpPr>
          <p:nvPr/>
        </p:nvSpPr>
        <p:spPr bwMode="auto">
          <a:xfrm rot="21300000">
            <a:off x="3427413" y="4187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4" name="Oval 262"/>
          <p:cNvSpPr>
            <a:spLocks noChangeArrowheads="1"/>
          </p:cNvSpPr>
          <p:nvPr/>
        </p:nvSpPr>
        <p:spPr bwMode="auto">
          <a:xfrm rot="21300000">
            <a:off x="3051175" y="4103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5" name="Oval 263"/>
          <p:cNvSpPr>
            <a:spLocks noChangeArrowheads="1"/>
          </p:cNvSpPr>
          <p:nvPr/>
        </p:nvSpPr>
        <p:spPr bwMode="auto">
          <a:xfrm rot="21300000">
            <a:off x="3203575" y="4090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6" name="Oval 264"/>
          <p:cNvSpPr>
            <a:spLocks noChangeArrowheads="1"/>
          </p:cNvSpPr>
          <p:nvPr/>
        </p:nvSpPr>
        <p:spPr bwMode="auto">
          <a:xfrm rot="21300000">
            <a:off x="3732213"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7" name="Oval 265"/>
          <p:cNvSpPr>
            <a:spLocks noChangeArrowheads="1"/>
          </p:cNvSpPr>
          <p:nvPr/>
        </p:nvSpPr>
        <p:spPr bwMode="auto">
          <a:xfrm rot="21300000">
            <a:off x="3444875" y="4178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8" name="Oval 266"/>
          <p:cNvSpPr>
            <a:spLocks noChangeArrowheads="1"/>
          </p:cNvSpPr>
          <p:nvPr/>
        </p:nvSpPr>
        <p:spPr bwMode="auto">
          <a:xfrm rot="21300000">
            <a:off x="3579813" y="3514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9" name="Oval 267"/>
          <p:cNvSpPr>
            <a:spLocks noChangeArrowheads="1"/>
          </p:cNvSpPr>
          <p:nvPr/>
        </p:nvSpPr>
        <p:spPr bwMode="auto">
          <a:xfrm rot="21300000">
            <a:off x="3730625" y="3503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0" name="Oval 268"/>
          <p:cNvSpPr>
            <a:spLocks noChangeArrowheads="1"/>
          </p:cNvSpPr>
          <p:nvPr/>
        </p:nvSpPr>
        <p:spPr bwMode="auto">
          <a:xfrm rot="21300000">
            <a:off x="4024313" y="3517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1" name="Oval 269"/>
          <p:cNvSpPr>
            <a:spLocks noChangeArrowheads="1"/>
          </p:cNvSpPr>
          <p:nvPr/>
        </p:nvSpPr>
        <p:spPr bwMode="auto">
          <a:xfrm rot="21300000">
            <a:off x="4175125" y="3505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2" name="Oval 270"/>
          <p:cNvSpPr>
            <a:spLocks noChangeArrowheads="1"/>
          </p:cNvSpPr>
          <p:nvPr/>
        </p:nvSpPr>
        <p:spPr bwMode="auto">
          <a:xfrm rot="21300000">
            <a:off x="3822700" y="3479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3" name="Oval 271"/>
          <p:cNvSpPr>
            <a:spLocks noChangeArrowheads="1"/>
          </p:cNvSpPr>
          <p:nvPr/>
        </p:nvSpPr>
        <p:spPr bwMode="auto">
          <a:xfrm rot="21300000">
            <a:off x="3975100" y="3467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4" name="Oval 272"/>
          <p:cNvSpPr>
            <a:spLocks noChangeArrowheads="1"/>
          </p:cNvSpPr>
          <p:nvPr/>
        </p:nvSpPr>
        <p:spPr bwMode="auto">
          <a:xfrm rot="21300000">
            <a:off x="3581400" y="3105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5" name="Oval 273"/>
          <p:cNvSpPr>
            <a:spLocks noChangeArrowheads="1"/>
          </p:cNvSpPr>
          <p:nvPr/>
        </p:nvSpPr>
        <p:spPr bwMode="auto">
          <a:xfrm rot="21300000">
            <a:off x="3732213" y="3094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6" name="Oval 274"/>
          <p:cNvSpPr>
            <a:spLocks noChangeArrowheads="1"/>
          </p:cNvSpPr>
          <p:nvPr/>
        </p:nvSpPr>
        <p:spPr bwMode="auto">
          <a:xfrm rot="21300000">
            <a:off x="3603625" y="3163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7" name="Oval 275"/>
          <p:cNvSpPr>
            <a:spLocks noChangeArrowheads="1"/>
          </p:cNvSpPr>
          <p:nvPr/>
        </p:nvSpPr>
        <p:spPr bwMode="auto">
          <a:xfrm rot="21300000">
            <a:off x="3756025" y="315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8" name="Oval 276"/>
          <p:cNvSpPr>
            <a:spLocks noChangeArrowheads="1"/>
          </p:cNvSpPr>
          <p:nvPr/>
        </p:nvSpPr>
        <p:spPr bwMode="auto">
          <a:xfrm rot="21300000">
            <a:off x="3679825" y="3314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9" name="Oval 277"/>
          <p:cNvSpPr>
            <a:spLocks noChangeArrowheads="1"/>
          </p:cNvSpPr>
          <p:nvPr/>
        </p:nvSpPr>
        <p:spPr bwMode="auto">
          <a:xfrm rot="21300000">
            <a:off x="3773488" y="3143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0" name="Oval 278"/>
          <p:cNvSpPr>
            <a:spLocks noChangeArrowheads="1"/>
          </p:cNvSpPr>
          <p:nvPr/>
        </p:nvSpPr>
        <p:spPr bwMode="auto">
          <a:xfrm rot="21300000">
            <a:off x="3906838" y="3408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1" name="Oval 279"/>
          <p:cNvSpPr>
            <a:spLocks noChangeArrowheads="1"/>
          </p:cNvSpPr>
          <p:nvPr/>
        </p:nvSpPr>
        <p:spPr bwMode="auto">
          <a:xfrm rot="21300000">
            <a:off x="4059238" y="3394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2" name="Oval 280"/>
          <p:cNvSpPr>
            <a:spLocks noChangeArrowheads="1"/>
          </p:cNvSpPr>
          <p:nvPr/>
        </p:nvSpPr>
        <p:spPr bwMode="auto">
          <a:xfrm rot="21300000">
            <a:off x="3833813" y="3297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3" name="Oval 281"/>
          <p:cNvSpPr>
            <a:spLocks noChangeArrowheads="1"/>
          </p:cNvSpPr>
          <p:nvPr/>
        </p:nvSpPr>
        <p:spPr bwMode="auto">
          <a:xfrm rot="21300000">
            <a:off x="3929063" y="3079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4" name="Oval 282"/>
          <p:cNvSpPr>
            <a:spLocks noChangeArrowheads="1"/>
          </p:cNvSpPr>
          <p:nvPr/>
        </p:nvSpPr>
        <p:spPr bwMode="auto">
          <a:xfrm rot="21300000">
            <a:off x="4076700" y="3384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5" name="Oval 283"/>
          <p:cNvSpPr>
            <a:spLocks noChangeArrowheads="1"/>
          </p:cNvSpPr>
          <p:nvPr/>
        </p:nvSpPr>
        <p:spPr bwMode="auto">
          <a:xfrm rot="21300000">
            <a:off x="4227513" y="337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6" name="Oval 284"/>
          <p:cNvSpPr>
            <a:spLocks noChangeArrowheads="1"/>
          </p:cNvSpPr>
          <p:nvPr/>
        </p:nvSpPr>
        <p:spPr bwMode="auto">
          <a:xfrm rot="21300000">
            <a:off x="3833813" y="3263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7" name="Oval 285"/>
          <p:cNvSpPr>
            <a:spLocks noChangeArrowheads="1"/>
          </p:cNvSpPr>
          <p:nvPr/>
        </p:nvSpPr>
        <p:spPr bwMode="auto">
          <a:xfrm rot="21300000">
            <a:off x="3859213" y="3357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8" name="Oval 286"/>
          <p:cNvSpPr>
            <a:spLocks noChangeArrowheads="1"/>
          </p:cNvSpPr>
          <p:nvPr/>
        </p:nvSpPr>
        <p:spPr bwMode="auto">
          <a:xfrm rot="21300000">
            <a:off x="3952875" y="3519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9" name="Oval 287"/>
          <p:cNvSpPr>
            <a:spLocks noChangeArrowheads="1"/>
          </p:cNvSpPr>
          <p:nvPr/>
        </p:nvSpPr>
        <p:spPr bwMode="auto">
          <a:xfrm rot="21300000">
            <a:off x="3887788" y="3421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0" name="Oval 288"/>
          <p:cNvSpPr>
            <a:spLocks noChangeArrowheads="1"/>
          </p:cNvSpPr>
          <p:nvPr/>
        </p:nvSpPr>
        <p:spPr bwMode="auto">
          <a:xfrm rot="21300000">
            <a:off x="4152900" y="3201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1" name="Oval 289"/>
          <p:cNvSpPr>
            <a:spLocks noChangeArrowheads="1"/>
          </p:cNvSpPr>
          <p:nvPr/>
        </p:nvSpPr>
        <p:spPr bwMode="auto">
          <a:xfrm rot="21300000">
            <a:off x="4303713" y="3190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2" name="Oval 290"/>
          <p:cNvSpPr>
            <a:spLocks noChangeArrowheads="1"/>
          </p:cNvSpPr>
          <p:nvPr/>
        </p:nvSpPr>
        <p:spPr bwMode="auto">
          <a:xfrm rot="21300000">
            <a:off x="4173538" y="3260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3" name="Oval 291"/>
          <p:cNvSpPr>
            <a:spLocks noChangeArrowheads="1"/>
          </p:cNvSpPr>
          <p:nvPr/>
        </p:nvSpPr>
        <p:spPr bwMode="auto">
          <a:xfrm rot="21300000">
            <a:off x="4325938" y="3249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4" name="Oval 292"/>
          <p:cNvSpPr>
            <a:spLocks noChangeArrowheads="1"/>
          </p:cNvSpPr>
          <p:nvPr/>
        </p:nvSpPr>
        <p:spPr bwMode="auto">
          <a:xfrm rot="21300000">
            <a:off x="3951288" y="3165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5" name="Oval 293"/>
          <p:cNvSpPr>
            <a:spLocks noChangeArrowheads="1"/>
          </p:cNvSpPr>
          <p:nvPr/>
        </p:nvSpPr>
        <p:spPr bwMode="auto">
          <a:xfrm rot="21300000">
            <a:off x="4103688" y="315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6" name="Oval 294"/>
          <p:cNvSpPr>
            <a:spLocks noChangeArrowheads="1"/>
          </p:cNvSpPr>
          <p:nvPr/>
        </p:nvSpPr>
        <p:spPr bwMode="auto">
          <a:xfrm rot="21300000">
            <a:off x="4251325" y="3411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7" name="Oval 295"/>
          <p:cNvSpPr>
            <a:spLocks noChangeArrowheads="1"/>
          </p:cNvSpPr>
          <p:nvPr/>
        </p:nvSpPr>
        <p:spPr bwMode="auto">
          <a:xfrm rot="21300000">
            <a:off x="4343400" y="3240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8" name="Oval 296"/>
          <p:cNvSpPr>
            <a:spLocks noChangeArrowheads="1"/>
          </p:cNvSpPr>
          <p:nvPr/>
        </p:nvSpPr>
        <p:spPr bwMode="auto">
          <a:xfrm rot="21300000">
            <a:off x="4395788" y="3167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9" name="Oval 297"/>
          <p:cNvSpPr>
            <a:spLocks noChangeArrowheads="1"/>
          </p:cNvSpPr>
          <p:nvPr/>
        </p:nvSpPr>
        <p:spPr bwMode="auto">
          <a:xfrm rot="21300000">
            <a:off x="3984625" y="3021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0" name="Oval 298"/>
          <p:cNvSpPr>
            <a:spLocks noChangeArrowheads="1"/>
          </p:cNvSpPr>
          <p:nvPr/>
        </p:nvSpPr>
        <p:spPr bwMode="auto">
          <a:xfrm rot="21300000">
            <a:off x="4135438" y="3009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1" name="Oval 299"/>
          <p:cNvSpPr>
            <a:spLocks noChangeArrowheads="1"/>
          </p:cNvSpPr>
          <p:nvPr/>
        </p:nvSpPr>
        <p:spPr bwMode="auto">
          <a:xfrm rot="21300000">
            <a:off x="4006850" y="3079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2" name="Oval 300"/>
          <p:cNvSpPr>
            <a:spLocks noChangeArrowheads="1"/>
          </p:cNvSpPr>
          <p:nvPr/>
        </p:nvSpPr>
        <p:spPr bwMode="auto">
          <a:xfrm rot="21300000">
            <a:off x="4159250" y="306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3" name="Oval 301"/>
          <p:cNvSpPr>
            <a:spLocks noChangeArrowheads="1"/>
          </p:cNvSpPr>
          <p:nvPr/>
        </p:nvSpPr>
        <p:spPr bwMode="auto">
          <a:xfrm rot="21300000">
            <a:off x="3783013" y="2984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4" name="Oval 302"/>
          <p:cNvSpPr>
            <a:spLocks noChangeArrowheads="1"/>
          </p:cNvSpPr>
          <p:nvPr/>
        </p:nvSpPr>
        <p:spPr bwMode="auto">
          <a:xfrm rot="21300000">
            <a:off x="3935413" y="2971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5" name="Oval 303"/>
          <p:cNvSpPr>
            <a:spLocks noChangeArrowheads="1"/>
          </p:cNvSpPr>
          <p:nvPr/>
        </p:nvSpPr>
        <p:spPr bwMode="auto">
          <a:xfrm rot="21300000">
            <a:off x="4083050" y="3230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6" name="Oval 304"/>
          <p:cNvSpPr>
            <a:spLocks noChangeArrowheads="1"/>
          </p:cNvSpPr>
          <p:nvPr/>
        </p:nvSpPr>
        <p:spPr bwMode="auto">
          <a:xfrm rot="21300000">
            <a:off x="4176713" y="3059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7" name="Oval 305"/>
          <p:cNvSpPr>
            <a:spLocks noChangeArrowheads="1"/>
          </p:cNvSpPr>
          <p:nvPr/>
        </p:nvSpPr>
        <p:spPr bwMode="auto">
          <a:xfrm rot="21300000">
            <a:off x="4367213" y="3592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8" name="Oval 306"/>
          <p:cNvSpPr>
            <a:spLocks noChangeArrowheads="1"/>
          </p:cNvSpPr>
          <p:nvPr/>
        </p:nvSpPr>
        <p:spPr bwMode="auto">
          <a:xfrm rot="21300000">
            <a:off x="4519613" y="3579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9" name="Oval 307"/>
          <p:cNvSpPr>
            <a:spLocks noChangeArrowheads="1"/>
          </p:cNvSpPr>
          <p:nvPr/>
        </p:nvSpPr>
        <p:spPr bwMode="auto">
          <a:xfrm rot="21300000">
            <a:off x="4252913" y="3479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0" name="Oval 308"/>
          <p:cNvSpPr>
            <a:spLocks noChangeArrowheads="1"/>
          </p:cNvSpPr>
          <p:nvPr/>
        </p:nvSpPr>
        <p:spPr bwMode="auto">
          <a:xfrm rot="21300000">
            <a:off x="4572000" y="3681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1" name="Oval 309"/>
          <p:cNvSpPr>
            <a:spLocks noChangeArrowheads="1"/>
          </p:cNvSpPr>
          <p:nvPr/>
        </p:nvSpPr>
        <p:spPr bwMode="auto">
          <a:xfrm rot="21300000">
            <a:off x="4384675" y="3327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2" name="Oval 310"/>
          <p:cNvSpPr>
            <a:spLocks noChangeArrowheads="1"/>
          </p:cNvSpPr>
          <p:nvPr/>
        </p:nvSpPr>
        <p:spPr bwMode="auto">
          <a:xfrm rot="21300000">
            <a:off x="4538663" y="356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3" name="Oval 311"/>
          <p:cNvSpPr>
            <a:spLocks noChangeArrowheads="1"/>
          </p:cNvSpPr>
          <p:nvPr/>
        </p:nvSpPr>
        <p:spPr bwMode="auto">
          <a:xfrm rot="21300000">
            <a:off x="4778375" y="3660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4" name="Oval 312"/>
          <p:cNvSpPr>
            <a:spLocks noChangeArrowheads="1"/>
          </p:cNvSpPr>
          <p:nvPr/>
        </p:nvSpPr>
        <p:spPr bwMode="auto">
          <a:xfrm rot="21300000">
            <a:off x="4275138" y="3538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5" name="Oval 313"/>
          <p:cNvSpPr>
            <a:spLocks noChangeArrowheads="1"/>
          </p:cNvSpPr>
          <p:nvPr/>
        </p:nvSpPr>
        <p:spPr bwMode="auto">
          <a:xfrm rot="21300000">
            <a:off x="4953000"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6" name="Oval 314"/>
          <p:cNvSpPr>
            <a:spLocks noChangeArrowheads="1"/>
          </p:cNvSpPr>
          <p:nvPr/>
        </p:nvSpPr>
        <p:spPr bwMode="auto">
          <a:xfrm rot="21300000">
            <a:off x="4865688" y="3551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7" name="Oval 315"/>
          <p:cNvSpPr>
            <a:spLocks noChangeArrowheads="1"/>
          </p:cNvSpPr>
          <p:nvPr/>
        </p:nvSpPr>
        <p:spPr bwMode="auto">
          <a:xfrm rot="21300000">
            <a:off x="5016500" y="3540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8" name="Oval 316"/>
          <p:cNvSpPr>
            <a:spLocks noChangeArrowheads="1"/>
          </p:cNvSpPr>
          <p:nvPr/>
        </p:nvSpPr>
        <p:spPr bwMode="auto">
          <a:xfrm rot="21300000">
            <a:off x="4887913" y="3609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9" name="Oval 317"/>
          <p:cNvSpPr>
            <a:spLocks noChangeArrowheads="1"/>
          </p:cNvSpPr>
          <p:nvPr/>
        </p:nvSpPr>
        <p:spPr bwMode="auto">
          <a:xfrm rot="21300000">
            <a:off x="5040313" y="3598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0" name="Oval 318"/>
          <p:cNvSpPr>
            <a:spLocks noChangeArrowheads="1"/>
          </p:cNvSpPr>
          <p:nvPr/>
        </p:nvSpPr>
        <p:spPr bwMode="auto">
          <a:xfrm rot="21300000">
            <a:off x="4664075" y="3514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1" name="Oval 319"/>
          <p:cNvSpPr>
            <a:spLocks noChangeArrowheads="1"/>
          </p:cNvSpPr>
          <p:nvPr/>
        </p:nvSpPr>
        <p:spPr bwMode="auto">
          <a:xfrm rot="21300000">
            <a:off x="4816475" y="3502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2" name="Oval 320"/>
          <p:cNvSpPr>
            <a:spLocks noChangeArrowheads="1"/>
          </p:cNvSpPr>
          <p:nvPr/>
        </p:nvSpPr>
        <p:spPr bwMode="auto">
          <a:xfrm rot="21300000">
            <a:off x="5102225" y="358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3" name="Oval 321"/>
          <p:cNvSpPr>
            <a:spLocks noChangeArrowheads="1"/>
          </p:cNvSpPr>
          <p:nvPr/>
        </p:nvSpPr>
        <p:spPr bwMode="auto">
          <a:xfrm rot="21300000">
            <a:off x="5057775" y="3589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4" name="Oval 322"/>
          <p:cNvSpPr>
            <a:spLocks noChangeArrowheads="1"/>
          </p:cNvSpPr>
          <p:nvPr/>
        </p:nvSpPr>
        <p:spPr bwMode="auto">
          <a:xfrm rot="21300000">
            <a:off x="4379913" y="3103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5" name="Oval 323"/>
          <p:cNvSpPr>
            <a:spLocks noChangeArrowheads="1"/>
          </p:cNvSpPr>
          <p:nvPr/>
        </p:nvSpPr>
        <p:spPr bwMode="auto">
          <a:xfrm rot="21300000">
            <a:off x="4251325" y="3175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6" name="Oval 324"/>
          <p:cNvSpPr>
            <a:spLocks noChangeArrowheads="1"/>
          </p:cNvSpPr>
          <p:nvPr/>
        </p:nvSpPr>
        <p:spPr bwMode="auto">
          <a:xfrm rot="21300000">
            <a:off x="4403725" y="3162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7" name="Oval 325"/>
          <p:cNvSpPr>
            <a:spLocks noChangeArrowheads="1"/>
          </p:cNvSpPr>
          <p:nvPr/>
        </p:nvSpPr>
        <p:spPr bwMode="auto">
          <a:xfrm rot="21300000">
            <a:off x="4329113" y="332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8" name="Oval 326"/>
          <p:cNvSpPr>
            <a:spLocks noChangeArrowheads="1"/>
          </p:cNvSpPr>
          <p:nvPr/>
        </p:nvSpPr>
        <p:spPr bwMode="auto">
          <a:xfrm rot="21300000">
            <a:off x="4421188" y="315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9" name="Oval 327"/>
          <p:cNvSpPr>
            <a:spLocks noChangeArrowheads="1"/>
          </p:cNvSpPr>
          <p:nvPr/>
        </p:nvSpPr>
        <p:spPr bwMode="auto">
          <a:xfrm rot="21300000">
            <a:off x="5329238" y="3676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0" name="Oval 328"/>
          <p:cNvSpPr>
            <a:spLocks noChangeArrowheads="1"/>
          </p:cNvSpPr>
          <p:nvPr/>
        </p:nvSpPr>
        <p:spPr bwMode="auto">
          <a:xfrm rot="21300000">
            <a:off x="5256213" y="356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1" name="Oval 329"/>
          <p:cNvSpPr>
            <a:spLocks noChangeArrowheads="1"/>
          </p:cNvSpPr>
          <p:nvPr/>
        </p:nvSpPr>
        <p:spPr bwMode="auto">
          <a:xfrm rot="21300000">
            <a:off x="5118100" y="3709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2" name="Oval 330"/>
          <p:cNvSpPr>
            <a:spLocks noChangeArrowheads="1"/>
          </p:cNvSpPr>
          <p:nvPr/>
        </p:nvSpPr>
        <p:spPr bwMode="auto">
          <a:xfrm rot="21300000">
            <a:off x="5281613" y="362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3" name="Oval 331"/>
          <p:cNvSpPr>
            <a:spLocks noChangeArrowheads="1"/>
          </p:cNvSpPr>
          <p:nvPr/>
        </p:nvSpPr>
        <p:spPr bwMode="auto">
          <a:xfrm rot="21300000">
            <a:off x="5310188" y="3689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4" name="Oval 332"/>
          <p:cNvSpPr>
            <a:spLocks noChangeArrowheads="1"/>
          </p:cNvSpPr>
          <p:nvPr/>
        </p:nvSpPr>
        <p:spPr bwMode="auto">
          <a:xfrm rot="21300000">
            <a:off x="5067300" y="3430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5" name="Oval 333"/>
          <p:cNvSpPr>
            <a:spLocks noChangeArrowheads="1"/>
          </p:cNvSpPr>
          <p:nvPr/>
        </p:nvSpPr>
        <p:spPr bwMode="auto">
          <a:xfrm rot="21300000">
            <a:off x="4608513" y="3478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6" name="Oval 334"/>
          <p:cNvSpPr>
            <a:spLocks noChangeArrowheads="1"/>
          </p:cNvSpPr>
          <p:nvPr/>
        </p:nvSpPr>
        <p:spPr bwMode="auto">
          <a:xfrm rot="21300000">
            <a:off x="4759325" y="3467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7" name="Oval 335"/>
          <p:cNvSpPr>
            <a:spLocks noChangeArrowheads="1"/>
          </p:cNvSpPr>
          <p:nvPr/>
        </p:nvSpPr>
        <p:spPr bwMode="auto">
          <a:xfrm rot="21300000">
            <a:off x="4914900" y="3659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8" name="Oval 336"/>
          <p:cNvSpPr>
            <a:spLocks noChangeArrowheads="1"/>
          </p:cNvSpPr>
          <p:nvPr/>
        </p:nvSpPr>
        <p:spPr bwMode="auto">
          <a:xfrm rot="21300000">
            <a:off x="5065713" y="3646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9" name="Oval 337"/>
          <p:cNvSpPr>
            <a:spLocks noChangeArrowheads="1"/>
          </p:cNvSpPr>
          <p:nvPr/>
        </p:nvSpPr>
        <p:spPr bwMode="auto">
          <a:xfrm rot="21300000">
            <a:off x="4713288" y="3621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0" name="Oval 338"/>
          <p:cNvSpPr>
            <a:spLocks noChangeArrowheads="1"/>
          </p:cNvSpPr>
          <p:nvPr/>
        </p:nvSpPr>
        <p:spPr bwMode="auto">
          <a:xfrm rot="21300000">
            <a:off x="4865688" y="3608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1" name="Oval 339"/>
          <p:cNvSpPr>
            <a:spLocks noChangeArrowheads="1"/>
          </p:cNvSpPr>
          <p:nvPr/>
        </p:nvSpPr>
        <p:spPr bwMode="auto">
          <a:xfrm rot="21300000">
            <a:off x="4610100" y="306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2" name="Oval 340"/>
          <p:cNvSpPr>
            <a:spLocks noChangeArrowheads="1"/>
          </p:cNvSpPr>
          <p:nvPr/>
        </p:nvSpPr>
        <p:spPr bwMode="auto">
          <a:xfrm rot="21300000">
            <a:off x="4760913" y="3057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3" name="Oval 341"/>
          <p:cNvSpPr>
            <a:spLocks noChangeArrowheads="1"/>
          </p:cNvSpPr>
          <p:nvPr/>
        </p:nvSpPr>
        <p:spPr bwMode="auto">
          <a:xfrm rot="21300000">
            <a:off x="4632325" y="3127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4" name="Oval 342"/>
          <p:cNvSpPr>
            <a:spLocks noChangeArrowheads="1"/>
          </p:cNvSpPr>
          <p:nvPr/>
        </p:nvSpPr>
        <p:spPr bwMode="auto">
          <a:xfrm rot="21300000">
            <a:off x="4646613" y="3294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5" name="Oval 343"/>
          <p:cNvSpPr>
            <a:spLocks noChangeArrowheads="1"/>
          </p:cNvSpPr>
          <p:nvPr/>
        </p:nvSpPr>
        <p:spPr bwMode="auto">
          <a:xfrm rot="21300000">
            <a:off x="4708525" y="3278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6" name="Oval 344"/>
          <p:cNvSpPr>
            <a:spLocks noChangeArrowheads="1"/>
          </p:cNvSpPr>
          <p:nvPr/>
        </p:nvSpPr>
        <p:spPr bwMode="auto">
          <a:xfrm rot="21300000">
            <a:off x="4664075" y="3284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7" name="Oval 345"/>
          <p:cNvSpPr>
            <a:spLocks noChangeArrowheads="1"/>
          </p:cNvSpPr>
          <p:nvPr/>
        </p:nvSpPr>
        <p:spPr bwMode="auto">
          <a:xfrm rot="21300000">
            <a:off x="4797425" y="3549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8" name="Oval 346"/>
          <p:cNvSpPr>
            <a:spLocks noChangeArrowheads="1"/>
          </p:cNvSpPr>
          <p:nvPr/>
        </p:nvSpPr>
        <p:spPr bwMode="auto">
          <a:xfrm rot="21300000">
            <a:off x="4949825" y="3535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9" name="Oval 347"/>
          <p:cNvSpPr>
            <a:spLocks noChangeArrowheads="1"/>
          </p:cNvSpPr>
          <p:nvPr/>
        </p:nvSpPr>
        <p:spPr bwMode="auto">
          <a:xfrm rot="21300000">
            <a:off x="4724400" y="3438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0" name="Oval 348"/>
          <p:cNvSpPr>
            <a:spLocks noChangeArrowheads="1"/>
          </p:cNvSpPr>
          <p:nvPr/>
        </p:nvSpPr>
        <p:spPr bwMode="auto">
          <a:xfrm rot="21300000">
            <a:off x="4819650" y="322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1" name="Oval 349"/>
          <p:cNvSpPr>
            <a:spLocks noChangeArrowheads="1"/>
          </p:cNvSpPr>
          <p:nvPr/>
        </p:nvSpPr>
        <p:spPr bwMode="auto">
          <a:xfrm rot="21300000">
            <a:off x="4967288" y="3525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2" name="Oval 350"/>
          <p:cNvSpPr>
            <a:spLocks noChangeArrowheads="1"/>
          </p:cNvSpPr>
          <p:nvPr/>
        </p:nvSpPr>
        <p:spPr bwMode="auto">
          <a:xfrm rot="21300000">
            <a:off x="5118100" y="3514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3" name="Oval 351"/>
          <p:cNvSpPr>
            <a:spLocks noChangeArrowheads="1"/>
          </p:cNvSpPr>
          <p:nvPr/>
        </p:nvSpPr>
        <p:spPr bwMode="auto">
          <a:xfrm rot="21300000">
            <a:off x="4724400" y="3405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4" name="Oval 352"/>
          <p:cNvSpPr>
            <a:spLocks noChangeArrowheads="1"/>
          </p:cNvSpPr>
          <p:nvPr/>
        </p:nvSpPr>
        <p:spPr bwMode="auto">
          <a:xfrm rot="21300000">
            <a:off x="4749800" y="3498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5" name="Oval 353"/>
          <p:cNvSpPr>
            <a:spLocks noChangeArrowheads="1"/>
          </p:cNvSpPr>
          <p:nvPr/>
        </p:nvSpPr>
        <p:spPr bwMode="auto">
          <a:xfrm rot="21300000">
            <a:off x="4843463" y="3660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6" name="Oval 354"/>
          <p:cNvSpPr>
            <a:spLocks noChangeArrowheads="1"/>
          </p:cNvSpPr>
          <p:nvPr/>
        </p:nvSpPr>
        <p:spPr bwMode="auto">
          <a:xfrm rot="21300000">
            <a:off x="4778375" y="3562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7" name="Oval 355"/>
          <p:cNvSpPr>
            <a:spLocks noChangeArrowheads="1"/>
          </p:cNvSpPr>
          <p:nvPr/>
        </p:nvSpPr>
        <p:spPr bwMode="auto">
          <a:xfrm rot="21300000">
            <a:off x="5043488" y="3343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8" name="Oval 356"/>
          <p:cNvSpPr>
            <a:spLocks noChangeArrowheads="1"/>
          </p:cNvSpPr>
          <p:nvPr/>
        </p:nvSpPr>
        <p:spPr bwMode="auto">
          <a:xfrm rot="21300000">
            <a:off x="5194300" y="3332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9" name="Oval 357"/>
          <p:cNvSpPr>
            <a:spLocks noChangeArrowheads="1"/>
          </p:cNvSpPr>
          <p:nvPr/>
        </p:nvSpPr>
        <p:spPr bwMode="auto">
          <a:xfrm rot="21300000">
            <a:off x="5064125" y="340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0" name="Oval 358"/>
          <p:cNvSpPr>
            <a:spLocks noChangeArrowheads="1"/>
          </p:cNvSpPr>
          <p:nvPr/>
        </p:nvSpPr>
        <p:spPr bwMode="auto">
          <a:xfrm rot="21300000">
            <a:off x="4841875" y="3306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1" name="Oval 359"/>
          <p:cNvSpPr>
            <a:spLocks noChangeArrowheads="1"/>
          </p:cNvSpPr>
          <p:nvPr/>
        </p:nvSpPr>
        <p:spPr bwMode="auto">
          <a:xfrm rot="21300000">
            <a:off x="4994275" y="3294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2" name="Oval 360"/>
          <p:cNvSpPr>
            <a:spLocks noChangeArrowheads="1"/>
          </p:cNvSpPr>
          <p:nvPr/>
        </p:nvSpPr>
        <p:spPr bwMode="auto">
          <a:xfrm rot="21300000">
            <a:off x="5141913" y="3552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3" name="Oval 361"/>
          <p:cNvSpPr>
            <a:spLocks noChangeArrowheads="1"/>
          </p:cNvSpPr>
          <p:nvPr/>
        </p:nvSpPr>
        <p:spPr bwMode="auto">
          <a:xfrm rot="21300000">
            <a:off x="4875213" y="3162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4" name="Oval 362"/>
          <p:cNvSpPr>
            <a:spLocks noChangeArrowheads="1"/>
          </p:cNvSpPr>
          <p:nvPr/>
        </p:nvSpPr>
        <p:spPr bwMode="auto">
          <a:xfrm rot="21300000">
            <a:off x="5026025" y="315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5" name="Oval 363"/>
          <p:cNvSpPr>
            <a:spLocks noChangeArrowheads="1"/>
          </p:cNvSpPr>
          <p:nvPr/>
        </p:nvSpPr>
        <p:spPr bwMode="auto">
          <a:xfrm rot="21300000">
            <a:off x="4897438" y="322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6" name="Oval 364"/>
          <p:cNvSpPr>
            <a:spLocks noChangeArrowheads="1"/>
          </p:cNvSpPr>
          <p:nvPr/>
        </p:nvSpPr>
        <p:spPr bwMode="auto">
          <a:xfrm rot="21300000">
            <a:off x="5049838" y="3209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7" name="Oval 365"/>
          <p:cNvSpPr>
            <a:spLocks noChangeArrowheads="1"/>
          </p:cNvSpPr>
          <p:nvPr/>
        </p:nvSpPr>
        <p:spPr bwMode="auto">
          <a:xfrm rot="21300000">
            <a:off x="4673600" y="3125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8" name="Oval 366"/>
          <p:cNvSpPr>
            <a:spLocks noChangeArrowheads="1"/>
          </p:cNvSpPr>
          <p:nvPr/>
        </p:nvSpPr>
        <p:spPr bwMode="auto">
          <a:xfrm rot="21300000">
            <a:off x="4826000" y="3113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9" name="Oval 367"/>
          <p:cNvSpPr>
            <a:spLocks noChangeArrowheads="1"/>
          </p:cNvSpPr>
          <p:nvPr/>
        </p:nvSpPr>
        <p:spPr bwMode="auto">
          <a:xfrm rot="21300000">
            <a:off x="4973638" y="3371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0" name="Oval 368"/>
          <p:cNvSpPr>
            <a:spLocks noChangeArrowheads="1"/>
          </p:cNvSpPr>
          <p:nvPr/>
        </p:nvSpPr>
        <p:spPr bwMode="auto">
          <a:xfrm rot="21300000">
            <a:off x="5067300" y="3200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1" name="Oval 369"/>
          <p:cNvSpPr>
            <a:spLocks noChangeArrowheads="1"/>
          </p:cNvSpPr>
          <p:nvPr/>
        </p:nvSpPr>
        <p:spPr bwMode="auto">
          <a:xfrm rot="21300000">
            <a:off x="5164138" y="4251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2" name="Oval 370"/>
          <p:cNvSpPr>
            <a:spLocks noChangeArrowheads="1"/>
          </p:cNvSpPr>
          <p:nvPr/>
        </p:nvSpPr>
        <p:spPr bwMode="auto">
          <a:xfrm rot="21300000">
            <a:off x="5175250" y="4227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3" name="Oval 371"/>
          <p:cNvSpPr>
            <a:spLocks noChangeArrowheads="1"/>
          </p:cNvSpPr>
          <p:nvPr/>
        </p:nvSpPr>
        <p:spPr bwMode="auto">
          <a:xfrm rot="21300000">
            <a:off x="5222875" y="4410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4" name="Oval 372"/>
          <p:cNvSpPr>
            <a:spLocks noChangeArrowheads="1"/>
          </p:cNvSpPr>
          <p:nvPr/>
        </p:nvSpPr>
        <p:spPr bwMode="auto">
          <a:xfrm rot="21300000">
            <a:off x="5176838" y="4165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5" name="Oval 373"/>
          <p:cNvSpPr>
            <a:spLocks noChangeArrowheads="1"/>
          </p:cNvSpPr>
          <p:nvPr/>
        </p:nvSpPr>
        <p:spPr bwMode="auto">
          <a:xfrm rot="21300000">
            <a:off x="475615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6" name="Oval 374"/>
          <p:cNvSpPr>
            <a:spLocks noChangeArrowheads="1"/>
          </p:cNvSpPr>
          <p:nvPr/>
        </p:nvSpPr>
        <p:spPr bwMode="auto">
          <a:xfrm rot="21300000">
            <a:off x="4908550"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7" name="Oval 375"/>
          <p:cNvSpPr>
            <a:spLocks noChangeArrowheads="1"/>
          </p:cNvSpPr>
          <p:nvPr/>
        </p:nvSpPr>
        <p:spPr bwMode="auto">
          <a:xfrm rot="21300000">
            <a:off x="5087938" y="4405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8" name="Oval 376"/>
          <p:cNvSpPr>
            <a:spLocks noChangeArrowheads="1"/>
          </p:cNvSpPr>
          <p:nvPr/>
        </p:nvSpPr>
        <p:spPr bwMode="auto">
          <a:xfrm rot="21300000">
            <a:off x="5240338" y="4391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9" name="Oval 377"/>
          <p:cNvSpPr>
            <a:spLocks noChangeArrowheads="1"/>
          </p:cNvSpPr>
          <p:nvPr/>
        </p:nvSpPr>
        <p:spPr bwMode="auto">
          <a:xfrm rot="21300000">
            <a:off x="483393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0" name="Oval 378"/>
          <p:cNvSpPr>
            <a:spLocks noChangeArrowheads="1"/>
          </p:cNvSpPr>
          <p:nvPr/>
        </p:nvSpPr>
        <p:spPr bwMode="auto">
          <a:xfrm rot="21300000">
            <a:off x="4986338" y="4265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1" name="Oval 379"/>
          <p:cNvSpPr>
            <a:spLocks noChangeArrowheads="1"/>
          </p:cNvSpPr>
          <p:nvPr/>
        </p:nvSpPr>
        <p:spPr bwMode="auto">
          <a:xfrm rot="21300000">
            <a:off x="5165725" y="4554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2" name="Oval 380"/>
          <p:cNvSpPr>
            <a:spLocks noChangeArrowheads="1"/>
          </p:cNvSpPr>
          <p:nvPr/>
        </p:nvSpPr>
        <p:spPr bwMode="auto">
          <a:xfrm rot="21300000">
            <a:off x="5205413" y="4616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3" name="Oval 381"/>
          <p:cNvSpPr>
            <a:spLocks noChangeArrowheads="1"/>
          </p:cNvSpPr>
          <p:nvPr/>
        </p:nvSpPr>
        <p:spPr bwMode="auto">
          <a:xfrm rot="21300000">
            <a:off x="5256213" y="4381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4" name="Oval 382"/>
          <p:cNvSpPr>
            <a:spLocks noChangeArrowheads="1"/>
          </p:cNvSpPr>
          <p:nvPr/>
        </p:nvSpPr>
        <p:spPr bwMode="auto">
          <a:xfrm rot="21300000">
            <a:off x="4349750" y="4233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5" name="Oval 383"/>
          <p:cNvSpPr>
            <a:spLocks noChangeArrowheads="1"/>
          </p:cNvSpPr>
          <p:nvPr/>
        </p:nvSpPr>
        <p:spPr bwMode="auto">
          <a:xfrm rot="21300000">
            <a:off x="4500563" y="4221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6" name="Oval 384"/>
          <p:cNvSpPr>
            <a:spLocks noChangeArrowheads="1"/>
          </p:cNvSpPr>
          <p:nvPr/>
        </p:nvSpPr>
        <p:spPr bwMode="auto">
          <a:xfrm rot="21300000">
            <a:off x="4371975" y="4292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7" name="Oval 385"/>
          <p:cNvSpPr>
            <a:spLocks noChangeArrowheads="1"/>
          </p:cNvSpPr>
          <p:nvPr/>
        </p:nvSpPr>
        <p:spPr bwMode="auto">
          <a:xfrm rot="21300000">
            <a:off x="4524375" y="4279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8" name="Oval 386"/>
          <p:cNvSpPr>
            <a:spLocks noChangeArrowheads="1"/>
          </p:cNvSpPr>
          <p:nvPr/>
        </p:nvSpPr>
        <p:spPr bwMode="auto">
          <a:xfrm rot="21300000">
            <a:off x="4991100" y="496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9" name="Oval 387"/>
          <p:cNvSpPr>
            <a:spLocks noChangeArrowheads="1"/>
          </p:cNvSpPr>
          <p:nvPr/>
        </p:nvSpPr>
        <p:spPr bwMode="auto">
          <a:xfrm rot="21300000">
            <a:off x="4300538" y="4184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0" name="Oval 388"/>
          <p:cNvSpPr>
            <a:spLocks noChangeArrowheads="1"/>
          </p:cNvSpPr>
          <p:nvPr/>
        </p:nvSpPr>
        <p:spPr bwMode="auto">
          <a:xfrm rot="21300000">
            <a:off x="4449763" y="4441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1" name="Oval 389"/>
          <p:cNvSpPr>
            <a:spLocks noChangeArrowheads="1"/>
          </p:cNvSpPr>
          <p:nvPr/>
        </p:nvSpPr>
        <p:spPr bwMode="auto">
          <a:xfrm rot="21300000">
            <a:off x="4541838" y="4270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2" name="Oval 390"/>
          <p:cNvSpPr>
            <a:spLocks noChangeArrowheads="1"/>
          </p:cNvSpPr>
          <p:nvPr/>
        </p:nvSpPr>
        <p:spPr bwMode="auto">
          <a:xfrm rot="21300000">
            <a:off x="4716463" y="4587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3" name="Oval 391"/>
          <p:cNvSpPr>
            <a:spLocks noChangeArrowheads="1"/>
          </p:cNvSpPr>
          <p:nvPr/>
        </p:nvSpPr>
        <p:spPr bwMode="auto">
          <a:xfrm rot="21300000">
            <a:off x="4867275" y="4575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4" name="Oval 392"/>
          <p:cNvSpPr>
            <a:spLocks noChangeArrowheads="1"/>
          </p:cNvSpPr>
          <p:nvPr/>
        </p:nvSpPr>
        <p:spPr bwMode="auto">
          <a:xfrm rot="21300000">
            <a:off x="4738688" y="4603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5" name="Oval 393"/>
          <p:cNvSpPr>
            <a:spLocks noChangeArrowheads="1"/>
          </p:cNvSpPr>
          <p:nvPr/>
        </p:nvSpPr>
        <p:spPr bwMode="auto">
          <a:xfrm rot="21300000">
            <a:off x="4891088" y="4591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6" name="Oval 394"/>
          <p:cNvSpPr>
            <a:spLocks noChangeArrowheads="1"/>
          </p:cNvSpPr>
          <p:nvPr/>
        </p:nvSpPr>
        <p:spPr bwMode="auto">
          <a:xfrm rot="21300000">
            <a:off x="4514850" y="4549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7" name="Oval 395"/>
          <p:cNvSpPr>
            <a:spLocks noChangeArrowheads="1"/>
          </p:cNvSpPr>
          <p:nvPr/>
        </p:nvSpPr>
        <p:spPr bwMode="auto">
          <a:xfrm rot="21300000">
            <a:off x="4667250" y="4538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8" name="Oval 396"/>
          <p:cNvSpPr>
            <a:spLocks noChangeArrowheads="1"/>
          </p:cNvSpPr>
          <p:nvPr/>
        </p:nvSpPr>
        <p:spPr bwMode="auto">
          <a:xfrm rot="21300000">
            <a:off x="4816475" y="4752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9" name="Oval 397"/>
          <p:cNvSpPr>
            <a:spLocks noChangeArrowheads="1"/>
          </p:cNvSpPr>
          <p:nvPr/>
        </p:nvSpPr>
        <p:spPr bwMode="auto">
          <a:xfrm rot="21300000">
            <a:off x="4908550" y="4581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0" name="Oval 398"/>
          <p:cNvSpPr>
            <a:spLocks noChangeArrowheads="1"/>
          </p:cNvSpPr>
          <p:nvPr/>
        </p:nvSpPr>
        <p:spPr bwMode="auto">
          <a:xfrm rot="21300000">
            <a:off x="5073650" y="4718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1" name="Oval 399"/>
          <p:cNvSpPr>
            <a:spLocks noChangeArrowheads="1"/>
          </p:cNvSpPr>
          <p:nvPr/>
        </p:nvSpPr>
        <p:spPr bwMode="auto">
          <a:xfrm rot="21300000">
            <a:off x="5095875" y="477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2" name="Oval 400"/>
          <p:cNvSpPr>
            <a:spLocks noChangeArrowheads="1"/>
          </p:cNvSpPr>
          <p:nvPr/>
        </p:nvSpPr>
        <p:spPr bwMode="auto">
          <a:xfrm rot="21300000">
            <a:off x="4873625" y="4681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3" name="Oval 401"/>
          <p:cNvSpPr>
            <a:spLocks noChangeArrowheads="1"/>
          </p:cNvSpPr>
          <p:nvPr/>
        </p:nvSpPr>
        <p:spPr bwMode="auto">
          <a:xfrm rot="21300000">
            <a:off x="5026025" y="4668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4" name="Oval 402"/>
          <p:cNvSpPr>
            <a:spLocks noChangeArrowheads="1"/>
          </p:cNvSpPr>
          <p:nvPr/>
        </p:nvSpPr>
        <p:spPr bwMode="auto">
          <a:xfrm rot="21300000">
            <a:off x="4375150" y="4810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5" name="Oval 403"/>
          <p:cNvSpPr>
            <a:spLocks noChangeArrowheads="1"/>
          </p:cNvSpPr>
          <p:nvPr/>
        </p:nvSpPr>
        <p:spPr bwMode="auto">
          <a:xfrm rot="21300000">
            <a:off x="4441825" y="4981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6" name="Oval 404"/>
          <p:cNvSpPr>
            <a:spLocks noChangeArrowheads="1"/>
          </p:cNvSpPr>
          <p:nvPr/>
        </p:nvSpPr>
        <p:spPr bwMode="auto">
          <a:xfrm rot="21300000">
            <a:off x="4164013" y="4786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7" name="Oval 405"/>
          <p:cNvSpPr>
            <a:spLocks noChangeArrowheads="1"/>
          </p:cNvSpPr>
          <p:nvPr/>
        </p:nvSpPr>
        <p:spPr bwMode="auto">
          <a:xfrm rot="21300000">
            <a:off x="4341813" y="4824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8" name="Oval 406"/>
          <p:cNvSpPr>
            <a:spLocks noChangeArrowheads="1"/>
          </p:cNvSpPr>
          <p:nvPr/>
        </p:nvSpPr>
        <p:spPr bwMode="auto">
          <a:xfrm rot="21300000">
            <a:off x="4389438" y="496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9" name="Oval 407"/>
          <p:cNvSpPr>
            <a:spLocks noChangeArrowheads="1"/>
          </p:cNvSpPr>
          <p:nvPr/>
        </p:nvSpPr>
        <p:spPr bwMode="auto">
          <a:xfrm rot="21300000">
            <a:off x="4238625" y="4603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0" name="Oval 408"/>
          <p:cNvSpPr>
            <a:spLocks noChangeArrowheads="1"/>
          </p:cNvSpPr>
          <p:nvPr/>
        </p:nvSpPr>
        <p:spPr bwMode="auto">
          <a:xfrm rot="21300000">
            <a:off x="4343400" y="4762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1" name="Oval 409"/>
          <p:cNvSpPr>
            <a:spLocks noChangeArrowheads="1"/>
          </p:cNvSpPr>
          <p:nvPr/>
        </p:nvSpPr>
        <p:spPr bwMode="auto">
          <a:xfrm rot="21300000">
            <a:off x="4494213" y="4706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2" name="Oval 410"/>
          <p:cNvSpPr>
            <a:spLocks noChangeArrowheads="1"/>
          </p:cNvSpPr>
          <p:nvPr/>
        </p:nvSpPr>
        <p:spPr bwMode="auto">
          <a:xfrm rot="21300000">
            <a:off x="4186238" y="4845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3" name="Oval 411"/>
          <p:cNvSpPr>
            <a:spLocks noChangeArrowheads="1"/>
          </p:cNvSpPr>
          <p:nvPr/>
        </p:nvSpPr>
        <p:spPr bwMode="auto">
          <a:xfrm rot="21300000">
            <a:off x="4365625" y="5135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4" name="Oval 412"/>
          <p:cNvSpPr>
            <a:spLocks noChangeArrowheads="1"/>
          </p:cNvSpPr>
          <p:nvPr/>
        </p:nvSpPr>
        <p:spPr bwMode="auto">
          <a:xfrm rot="21300000">
            <a:off x="4406900" y="494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5" name="Oval 413"/>
          <p:cNvSpPr>
            <a:spLocks noChangeArrowheads="1"/>
          </p:cNvSpPr>
          <p:nvPr/>
        </p:nvSpPr>
        <p:spPr bwMode="auto">
          <a:xfrm rot="21300000">
            <a:off x="4264025" y="4995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6" name="Oval 414"/>
          <p:cNvSpPr>
            <a:spLocks noChangeArrowheads="1"/>
          </p:cNvSpPr>
          <p:nvPr/>
        </p:nvSpPr>
        <p:spPr bwMode="auto">
          <a:xfrm rot="21300000">
            <a:off x="4205288" y="483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7" name="Oval 415"/>
          <p:cNvSpPr>
            <a:spLocks noChangeArrowheads="1"/>
          </p:cNvSpPr>
          <p:nvPr/>
        </p:nvSpPr>
        <p:spPr bwMode="auto">
          <a:xfrm rot="21300000">
            <a:off x="4357688" y="4822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8" name="Oval 416"/>
          <p:cNvSpPr>
            <a:spLocks noChangeArrowheads="1"/>
          </p:cNvSpPr>
          <p:nvPr/>
        </p:nvSpPr>
        <p:spPr bwMode="auto">
          <a:xfrm rot="21300000">
            <a:off x="4422775" y="4935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9" name="Oval 417"/>
          <p:cNvSpPr>
            <a:spLocks noChangeArrowheads="1"/>
          </p:cNvSpPr>
          <p:nvPr/>
        </p:nvSpPr>
        <p:spPr bwMode="auto">
          <a:xfrm rot="21300000">
            <a:off x="4575175" y="4924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0" name="Oval 418"/>
          <p:cNvSpPr>
            <a:spLocks noChangeArrowheads="1"/>
          </p:cNvSpPr>
          <p:nvPr/>
        </p:nvSpPr>
        <p:spPr bwMode="auto">
          <a:xfrm rot="21300000">
            <a:off x="4164013" y="4432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1" name="Oval 419"/>
          <p:cNvSpPr>
            <a:spLocks noChangeArrowheads="1"/>
          </p:cNvSpPr>
          <p:nvPr/>
        </p:nvSpPr>
        <p:spPr bwMode="auto">
          <a:xfrm rot="21300000">
            <a:off x="4314825" y="442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2" name="Oval 420"/>
          <p:cNvSpPr>
            <a:spLocks noChangeArrowheads="1"/>
          </p:cNvSpPr>
          <p:nvPr/>
        </p:nvSpPr>
        <p:spPr bwMode="auto">
          <a:xfrm rot="21300000">
            <a:off x="4184650" y="449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3" name="Oval 421"/>
          <p:cNvSpPr>
            <a:spLocks noChangeArrowheads="1"/>
          </p:cNvSpPr>
          <p:nvPr/>
        </p:nvSpPr>
        <p:spPr bwMode="auto">
          <a:xfrm rot="21300000">
            <a:off x="4337050" y="4479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4" name="Oval 422"/>
          <p:cNvSpPr>
            <a:spLocks noChangeArrowheads="1"/>
          </p:cNvSpPr>
          <p:nvPr/>
        </p:nvSpPr>
        <p:spPr bwMode="auto">
          <a:xfrm rot="21300000">
            <a:off x="4262438" y="4641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5" name="Oval 423"/>
          <p:cNvSpPr>
            <a:spLocks noChangeArrowheads="1"/>
          </p:cNvSpPr>
          <p:nvPr/>
        </p:nvSpPr>
        <p:spPr bwMode="auto">
          <a:xfrm rot="21300000">
            <a:off x="4354513" y="4470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6" name="Oval 424"/>
          <p:cNvSpPr>
            <a:spLocks noChangeArrowheads="1"/>
          </p:cNvSpPr>
          <p:nvPr/>
        </p:nvSpPr>
        <p:spPr bwMode="auto">
          <a:xfrm rot="21300000">
            <a:off x="4759325" y="4745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7" name="Oval 425"/>
          <p:cNvSpPr>
            <a:spLocks noChangeArrowheads="1"/>
          </p:cNvSpPr>
          <p:nvPr/>
        </p:nvSpPr>
        <p:spPr bwMode="auto">
          <a:xfrm rot="21300000">
            <a:off x="4910138" y="4732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8" name="Oval 426"/>
          <p:cNvSpPr>
            <a:spLocks noChangeArrowheads="1"/>
          </p:cNvSpPr>
          <p:nvPr/>
        </p:nvSpPr>
        <p:spPr bwMode="auto">
          <a:xfrm rot="21300000">
            <a:off x="4668838" y="4670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9" name="Oval 427"/>
          <p:cNvSpPr>
            <a:spLocks noChangeArrowheads="1"/>
          </p:cNvSpPr>
          <p:nvPr/>
        </p:nvSpPr>
        <p:spPr bwMode="auto">
          <a:xfrm rot="21300000">
            <a:off x="4822825" y="4657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0" name="Oval 428"/>
          <p:cNvSpPr>
            <a:spLocks noChangeArrowheads="1"/>
          </p:cNvSpPr>
          <p:nvPr/>
        </p:nvSpPr>
        <p:spPr bwMode="auto">
          <a:xfrm rot="21300000">
            <a:off x="4557713" y="4706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1" name="Oval 429"/>
          <p:cNvSpPr>
            <a:spLocks noChangeArrowheads="1"/>
          </p:cNvSpPr>
          <p:nvPr/>
        </p:nvSpPr>
        <p:spPr bwMode="auto">
          <a:xfrm rot="21300000">
            <a:off x="4710113" y="4695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2" name="Oval 430"/>
          <p:cNvSpPr>
            <a:spLocks noChangeArrowheads="1"/>
          </p:cNvSpPr>
          <p:nvPr/>
        </p:nvSpPr>
        <p:spPr bwMode="auto">
          <a:xfrm rot="21300000">
            <a:off x="4746625" y="4819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3" name="Oval 431"/>
          <p:cNvSpPr>
            <a:spLocks noChangeArrowheads="1"/>
          </p:cNvSpPr>
          <p:nvPr/>
        </p:nvSpPr>
        <p:spPr bwMode="auto">
          <a:xfrm rot="21300000">
            <a:off x="4840288"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4" name="Oval 432"/>
          <p:cNvSpPr>
            <a:spLocks noChangeArrowheads="1"/>
          </p:cNvSpPr>
          <p:nvPr/>
        </p:nvSpPr>
        <p:spPr bwMode="auto">
          <a:xfrm rot="21300000">
            <a:off x="4838700" y="4956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5" name="Oval 433"/>
          <p:cNvSpPr>
            <a:spLocks noChangeArrowheads="1"/>
          </p:cNvSpPr>
          <p:nvPr/>
        </p:nvSpPr>
        <p:spPr bwMode="auto">
          <a:xfrm rot="21300000">
            <a:off x="4991100" y="494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6" name="Oval 434"/>
          <p:cNvSpPr>
            <a:spLocks noChangeArrowheads="1"/>
          </p:cNvSpPr>
          <p:nvPr/>
        </p:nvSpPr>
        <p:spPr bwMode="auto">
          <a:xfrm rot="21300000">
            <a:off x="4608513" y="4435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7" name="Oval 435"/>
          <p:cNvSpPr>
            <a:spLocks noChangeArrowheads="1"/>
          </p:cNvSpPr>
          <p:nvPr/>
        </p:nvSpPr>
        <p:spPr bwMode="auto">
          <a:xfrm rot="21300000">
            <a:off x="4759325" y="442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8" name="Oval 436"/>
          <p:cNvSpPr>
            <a:spLocks noChangeArrowheads="1"/>
          </p:cNvSpPr>
          <p:nvPr/>
        </p:nvSpPr>
        <p:spPr bwMode="auto">
          <a:xfrm rot="21300000">
            <a:off x="4629150" y="4494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9" name="Oval 437"/>
          <p:cNvSpPr>
            <a:spLocks noChangeArrowheads="1"/>
          </p:cNvSpPr>
          <p:nvPr/>
        </p:nvSpPr>
        <p:spPr bwMode="auto">
          <a:xfrm rot="21300000">
            <a:off x="4781550" y="4481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0" name="Oval 438"/>
          <p:cNvSpPr>
            <a:spLocks noChangeArrowheads="1"/>
          </p:cNvSpPr>
          <p:nvPr/>
        </p:nvSpPr>
        <p:spPr bwMode="auto">
          <a:xfrm rot="21300000">
            <a:off x="4406900" y="4397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1" name="Oval 439"/>
          <p:cNvSpPr>
            <a:spLocks noChangeArrowheads="1"/>
          </p:cNvSpPr>
          <p:nvPr/>
        </p:nvSpPr>
        <p:spPr bwMode="auto">
          <a:xfrm rot="21300000">
            <a:off x="4559300" y="4384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2" name="Oval 440"/>
          <p:cNvSpPr>
            <a:spLocks noChangeArrowheads="1"/>
          </p:cNvSpPr>
          <p:nvPr/>
        </p:nvSpPr>
        <p:spPr bwMode="auto">
          <a:xfrm rot="21300000">
            <a:off x="4706938"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3" name="Oval 441"/>
          <p:cNvSpPr>
            <a:spLocks noChangeArrowheads="1"/>
          </p:cNvSpPr>
          <p:nvPr/>
        </p:nvSpPr>
        <p:spPr bwMode="auto">
          <a:xfrm rot="21300000">
            <a:off x="4799013" y="4471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4" name="Oval 442"/>
          <p:cNvSpPr>
            <a:spLocks noChangeArrowheads="1"/>
          </p:cNvSpPr>
          <p:nvPr/>
        </p:nvSpPr>
        <p:spPr bwMode="auto">
          <a:xfrm rot="21300000">
            <a:off x="4533900" y="4659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Tree>
    <p:extLst>
      <p:ext uri="{BB962C8B-B14F-4D97-AF65-F5344CB8AC3E}">
        <p14:creationId xmlns:p14="http://schemas.microsoft.com/office/powerpoint/2010/main" val="39733322"/>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066800" y="838200"/>
            <a:ext cx="7772400" cy="685800"/>
          </a:xfrm>
          <a:ln/>
        </p:spPr>
        <p:txBody>
          <a:bodyPr lIns="92160" tIns="46080" rIns="92160" bIns="46080"/>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2) Direction of the Relationship</a:t>
            </a:r>
          </a:p>
        </p:txBody>
      </p:sp>
      <p:sp>
        <p:nvSpPr>
          <p:cNvPr id="25602" name="Rectangle 2"/>
          <p:cNvSpPr>
            <a:spLocks noGrp="1" noChangeArrowheads="1"/>
          </p:cNvSpPr>
          <p:nvPr>
            <p:ph type="body" idx="1"/>
          </p:nvPr>
        </p:nvSpPr>
        <p:spPr>
          <a:xfrm>
            <a:off x="228600" y="1917700"/>
            <a:ext cx="8915400" cy="4787900"/>
          </a:xfrm>
          <a:ln/>
        </p:spPr>
        <p:txBody>
          <a:bodyPr lIns="92160" tIns="46080" rIns="92160" bIns="46080"/>
          <a:lstStyle/>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Positive relationship</a:t>
            </a:r>
            <a:r>
              <a:rPr lang="en-GB"/>
              <a:t> – </a:t>
            </a:r>
            <a:r>
              <a:rPr lang="en-GB">
                <a:solidFill>
                  <a:srgbClr val="000000"/>
                </a:solidFill>
              </a:rPr>
              <a:t>Variables change in the same direction.</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increasing, Y is increasing</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decreasing, Y is decreasing</a:t>
            </a:r>
          </a:p>
          <a:p>
            <a:pPr lvl="1">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E.g., As height increases, so does weight.</a:t>
            </a:r>
          </a:p>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Negative relationship</a:t>
            </a:r>
            <a:r>
              <a:rPr lang="en-GB"/>
              <a:t> – </a:t>
            </a:r>
            <a:r>
              <a:rPr lang="en-GB">
                <a:solidFill>
                  <a:srgbClr val="000000"/>
                </a:solidFill>
              </a:rPr>
              <a:t>Variables change in</a:t>
            </a:r>
            <a:r>
              <a:rPr lang="en-GB"/>
              <a:t> </a:t>
            </a:r>
            <a:r>
              <a:rPr lang="en-GB">
                <a:solidFill>
                  <a:srgbClr val="000000"/>
                </a:solidFill>
              </a:rPr>
              <a:t>opposite directions.</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increasing, Y is decreasing</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decreasing, Y is increasing</a:t>
            </a:r>
          </a:p>
          <a:p>
            <a:pPr lvl="1">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E.g., As TV time increases, grades decrease</a:t>
            </a:r>
          </a:p>
        </p:txBody>
      </p:sp>
    </p:spTree>
    <p:extLst>
      <p:ext uri="{BB962C8B-B14F-4D97-AF65-F5344CB8AC3E}">
        <p14:creationId xmlns:p14="http://schemas.microsoft.com/office/powerpoint/2010/main" val="171480795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7200" y="609600"/>
            <a:ext cx="8153400" cy="14478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Advantages of Scatter</a:t>
            </a:r>
            <a:r>
              <a:rPr lang="en-GB"/>
              <a:t> </a:t>
            </a:r>
            <a:r>
              <a:rPr lang="en-GB" b="1"/>
              <a:t>Diagram</a:t>
            </a:r>
          </a:p>
        </p:txBody>
      </p:sp>
      <p:sp>
        <p:nvSpPr>
          <p:cNvPr id="26626" name="Rectangle 2"/>
          <p:cNvSpPr>
            <a:spLocks noGrp="1" noChangeArrowheads="1"/>
          </p:cNvSpPr>
          <p:nvPr>
            <p:ph type="body" idx="1"/>
          </p:nvPr>
        </p:nvSpPr>
        <p:spPr>
          <a:xfrm>
            <a:off x="304800" y="2286000"/>
            <a:ext cx="8534400" cy="3989388"/>
          </a:xfrm>
          <a:ln/>
        </p:spPr>
        <p:txBody>
          <a:bodyPr/>
          <a:lstStyle/>
          <a:p>
            <a:pPr>
              <a:lnSpc>
                <a:spcPct val="95000"/>
              </a:lnSpc>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Simple &amp; Non Mathematical method</a:t>
            </a:r>
          </a:p>
          <a:p>
            <a:pPr>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Not influenced by the size of extreme item</a:t>
            </a:r>
          </a:p>
          <a:p>
            <a:pPr>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First step in investing  the relationship between two variables</a:t>
            </a:r>
          </a:p>
          <a:p>
            <a:pPr>
              <a:spcBef>
                <a:spcPts val="100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sz="4000">
              <a:solidFill>
                <a:srgbClr val="000000"/>
              </a:solidFill>
            </a:endParaRPr>
          </a:p>
        </p:txBody>
      </p:sp>
    </p:spTree>
    <p:extLst>
      <p:ext uri="{BB962C8B-B14F-4D97-AF65-F5344CB8AC3E}">
        <p14:creationId xmlns:p14="http://schemas.microsoft.com/office/powerpoint/2010/main" val="16703204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33400" y="2487613"/>
            <a:ext cx="8305800" cy="712787"/>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Disadvantage of scatter diagram</a:t>
            </a:r>
            <a:r>
              <a:rPr lang="en-GB"/>
              <a:t>   </a:t>
            </a:r>
          </a:p>
        </p:txBody>
      </p:sp>
      <p:sp>
        <p:nvSpPr>
          <p:cNvPr id="27650" name="Rectangle 2"/>
          <p:cNvSpPr>
            <a:spLocks noGrp="1" noChangeArrowheads="1"/>
          </p:cNvSpPr>
          <p:nvPr>
            <p:ph type="subTitle" idx="4294967295"/>
          </p:nvPr>
        </p:nvSpPr>
        <p:spPr bwMode="auto">
          <a:xfrm>
            <a:off x="304800" y="3733800"/>
            <a:ext cx="8458200" cy="2667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a:lnSpc>
                <a:spcPct val="95000"/>
              </a:lnSpc>
              <a:spcBef>
                <a:spcPts val="1000"/>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4000">
              <a:solidFill>
                <a:srgbClr val="000000"/>
              </a:solidFill>
            </a:endParaRPr>
          </a:p>
          <a:p>
            <a:pPr marL="0" indent="0">
              <a:spcBef>
                <a:spcPts val="1000"/>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Can not adopt the an exact degree of correlation</a:t>
            </a:r>
          </a:p>
        </p:txBody>
      </p:sp>
    </p:spTree>
    <p:extLst>
      <p:ext uri="{BB962C8B-B14F-4D97-AF65-F5344CB8AC3E}">
        <p14:creationId xmlns:p14="http://schemas.microsoft.com/office/powerpoint/2010/main" val="267921127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33400" y="735013"/>
            <a:ext cx="8305800" cy="12477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                   Karl Pearson's</a:t>
            </a:r>
            <a:br>
              <a:rPr lang="en-GB" sz="4000" b="1"/>
            </a:br>
            <a:r>
              <a:rPr lang="en-GB" sz="4000" b="1"/>
              <a:t>          Coefficient of Correlation</a:t>
            </a:r>
            <a:r>
              <a:rPr lang="en-GB" sz="3200"/>
              <a:t> </a:t>
            </a:r>
          </a:p>
        </p:txBody>
      </p:sp>
      <p:sp>
        <p:nvSpPr>
          <p:cNvPr id="28674" name="Rectangle 2"/>
          <p:cNvSpPr>
            <a:spLocks noGrp="1" noChangeArrowheads="1"/>
          </p:cNvSpPr>
          <p:nvPr>
            <p:ph type="body" idx="1"/>
          </p:nvPr>
        </p:nvSpPr>
        <p:spPr>
          <a:xfrm>
            <a:off x="533400" y="2101850"/>
            <a:ext cx="8458200" cy="4545013"/>
          </a:xfrm>
          <a:ln/>
        </p:spPr>
        <p:txBody>
          <a:bodyPr/>
          <a:lstStyle/>
          <a:p>
            <a:pPr>
              <a:lnSpc>
                <a:spcPct val="95000"/>
              </a:lnSpc>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000000"/>
                </a:solidFill>
              </a:rPr>
              <a:t>Pearson’s ‘r’ is the most common correlation coefficient.</a:t>
            </a:r>
          </a:p>
          <a:p>
            <a:pPr>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000000"/>
                </a:solidFill>
              </a:rPr>
              <a:t>Karl Pearson’s Coefficient of Correlation denoted by- ‘r’ The coefficient of correlation ‘r’ measure the degree of linear relationship  between two variables say x &amp; y.  </a:t>
            </a:r>
          </a:p>
          <a:p>
            <a:pPr>
              <a:spcBef>
                <a:spcPts val="90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600">
              <a:solidFill>
                <a:srgbClr val="000000"/>
              </a:solidFill>
            </a:endParaRPr>
          </a:p>
        </p:txBody>
      </p:sp>
    </p:spTree>
    <p:extLst>
      <p:ext uri="{BB962C8B-B14F-4D97-AF65-F5344CB8AC3E}">
        <p14:creationId xmlns:p14="http://schemas.microsoft.com/office/powerpoint/2010/main" val="9758932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0" y="304800"/>
            <a:ext cx="8991600" cy="13620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             </a:t>
            </a:r>
            <a:r>
              <a:rPr lang="en-GB" b="1" dirty="0" smtClean="0"/>
              <a:t>Karl </a:t>
            </a:r>
            <a:r>
              <a:rPr lang="en-GB" b="1" dirty="0"/>
              <a:t>Pearson's </a:t>
            </a:r>
            <a:br>
              <a:rPr lang="en-GB" b="1" dirty="0"/>
            </a:br>
            <a:r>
              <a:rPr lang="en-GB" b="1" dirty="0"/>
              <a:t>             Coefficient of Correlation</a:t>
            </a:r>
            <a:r>
              <a:rPr lang="en-GB" sz="3600" dirty="0"/>
              <a:t> </a:t>
            </a:r>
          </a:p>
        </p:txBody>
      </p:sp>
      <p:sp>
        <p:nvSpPr>
          <p:cNvPr id="29698" name="Text Box 2"/>
          <p:cNvSpPr txBox="1">
            <a:spLocks noChangeArrowheads="1"/>
          </p:cNvSpPr>
          <p:nvPr/>
        </p:nvSpPr>
        <p:spPr bwMode="auto">
          <a:xfrm>
            <a:off x="0" y="1981200"/>
            <a:ext cx="8991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0000"/>
              </a:lnSpc>
              <a:spcBef>
                <a:spcPts val="1000"/>
              </a:spcBef>
              <a:buClr>
                <a:srgbClr val="A50021"/>
              </a:buClr>
              <a:buSzPct val="75000"/>
              <a:buFont typeface="Wingdings" pitchFamily="2" charset="2"/>
              <a:buChar char=""/>
            </a:pPr>
            <a:r>
              <a:rPr lang="en-GB" sz="4000" b="0" dirty="0">
                <a:solidFill>
                  <a:srgbClr val="000000"/>
                </a:solidFill>
              </a:rPr>
              <a:t>Karl Pearson’s Coefficient of Correlation denoted by-   r</a:t>
            </a:r>
          </a:p>
          <a:p>
            <a:pPr eaLnBrk="1" hangingPunct="1">
              <a:lnSpc>
                <a:spcPct val="90000"/>
              </a:lnSpc>
              <a:spcBef>
                <a:spcPts val="1000"/>
              </a:spcBef>
              <a:buClr>
                <a:srgbClr val="A50021"/>
              </a:buClr>
              <a:buSzPct val="75000"/>
              <a:buFont typeface="Wingdings" pitchFamily="2" charset="2"/>
              <a:buNone/>
            </a:pPr>
            <a:r>
              <a:rPr lang="en-GB" sz="4000" b="0" dirty="0">
                <a:solidFill>
                  <a:srgbClr val="000000"/>
                </a:solidFill>
              </a:rPr>
              <a:t>          -1 </a:t>
            </a:r>
            <a:r>
              <a:rPr lang="en-GB" sz="4000" b="0" dirty="0">
                <a:solidFill>
                  <a:srgbClr val="000000"/>
                </a:solidFill>
                <a:cs typeface="Arial" charset="0"/>
              </a:rPr>
              <a:t>≤  r ≥ +1</a:t>
            </a:r>
          </a:p>
          <a:p>
            <a:pPr eaLnBrk="1" hangingPunct="1">
              <a:lnSpc>
                <a:spcPct val="90000"/>
              </a:lnSpc>
              <a:spcBef>
                <a:spcPts val="1000"/>
              </a:spcBef>
              <a:buClr>
                <a:srgbClr val="A50021"/>
              </a:buClr>
              <a:buSzPct val="75000"/>
              <a:buFont typeface="Wingdings" pitchFamily="2" charset="2"/>
              <a:buChar char=""/>
            </a:pPr>
            <a:r>
              <a:rPr lang="en-GB" sz="4000" b="0" dirty="0">
                <a:solidFill>
                  <a:srgbClr val="000000"/>
                </a:solidFill>
                <a:cs typeface="Arial" charset="0"/>
              </a:rPr>
              <a:t>  Degree of Correlation is expressed by a value of </a:t>
            </a:r>
            <a:r>
              <a:rPr lang="en-GB" sz="4000" b="0" dirty="0">
                <a:solidFill>
                  <a:srgbClr val="000000"/>
                </a:solidFill>
              </a:rPr>
              <a:t>Coefficient</a:t>
            </a:r>
          </a:p>
          <a:p>
            <a:pPr eaLnBrk="1" hangingPunct="1">
              <a:lnSpc>
                <a:spcPct val="90000"/>
              </a:lnSpc>
              <a:spcBef>
                <a:spcPts val="1000"/>
              </a:spcBef>
              <a:buClr>
                <a:srgbClr val="A50021"/>
              </a:buClr>
              <a:buSzPct val="75000"/>
              <a:buFont typeface="Wingdings" pitchFamily="2" charset="2"/>
              <a:buChar char=""/>
            </a:pPr>
            <a:r>
              <a:rPr lang="en-GB" sz="4000" b="0" dirty="0">
                <a:solidFill>
                  <a:srgbClr val="000000"/>
                </a:solidFill>
              </a:rPr>
              <a:t>Direction of change is Indicated by sign</a:t>
            </a:r>
          </a:p>
          <a:p>
            <a:pPr eaLnBrk="1" hangingPunct="1">
              <a:lnSpc>
                <a:spcPct val="90000"/>
              </a:lnSpc>
              <a:spcBef>
                <a:spcPts val="1000"/>
              </a:spcBef>
              <a:buClr>
                <a:srgbClr val="A50021"/>
              </a:buClr>
              <a:buSzPct val="75000"/>
              <a:buFont typeface="Wingdings" pitchFamily="2" charset="2"/>
              <a:buNone/>
            </a:pPr>
            <a:r>
              <a:rPr lang="en-GB" sz="4000" b="0" dirty="0">
                <a:solidFill>
                  <a:srgbClr val="000000"/>
                </a:solidFill>
              </a:rPr>
              <a:t> ( - </a:t>
            </a:r>
            <a:r>
              <a:rPr lang="en-GB" sz="4000" b="0" dirty="0" err="1">
                <a:solidFill>
                  <a:srgbClr val="000000"/>
                </a:solidFill>
              </a:rPr>
              <a:t>ve</a:t>
            </a:r>
            <a:r>
              <a:rPr lang="en-GB" sz="4000" b="0" dirty="0">
                <a:solidFill>
                  <a:srgbClr val="000000"/>
                </a:solidFill>
              </a:rPr>
              <a:t>) or ( + </a:t>
            </a:r>
            <a:r>
              <a:rPr lang="en-GB" sz="4000" b="0" dirty="0" err="1">
                <a:solidFill>
                  <a:srgbClr val="000000"/>
                </a:solidFill>
              </a:rPr>
              <a:t>ve</a:t>
            </a:r>
            <a:r>
              <a:rPr lang="en-GB" sz="4000" b="0" dirty="0">
                <a:solidFill>
                  <a:srgbClr val="000000"/>
                </a:solidFill>
              </a:rPr>
              <a:t>)</a:t>
            </a:r>
          </a:p>
        </p:txBody>
      </p:sp>
    </p:spTree>
    <p:extLst>
      <p:ext uri="{BB962C8B-B14F-4D97-AF65-F5344CB8AC3E}">
        <p14:creationId xmlns:p14="http://schemas.microsoft.com/office/powerpoint/2010/main" val="2176154454"/>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496425" cy="690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96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152400"/>
            <a:ext cx="7770813" cy="838200"/>
          </a:xfrm>
        </p:spPr>
        <p:txBody>
          <a:bodyPr/>
          <a:lstStyle/>
          <a:p>
            <a:r>
              <a:rPr lang="en-GB" sz="4800" b="1" dirty="0" smtClean="0"/>
              <a:t>Correlation</a:t>
            </a:r>
            <a:endParaRPr lang="en-US" sz="4800" b="1" dirty="0"/>
          </a:p>
        </p:txBody>
      </p:sp>
      <p:sp>
        <p:nvSpPr>
          <p:cNvPr id="176131" name="Rectangle 3"/>
          <p:cNvSpPr>
            <a:spLocks noGrp="1" noChangeArrowheads="1"/>
          </p:cNvSpPr>
          <p:nvPr>
            <p:ph type="body" idx="1"/>
          </p:nvPr>
        </p:nvSpPr>
        <p:spPr>
          <a:xfrm>
            <a:off x="152400" y="1143000"/>
            <a:ext cx="8839200" cy="5410200"/>
          </a:xfrm>
        </p:spPr>
        <p:txBody>
          <a:bodyPr/>
          <a:lstStyle/>
          <a:p>
            <a:pPr algn="just"/>
            <a:r>
              <a:rPr lang="en-GB" sz="3600" b="1" dirty="0">
                <a:solidFill>
                  <a:schemeClr val="tx1"/>
                </a:solidFill>
              </a:rPr>
              <a:t>Correlation</a:t>
            </a:r>
            <a:r>
              <a:rPr lang="en-GB" sz="2400" b="1" dirty="0">
                <a:solidFill>
                  <a:schemeClr val="tx1"/>
                </a:solidFill>
              </a:rPr>
              <a:t>: </a:t>
            </a:r>
            <a:r>
              <a:rPr lang="en-GB" sz="2800" dirty="0">
                <a:solidFill>
                  <a:schemeClr val="tx1"/>
                </a:solidFill>
              </a:rPr>
              <a:t>The degree of relationship between the variables under consideration is measure through the correlation analysis.</a:t>
            </a:r>
            <a:r>
              <a:rPr lang="en-GB" sz="2800" b="1" dirty="0">
                <a:solidFill>
                  <a:schemeClr val="tx1"/>
                </a:solidFill>
              </a:rPr>
              <a:t> </a:t>
            </a:r>
          </a:p>
          <a:p>
            <a:pPr algn="just"/>
            <a:r>
              <a:rPr lang="en-GB" sz="2800" dirty="0">
                <a:solidFill>
                  <a:schemeClr val="tx1"/>
                </a:solidFill>
              </a:rPr>
              <a:t>The measure of correlation called the correlation coefficient .</a:t>
            </a:r>
          </a:p>
          <a:p>
            <a:pPr algn="just"/>
            <a:r>
              <a:rPr lang="en-GB" sz="2800" dirty="0">
                <a:solidFill>
                  <a:schemeClr val="tx1"/>
                </a:solidFill>
              </a:rPr>
              <a:t>The degree of relationship is expressed by coefficient which range from correlation </a:t>
            </a:r>
            <a:r>
              <a:rPr lang="en-GB" sz="2800" b="1" dirty="0">
                <a:solidFill>
                  <a:schemeClr val="tx1"/>
                </a:solidFill>
              </a:rPr>
              <a:t>( -1  ≤  r  ≥  +1)</a:t>
            </a:r>
          </a:p>
          <a:p>
            <a:pPr algn="just"/>
            <a:r>
              <a:rPr lang="en-GB" sz="2800" dirty="0">
                <a:solidFill>
                  <a:schemeClr val="tx1"/>
                </a:solidFill>
              </a:rPr>
              <a:t>The direction of change is indicated by a sign.</a:t>
            </a:r>
          </a:p>
          <a:p>
            <a:pPr algn="just"/>
            <a:r>
              <a:rPr lang="en-GB" sz="2800" dirty="0">
                <a:solidFill>
                  <a:schemeClr val="tx1"/>
                </a:solidFill>
              </a:rPr>
              <a:t>The correlation analysis enable us to have an idea about the degree &amp; direction of the relationship between the two variables under study. </a:t>
            </a:r>
            <a:endParaRPr lang="en-US" sz="2800" dirty="0">
              <a:solidFill>
                <a:schemeClr val="tx1"/>
              </a:solidFill>
            </a:endParaRPr>
          </a:p>
        </p:txBody>
      </p:sp>
    </p:spTree>
    <p:extLst>
      <p:ext uri="{BB962C8B-B14F-4D97-AF65-F5344CB8AC3E}">
        <p14:creationId xmlns:p14="http://schemas.microsoft.com/office/powerpoint/2010/main" val="3681578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sz="4000">
                <a:latin typeface="Times New Roman" pitchFamily="18" charset="0"/>
              </a:rPr>
              <a:t>Example Covariance</a:t>
            </a:r>
            <a:br>
              <a:rPr lang="en-GB" sz="4000">
                <a:latin typeface="Times New Roman" pitchFamily="18" charset="0"/>
              </a:rPr>
            </a:br>
            <a:endParaRPr lang="en-US" sz="4000">
              <a:latin typeface="Times New Roman" pitchFamily="18" charset="0"/>
            </a:endParaRPr>
          </a:p>
        </p:txBody>
      </p:sp>
      <p:sp>
        <p:nvSpPr>
          <p:cNvPr id="51203" name="Rectangle 3"/>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sz="4400">
              <a:latin typeface="Arial" charset="0"/>
            </a:endParaRPr>
          </a:p>
        </p:txBody>
      </p:sp>
      <p:sp>
        <p:nvSpPr>
          <p:cNvPr id="51204" name="Rectangle 4"/>
          <p:cNvSpPr>
            <a:spLocks noChangeArrowheads="1"/>
          </p:cNvSpPr>
          <p:nvPr/>
        </p:nvSpPr>
        <p:spPr bwMode="auto">
          <a:xfrm>
            <a:off x="2686050" y="1814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205" name="Rectangle 5"/>
          <p:cNvSpPr>
            <a:spLocks noChangeArrowheads="1"/>
          </p:cNvSpPr>
          <p:nvPr/>
        </p:nvSpPr>
        <p:spPr bwMode="auto">
          <a:xfrm>
            <a:off x="4572000" y="2641600"/>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6" name="Rectangle 6"/>
          <p:cNvSpPr>
            <a:spLocks noChangeArrowheads="1"/>
          </p:cNvSpPr>
          <p:nvPr/>
        </p:nvSpPr>
        <p:spPr bwMode="auto">
          <a:xfrm>
            <a:off x="4572000" y="2641600"/>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7" name="Rectangle 7"/>
          <p:cNvSpPr>
            <a:spLocks noChangeArrowheads="1"/>
          </p:cNvSpPr>
          <p:nvPr/>
        </p:nvSpPr>
        <p:spPr bwMode="auto">
          <a:xfrm>
            <a:off x="4576763" y="2641600"/>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8" name="Rectangle 8"/>
          <p:cNvSpPr>
            <a:spLocks noChangeArrowheads="1"/>
          </p:cNvSpPr>
          <p:nvPr/>
        </p:nvSpPr>
        <p:spPr bwMode="auto">
          <a:xfrm>
            <a:off x="5176838" y="26416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9" name="Rectangle 9"/>
          <p:cNvSpPr>
            <a:spLocks noChangeArrowheads="1"/>
          </p:cNvSpPr>
          <p:nvPr/>
        </p:nvSpPr>
        <p:spPr bwMode="auto">
          <a:xfrm>
            <a:off x="5181600" y="2641600"/>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0" name="Rectangle 10"/>
          <p:cNvSpPr>
            <a:spLocks noChangeArrowheads="1"/>
          </p:cNvSpPr>
          <p:nvPr/>
        </p:nvSpPr>
        <p:spPr bwMode="auto">
          <a:xfrm>
            <a:off x="5726113" y="26416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1" name="Rectangle 11"/>
          <p:cNvSpPr>
            <a:spLocks noChangeArrowheads="1"/>
          </p:cNvSpPr>
          <p:nvPr/>
        </p:nvSpPr>
        <p:spPr bwMode="auto">
          <a:xfrm>
            <a:off x="5730875" y="2641600"/>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2" name="Rectangle 12"/>
          <p:cNvSpPr>
            <a:spLocks noChangeArrowheads="1"/>
          </p:cNvSpPr>
          <p:nvPr/>
        </p:nvSpPr>
        <p:spPr bwMode="auto">
          <a:xfrm>
            <a:off x="6367463" y="26416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3" name="Rectangle 13"/>
          <p:cNvSpPr>
            <a:spLocks noChangeArrowheads="1"/>
          </p:cNvSpPr>
          <p:nvPr/>
        </p:nvSpPr>
        <p:spPr bwMode="auto">
          <a:xfrm>
            <a:off x="6372225" y="2641600"/>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4" name="Rectangle 14"/>
          <p:cNvSpPr>
            <a:spLocks noChangeArrowheads="1"/>
          </p:cNvSpPr>
          <p:nvPr/>
        </p:nvSpPr>
        <p:spPr bwMode="auto">
          <a:xfrm>
            <a:off x="7008813" y="26416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5" name="Rectangle 15"/>
          <p:cNvSpPr>
            <a:spLocks noChangeArrowheads="1"/>
          </p:cNvSpPr>
          <p:nvPr/>
        </p:nvSpPr>
        <p:spPr bwMode="auto">
          <a:xfrm>
            <a:off x="7013575" y="2641600"/>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6" name="Rectangle 16"/>
          <p:cNvSpPr>
            <a:spLocks noChangeArrowheads="1"/>
          </p:cNvSpPr>
          <p:nvPr/>
        </p:nvSpPr>
        <p:spPr bwMode="auto">
          <a:xfrm>
            <a:off x="8567738" y="26416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7" name="Rectangle 17"/>
          <p:cNvSpPr>
            <a:spLocks noChangeArrowheads="1"/>
          </p:cNvSpPr>
          <p:nvPr/>
        </p:nvSpPr>
        <p:spPr bwMode="auto">
          <a:xfrm>
            <a:off x="8567738" y="26416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8" name="Rectangle 18"/>
          <p:cNvSpPr>
            <a:spLocks noChangeArrowheads="1"/>
          </p:cNvSpPr>
          <p:nvPr/>
        </p:nvSpPr>
        <p:spPr bwMode="auto">
          <a:xfrm>
            <a:off x="4572000" y="2646363"/>
            <a:ext cx="4763"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9" name="Rectangle 19"/>
          <p:cNvSpPr>
            <a:spLocks noChangeArrowheads="1"/>
          </p:cNvSpPr>
          <p:nvPr/>
        </p:nvSpPr>
        <p:spPr bwMode="auto">
          <a:xfrm>
            <a:off x="5726113" y="2646363"/>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0" name="Rectangle 20"/>
          <p:cNvSpPr>
            <a:spLocks noChangeArrowheads="1"/>
          </p:cNvSpPr>
          <p:nvPr/>
        </p:nvSpPr>
        <p:spPr bwMode="auto">
          <a:xfrm>
            <a:off x="7008813" y="2646363"/>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1" name="Rectangle 21"/>
          <p:cNvSpPr>
            <a:spLocks noChangeArrowheads="1"/>
          </p:cNvSpPr>
          <p:nvPr/>
        </p:nvSpPr>
        <p:spPr bwMode="auto">
          <a:xfrm>
            <a:off x="8567738" y="2646363"/>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2" name="Rectangle 22"/>
          <p:cNvSpPr>
            <a:spLocks noChangeArrowheads="1"/>
          </p:cNvSpPr>
          <p:nvPr/>
        </p:nvSpPr>
        <p:spPr bwMode="auto">
          <a:xfrm>
            <a:off x="4572000" y="3060700"/>
            <a:ext cx="476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3" name="Rectangle 23"/>
          <p:cNvSpPr>
            <a:spLocks noChangeArrowheads="1"/>
          </p:cNvSpPr>
          <p:nvPr/>
        </p:nvSpPr>
        <p:spPr bwMode="auto">
          <a:xfrm>
            <a:off x="5176838" y="3081338"/>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4" name="Rectangle 24"/>
          <p:cNvSpPr>
            <a:spLocks noChangeArrowheads="1"/>
          </p:cNvSpPr>
          <p:nvPr/>
        </p:nvSpPr>
        <p:spPr bwMode="auto">
          <a:xfrm>
            <a:off x="5726113" y="3081338"/>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5" name="Rectangle 25"/>
          <p:cNvSpPr>
            <a:spLocks noChangeArrowheads="1"/>
          </p:cNvSpPr>
          <p:nvPr/>
        </p:nvSpPr>
        <p:spPr bwMode="auto">
          <a:xfrm>
            <a:off x="6367463" y="3081338"/>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6" name="Rectangle 26"/>
          <p:cNvSpPr>
            <a:spLocks noChangeArrowheads="1"/>
          </p:cNvSpPr>
          <p:nvPr/>
        </p:nvSpPr>
        <p:spPr bwMode="auto">
          <a:xfrm>
            <a:off x="7008813" y="3081338"/>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7" name="Rectangle 27"/>
          <p:cNvSpPr>
            <a:spLocks noChangeArrowheads="1"/>
          </p:cNvSpPr>
          <p:nvPr/>
        </p:nvSpPr>
        <p:spPr bwMode="auto">
          <a:xfrm>
            <a:off x="8567738" y="3060700"/>
            <a:ext cx="476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8" name="Rectangle 28"/>
          <p:cNvSpPr>
            <a:spLocks noChangeArrowheads="1"/>
          </p:cNvSpPr>
          <p:nvPr/>
        </p:nvSpPr>
        <p:spPr bwMode="auto">
          <a:xfrm>
            <a:off x="4572000" y="3082925"/>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9" name="Rectangle 29"/>
          <p:cNvSpPr>
            <a:spLocks noChangeArrowheads="1"/>
          </p:cNvSpPr>
          <p:nvPr/>
        </p:nvSpPr>
        <p:spPr bwMode="auto">
          <a:xfrm>
            <a:off x="5726113" y="3082925"/>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0" name="Rectangle 30"/>
          <p:cNvSpPr>
            <a:spLocks noChangeArrowheads="1"/>
          </p:cNvSpPr>
          <p:nvPr/>
        </p:nvSpPr>
        <p:spPr bwMode="auto">
          <a:xfrm>
            <a:off x="7008813" y="3082925"/>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1" name="Rectangle 31"/>
          <p:cNvSpPr>
            <a:spLocks noChangeArrowheads="1"/>
          </p:cNvSpPr>
          <p:nvPr/>
        </p:nvSpPr>
        <p:spPr bwMode="auto">
          <a:xfrm>
            <a:off x="8567738" y="3082925"/>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2" name="Rectangle 32"/>
          <p:cNvSpPr>
            <a:spLocks noChangeArrowheads="1"/>
          </p:cNvSpPr>
          <p:nvPr/>
        </p:nvSpPr>
        <p:spPr bwMode="auto">
          <a:xfrm>
            <a:off x="4572000" y="33988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3" name="Rectangle 33"/>
          <p:cNvSpPr>
            <a:spLocks noChangeArrowheads="1"/>
          </p:cNvSpPr>
          <p:nvPr/>
        </p:nvSpPr>
        <p:spPr bwMode="auto">
          <a:xfrm>
            <a:off x="4576763" y="33988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4" name="Rectangle 34"/>
          <p:cNvSpPr>
            <a:spLocks noChangeArrowheads="1"/>
          </p:cNvSpPr>
          <p:nvPr/>
        </p:nvSpPr>
        <p:spPr bwMode="auto">
          <a:xfrm>
            <a:off x="51768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5" name="Rectangle 35"/>
          <p:cNvSpPr>
            <a:spLocks noChangeArrowheads="1"/>
          </p:cNvSpPr>
          <p:nvPr/>
        </p:nvSpPr>
        <p:spPr bwMode="auto">
          <a:xfrm>
            <a:off x="5181600" y="33988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6" name="Rectangle 36"/>
          <p:cNvSpPr>
            <a:spLocks noChangeArrowheads="1"/>
          </p:cNvSpPr>
          <p:nvPr/>
        </p:nvSpPr>
        <p:spPr bwMode="auto">
          <a:xfrm>
            <a:off x="57261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7" name="Rectangle 37"/>
          <p:cNvSpPr>
            <a:spLocks noChangeArrowheads="1"/>
          </p:cNvSpPr>
          <p:nvPr/>
        </p:nvSpPr>
        <p:spPr bwMode="auto">
          <a:xfrm>
            <a:off x="573087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8" name="Rectangle 38"/>
          <p:cNvSpPr>
            <a:spLocks noChangeArrowheads="1"/>
          </p:cNvSpPr>
          <p:nvPr/>
        </p:nvSpPr>
        <p:spPr bwMode="auto">
          <a:xfrm>
            <a:off x="636746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9" name="Rectangle 39"/>
          <p:cNvSpPr>
            <a:spLocks noChangeArrowheads="1"/>
          </p:cNvSpPr>
          <p:nvPr/>
        </p:nvSpPr>
        <p:spPr bwMode="auto">
          <a:xfrm>
            <a:off x="637222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0" name="Rectangle 40"/>
          <p:cNvSpPr>
            <a:spLocks noChangeArrowheads="1"/>
          </p:cNvSpPr>
          <p:nvPr/>
        </p:nvSpPr>
        <p:spPr bwMode="auto">
          <a:xfrm>
            <a:off x="70088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1" name="Rectangle 41"/>
          <p:cNvSpPr>
            <a:spLocks noChangeArrowheads="1"/>
          </p:cNvSpPr>
          <p:nvPr/>
        </p:nvSpPr>
        <p:spPr bwMode="auto">
          <a:xfrm>
            <a:off x="7013575" y="33988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2" name="Rectangle 42"/>
          <p:cNvSpPr>
            <a:spLocks noChangeArrowheads="1"/>
          </p:cNvSpPr>
          <p:nvPr/>
        </p:nvSpPr>
        <p:spPr bwMode="auto">
          <a:xfrm>
            <a:off x="85677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3" name="Rectangle 43"/>
          <p:cNvSpPr>
            <a:spLocks noChangeArrowheads="1"/>
          </p:cNvSpPr>
          <p:nvPr/>
        </p:nvSpPr>
        <p:spPr bwMode="auto">
          <a:xfrm>
            <a:off x="4572000" y="3403600"/>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4" name="Rectangle 44"/>
          <p:cNvSpPr>
            <a:spLocks noChangeArrowheads="1"/>
          </p:cNvSpPr>
          <p:nvPr/>
        </p:nvSpPr>
        <p:spPr bwMode="auto">
          <a:xfrm>
            <a:off x="57261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5" name="Rectangle 45"/>
          <p:cNvSpPr>
            <a:spLocks noChangeArrowheads="1"/>
          </p:cNvSpPr>
          <p:nvPr/>
        </p:nvSpPr>
        <p:spPr bwMode="auto">
          <a:xfrm>
            <a:off x="70088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6" name="Rectangle 46"/>
          <p:cNvSpPr>
            <a:spLocks noChangeArrowheads="1"/>
          </p:cNvSpPr>
          <p:nvPr/>
        </p:nvSpPr>
        <p:spPr bwMode="auto">
          <a:xfrm>
            <a:off x="85677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7" name="Rectangle 47"/>
          <p:cNvSpPr>
            <a:spLocks noChangeArrowheads="1"/>
          </p:cNvSpPr>
          <p:nvPr/>
        </p:nvSpPr>
        <p:spPr bwMode="auto">
          <a:xfrm>
            <a:off x="4572000" y="3721100"/>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8" name="Rectangle 48"/>
          <p:cNvSpPr>
            <a:spLocks noChangeArrowheads="1"/>
          </p:cNvSpPr>
          <p:nvPr/>
        </p:nvSpPr>
        <p:spPr bwMode="auto">
          <a:xfrm>
            <a:off x="5726113" y="37211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9" name="Rectangle 49"/>
          <p:cNvSpPr>
            <a:spLocks noChangeArrowheads="1"/>
          </p:cNvSpPr>
          <p:nvPr/>
        </p:nvSpPr>
        <p:spPr bwMode="auto">
          <a:xfrm>
            <a:off x="6367463" y="37211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0" name="Rectangle 50"/>
          <p:cNvSpPr>
            <a:spLocks noChangeArrowheads="1"/>
          </p:cNvSpPr>
          <p:nvPr/>
        </p:nvSpPr>
        <p:spPr bwMode="auto">
          <a:xfrm>
            <a:off x="7008813" y="37211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1" name="Rectangle 51"/>
          <p:cNvSpPr>
            <a:spLocks noChangeArrowheads="1"/>
          </p:cNvSpPr>
          <p:nvPr/>
        </p:nvSpPr>
        <p:spPr bwMode="auto">
          <a:xfrm>
            <a:off x="8567738" y="37211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2" name="Rectangle 52"/>
          <p:cNvSpPr>
            <a:spLocks noChangeArrowheads="1"/>
          </p:cNvSpPr>
          <p:nvPr/>
        </p:nvSpPr>
        <p:spPr bwMode="auto">
          <a:xfrm>
            <a:off x="4572000" y="3725863"/>
            <a:ext cx="4763"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3" name="Rectangle 53"/>
          <p:cNvSpPr>
            <a:spLocks noChangeArrowheads="1"/>
          </p:cNvSpPr>
          <p:nvPr/>
        </p:nvSpPr>
        <p:spPr bwMode="auto">
          <a:xfrm>
            <a:off x="57261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4" name="Rectangle 54"/>
          <p:cNvSpPr>
            <a:spLocks noChangeArrowheads="1"/>
          </p:cNvSpPr>
          <p:nvPr/>
        </p:nvSpPr>
        <p:spPr bwMode="auto">
          <a:xfrm>
            <a:off x="70088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5" name="Rectangle 55"/>
          <p:cNvSpPr>
            <a:spLocks noChangeArrowheads="1"/>
          </p:cNvSpPr>
          <p:nvPr/>
        </p:nvSpPr>
        <p:spPr bwMode="auto">
          <a:xfrm>
            <a:off x="85677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6" name="Rectangle 56"/>
          <p:cNvSpPr>
            <a:spLocks noChangeArrowheads="1"/>
          </p:cNvSpPr>
          <p:nvPr/>
        </p:nvSpPr>
        <p:spPr bwMode="auto">
          <a:xfrm>
            <a:off x="4572000" y="4041775"/>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7" name="Rectangle 57"/>
          <p:cNvSpPr>
            <a:spLocks noChangeArrowheads="1"/>
          </p:cNvSpPr>
          <p:nvPr/>
        </p:nvSpPr>
        <p:spPr bwMode="auto">
          <a:xfrm>
            <a:off x="5176838" y="40417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8" name="Rectangle 58"/>
          <p:cNvSpPr>
            <a:spLocks noChangeArrowheads="1"/>
          </p:cNvSpPr>
          <p:nvPr/>
        </p:nvSpPr>
        <p:spPr bwMode="auto">
          <a:xfrm>
            <a:off x="5726113" y="40417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9" name="Rectangle 59"/>
          <p:cNvSpPr>
            <a:spLocks noChangeArrowheads="1"/>
          </p:cNvSpPr>
          <p:nvPr/>
        </p:nvSpPr>
        <p:spPr bwMode="auto">
          <a:xfrm>
            <a:off x="7008813" y="40417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0" name="Rectangle 60"/>
          <p:cNvSpPr>
            <a:spLocks noChangeArrowheads="1"/>
          </p:cNvSpPr>
          <p:nvPr/>
        </p:nvSpPr>
        <p:spPr bwMode="auto">
          <a:xfrm>
            <a:off x="8567738" y="40417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1" name="Rectangle 61"/>
          <p:cNvSpPr>
            <a:spLocks noChangeArrowheads="1"/>
          </p:cNvSpPr>
          <p:nvPr/>
        </p:nvSpPr>
        <p:spPr bwMode="auto">
          <a:xfrm>
            <a:off x="4572000" y="4046538"/>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2" name="Rectangle 62"/>
          <p:cNvSpPr>
            <a:spLocks noChangeArrowheads="1"/>
          </p:cNvSpPr>
          <p:nvPr/>
        </p:nvSpPr>
        <p:spPr bwMode="auto">
          <a:xfrm>
            <a:off x="57261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3" name="Rectangle 63"/>
          <p:cNvSpPr>
            <a:spLocks noChangeArrowheads="1"/>
          </p:cNvSpPr>
          <p:nvPr/>
        </p:nvSpPr>
        <p:spPr bwMode="auto">
          <a:xfrm>
            <a:off x="70088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4" name="Rectangle 64"/>
          <p:cNvSpPr>
            <a:spLocks noChangeArrowheads="1"/>
          </p:cNvSpPr>
          <p:nvPr/>
        </p:nvSpPr>
        <p:spPr bwMode="auto">
          <a:xfrm>
            <a:off x="85677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5" name="Rectangle 65"/>
          <p:cNvSpPr>
            <a:spLocks noChangeArrowheads="1"/>
          </p:cNvSpPr>
          <p:nvPr/>
        </p:nvSpPr>
        <p:spPr bwMode="auto">
          <a:xfrm>
            <a:off x="4572000" y="43640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6" name="Rectangle 66"/>
          <p:cNvSpPr>
            <a:spLocks noChangeArrowheads="1"/>
          </p:cNvSpPr>
          <p:nvPr/>
        </p:nvSpPr>
        <p:spPr bwMode="auto">
          <a:xfrm>
            <a:off x="57261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7" name="Rectangle 67"/>
          <p:cNvSpPr>
            <a:spLocks noChangeArrowheads="1"/>
          </p:cNvSpPr>
          <p:nvPr/>
        </p:nvSpPr>
        <p:spPr bwMode="auto">
          <a:xfrm>
            <a:off x="636746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8" name="Rectangle 68"/>
          <p:cNvSpPr>
            <a:spLocks noChangeArrowheads="1"/>
          </p:cNvSpPr>
          <p:nvPr/>
        </p:nvSpPr>
        <p:spPr bwMode="auto">
          <a:xfrm>
            <a:off x="70088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9" name="Rectangle 69"/>
          <p:cNvSpPr>
            <a:spLocks noChangeArrowheads="1"/>
          </p:cNvSpPr>
          <p:nvPr/>
        </p:nvSpPr>
        <p:spPr bwMode="auto">
          <a:xfrm>
            <a:off x="85677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0" name="Rectangle 70"/>
          <p:cNvSpPr>
            <a:spLocks noChangeArrowheads="1"/>
          </p:cNvSpPr>
          <p:nvPr/>
        </p:nvSpPr>
        <p:spPr bwMode="auto">
          <a:xfrm>
            <a:off x="4572000" y="4368800"/>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1" name="Rectangle 71"/>
          <p:cNvSpPr>
            <a:spLocks noChangeArrowheads="1"/>
          </p:cNvSpPr>
          <p:nvPr/>
        </p:nvSpPr>
        <p:spPr bwMode="auto">
          <a:xfrm>
            <a:off x="5726113" y="4368800"/>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2" name="Rectangle 72"/>
          <p:cNvSpPr>
            <a:spLocks noChangeArrowheads="1"/>
          </p:cNvSpPr>
          <p:nvPr/>
        </p:nvSpPr>
        <p:spPr bwMode="auto">
          <a:xfrm>
            <a:off x="7008813" y="4368800"/>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3" name="Rectangle 73"/>
          <p:cNvSpPr>
            <a:spLocks noChangeArrowheads="1"/>
          </p:cNvSpPr>
          <p:nvPr/>
        </p:nvSpPr>
        <p:spPr bwMode="auto">
          <a:xfrm>
            <a:off x="8567738" y="4368800"/>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4" name="Rectangle 74"/>
          <p:cNvSpPr>
            <a:spLocks noChangeArrowheads="1"/>
          </p:cNvSpPr>
          <p:nvPr/>
        </p:nvSpPr>
        <p:spPr bwMode="auto">
          <a:xfrm>
            <a:off x="4572000" y="4684713"/>
            <a:ext cx="476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5" name="Rectangle 75"/>
          <p:cNvSpPr>
            <a:spLocks noChangeArrowheads="1"/>
          </p:cNvSpPr>
          <p:nvPr/>
        </p:nvSpPr>
        <p:spPr bwMode="auto">
          <a:xfrm>
            <a:off x="8567738" y="4684713"/>
            <a:ext cx="47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6" name="Rectangle 76"/>
          <p:cNvSpPr>
            <a:spLocks noChangeArrowheads="1"/>
          </p:cNvSpPr>
          <p:nvPr/>
        </p:nvSpPr>
        <p:spPr bwMode="auto">
          <a:xfrm>
            <a:off x="4572000" y="4714875"/>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7" name="Rectangle 77"/>
          <p:cNvSpPr>
            <a:spLocks noChangeArrowheads="1"/>
          </p:cNvSpPr>
          <p:nvPr/>
        </p:nvSpPr>
        <p:spPr bwMode="auto">
          <a:xfrm>
            <a:off x="4572000" y="5032375"/>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8" name="Rectangle 78"/>
          <p:cNvSpPr>
            <a:spLocks noChangeArrowheads="1"/>
          </p:cNvSpPr>
          <p:nvPr/>
        </p:nvSpPr>
        <p:spPr bwMode="auto">
          <a:xfrm>
            <a:off x="4572000" y="5032375"/>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9" name="Rectangle 79"/>
          <p:cNvSpPr>
            <a:spLocks noChangeArrowheads="1"/>
          </p:cNvSpPr>
          <p:nvPr/>
        </p:nvSpPr>
        <p:spPr bwMode="auto">
          <a:xfrm>
            <a:off x="57261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0" name="Rectangle 80"/>
          <p:cNvSpPr>
            <a:spLocks noChangeArrowheads="1"/>
          </p:cNvSpPr>
          <p:nvPr/>
        </p:nvSpPr>
        <p:spPr bwMode="auto">
          <a:xfrm>
            <a:off x="5726113" y="50323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1" name="Rectangle 81"/>
          <p:cNvSpPr>
            <a:spLocks noChangeArrowheads="1"/>
          </p:cNvSpPr>
          <p:nvPr/>
        </p:nvSpPr>
        <p:spPr bwMode="auto">
          <a:xfrm>
            <a:off x="70088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2" name="Rectangle 82"/>
          <p:cNvSpPr>
            <a:spLocks noChangeArrowheads="1"/>
          </p:cNvSpPr>
          <p:nvPr/>
        </p:nvSpPr>
        <p:spPr bwMode="auto">
          <a:xfrm>
            <a:off x="7008813" y="50323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3" name="Rectangle 83"/>
          <p:cNvSpPr>
            <a:spLocks noChangeArrowheads="1"/>
          </p:cNvSpPr>
          <p:nvPr/>
        </p:nvSpPr>
        <p:spPr bwMode="auto">
          <a:xfrm>
            <a:off x="85677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4" name="Rectangle 84"/>
          <p:cNvSpPr>
            <a:spLocks noChangeArrowheads="1"/>
          </p:cNvSpPr>
          <p:nvPr/>
        </p:nvSpPr>
        <p:spPr bwMode="auto">
          <a:xfrm>
            <a:off x="8567738" y="50323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5" name="Rectangle 85"/>
          <p:cNvSpPr>
            <a:spLocks noChangeArrowheads="1"/>
          </p:cNvSpPr>
          <p:nvPr/>
        </p:nvSpPr>
        <p:spPr bwMode="auto">
          <a:xfrm>
            <a:off x="8567738" y="50323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6" name="Rectangle 86"/>
          <p:cNvSpPr>
            <a:spLocks noChangeArrowheads="1"/>
          </p:cNvSpPr>
          <p:nvPr/>
        </p:nvSpPr>
        <p:spPr bwMode="auto">
          <a:xfrm>
            <a:off x="5176838" y="2646363"/>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7" name="Rectangle 87"/>
          <p:cNvSpPr>
            <a:spLocks noChangeArrowheads="1"/>
          </p:cNvSpPr>
          <p:nvPr/>
        </p:nvSpPr>
        <p:spPr bwMode="auto">
          <a:xfrm>
            <a:off x="5176838" y="3082925"/>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8" name="Rectangle 88"/>
          <p:cNvSpPr>
            <a:spLocks noChangeArrowheads="1"/>
          </p:cNvSpPr>
          <p:nvPr/>
        </p:nvSpPr>
        <p:spPr bwMode="auto">
          <a:xfrm>
            <a:off x="51768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9" name="Rectangle 89"/>
          <p:cNvSpPr>
            <a:spLocks noChangeArrowheads="1"/>
          </p:cNvSpPr>
          <p:nvPr/>
        </p:nvSpPr>
        <p:spPr bwMode="auto">
          <a:xfrm>
            <a:off x="4576763" y="3721100"/>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0" name="Rectangle 90"/>
          <p:cNvSpPr>
            <a:spLocks noChangeArrowheads="1"/>
          </p:cNvSpPr>
          <p:nvPr/>
        </p:nvSpPr>
        <p:spPr bwMode="auto">
          <a:xfrm>
            <a:off x="5176838" y="3721100"/>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1" name="Rectangle 91"/>
          <p:cNvSpPr>
            <a:spLocks noChangeArrowheads="1"/>
          </p:cNvSpPr>
          <p:nvPr/>
        </p:nvSpPr>
        <p:spPr bwMode="auto">
          <a:xfrm>
            <a:off x="5181600" y="3721100"/>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2" name="Rectangle 92"/>
          <p:cNvSpPr>
            <a:spLocks noChangeArrowheads="1"/>
          </p:cNvSpPr>
          <p:nvPr/>
        </p:nvSpPr>
        <p:spPr bwMode="auto">
          <a:xfrm>
            <a:off x="5730875" y="3721100"/>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3" name="Rectangle 93"/>
          <p:cNvSpPr>
            <a:spLocks noChangeArrowheads="1"/>
          </p:cNvSpPr>
          <p:nvPr/>
        </p:nvSpPr>
        <p:spPr bwMode="auto">
          <a:xfrm>
            <a:off x="6372225" y="3721100"/>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4" name="Rectangle 94"/>
          <p:cNvSpPr>
            <a:spLocks noChangeArrowheads="1"/>
          </p:cNvSpPr>
          <p:nvPr/>
        </p:nvSpPr>
        <p:spPr bwMode="auto">
          <a:xfrm>
            <a:off x="7013575" y="3721100"/>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5" name="Rectangle 95"/>
          <p:cNvSpPr>
            <a:spLocks noChangeArrowheads="1"/>
          </p:cNvSpPr>
          <p:nvPr/>
        </p:nvSpPr>
        <p:spPr bwMode="auto">
          <a:xfrm>
            <a:off x="51768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6" name="Rectangle 96"/>
          <p:cNvSpPr>
            <a:spLocks noChangeArrowheads="1"/>
          </p:cNvSpPr>
          <p:nvPr/>
        </p:nvSpPr>
        <p:spPr bwMode="auto">
          <a:xfrm>
            <a:off x="51768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7" name="Rectangle 97"/>
          <p:cNvSpPr>
            <a:spLocks noChangeArrowheads="1"/>
          </p:cNvSpPr>
          <p:nvPr/>
        </p:nvSpPr>
        <p:spPr bwMode="auto">
          <a:xfrm>
            <a:off x="4576763" y="43640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8" name="Rectangle 98"/>
          <p:cNvSpPr>
            <a:spLocks noChangeArrowheads="1"/>
          </p:cNvSpPr>
          <p:nvPr/>
        </p:nvSpPr>
        <p:spPr bwMode="auto">
          <a:xfrm>
            <a:off x="51768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9" name="Rectangle 99"/>
          <p:cNvSpPr>
            <a:spLocks noChangeArrowheads="1"/>
          </p:cNvSpPr>
          <p:nvPr/>
        </p:nvSpPr>
        <p:spPr bwMode="auto">
          <a:xfrm>
            <a:off x="5181600" y="43640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0" name="Rectangle 100"/>
          <p:cNvSpPr>
            <a:spLocks noChangeArrowheads="1"/>
          </p:cNvSpPr>
          <p:nvPr/>
        </p:nvSpPr>
        <p:spPr bwMode="auto">
          <a:xfrm>
            <a:off x="573087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1" name="Rectangle 101"/>
          <p:cNvSpPr>
            <a:spLocks noChangeArrowheads="1"/>
          </p:cNvSpPr>
          <p:nvPr/>
        </p:nvSpPr>
        <p:spPr bwMode="auto">
          <a:xfrm>
            <a:off x="637222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2" name="Rectangle 102"/>
          <p:cNvSpPr>
            <a:spLocks noChangeArrowheads="1"/>
          </p:cNvSpPr>
          <p:nvPr/>
        </p:nvSpPr>
        <p:spPr bwMode="auto">
          <a:xfrm>
            <a:off x="7013575" y="43640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3" name="Rectangle 103"/>
          <p:cNvSpPr>
            <a:spLocks noChangeArrowheads="1"/>
          </p:cNvSpPr>
          <p:nvPr/>
        </p:nvSpPr>
        <p:spPr bwMode="auto">
          <a:xfrm>
            <a:off x="5176838" y="4368800"/>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4" name="Rectangle 104"/>
          <p:cNvSpPr>
            <a:spLocks noChangeArrowheads="1"/>
          </p:cNvSpPr>
          <p:nvPr/>
        </p:nvSpPr>
        <p:spPr bwMode="auto">
          <a:xfrm>
            <a:off x="51768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5" name="Rectangle 105"/>
          <p:cNvSpPr>
            <a:spLocks noChangeArrowheads="1"/>
          </p:cNvSpPr>
          <p:nvPr/>
        </p:nvSpPr>
        <p:spPr bwMode="auto">
          <a:xfrm>
            <a:off x="5176838" y="50323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6" name="Rectangle 106"/>
          <p:cNvSpPr>
            <a:spLocks noChangeArrowheads="1"/>
          </p:cNvSpPr>
          <p:nvPr/>
        </p:nvSpPr>
        <p:spPr bwMode="auto">
          <a:xfrm>
            <a:off x="6367463" y="2646363"/>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7" name="Rectangle 107"/>
          <p:cNvSpPr>
            <a:spLocks noChangeArrowheads="1"/>
          </p:cNvSpPr>
          <p:nvPr/>
        </p:nvSpPr>
        <p:spPr bwMode="auto">
          <a:xfrm>
            <a:off x="6367463" y="3082925"/>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8" name="Rectangle 108"/>
          <p:cNvSpPr>
            <a:spLocks noChangeArrowheads="1"/>
          </p:cNvSpPr>
          <p:nvPr/>
        </p:nvSpPr>
        <p:spPr bwMode="auto">
          <a:xfrm>
            <a:off x="636746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9" name="Rectangle 109"/>
          <p:cNvSpPr>
            <a:spLocks noChangeArrowheads="1"/>
          </p:cNvSpPr>
          <p:nvPr/>
        </p:nvSpPr>
        <p:spPr bwMode="auto">
          <a:xfrm>
            <a:off x="636746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0" name="Rectangle 110"/>
          <p:cNvSpPr>
            <a:spLocks noChangeArrowheads="1"/>
          </p:cNvSpPr>
          <p:nvPr/>
        </p:nvSpPr>
        <p:spPr bwMode="auto">
          <a:xfrm>
            <a:off x="4576763" y="4041775"/>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1" name="Rectangle 111"/>
          <p:cNvSpPr>
            <a:spLocks noChangeArrowheads="1"/>
          </p:cNvSpPr>
          <p:nvPr/>
        </p:nvSpPr>
        <p:spPr bwMode="auto">
          <a:xfrm>
            <a:off x="5181600" y="4041775"/>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2" name="Rectangle 112"/>
          <p:cNvSpPr>
            <a:spLocks noChangeArrowheads="1"/>
          </p:cNvSpPr>
          <p:nvPr/>
        </p:nvSpPr>
        <p:spPr bwMode="auto">
          <a:xfrm>
            <a:off x="5730875" y="4041775"/>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3" name="Rectangle 113"/>
          <p:cNvSpPr>
            <a:spLocks noChangeArrowheads="1"/>
          </p:cNvSpPr>
          <p:nvPr/>
        </p:nvSpPr>
        <p:spPr bwMode="auto">
          <a:xfrm>
            <a:off x="6367463" y="40417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4" name="Rectangle 114"/>
          <p:cNvSpPr>
            <a:spLocks noChangeArrowheads="1"/>
          </p:cNvSpPr>
          <p:nvPr/>
        </p:nvSpPr>
        <p:spPr bwMode="auto">
          <a:xfrm>
            <a:off x="6372225" y="4041775"/>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5" name="Rectangle 115"/>
          <p:cNvSpPr>
            <a:spLocks noChangeArrowheads="1"/>
          </p:cNvSpPr>
          <p:nvPr/>
        </p:nvSpPr>
        <p:spPr bwMode="auto">
          <a:xfrm>
            <a:off x="7013575" y="4041775"/>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6" name="Rectangle 116"/>
          <p:cNvSpPr>
            <a:spLocks noChangeArrowheads="1"/>
          </p:cNvSpPr>
          <p:nvPr/>
        </p:nvSpPr>
        <p:spPr bwMode="auto">
          <a:xfrm>
            <a:off x="636746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7" name="Rectangle 117"/>
          <p:cNvSpPr>
            <a:spLocks noChangeArrowheads="1"/>
          </p:cNvSpPr>
          <p:nvPr/>
        </p:nvSpPr>
        <p:spPr bwMode="auto">
          <a:xfrm>
            <a:off x="6367463" y="4368800"/>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8" name="Rectangle 118"/>
          <p:cNvSpPr>
            <a:spLocks noChangeArrowheads="1"/>
          </p:cNvSpPr>
          <p:nvPr/>
        </p:nvSpPr>
        <p:spPr bwMode="auto">
          <a:xfrm>
            <a:off x="636746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9" name="Rectangle 119"/>
          <p:cNvSpPr>
            <a:spLocks noChangeArrowheads="1"/>
          </p:cNvSpPr>
          <p:nvPr/>
        </p:nvSpPr>
        <p:spPr bwMode="auto">
          <a:xfrm>
            <a:off x="6367463" y="503237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0" name="Rectangle 120"/>
          <p:cNvSpPr>
            <a:spLocks noChangeArrowheads="1"/>
          </p:cNvSpPr>
          <p:nvPr/>
        </p:nvSpPr>
        <p:spPr bwMode="auto">
          <a:xfrm>
            <a:off x="4676775" y="2651125"/>
            <a:ext cx="12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i="1">
                <a:solidFill>
                  <a:srgbClr val="000000"/>
                </a:solidFill>
              </a:rPr>
              <a:t>x</a:t>
            </a:r>
            <a:endParaRPr lang="en-GB" sz="2400"/>
          </a:p>
        </p:txBody>
      </p:sp>
      <p:sp>
        <p:nvSpPr>
          <p:cNvPr id="51321" name="Rectangle 121"/>
          <p:cNvSpPr>
            <a:spLocks noChangeArrowheads="1"/>
          </p:cNvSpPr>
          <p:nvPr/>
        </p:nvSpPr>
        <p:spPr bwMode="auto">
          <a:xfrm>
            <a:off x="4829175" y="2686050"/>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22" name="Rectangle 122"/>
          <p:cNvSpPr>
            <a:spLocks noChangeArrowheads="1"/>
          </p:cNvSpPr>
          <p:nvPr/>
        </p:nvSpPr>
        <p:spPr bwMode="auto">
          <a:xfrm>
            <a:off x="5292725" y="2668588"/>
            <a:ext cx="101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i="1">
                <a:solidFill>
                  <a:srgbClr val="000000"/>
                </a:solidFill>
              </a:rPr>
              <a:t>y</a:t>
            </a:r>
            <a:endParaRPr lang="en-GB" sz="2400"/>
          </a:p>
        </p:txBody>
      </p:sp>
      <p:sp>
        <p:nvSpPr>
          <p:cNvPr id="51323" name="Rectangle 123"/>
          <p:cNvSpPr>
            <a:spLocks noChangeArrowheads="1"/>
          </p:cNvSpPr>
          <p:nvPr/>
        </p:nvSpPr>
        <p:spPr bwMode="auto">
          <a:xfrm>
            <a:off x="5456238" y="2662238"/>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b="1">
                <a:solidFill>
                  <a:srgbClr val="000000"/>
                </a:solidFill>
              </a:rPr>
              <a:t> </a:t>
            </a:r>
            <a:endParaRPr lang="en-GB" sz="2400"/>
          </a:p>
        </p:txBody>
      </p:sp>
      <p:grpSp>
        <p:nvGrpSpPr>
          <p:cNvPr id="51324" name="Group 124"/>
          <p:cNvGrpSpPr>
            <a:grpSpLocks/>
          </p:cNvGrpSpPr>
          <p:nvPr/>
        </p:nvGrpSpPr>
        <p:grpSpPr bwMode="auto">
          <a:xfrm>
            <a:off x="5822950" y="2679700"/>
            <a:ext cx="420688" cy="280988"/>
            <a:chOff x="3668" y="1688"/>
            <a:chExt cx="265" cy="177"/>
          </a:xfrm>
        </p:grpSpPr>
        <p:sp>
          <p:nvSpPr>
            <p:cNvPr id="51325" name="Line 125"/>
            <p:cNvSpPr>
              <a:spLocks noChangeShapeType="1"/>
            </p:cNvSpPr>
            <p:nvPr/>
          </p:nvSpPr>
          <p:spPr bwMode="auto">
            <a:xfrm>
              <a:off x="3872" y="1694"/>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6" name="Rectangle 126"/>
            <p:cNvSpPr>
              <a:spLocks noChangeArrowheads="1"/>
            </p:cNvSpPr>
            <p:nvPr/>
          </p:nvSpPr>
          <p:spPr bwMode="auto">
            <a:xfrm>
              <a:off x="3876"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i="1">
                  <a:solidFill>
                    <a:srgbClr val="000000"/>
                  </a:solidFill>
                </a:rPr>
                <a:t>x</a:t>
              </a:r>
              <a:endParaRPr lang="en-GB" sz="2400"/>
            </a:p>
          </p:txBody>
        </p:sp>
        <p:sp>
          <p:nvSpPr>
            <p:cNvPr id="51327" name="Rectangle 127"/>
            <p:cNvSpPr>
              <a:spLocks noChangeArrowheads="1"/>
            </p:cNvSpPr>
            <p:nvPr/>
          </p:nvSpPr>
          <p:spPr bwMode="auto">
            <a:xfrm>
              <a:off x="366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i="1">
                  <a:solidFill>
                    <a:srgbClr val="000000"/>
                  </a:solidFill>
                </a:rPr>
                <a:t>x</a:t>
              </a:r>
              <a:endParaRPr lang="en-GB" sz="2400"/>
            </a:p>
          </p:txBody>
        </p:sp>
        <p:sp>
          <p:nvSpPr>
            <p:cNvPr id="51328" name="Rectangle 128"/>
            <p:cNvSpPr>
              <a:spLocks noChangeArrowheads="1"/>
            </p:cNvSpPr>
            <p:nvPr/>
          </p:nvSpPr>
          <p:spPr bwMode="auto">
            <a:xfrm>
              <a:off x="3720" y="1779"/>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900" i="1">
                  <a:solidFill>
                    <a:srgbClr val="000000"/>
                  </a:solidFill>
                </a:rPr>
                <a:t>i</a:t>
              </a:r>
              <a:endParaRPr lang="en-GB" sz="2400"/>
            </a:p>
          </p:txBody>
        </p:sp>
        <p:sp>
          <p:nvSpPr>
            <p:cNvPr id="51329" name="Rectangle 129"/>
            <p:cNvSpPr>
              <a:spLocks noChangeArrowheads="1"/>
            </p:cNvSpPr>
            <p:nvPr/>
          </p:nvSpPr>
          <p:spPr bwMode="auto">
            <a:xfrm>
              <a:off x="3777"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a:solidFill>
                    <a:srgbClr val="000000"/>
                  </a:solidFill>
                  <a:latin typeface="Symbol" pitchFamily="18" charset="2"/>
                </a:rPr>
                <a:t>-</a:t>
              </a:r>
              <a:endParaRPr lang="en-GB" sz="2400"/>
            </a:p>
          </p:txBody>
        </p:sp>
      </p:grpSp>
      <p:sp>
        <p:nvSpPr>
          <p:cNvPr id="51330" name="Rectangle 130"/>
          <p:cNvSpPr>
            <a:spLocks noChangeArrowheads="1"/>
          </p:cNvSpPr>
          <p:nvPr/>
        </p:nvSpPr>
        <p:spPr bwMode="auto">
          <a:xfrm>
            <a:off x="6286500" y="2667000"/>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b="1">
                <a:solidFill>
                  <a:srgbClr val="000000"/>
                </a:solidFill>
              </a:rPr>
              <a:t> </a:t>
            </a:r>
            <a:endParaRPr lang="en-GB" sz="2400"/>
          </a:p>
        </p:txBody>
      </p:sp>
      <p:grpSp>
        <p:nvGrpSpPr>
          <p:cNvPr id="51331" name="Group 131"/>
          <p:cNvGrpSpPr>
            <a:grpSpLocks/>
          </p:cNvGrpSpPr>
          <p:nvPr/>
        </p:nvGrpSpPr>
        <p:grpSpPr bwMode="auto">
          <a:xfrm>
            <a:off x="6473825" y="2679700"/>
            <a:ext cx="433388" cy="280988"/>
            <a:chOff x="4078" y="1688"/>
            <a:chExt cx="273" cy="177"/>
          </a:xfrm>
        </p:grpSpPr>
        <p:sp>
          <p:nvSpPr>
            <p:cNvPr id="51332" name="Line 132"/>
            <p:cNvSpPr>
              <a:spLocks noChangeShapeType="1"/>
            </p:cNvSpPr>
            <p:nvPr/>
          </p:nvSpPr>
          <p:spPr bwMode="auto">
            <a:xfrm>
              <a:off x="4285" y="1694"/>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3" name="Rectangle 133"/>
            <p:cNvSpPr>
              <a:spLocks noChangeArrowheads="1"/>
            </p:cNvSpPr>
            <p:nvPr/>
          </p:nvSpPr>
          <p:spPr bwMode="auto">
            <a:xfrm>
              <a:off x="4294"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i="1">
                  <a:solidFill>
                    <a:srgbClr val="000000"/>
                  </a:solidFill>
                </a:rPr>
                <a:t>y</a:t>
              </a:r>
              <a:endParaRPr lang="en-GB" sz="2400"/>
            </a:p>
          </p:txBody>
        </p:sp>
        <p:sp>
          <p:nvSpPr>
            <p:cNvPr id="51334" name="Rectangle 134"/>
            <p:cNvSpPr>
              <a:spLocks noChangeArrowheads="1"/>
            </p:cNvSpPr>
            <p:nvPr/>
          </p:nvSpPr>
          <p:spPr bwMode="auto">
            <a:xfrm>
              <a:off x="407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i="1">
                  <a:solidFill>
                    <a:srgbClr val="000000"/>
                  </a:solidFill>
                </a:rPr>
                <a:t>y</a:t>
              </a:r>
              <a:endParaRPr lang="en-GB" sz="2400"/>
            </a:p>
          </p:txBody>
        </p:sp>
        <p:sp>
          <p:nvSpPr>
            <p:cNvPr id="51335" name="Rectangle 135"/>
            <p:cNvSpPr>
              <a:spLocks noChangeArrowheads="1"/>
            </p:cNvSpPr>
            <p:nvPr/>
          </p:nvSpPr>
          <p:spPr bwMode="auto">
            <a:xfrm>
              <a:off x="4133" y="1779"/>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900" i="1">
                  <a:solidFill>
                    <a:srgbClr val="000000"/>
                  </a:solidFill>
                </a:rPr>
                <a:t>i</a:t>
              </a:r>
              <a:endParaRPr lang="en-GB" sz="2400"/>
            </a:p>
          </p:txBody>
        </p:sp>
        <p:sp>
          <p:nvSpPr>
            <p:cNvPr id="51336" name="Rectangle 136"/>
            <p:cNvSpPr>
              <a:spLocks noChangeArrowheads="1"/>
            </p:cNvSpPr>
            <p:nvPr/>
          </p:nvSpPr>
          <p:spPr bwMode="auto">
            <a:xfrm>
              <a:off x="4190"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a:solidFill>
                    <a:srgbClr val="000000"/>
                  </a:solidFill>
                  <a:latin typeface="Symbol" pitchFamily="18" charset="2"/>
                </a:rPr>
                <a:t>-</a:t>
              </a:r>
              <a:endParaRPr lang="en-GB" sz="2400"/>
            </a:p>
          </p:txBody>
        </p:sp>
      </p:grpSp>
      <p:sp>
        <p:nvSpPr>
          <p:cNvPr id="51337" name="Rectangle 137"/>
          <p:cNvSpPr>
            <a:spLocks noChangeArrowheads="1"/>
          </p:cNvSpPr>
          <p:nvPr/>
        </p:nvSpPr>
        <p:spPr bwMode="auto">
          <a:xfrm>
            <a:off x="6945313" y="2667000"/>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b="1">
                <a:solidFill>
                  <a:srgbClr val="000000"/>
                </a:solidFill>
              </a:rPr>
              <a:t> </a:t>
            </a:r>
            <a:endParaRPr lang="en-GB" sz="2400"/>
          </a:p>
        </p:txBody>
      </p:sp>
      <p:sp>
        <p:nvSpPr>
          <p:cNvPr id="51338" name="Rectangle 138"/>
          <p:cNvSpPr>
            <a:spLocks noChangeArrowheads="1"/>
          </p:cNvSpPr>
          <p:nvPr/>
        </p:nvSpPr>
        <p:spPr bwMode="auto">
          <a:xfrm>
            <a:off x="7067550" y="2657475"/>
            <a:ext cx="936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grpSp>
        <p:nvGrpSpPr>
          <p:cNvPr id="51339" name="Group 139"/>
          <p:cNvGrpSpPr>
            <a:grpSpLocks/>
          </p:cNvGrpSpPr>
          <p:nvPr/>
        </p:nvGrpSpPr>
        <p:grpSpPr bwMode="auto">
          <a:xfrm>
            <a:off x="7189788" y="2667000"/>
            <a:ext cx="469900" cy="439738"/>
            <a:chOff x="4529" y="1680"/>
            <a:chExt cx="296" cy="277"/>
          </a:xfrm>
        </p:grpSpPr>
        <p:sp>
          <p:nvSpPr>
            <p:cNvPr id="51340" name="Line 140"/>
            <p:cNvSpPr>
              <a:spLocks noChangeShapeType="1"/>
            </p:cNvSpPr>
            <p:nvPr/>
          </p:nvSpPr>
          <p:spPr bwMode="auto">
            <a:xfrm>
              <a:off x="4753" y="1737"/>
              <a:ext cx="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1" name="Rectangle 141"/>
            <p:cNvSpPr>
              <a:spLocks noChangeArrowheads="1"/>
            </p:cNvSpPr>
            <p:nvPr/>
          </p:nvSpPr>
          <p:spPr bwMode="auto">
            <a:xfrm>
              <a:off x="4758" y="1697"/>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i="1">
                  <a:solidFill>
                    <a:srgbClr val="000000"/>
                  </a:solidFill>
                </a:rPr>
                <a:t>x</a:t>
              </a:r>
              <a:endParaRPr lang="en-GB" sz="2400"/>
            </a:p>
          </p:txBody>
        </p:sp>
        <p:sp>
          <p:nvSpPr>
            <p:cNvPr id="51342" name="Rectangle 142"/>
            <p:cNvSpPr>
              <a:spLocks noChangeArrowheads="1"/>
            </p:cNvSpPr>
            <p:nvPr/>
          </p:nvSpPr>
          <p:spPr bwMode="auto">
            <a:xfrm>
              <a:off x="4587" y="1775"/>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i="1">
                  <a:solidFill>
                    <a:srgbClr val="000000"/>
                  </a:solidFill>
                </a:rPr>
                <a:t>i</a:t>
              </a:r>
              <a:endParaRPr lang="en-GB" sz="2400"/>
            </a:p>
          </p:txBody>
        </p:sp>
        <p:sp>
          <p:nvSpPr>
            <p:cNvPr id="51343" name="Rectangle 143"/>
            <p:cNvSpPr>
              <a:spLocks noChangeArrowheads="1"/>
            </p:cNvSpPr>
            <p:nvPr/>
          </p:nvSpPr>
          <p:spPr bwMode="auto">
            <a:xfrm>
              <a:off x="4529" y="1697"/>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i="1">
                  <a:solidFill>
                    <a:srgbClr val="000000"/>
                  </a:solidFill>
                </a:rPr>
                <a:t>x</a:t>
              </a:r>
              <a:endParaRPr lang="en-GB" sz="2400"/>
            </a:p>
          </p:txBody>
        </p:sp>
        <p:sp>
          <p:nvSpPr>
            <p:cNvPr id="51344" name="Rectangle 144"/>
            <p:cNvSpPr>
              <a:spLocks noChangeArrowheads="1"/>
            </p:cNvSpPr>
            <p:nvPr/>
          </p:nvSpPr>
          <p:spPr bwMode="auto">
            <a:xfrm>
              <a:off x="4655" y="1680"/>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a:solidFill>
                    <a:srgbClr val="000000"/>
                  </a:solidFill>
                  <a:latin typeface="Symbol" pitchFamily="18" charset="2"/>
                </a:rPr>
                <a:t>-</a:t>
              </a:r>
              <a:endParaRPr lang="en-GB" sz="2400"/>
            </a:p>
          </p:txBody>
        </p:sp>
      </p:grpSp>
      <p:sp>
        <p:nvSpPr>
          <p:cNvPr id="51345" name="Rectangle 145"/>
          <p:cNvSpPr>
            <a:spLocks noChangeArrowheads="1"/>
          </p:cNvSpPr>
          <p:nvPr/>
        </p:nvSpPr>
        <p:spPr bwMode="auto">
          <a:xfrm>
            <a:off x="7681913" y="2657475"/>
            <a:ext cx="1873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grpSp>
        <p:nvGrpSpPr>
          <p:cNvPr id="51346" name="Group 146"/>
          <p:cNvGrpSpPr>
            <a:grpSpLocks/>
          </p:cNvGrpSpPr>
          <p:nvPr/>
        </p:nvGrpSpPr>
        <p:grpSpPr bwMode="auto">
          <a:xfrm>
            <a:off x="7908925" y="2667000"/>
            <a:ext cx="485775" cy="439738"/>
            <a:chOff x="4982" y="1680"/>
            <a:chExt cx="306" cy="277"/>
          </a:xfrm>
        </p:grpSpPr>
        <p:sp>
          <p:nvSpPr>
            <p:cNvPr id="51347" name="Line 147"/>
            <p:cNvSpPr>
              <a:spLocks noChangeShapeType="1"/>
            </p:cNvSpPr>
            <p:nvPr/>
          </p:nvSpPr>
          <p:spPr bwMode="auto">
            <a:xfrm>
              <a:off x="5208" y="1737"/>
              <a:ext cx="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8" name="Rectangle 148"/>
            <p:cNvSpPr>
              <a:spLocks noChangeArrowheads="1"/>
            </p:cNvSpPr>
            <p:nvPr/>
          </p:nvSpPr>
          <p:spPr bwMode="auto">
            <a:xfrm>
              <a:off x="5220" y="1697"/>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i="1">
                  <a:solidFill>
                    <a:srgbClr val="000000"/>
                  </a:solidFill>
                </a:rPr>
                <a:t>y</a:t>
              </a:r>
              <a:endParaRPr lang="en-GB" sz="2400"/>
            </a:p>
          </p:txBody>
        </p:sp>
        <p:sp>
          <p:nvSpPr>
            <p:cNvPr id="51349" name="Rectangle 149"/>
            <p:cNvSpPr>
              <a:spLocks noChangeArrowheads="1"/>
            </p:cNvSpPr>
            <p:nvPr/>
          </p:nvSpPr>
          <p:spPr bwMode="auto">
            <a:xfrm>
              <a:off x="5043" y="1775"/>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i="1">
                  <a:solidFill>
                    <a:srgbClr val="000000"/>
                  </a:solidFill>
                </a:rPr>
                <a:t>i</a:t>
              </a:r>
              <a:endParaRPr lang="en-GB" sz="2400"/>
            </a:p>
          </p:txBody>
        </p:sp>
        <p:sp>
          <p:nvSpPr>
            <p:cNvPr id="51350" name="Rectangle 150"/>
            <p:cNvSpPr>
              <a:spLocks noChangeArrowheads="1"/>
            </p:cNvSpPr>
            <p:nvPr/>
          </p:nvSpPr>
          <p:spPr bwMode="auto">
            <a:xfrm>
              <a:off x="4982" y="1697"/>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i="1">
                  <a:solidFill>
                    <a:srgbClr val="000000"/>
                  </a:solidFill>
                </a:rPr>
                <a:t>y</a:t>
              </a:r>
              <a:endParaRPr lang="en-GB" sz="2400"/>
            </a:p>
          </p:txBody>
        </p:sp>
        <p:sp>
          <p:nvSpPr>
            <p:cNvPr id="51351" name="Rectangle 151"/>
            <p:cNvSpPr>
              <a:spLocks noChangeArrowheads="1"/>
            </p:cNvSpPr>
            <p:nvPr/>
          </p:nvSpPr>
          <p:spPr bwMode="auto">
            <a:xfrm>
              <a:off x="5110" y="1680"/>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900">
                  <a:solidFill>
                    <a:srgbClr val="000000"/>
                  </a:solidFill>
                  <a:latin typeface="Symbol" pitchFamily="18" charset="2"/>
                </a:rPr>
                <a:t>-</a:t>
              </a:r>
              <a:endParaRPr lang="en-GB" sz="2400"/>
            </a:p>
          </p:txBody>
        </p:sp>
      </p:grpSp>
      <p:sp>
        <p:nvSpPr>
          <p:cNvPr id="51352" name="Rectangle 152"/>
          <p:cNvSpPr>
            <a:spLocks noChangeArrowheads="1"/>
          </p:cNvSpPr>
          <p:nvPr/>
        </p:nvSpPr>
        <p:spPr bwMode="auto">
          <a:xfrm>
            <a:off x="8421688" y="2657475"/>
            <a:ext cx="936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sp>
        <p:nvSpPr>
          <p:cNvPr id="51353" name="Rectangle 153"/>
          <p:cNvSpPr>
            <a:spLocks noChangeArrowheads="1"/>
          </p:cNvSpPr>
          <p:nvPr/>
        </p:nvSpPr>
        <p:spPr bwMode="auto">
          <a:xfrm>
            <a:off x="8516938" y="26574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54" name="Rectangle 154"/>
          <p:cNvSpPr>
            <a:spLocks noChangeArrowheads="1"/>
          </p:cNvSpPr>
          <p:nvPr/>
        </p:nvSpPr>
        <p:spPr bwMode="auto">
          <a:xfrm>
            <a:off x="4629150" y="30892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0</a:t>
            </a:r>
            <a:endParaRPr lang="en-GB" sz="2400"/>
          </a:p>
        </p:txBody>
      </p:sp>
      <p:sp>
        <p:nvSpPr>
          <p:cNvPr id="51355" name="Rectangle 155"/>
          <p:cNvSpPr>
            <a:spLocks noChangeArrowheads="1"/>
          </p:cNvSpPr>
          <p:nvPr/>
        </p:nvSpPr>
        <p:spPr bwMode="auto">
          <a:xfrm>
            <a:off x="4772025" y="30892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56" name="Rectangle 156"/>
          <p:cNvSpPr>
            <a:spLocks noChangeArrowheads="1"/>
          </p:cNvSpPr>
          <p:nvPr/>
        </p:nvSpPr>
        <p:spPr bwMode="auto">
          <a:xfrm>
            <a:off x="5233988" y="30892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3</a:t>
            </a:r>
            <a:endParaRPr lang="en-GB" sz="2400"/>
          </a:p>
        </p:txBody>
      </p:sp>
      <p:sp>
        <p:nvSpPr>
          <p:cNvPr id="51357" name="Rectangle 157"/>
          <p:cNvSpPr>
            <a:spLocks noChangeArrowheads="1"/>
          </p:cNvSpPr>
          <p:nvPr/>
        </p:nvSpPr>
        <p:spPr bwMode="auto">
          <a:xfrm>
            <a:off x="5376863" y="30892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58" name="Rectangle 158"/>
          <p:cNvSpPr>
            <a:spLocks noChangeArrowheads="1"/>
          </p:cNvSpPr>
          <p:nvPr/>
        </p:nvSpPr>
        <p:spPr bwMode="auto">
          <a:xfrm>
            <a:off x="5783263" y="3089275"/>
            <a:ext cx="936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sp>
        <p:nvSpPr>
          <p:cNvPr id="51359" name="Rectangle 159"/>
          <p:cNvSpPr>
            <a:spLocks noChangeArrowheads="1"/>
          </p:cNvSpPr>
          <p:nvPr/>
        </p:nvSpPr>
        <p:spPr bwMode="auto">
          <a:xfrm>
            <a:off x="5878513" y="30892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3</a:t>
            </a:r>
            <a:endParaRPr lang="en-GB" sz="2400"/>
          </a:p>
        </p:txBody>
      </p:sp>
      <p:sp>
        <p:nvSpPr>
          <p:cNvPr id="51360" name="Rectangle 160"/>
          <p:cNvSpPr>
            <a:spLocks noChangeArrowheads="1"/>
          </p:cNvSpPr>
          <p:nvPr/>
        </p:nvSpPr>
        <p:spPr bwMode="auto">
          <a:xfrm>
            <a:off x="6022975" y="30892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61" name="Rectangle 161"/>
          <p:cNvSpPr>
            <a:spLocks noChangeArrowheads="1"/>
          </p:cNvSpPr>
          <p:nvPr/>
        </p:nvSpPr>
        <p:spPr bwMode="auto">
          <a:xfrm>
            <a:off x="6426200" y="30892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0</a:t>
            </a:r>
            <a:endParaRPr lang="en-GB" sz="2400"/>
          </a:p>
        </p:txBody>
      </p:sp>
      <p:sp>
        <p:nvSpPr>
          <p:cNvPr id="51362" name="Rectangle 162"/>
          <p:cNvSpPr>
            <a:spLocks noChangeArrowheads="1"/>
          </p:cNvSpPr>
          <p:nvPr/>
        </p:nvSpPr>
        <p:spPr bwMode="auto">
          <a:xfrm>
            <a:off x="6569075" y="30892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63" name="Rectangle 163"/>
          <p:cNvSpPr>
            <a:spLocks noChangeArrowheads="1"/>
          </p:cNvSpPr>
          <p:nvPr/>
        </p:nvSpPr>
        <p:spPr bwMode="auto">
          <a:xfrm>
            <a:off x="7993063" y="30892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0</a:t>
            </a:r>
            <a:endParaRPr lang="en-GB" sz="2400"/>
          </a:p>
        </p:txBody>
      </p:sp>
      <p:sp>
        <p:nvSpPr>
          <p:cNvPr id="51364" name="Rectangle 164"/>
          <p:cNvSpPr>
            <a:spLocks noChangeArrowheads="1"/>
          </p:cNvSpPr>
          <p:nvPr/>
        </p:nvSpPr>
        <p:spPr bwMode="auto">
          <a:xfrm>
            <a:off x="8135938" y="30892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65" name="Rectangle 165"/>
          <p:cNvSpPr>
            <a:spLocks noChangeArrowheads="1"/>
          </p:cNvSpPr>
          <p:nvPr/>
        </p:nvSpPr>
        <p:spPr bwMode="auto">
          <a:xfrm>
            <a:off x="4576763" y="3060700"/>
            <a:ext cx="6000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6" name="Rectangle 166"/>
          <p:cNvSpPr>
            <a:spLocks noChangeArrowheads="1"/>
          </p:cNvSpPr>
          <p:nvPr/>
        </p:nvSpPr>
        <p:spPr bwMode="auto">
          <a:xfrm>
            <a:off x="5176838"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7" name="Rectangle 167"/>
          <p:cNvSpPr>
            <a:spLocks noChangeArrowheads="1"/>
          </p:cNvSpPr>
          <p:nvPr/>
        </p:nvSpPr>
        <p:spPr bwMode="auto">
          <a:xfrm>
            <a:off x="5199063" y="3060700"/>
            <a:ext cx="527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8" name="Rectangle 168"/>
          <p:cNvSpPr>
            <a:spLocks noChangeArrowheads="1"/>
          </p:cNvSpPr>
          <p:nvPr/>
        </p:nvSpPr>
        <p:spPr bwMode="auto">
          <a:xfrm>
            <a:off x="5726113"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9" name="Rectangle 169"/>
          <p:cNvSpPr>
            <a:spLocks noChangeArrowheads="1"/>
          </p:cNvSpPr>
          <p:nvPr/>
        </p:nvSpPr>
        <p:spPr bwMode="auto">
          <a:xfrm>
            <a:off x="5748338"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0" name="Rectangle 170"/>
          <p:cNvSpPr>
            <a:spLocks noChangeArrowheads="1"/>
          </p:cNvSpPr>
          <p:nvPr/>
        </p:nvSpPr>
        <p:spPr bwMode="auto">
          <a:xfrm>
            <a:off x="6367463"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1" name="Rectangle 171"/>
          <p:cNvSpPr>
            <a:spLocks noChangeArrowheads="1"/>
          </p:cNvSpPr>
          <p:nvPr/>
        </p:nvSpPr>
        <p:spPr bwMode="auto">
          <a:xfrm>
            <a:off x="6389688"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2" name="Rectangle 172"/>
          <p:cNvSpPr>
            <a:spLocks noChangeArrowheads="1"/>
          </p:cNvSpPr>
          <p:nvPr/>
        </p:nvSpPr>
        <p:spPr bwMode="auto">
          <a:xfrm>
            <a:off x="7008813"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3" name="Rectangle 173"/>
          <p:cNvSpPr>
            <a:spLocks noChangeArrowheads="1"/>
          </p:cNvSpPr>
          <p:nvPr/>
        </p:nvSpPr>
        <p:spPr bwMode="auto">
          <a:xfrm>
            <a:off x="7031038" y="3060700"/>
            <a:ext cx="153670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4" name="Rectangle 174"/>
          <p:cNvSpPr>
            <a:spLocks noChangeArrowheads="1"/>
          </p:cNvSpPr>
          <p:nvPr/>
        </p:nvSpPr>
        <p:spPr bwMode="auto">
          <a:xfrm>
            <a:off x="4629150" y="341153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2</a:t>
            </a:r>
            <a:endParaRPr lang="en-GB" sz="2400"/>
          </a:p>
        </p:txBody>
      </p:sp>
      <p:sp>
        <p:nvSpPr>
          <p:cNvPr id="51375" name="Rectangle 175"/>
          <p:cNvSpPr>
            <a:spLocks noChangeArrowheads="1"/>
          </p:cNvSpPr>
          <p:nvPr/>
        </p:nvSpPr>
        <p:spPr bwMode="auto">
          <a:xfrm>
            <a:off x="4772025" y="3411538"/>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76" name="Rectangle 176"/>
          <p:cNvSpPr>
            <a:spLocks noChangeArrowheads="1"/>
          </p:cNvSpPr>
          <p:nvPr/>
        </p:nvSpPr>
        <p:spPr bwMode="auto">
          <a:xfrm>
            <a:off x="5233988" y="341153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2</a:t>
            </a:r>
            <a:endParaRPr lang="en-GB" sz="2400"/>
          </a:p>
        </p:txBody>
      </p:sp>
      <p:sp>
        <p:nvSpPr>
          <p:cNvPr id="51377" name="Rectangle 177"/>
          <p:cNvSpPr>
            <a:spLocks noChangeArrowheads="1"/>
          </p:cNvSpPr>
          <p:nvPr/>
        </p:nvSpPr>
        <p:spPr bwMode="auto">
          <a:xfrm>
            <a:off x="5376863" y="3411538"/>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78" name="Rectangle 178"/>
          <p:cNvSpPr>
            <a:spLocks noChangeArrowheads="1"/>
          </p:cNvSpPr>
          <p:nvPr/>
        </p:nvSpPr>
        <p:spPr bwMode="auto">
          <a:xfrm>
            <a:off x="5783263" y="3411538"/>
            <a:ext cx="936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sp>
        <p:nvSpPr>
          <p:cNvPr id="51379" name="Rectangle 179"/>
          <p:cNvSpPr>
            <a:spLocks noChangeArrowheads="1"/>
          </p:cNvSpPr>
          <p:nvPr/>
        </p:nvSpPr>
        <p:spPr bwMode="auto">
          <a:xfrm>
            <a:off x="5878513" y="341153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1</a:t>
            </a:r>
            <a:endParaRPr lang="en-GB" sz="2400"/>
          </a:p>
        </p:txBody>
      </p:sp>
      <p:sp>
        <p:nvSpPr>
          <p:cNvPr id="51380" name="Rectangle 180"/>
          <p:cNvSpPr>
            <a:spLocks noChangeArrowheads="1"/>
          </p:cNvSpPr>
          <p:nvPr/>
        </p:nvSpPr>
        <p:spPr bwMode="auto">
          <a:xfrm>
            <a:off x="6022975" y="3411538"/>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81" name="Rectangle 181"/>
          <p:cNvSpPr>
            <a:spLocks noChangeArrowheads="1"/>
          </p:cNvSpPr>
          <p:nvPr/>
        </p:nvSpPr>
        <p:spPr bwMode="auto">
          <a:xfrm>
            <a:off x="6426200" y="3411538"/>
            <a:ext cx="936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sp>
        <p:nvSpPr>
          <p:cNvPr id="51382" name="Rectangle 182"/>
          <p:cNvSpPr>
            <a:spLocks noChangeArrowheads="1"/>
          </p:cNvSpPr>
          <p:nvPr/>
        </p:nvSpPr>
        <p:spPr bwMode="auto">
          <a:xfrm>
            <a:off x="6521450" y="341153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1</a:t>
            </a:r>
            <a:endParaRPr lang="en-GB" sz="2400"/>
          </a:p>
        </p:txBody>
      </p:sp>
      <p:sp>
        <p:nvSpPr>
          <p:cNvPr id="51383" name="Rectangle 183"/>
          <p:cNvSpPr>
            <a:spLocks noChangeArrowheads="1"/>
          </p:cNvSpPr>
          <p:nvPr/>
        </p:nvSpPr>
        <p:spPr bwMode="auto">
          <a:xfrm>
            <a:off x="6664325" y="3411538"/>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84" name="Rectangle 184"/>
          <p:cNvSpPr>
            <a:spLocks noChangeArrowheads="1"/>
          </p:cNvSpPr>
          <p:nvPr/>
        </p:nvSpPr>
        <p:spPr bwMode="auto">
          <a:xfrm>
            <a:off x="7993063" y="341153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1</a:t>
            </a:r>
            <a:endParaRPr lang="en-GB" sz="2400"/>
          </a:p>
        </p:txBody>
      </p:sp>
      <p:sp>
        <p:nvSpPr>
          <p:cNvPr id="51385" name="Rectangle 185"/>
          <p:cNvSpPr>
            <a:spLocks noChangeArrowheads="1"/>
          </p:cNvSpPr>
          <p:nvPr/>
        </p:nvSpPr>
        <p:spPr bwMode="auto">
          <a:xfrm>
            <a:off x="8135938" y="3411538"/>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86" name="Rectangle 186"/>
          <p:cNvSpPr>
            <a:spLocks noChangeArrowheads="1"/>
          </p:cNvSpPr>
          <p:nvPr/>
        </p:nvSpPr>
        <p:spPr bwMode="auto">
          <a:xfrm>
            <a:off x="4660900" y="373221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3</a:t>
            </a:r>
            <a:endParaRPr lang="en-GB" sz="2400"/>
          </a:p>
        </p:txBody>
      </p:sp>
      <p:sp>
        <p:nvSpPr>
          <p:cNvPr id="51387" name="Rectangle 187"/>
          <p:cNvSpPr>
            <a:spLocks noChangeArrowheads="1"/>
          </p:cNvSpPr>
          <p:nvPr/>
        </p:nvSpPr>
        <p:spPr bwMode="auto">
          <a:xfrm>
            <a:off x="4772025" y="3732213"/>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88" name="Rectangle 188"/>
          <p:cNvSpPr>
            <a:spLocks noChangeArrowheads="1"/>
          </p:cNvSpPr>
          <p:nvPr/>
        </p:nvSpPr>
        <p:spPr bwMode="auto">
          <a:xfrm>
            <a:off x="5233988" y="373221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4</a:t>
            </a:r>
            <a:endParaRPr lang="en-GB" sz="2400"/>
          </a:p>
        </p:txBody>
      </p:sp>
      <p:sp>
        <p:nvSpPr>
          <p:cNvPr id="51389" name="Rectangle 189"/>
          <p:cNvSpPr>
            <a:spLocks noChangeArrowheads="1"/>
          </p:cNvSpPr>
          <p:nvPr/>
        </p:nvSpPr>
        <p:spPr bwMode="auto">
          <a:xfrm>
            <a:off x="5376863" y="3732213"/>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90" name="Rectangle 190"/>
          <p:cNvSpPr>
            <a:spLocks noChangeArrowheads="1"/>
          </p:cNvSpPr>
          <p:nvPr/>
        </p:nvSpPr>
        <p:spPr bwMode="auto">
          <a:xfrm>
            <a:off x="5783263" y="373221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0</a:t>
            </a:r>
            <a:endParaRPr lang="en-GB" sz="2400"/>
          </a:p>
        </p:txBody>
      </p:sp>
      <p:sp>
        <p:nvSpPr>
          <p:cNvPr id="51391" name="Rectangle 191"/>
          <p:cNvSpPr>
            <a:spLocks noChangeArrowheads="1"/>
          </p:cNvSpPr>
          <p:nvPr/>
        </p:nvSpPr>
        <p:spPr bwMode="auto">
          <a:xfrm>
            <a:off x="5927725" y="3732213"/>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92" name="Rectangle 192"/>
          <p:cNvSpPr>
            <a:spLocks noChangeArrowheads="1"/>
          </p:cNvSpPr>
          <p:nvPr/>
        </p:nvSpPr>
        <p:spPr bwMode="auto">
          <a:xfrm>
            <a:off x="6426200" y="373221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1</a:t>
            </a:r>
            <a:endParaRPr lang="en-GB" sz="2400"/>
          </a:p>
        </p:txBody>
      </p:sp>
      <p:sp>
        <p:nvSpPr>
          <p:cNvPr id="51393" name="Rectangle 193"/>
          <p:cNvSpPr>
            <a:spLocks noChangeArrowheads="1"/>
          </p:cNvSpPr>
          <p:nvPr/>
        </p:nvSpPr>
        <p:spPr bwMode="auto">
          <a:xfrm>
            <a:off x="6569075" y="3732213"/>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94" name="Rectangle 194"/>
          <p:cNvSpPr>
            <a:spLocks noChangeArrowheads="1"/>
          </p:cNvSpPr>
          <p:nvPr/>
        </p:nvSpPr>
        <p:spPr bwMode="auto">
          <a:xfrm>
            <a:off x="7993063" y="373221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0</a:t>
            </a:r>
            <a:endParaRPr lang="en-GB" sz="2400"/>
          </a:p>
        </p:txBody>
      </p:sp>
      <p:sp>
        <p:nvSpPr>
          <p:cNvPr id="51395" name="Rectangle 195"/>
          <p:cNvSpPr>
            <a:spLocks noChangeArrowheads="1"/>
          </p:cNvSpPr>
          <p:nvPr/>
        </p:nvSpPr>
        <p:spPr bwMode="auto">
          <a:xfrm>
            <a:off x="8135938" y="3732213"/>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96" name="Rectangle 196"/>
          <p:cNvSpPr>
            <a:spLocks noChangeArrowheads="1"/>
          </p:cNvSpPr>
          <p:nvPr/>
        </p:nvSpPr>
        <p:spPr bwMode="auto">
          <a:xfrm>
            <a:off x="4629150" y="4054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4</a:t>
            </a:r>
            <a:endParaRPr lang="en-GB" sz="2400"/>
          </a:p>
        </p:txBody>
      </p:sp>
      <p:sp>
        <p:nvSpPr>
          <p:cNvPr id="51397" name="Rectangle 197"/>
          <p:cNvSpPr>
            <a:spLocks noChangeArrowheads="1"/>
          </p:cNvSpPr>
          <p:nvPr/>
        </p:nvSpPr>
        <p:spPr bwMode="auto">
          <a:xfrm>
            <a:off x="4772025" y="40544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398" name="Rectangle 198"/>
          <p:cNvSpPr>
            <a:spLocks noChangeArrowheads="1"/>
          </p:cNvSpPr>
          <p:nvPr/>
        </p:nvSpPr>
        <p:spPr bwMode="auto">
          <a:xfrm>
            <a:off x="5233988" y="4054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0</a:t>
            </a:r>
            <a:endParaRPr lang="en-GB" sz="2400"/>
          </a:p>
        </p:txBody>
      </p:sp>
      <p:sp>
        <p:nvSpPr>
          <p:cNvPr id="51399" name="Rectangle 199"/>
          <p:cNvSpPr>
            <a:spLocks noChangeArrowheads="1"/>
          </p:cNvSpPr>
          <p:nvPr/>
        </p:nvSpPr>
        <p:spPr bwMode="auto">
          <a:xfrm>
            <a:off x="5376863" y="40544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00" name="Rectangle 200"/>
          <p:cNvSpPr>
            <a:spLocks noChangeArrowheads="1"/>
          </p:cNvSpPr>
          <p:nvPr/>
        </p:nvSpPr>
        <p:spPr bwMode="auto">
          <a:xfrm>
            <a:off x="5783263" y="4054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1</a:t>
            </a:r>
            <a:endParaRPr lang="en-GB" sz="2400"/>
          </a:p>
        </p:txBody>
      </p:sp>
      <p:sp>
        <p:nvSpPr>
          <p:cNvPr id="51401" name="Rectangle 201"/>
          <p:cNvSpPr>
            <a:spLocks noChangeArrowheads="1"/>
          </p:cNvSpPr>
          <p:nvPr/>
        </p:nvSpPr>
        <p:spPr bwMode="auto">
          <a:xfrm>
            <a:off x="5927725" y="40544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02" name="Rectangle 202"/>
          <p:cNvSpPr>
            <a:spLocks noChangeArrowheads="1"/>
          </p:cNvSpPr>
          <p:nvPr/>
        </p:nvSpPr>
        <p:spPr bwMode="auto">
          <a:xfrm>
            <a:off x="6426200" y="4054475"/>
            <a:ext cx="936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sp>
        <p:nvSpPr>
          <p:cNvPr id="51403" name="Rectangle 203"/>
          <p:cNvSpPr>
            <a:spLocks noChangeArrowheads="1"/>
          </p:cNvSpPr>
          <p:nvPr/>
        </p:nvSpPr>
        <p:spPr bwMode="auto">
          <a:xfrm>
            <a:off x="6521450" y="4054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3</a:t>
            </a:r>
            <a:endParaRPr lang="en-GB" sz="2400"/>
          </a:p>
        </p:txBody>
      </p:sp>
      <p:sp>
        <p:nvSpPr>
          <p:cNvPr id="51404" name="Rectangle 204"/>
          <p:cNvSpPr>
            <a:spLocks noChangeArrowheads="1"/>
          </p:cNvSpPr>
          <p:nvPr/>
        </p:nvSpPr>
        <p:spPr bwMode="auto">
          <a:xfrm>
            <a:off x="6664325" y="40544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05" name="Rectangle 205"/>
          <p:cNvSpPr>
            <a:spLocks noChangeArrowheads="1"/>
          </p:cNvSpPr>
          <p:nvPr/>
        </p:nvSpPr>
        <p:spPr bwMode="auto">
          <a:xfrm>
            <a:off x="7945438" y="4054475"/>
            <a:ext cx="936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a:t>
            </a:r>
            <a:endParaRPr lang="en-GB" sz="2400"/>
          </a:p>
        </p:txBody>
      </p:sp>
      <p:sp>
        <p:nvSpPr>
          <p:cNvPr id="51406" name="Rectangle 206"/>
          <p:cNvSpPr>
            <a:spLocks noChangeArrowheads="1"/>
          </p:cNvSpPr>
          <p:nvPr/>
        </p:nvSpPr>
        <p:spPr bwMode="auto">
          <a:xfrm>
            <a:off x="8040688" y="405447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3</a:t>
            </a:r>
            <a:endParaRPr lang="en-GB" sz="2400"/>
          </a:p>
        </p:txBody>
      </p:sp>
      <p:sp>
        <p:nvSpPr>
          <p:cNvPr id="51407" name="Rectangle 207"/>
          <p:cNvSpPr>
            <a:spLocks noChangeArrowheads="1"/>
          </p:cNvSpPr>
          <p:nvPr/>
        </p:nvSpPr>
        <p:spPr bwMode="auto">
          <a:xfrm>
            <a:off x="8183563" y="40544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08" name="Rectangle 208"/>
          <p:cNvSpPr>
            <a:spLocks noChangeArrowheads="1"/>
          </p:cNvSpPr>
          <p:nvPr/>
        </p:nvSpPr>
        <p:spPr bwMode="auto">
          <a:xfrm>
            <a:off x="4629150" y="43751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6</a:t>
            </a:r>
            <a:endParaRPr lang="en-GB" sz="2400"/>
          </a:p>
        </p:txBody>
      </p:sp>
      <p:sp>
        <p:nvSpPr>
          <p:cNvPr id="51409" name="Rectangle 209"/>
          <p:cNvSpPr>
            <a:spLocks noChangeArrowheads="1"/>
          </p:cNvSpPr>
          <p:nvPr/>
        </p:nvSpPr>
        <p:spPr bwMode="auto">
          <a:xfrm>
            <a:off x="5233988" y="43751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6</a:t>
            </a:r>
            <a:endParaRPr lang="en-GB" sz="2400"/>
          </a:p>
        </p:txBody>
      </p:sp>
      <p:sp>
        <p:nvSpPr>
          <p:cNvPr id="51410" name="Rectangle 210"/>
          <p:cNvSpPr>
            <a:spLocks noChangeArrowheads="1"/>
          </p:cNvSpPr>
          <p:nvPr/>
        </p:nvSpPr>
        <p:spPr bwMode="auto">
          <a:xfrm>
            <a:off x="5376863" y="4375150"/>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11" name="Rectangle 211"/>
          <p:cNvSpPr>
            <a:spLocks noChangeArrowheads="1"/>
          </p:cNvSpPr>
          <p:nvPr/>
        </p:nvSpPr>
        <p:spPr bwMode="auto">
          <a:xfrm>
            <a:off x="5783263" y="43751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3</a:t>
            </a:r>
            <a:endParaRPr lang="en-GB" sz="2400"/>
          </a:p>
        </p:txBody>
      </p:sp>
      <p:sp>
        <p:nvSpPr>
          <p:cNvPr id="51412" name="Rectangle 212"/>
          <p:cNvSpPr>
            <a:spLocks noChangeArrowheads="1"/>
          </p:cNvSpPr>
          <p:nvPr/>
        </p:nvSpPr>
        <p:spPr bwMode="auto">
          <a:xfrm>
            <a:off x="5927725" y="4375150"/>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13" name="Rectangle 213"/>
          <p:cNvSpPr>
            <a:spLocks noChangeArrowheads="1"/>
          </p:cNvSpPr>
          <p:nvPr/>
        </p:nvSpPr>
        <p:spPr bwMode="auto">
          <a:xfrm>
            <a:off x="6426200" y="43751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3</a:t>
            </a:r>
            <a:endParaRPr lang="en-GB" sz="2400"/>
          </a:p>
        </p:txBody>
      </p:sp>
      <p:sp>
        <p:nvSpPr>
          <p:cNvPr id="51414" name="Rectangle 214"/>
          <p:cNvSpPr>
            <a:spLocks noChangeArrowheads="1"/>
          </p:cNvSpPr>
          <p:nvPr/>
        </p:nvSpPr>
        <p:spPr bwMode="auto">
          <a:xfrm>
            <a:off x="6569075" y="4375150"/>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15" name="Rectangle 215"/>
          <p:cNvSpPr>
            <a:spLocks noChangeArrowheads="1"/>
          </p:cNvSpPr>
          <p:nvPr/>
        </p:nvSpPr>
        <p:spPr bwMode="auto">
          <a:xfrm>
            <a:off x="7993063" y="43751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9</a:t>
            </a:r>
            <a:endParaRPr lang="en-GB" sz="2400"/>
          </a:p>
        </p:txBody>
      </p:sp>
      <p:sp>
        <p:nvSpPr>
          <p:cNvPr id="51416" name="Rectangle 216"/>
          <p:cNvSpPr>
            <a:spLocks noChangeArrowheads="1"/>
          </p:cNvSpPr>
          <p:nvPr/>
        </p:nvSpPr>
        <p:spPr bwMode="auto">
          <a:xfrm>
            <a:off x="8135938" y="4375150"/>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grpSp>
        <p:nvGrpSpPr>
          <p:cNvPr id="51417" name="Group 217"/>
          <p:cNvGrpSpPr>
            <a:grpSpLocks/>
          </p:cNvGrpSpPr>
          <p:nvPr/>
        </p:nvGrpSpPr>
        <p:grpSpPr bwMode="auto">
          <a:xfrm>
            <a:off x="4664075" y="4775200"/>
            <a:ext cx="396875" cy="266700"/>
            <a:chOff x="2938" y="3008"/>
            <a:chExt cx="250" cy="168"/>
          </a:xfrm>
        </p:grpSpPr>
        <p:sp>
          <p:nvSpPr>
            <p:cNvPr id="51418" name="Line 218"/>
            <p:cNvSpPr>
              <a:spLocks noChangeShapeType="1"/>
            </p:cNvSpPr>
            <p:nvPr/>
          </p:nvSpPr>
          <p:spPr bwMode="auto">
            <a:xfrm>
              <a:off x="2938" y="3015"/>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9" name="Rectangle 219"/>
            <p:cNvSpPr>
              <a:spLocks noChangeArrowheads="1"/>
            </p:cNvSpPr>
            <p:nvPr/>
          </p:nvSpPr>
          <p:spPr bwMode="auto">
            <a:xfrm>
              <a:off x="3124" y="302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a:solidFill>
                    <a:srgbClr val="000000"/>
                  </a:solidFill>
                </a:rPr>
                <a:t>3</a:t>
              </a:r>
              <a:endParaRPr lang="en-GB" sz="2400"/>
            </a:p>
          </p:txBody>
        </p:sp>
        <p:sp>
          <p:nvSpPr>
            <p:cNvPr id="51420" name="Rectangle 220"/>
            <p:cNvSpPr>
              <a:spLocks noChangeArrowheads="1"/>
            </p:cNvSpPr>
            <p:nvPr/>
          </p:nvSpPr>
          <p:spPr bwMode="auto">
            <a:xfrm>
              <a:off x="3029" y="300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a:solidFill>
                    <a:srgbClr val="000000"/>
                  </a:solidFill>
                  <a:latin typeface="Symbol" pitchFamily="18" charset="2"/>
                </a:rPr>
                <a:t>=</a:t>
              </a:r>
              <a:endParaRPr lang="en-GB" sz="2400"/>
            </a:p>
          </p:txBody>
        </p:sp>
        <p:sp>
          <p:nvSpPr>
            <p:cNvPr id="51421" name="Rectangle 221"/>
            <p:cNvSpPr>
              <a:spLocks noChangeArrowheads="1"/>
            </p:cNvSpPr>
            <p:nvPr/>
          </p:nvSpPr>
          <p:spPr bwMode="auto">
            <a:xfrm>
              <a:off x="2942" y="302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600" i="1">
                  <a:solidFill>
                    <a:srgbClr val="000000"/>
                  </a:solidFill>
                </a:rPr>
                <a:t>x</a:t>
              </a:r>
              <a:endParaRPr lang="en-GB" sz="2400"/>
            </a:p>
          </p:txBody>
        </p:sp>
      </p:grpSp>
      <p:sp>
        <p:nvSpPr>
          <p:cNvPr id="51422" name="Rectangle 222"/>
          <p:cNvSpPr>
            <a:spLocks noChangeArrowheads="1"/>
          </p:cNvSpPr>
          <p:nvPr/>
        </p:nvSpPr>
        <p:spPr bwMode="auto">
          <a:xfrm>
            <a:off x="5087938" y="4754563"/>
            <a:ext cx="69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grpSp>
        <p:nvGrpSpPr>
          <p:cNvPr id="51423" name="Group 223"/>
          <p:cNvGrpSpPr>
            <a:grpSpLocks/>
          </p:cNvGrpSpPr>
          <p:nvPr/>
        </p:nvGrpSpPr>
        <p:grpSpPr bwMode="auto">
          <a:xfrm>
            <a:off x="5267325" y="4751388"/>
            <a:ext cx="422275" cy="250825"/>
            <a:chOff x="3318" y="2993"/>
            <a:chExt cx="266" cy="158"/>
          </a:xfrm>
        </p:grpSpPr>
        <p:sp>
          <p:nvSpPr>
            <p:cNvPr id="51424" name="Line 224"/>
            <p:cNvSpPr>
              <a:spLocks noChangeShapeType="1"/>
            </p:cNvSpPr>
            <p:nvPr/>
          </p:nvSpPr>
          <p:spPr bwMode="auto">
            <a:xfrm>
              <a:off x="3318" y="3003"/>
              <a:ext cx="6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5" name="Rectangle 225"/>
            <p:cNvSpPr>
              <a:spLocks noChangeArrowheads="1"/>
            </p:cNvSpPr>
            <p:nvPr/>
          </p:nvSpPr>
          <p:spPr bwMode="auto">
            <a:xfrm>
              <a:off x="3524" y="3007"/>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500">
                  <a:solidFill>
                    <a:srgbClr val="000000"/>
                  </a:solidFill>
                </a:rPr>
                <a:t>3</a:t>
              </a:r>
              <a:endParaRPr lang="en-GB" sz="2400"/>
            </a:p>
          </p:txBody>
        </p:sp>
        <p:sp>
          <p:nvSpPr>
            <p:cNvPr id="51426" name="Rectangle 226"/>
            <p:cNvSpPr>
              <a:spLocks noChangeArrowheads="1"/>
            </p:cNvSpPr>
            <p:nvPr/>
          </p:nvSpPr>
          <p:spPr bwMode="auto">
            <a:xfrm>
              <a:off x="3423" y="2993"/>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500">
                  <a:solidFill>
                    <a:srgbClr val="000000"/>
                  </a:solidFill>
                  <a:latin typeface="Symbol" pitchFamily="18" charset="2"/>
                </a:rPr>
                <a:t>=</a:t>
              </a:r>
              <a:endParaRPr lang="en-GB" sz="2400"/>
            </a:p>
          </p:txBody>
        </p:sp>
        <p:sp>
          <p:nvSpPr>
            <p:cNvPr id="51427" name="Rectangle 227"/>
            <p:cNvSpPr>
              <a:spLocks noChangeArrowheads="1"/>
            </p:cNvSpPr>
            <p:nvPr/>
          </p:nvSpPr>
          <p:spPr bwMode="auto">
            <a:xfrm>
              <a:off x="3328" y="3007"/>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500" i="1">
                  <a:solidFill>
                    <a:srgbClr val="000000"/>
                  </a:solidFill>
                </a:rPr>
                <a:t>y</a:t>
              </a:r>
              <a:endParaRPr lang="en-GB" sz="2400"/>
            </a:p>
          </p:txBody>
        </p:sp>
      </p:grpSp>
      <p:sp>
        <p:nvSpPr>
          <p:cNvPr id="51428" name="Rectangle 228"/>
          <p:cNvSpPr>
            <a:spLocks noChangeArrowheads="1"/>
          </p:cNvSpPr>
          <p:nvPr/>
        </p:nvSpPr>
        <p:spPr bwMode="auto">
          <a:xfrm>
            <a:off x="5730875" y="473392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29" name="Rectangle 229"/>
          <p:cNvSpPr>
            <a:spLocks noChangeArrowheads="1"/>
          </p:cNvSpPr>
          <p:nvPr/>
        </p:nvSpPr>
        <p:spPr bwMode="auto">
          <a:xfrm>
            <a:off x="5783263" y="472122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30" name="Rectangle 230"/>
          <p:cNvSpPr>
            <a:spLocks noChangeArrowheads="1"/>
          </p:cNvSpPr>
          <p:nvPr/>
        </p:nvSpPr>
        <p:spPr bwMode="auto">
          <a:xfrm>
            <a:off x="6426200" y="472122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grpSp>
        <p:nvGrpSpPr>
          <p:cNvPr id="51431" name="Group 231"/>
          <p:cNvGrpSpPr>
            <a:grpSpLocks/>
          </p:cNvGrpSpPr>
          <p:nvPr/>
        </p:nvGrpSpPr>
        <p:grpSpPr bwMode="auto">
          <a:xfrm>
            <a:off x="7829550" y="4697413"/>
            <a:ext cx="449263" cy="320675"/>
            <a:chOff x="4932" y="2959"/>
            <a:chExt cx="283" cy="202"/>
          </a:xfrm>
        </p:grpSpPr>
        <p:sp>
          <p:nvSpPr>
            <p:cNvPr id="51432" name="Rectangle 232"/>
            <p:cNvSpPr>
              <a:spLocks noChangeArrowheads="1"/>
            </p:cNvSpPr>
            <p:nvPr/>
          </p:nvSpPr>
          <p:spPr bwMode="auto">
            <a:xfrm>
              <a:off x="4932" y="2959"/>
              <a:ext cx="1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100">
                  <a:solidFill>
                    <a:srgbClr val="000000"/>
                  </a:solidFill>
                  <a:latin typeface="Symbol" pitchFamily="18" charset="2"/>
                </a:rPr>
                <a:t>å</a:t>
              </a:r>
              <a:endParaRPr lang="en-GB" sz="2400"/>
            </a:p>
          </p:txBody>
        </p:sp>
        <p:sp>
          <p:nvSpPr>
            <p:cNvPr id="51433" name="Rectangle 233"/>
            <p:cNvSpPr>
              <a:spLocks noChangeArrowheads="1"/>
            </p:cNvSpPr>
            <p:nvPr/>
          </p:nvSpPr>
          <p:spPr bwMode="auto">
            <a:xfrm>
              <a:off x="5069" y="2990"/>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400">
                  <a:solidFill>
                    <a:srgbClr val="000000"/>
                  </a:solidFill>
                  <a:latin typeface="Symbol" pitchFamily="18" charset="2"/>
                </a:rPr>
                <a:t>=</a:t>
              </a:r>
              <a:endParaRPr lang="en-GB" sz="2400"/>
            </a:p>
          </p:txBody>
        </p:sp>
        <p:sp>
          <p:nvSpPr>
            <p:cNvPr id="51434" name="Rectangle 234"/>
            <p:cNvSpPr>
              <a:spLocks noChangeArrowheads="1"/>
            </p:cNvSpPr>
            <p:nvPr/>
          </p:nvSpPr>
          <p:spPr bwMode="auto">
            <a:xfrm>
              <a:off x="5159" y="30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1400">
                  <a:solidFill>
                    <a:srgbClr val="000000"/>
                  </a:solidFill>
                </a:rPr>
                <a:t>7</a:t>
              </a:r>
              <a:endParaRPr lang="en-GB" sz="2400"/>
            </a:p>
          </p:txBody>
        </p:sp>
      </p:grpSp>
      <p:sp>
        <p:nvSpPr>
          <p:cNvPr id="51435" name="Rectangle 235"/>
          <p:cNvSpPr>
            <a:spLocks noChangeArrowheads="1"/>
          </p:cNvSpPr>
          <p:nvPr/>
        </p:nvSpPr>
        <p:spPr bwMode="auto">
          <a:xfrm>
            <a:off x="8320088" y="4714875"/>
            <a:ext cx="69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2200">
                <a:solidFill>
                  <a:srgbClr val="000000"/>
                </a:solidFill>
              </a:rPr>
              <a:t> </a:t>
            </a:r>
            <a:endParaRPr lang="en-GB" sz="2400"/>
          </a:p>
        </p:txBody>
      </p:sp>
      <p:sp>
        <p:nvSpPr>
          <p:cNvPr id="51436" name="Rectangle 236"/>
          <p:cNvSpPr>
            <a:spLocks noChangeArrowheads="1"/>
          </p:cNvSpPr>
          <p:nvPr/>
        </p:nvSpPr>
        <p:spPr bwMode="auto">
          <a:xfrm>
            <a:off x="4576763" y="4684713"/>
            <a:ext cx="6000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7" name="Rectangle 237"/>
          <p:cNvSpPr>
            <a:spLocks noChangeArrowheads="1"/>
          </p:cNvSpPr>
          <p:nvPr/>
        </p:nvSpPr>
        <p:spPr bwMode="auto">
          <a:xfrm>
            <a:off x="5176838" y="4684713"/>
            <a:ext cx="301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8" name="Rectangle 238"/>
          <p:cNvSpPr>
            <a:spLocks noChangeArrowheads="1"/>
          </p:cNvSpPr>
          <p:nvPr/>
        </p:nvSpPr>
        <p:spPr bwMode="auto">
          <a:xfrm>
            <a:off x="5207000" y="4684713"/>
            <a:ext cx="51911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9" name="Rectangle 239"/>
          <p:cNvSpPr>
            <a:spLocks noChangeArrowheads="1"/>
          </p:cNvSpPr>
          <p:nvPr/>
        </p:nvSpPr>
        <p:spPr bwMode="auto">
          <a:xfrm>
            <a:off x="57261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0" name="Rectangle 240"/>
          <p:cNvSpPr>
            <a:spLocks noChangeArrowheads="1"/>
          </p:cNvSpPr>
          <p:nvPr/>
        </p:nvSpPr>
        <p:spPr bwMode="auto">
          <a:xfrm>
            <a:off x="575786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1" name="Rectangle 241"/>
          <p:cNvSpPr>
            <a:spLocks noChangeArrowheads="1"/>
          </p:cNvSpPr>
          <p:nvPr/>
        </p:nvSpPr>
        <p:spPr bwMode="auto">
          <a:xfrm>
            <a:off x="636746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2" name="Rectangle 242"/>
          <p:cNvSpPr>
            <a:spLocks noChangeArrowheads="1"/>
          </p:cNvSpPr>
          <p:nvPr/>
        </p:nvSpPr>
        <p:spPr bwMode="auto">
          <a:xfrm>
            <a:off x="639921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3" name="Rectangle 243"/>
          <p:cNvSpPr>
            <a:spLocks noChangeArrowheads="1"/>
          </p:cNvSpPr>
          <p:nvPr/>
        </p:nvSpPr>
        <p:spPr bwMode="auto">
          <a:xfrm>
            <a:off x="70088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4" name="Rectangle 244"/>
          <p:cNvSpPr>
            <a:spLocks noChangeArrowheads="1"/>
          </p:cNvSpPr>
          <p:nvPr/>
        </p:nvSpPr>
        <p:spPr bwMode="auto">
          <a:xfrm>
            <a:off x="7040563" y="4684713"/>
            <a:ext cx="15271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5" name="Rectangle 245"/>
          <p:cNvSpPr>
            <a:spLocks noChangeArrowheads="1"/>
          </p:cNvSpPr>
          <p:nvPr/>
        </p:nvSpPr>
        <p:spPr bwMode="auto">
          <a:xfrm>
            <a:off x="4576763" y="5032375"/>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6" name="Rectangle 246"/>
          <p:cNvSpPr>
            <a:spLocks noChangeArrowheads="1"/>
          </p:cNvSpPr>
          <p:nvPr/>
        </p:nvSpPr>
        <p:spPr bwMode="auto">
          <a:xfrm>
            <a:off x="5181600" y="5032375"/>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7" name="Rectangle 247"/>
          <p:cNvSpPr>
            <a:spLocks noChangeArrowheads="1"/>
          </p:cNvSpPr>
          <p:nvPr/>
        </p:nvSpPr>
        <p:spPr bwMode="auto">
          <a:xfrm>
            <a:off x="5730875" y="5032375"/>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8" name="Rectangle 248"/>
          <p:cNvSpPr>
            <a:spLocks noChangeArrowheads="1"/>
          </p:cNvSpPr>
          <p:nvPr/>
        </p:nvSpPr>
        <p:spPr bwMode="auto">
          <a:xfrm>
            <a:off x="6372225" y="5032375"/>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9" name="Rectangle 249"/>
          <p:cNvSpPr>
            <a:spLocks noChangeArrowheads="1"/>
          </p:cNvSpPr>
          <p:nvPr/>
        </p:nvSpPr>
        <p:spPr bwMode="auto">
          <a:xfrm>
            <a:off x="7013575" y="5032375"/>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50" name="Rectangle 250"/>
          <p:cNvSpPr>
            <a:spLocks noChangeArrowheads="1"/>
          </p:cNvSpPr>
          <p:nvPr/>
        </p:nvSpPr>
        <p:spPr bwMode="auto">
          <a:xfrm>
            <a:off x="4629150" y="5037138"/>
            <a:ext cx="285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sz="900">
                <a:solidFill>
                  <a:srgbClr val="000000"/>
                </a:solidFill>
              </a:rPr>
              <a:t> </a:t>
            </a:r>
            <a:endParaRPr lang="en-GB" sz="2400"/>
          </a:p>
        </p:txBody>
      </p:sp>
      <p:sp>
        <p:nvSpPr>
          <p:cNvPr id="51451" name="Line 251"/>
          <p:cNvSpPr>
            <a:spLocks noChangeShapeType="1"/>
          </p:cNvSpPr>
          <p:nvPr/>
        </p:nvSpPr>
        <p:spPr bwMode="auto">
          <a:xfrm>
            <a:off x="57150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2" name="Line 252"/>
          <p:cNvSpPr>
            <a:spLocks noChangeShapeType="1"/>
          </p:cNvSpPr>
          <p:nvPr/>
        </p:nvSpPr>
        <p:spPr bwMode="auto">
          <a:xfrm>
            <a:off x="51054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3" name="Line 253"/>
          <p:cNvSpPr>
            <a:spLocks noChangeShapeType="1"/>
          </p:cNvSpPr>
          <p:nvPr/>
        </p:nvSpPr>
        <p:spPr bwMode="auto">
          <a:xfrm>
            <a:off x="70104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4" name="Line 254"/>
          <p:cNvSpPr>
            <a:spLocks noChangeShapeType="1"/>
          </p:cNvSpPr>
          <p:nvPr/>
        </p:nvSpPr>
        <p:spPr bwMode="auto">
          <a:xfrm>
            <a:off x="45720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5" name="Line 255"/>
          <p:cNvSpPr>
            <a:spLocks noChangeShapeType="1"/>
          </p:cNvSpPr>
          <p:nvPr/>
        </p:nvSpPr>
        <p:spPr bwMode="auto">
          <a:xfrm flipV="1">
            <a:off x="85344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6" name="Line 256"/>
          <p:cNvSpPr>
            <a:spLocks noChangeShapeType="1"/>
          </p:cNvSpPr>
          <p:nvPr/>
        </p:nvSpPr>
        <p:spPr bwMode="auto">
          <a:xfrm>
            <a:off x="4572000" y="3429000"/>
            <a:ext cx="396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7" name="Line 257"/>
          <p:cNvSpPr>
            <a:spLocks noChangeShapeType="1"/>
          </p:cNvSpPr>
          <p:nvPr/>
        </p:nvSpPr>
        <p:spPr bwMode="auto">
          <a:xfrm>
            <a:off x="4572000" y="4038600"/>
            <a:ext cx="396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8" name="Rectangle 258"/>
          <p:cNvSpPr>
            <a:spLocks noChangeArrowheads="1"/>
          </p:cNvSpPr>
          <p:nvPr/>
        </p:nvSpPr>
        <p:spPr bwMode="auto">
          <a:xfrm>
            <a:off x="245745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1459" name="Object 259"/>
          <p:cNvGraphicFramePr>
            <a:graphicFrameLocks noChangeAspect="1"/>
          </p:cNvGraphicFramePr>
          <p:nvPr/>
        </p:nvGraphicFramePr>
        <p:xfrm>
          <a:off x="963613" y="5410200"/>
          <a:ext cx="4359275" cy="1047750"/>
        </p:xfrm>
        <a:graphic>
          <a:graphicData uri="http://schemas.openxmlformats.org/presentationml/2006/ole">
            <mc:AlternateContent xmlns:mc="http://schemas.openxmlformats.org/markup-compatibility/2006">
              <mc:Choice xmlns:v="urn:schemas-microsoft-com:vml" Requires="v">
                <p:oleObj spid="_x0000_s5140" name="Equation" r:id="rId3" imgW="2539800" imgH="609480" progId="Equation.3">
                  <p:embed/>
                </p:oleObj>
              </mc:Choice>
              <mc:Fallback>
                <p:oleObj name="Equation" r:id="rId3" imgW="2539800" imgH="609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5410200"/>
                        <a:ext cx="4359275"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60" name="Text Box 260"/>
          <p:cNvSpPr txBox="1">
            <a:spLocks noChangeArrowheads="1"/>
          </p:cNvSpPr>
          <p:nvPr/>
        </p:nvSpPr>
        <p:spPr bwMode="auto">
          <a:xfrm>
            <a:off x="6400800" y="5562600"/>
            <a:ext cx="2743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sz="2400">
                <a:solidFill>
                  <a:srgbClr val="FF0000"/>
                </a:solidFill>
              </a:rPr>
              <a:t>What does this number tell us?</a:t>
            </a:r>
          </a:p>
        </p:txBody>
      </p:sp>
      <p:sp>
        <p:nvSpPr>
          <p:cNvPr id="51461" name="Oval 261"/>
          <p:cNvSpPr>
            <a:spLocks noChangeArrowheads="1"/>
          </p:cNvSpPr>
          <p:nvPr/>
        </p:nvSpPr>
        <p:spPr bwMode="auto">
          <a:xfrm>
            <a:off x="6096000" y="5334000"/>
            <a:ext cx="2590800" cy="12954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1462" name="Object 262"/>
          <p:cNvGraphicFramePr>
            <a:graphicFrameLocks noGrp="1" noChangeAspect="1"/>
          </p:cNvGraphicFramePr>
          <p:nvPr>
            <p:ph idx="1"/>
          </p:nvPr>
        </p:nvGraphicFramePr>
        <p:xfrm>
          <a:off x="971550" y="2349500"/>
          <a:ext cx="3190875" cy="2730500"/>
        </p:xfrm>
        <a:graphic>
          <a:graphicData uri="http://schemas.openxmlformats.org/presentationml/2006/ole">
            <mc:AlternateContent xmlns:mc="http://schemas.openxmlformats.org/markup-compatibility/2006">
              <mc:Choice xmlns:v="urn:schemas-microsoft-com:vml" Requires="v">
                <p:oleObj spid="_x0000_s5141" r:id="rId5" imgW="3191256" imgH="2729789" progId="MSGraph.Chart.8">
                  <p:embed/>
                </p:oleObj>
              </mc:Choice>
              <mc:Fallback>
                <p:oleObj r:id="rId5" imgW="3191256" imgH="2729789" progId="MSGraph.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349500"/>
                        <a:ext cx="3190875" cy="273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63" name="Rectangle 263"/>
          <p:cNvSpPr>
            <a:spLocks noChangeArrowheads="1"/>
          </p:cNvSpPr>
          <p:nvPr/>
        </p:nvSpPr>
        <p:spPr bwMode="auto">
          <a:xfrm>
            <a:off x="1547813" y="1412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566130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6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60" grpId="0" autoUpdateAnimBg="0"/>
      <p:bldP spid="5146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62000" y="685800"/>
            <a:ext cx="7924800" cy="533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The covariance changes under a change of units</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66825"/>
            <a:ext cx="87153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Bevel 3"/>
          <p:cNvSpPr/>
          <p:nvPr/>
        </p:nvSpPr>
        <p:spPr>
          <a:xfrm>
            <a:off x="357187" y="3733800"/>
            <a:ext cx="8610600" cy="2057400"/>
          </a:xfrm>
          <a:prstGeom prst="bevel">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2000" dirty="0">
                <a:solidFill>
                  <a:schemeClr val="tx1"/>
                </a:solidFill>
              </a:rPr>
              <a:t>The covariance </a:t>
            </a:r>
            <a:r>
              <a:rPr lang="en-US" sz="2000" dirty="0" err="1">
                <a:solidFill>
                  <a:schemeClr val="tx1"/>
                </a:solidFill>
              </a:rPr>
              <a:t>Cov</a:t>
            </a:r>
            <a:r>
              <a:rPr lang="en-US" sz="2000" dirty="0">
                <a:solidFill>
                  <a:schemeClr val="tx1"/>
                </a:solidFill>
              </a:rPr>
              <a:t>(X,Y) may not always be suitable to express the dependence between X and Y. For this reason, there is a standardized version of the covariance called the correlation coefficient of X and Y, which remains unaffected by a change of units and, therefore, is dimensionless.</a:t>
            </a:r>
          </a:p>
        </p:txBody>
      </p:sp>
      <p:sp>
        <p:nvSpPr>
          <p:cNvPr id="1331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2156A87-CD4A-4007-A069-32B837AB81C5}" type="slidenum">
              <a:rPr lang="en-US" smtClean="0"/>
              <a:pPr fontAlgn="base">
                <a:spcBef>
                  <a:spcPct val="0"/>
                </a:spcBef>
                <a:spcAft>
                  <a:spcPct val="0"/>
                </a:spcAft>
                <a:defRPr/>
              </a:pPr>
              <a:t>31</a:t>
            </a:fld>
            <a:endParaRPr lang="en-US" smtClean="0"/>
          </a:p>
        </p:txBody>
      </p:sp>
    </p:spTree>
    <p:extLst>
      <p:ext uri="{BB962C8B-B14F-4D97-AF65-F5344CB8AC3E}">
        <p14:creationId xmlns:p14="http://schemas.microsoft.com/office/powerpoint/2010/main" val="744573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normAutofit fontScale="90000"/>
          </a:bodyPr>
          <a:lstStyle/>
          <a:p>
            <a:r>
              <a:rPr lang="en-GB"/>
              <a:t>Converting covariance to correlation</a:t>
            </a:r>
            <a:endParaRPr lang="en-US"/>
          </a:p>
        </p:txBody>
      </p:sp>
      <p:sp>
        <p:nvSpPr>
          <p:cNvPr id="714755" name="Rectangle 3"/>
          <p:cNvSpPr>
            <a:spLocks noGrp="1" noChangeArrowheads="1"/>
          </p:cNvSpPr>
          <p:nvPr>
            <p:ph type="body" idx="1"/>
          </p:nvPr>
        </p:nvSpPr>
        <p:spPr>
          <a:xfrm>
            <a:off x="323850" y="1373188"/>
            <a:ext cx="8496300" cy="5302250"/>
          </a:xfrm>
        </p:spPr>
        <p:txBody>
          <a:bodyPr>
            <a:normAutofit/>
          </a:bodyPr>
          <a:lstStyle/>
          <a:p>
            <a:r>
              <a:rPr lang="en-US" dirty="0"/>
              <a:t>Knowing that the covariance of two variables is positive is useful as it indicates that as one increases, so does the other</a:t>
            </a:r>
          </a:p>
          <a:p>
            <a:r>
              <a:rPr lang="en-US" dirty="0"/>
              <a:t>But, the actual value of covariance is dependent up the measurement units of the variables</a:t>
            </a:r>
          </a:p>
          <a:p>
            <a:pPr lvl="1"/>
            <a:r>
              <a:rPr lang="en-US" dirty="0" smtClean="0"/>
              <a:t>but </a:t>
            </a:r>
            <a:r>
              <a:rPr lang="en-US" dirty="0"/>
              <a:t>the real strength of the relationship is the same</a:t>
            </a:r>
          </a:p>
          <a:p>
            <a:pPr lvl="1"/>
            <a:r>
              <a:rPr lang="en-US" dirty="0"/>
              <a:t>because the covariance is dependent upon the measurement units used it is hard to interpret unless we first </a:t>
            </a:r>
            <a:r>
              <a:rPr lang="en-US" i="1" dirty="0"/>
              <a:t>standardize</a:t>
            </a:r>
            <a:r>
              <a:rPr lang="en-US" dirty="0"/>
              <a:t> it.</a:t>
            </a:r>
          </a:p>
        </p:txBody>
      </p:sp>
    </p:spTree>
    <p:extLst>
      <p:ext uri="{BB962C8B-B14F-4D97-AF65-F5344CB8AC3E}">
        <p14:creationId xmlns:p14="http://schemas.microsoft.com/office/powerpoint/2010/main" val="1514044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8"/>
            <a:ext cx="9458325" cy="67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984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Large confetti"/>
          <p:cNvSpPr>
            <a:spLocks noGrp="1" noChangeArrowheads="1"/>
          </p:cNvSpPr>
          <p:nvPr>
            <p:ph type="title"/>
          </p:nvPr>
        </p:nvSpPr>
        <p:spPr/>
        <p:txBody>
          <a:bodyPr/>
          <a:lstStyle/>
          <a:p>
            <a:pPr eaLnBrk="1" hangingPunct="1">
              <a:defRPr/>
            </a:pPr>
            <a:r>
              <a:rPr lang="en-US" smtClean="0"/>
              <a:t>Smoking v Lung Capacity Data</a:t>
            </a:r>
            <a:endParaRPr lang="en-US" dirty="0"/>
          </a:p>
        </p:txBody>
      </p:sp>
      <p:graphicFrame>
        <p:nvGraphicFramePr>
          <p:cNvPr id="27681" name="Group 33"/>
          <p:cNvGraphicFramePr>
            <a:graphicFrameLocks noGrp="1"/>
          </p:cNvGraphicFramePr>
          <p:nvPr/>
        </p:nvGraphicFramePr>
        <p:xfrm>
          <a:off x="1066800" y="1936750"/>
          <a:ext cx="6591300" cy="3840162"/>
        </p:xfrm>
        <a:graphic>
          <a:graphicData uri="http://schemas.openxmlformats.org/drawingml/2006/table">
            <a:tbl>
              <a:tblPr/>
              <a:tblGrid>
                <a:gridCol w="1163717"/>
                <a:gridCol w="2417683"/>
                <a:gridCol w="3009900"/>
              </a:tblGrid>
              <a:tr h="108416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0" i="1" u="none" strike="noStrike" kern="1200" cap="none" normalizeH="0" baseline="0" dirty="0" smtClean="0">
                          <a:ln>
                            <a:noFill/>
                          </a:ln>
                          <a:solidFill>
                            <a:schemeClr val="tx1"/>
                          </a:solidFill>
                          <a:effectLst/>
                          <a:latin typeface="Cambria Math" pitchFamily="18" charset="0"/>
                          <a:ea typeface="Cambria Math" pitchFamily="18" charset="0"/>
                          <a:cs typeface="+mn-cs"/>
                        </a:rPr>
                        <a:t>N</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1" i="0" u="none" strike="noStrike" kern="1200" cap="none" normalizeH="0" baseline="0" dirty="0" smtClean="0">
                          <a:ln>
                            <a:noFill/>
                          </a:ln>
                          <a:solidFill>
                            <a:schemeClr val="tx1"/>
                          </a:solidFill>
                          <a:effectLst/>
                          <a:latin typeface="Calibri" pitchFamily="34" charset="0"/>
                          <a:ea typeface="+mn-ea"/>
                          <a:cs typeface="+mn-cs"/>
                        </a:rPr>
                        <a:t>Cigarettes</a:t>
                      </a:r>
                      <a:r>
                        <a:rPr kumimoji="0" lang="en-US" sz="2800" b="0" i="0" u="none" strike="noStrike" kern="1200" cap="none" normalizeH="0" baseline="0" dirty="0" smtClean="0">
                          <a:ln>
                            <a:noFill/>
                          </a:ln>
                          <a:solidFill>
                            <a:schemeClr val="tx1"/>
                          </a:solidFill>
                          <a:effectLst/>
                          <a:latin typeface="Calibri" pitchFamily="34" charset="0"/>
                          <a:ea typeface="+mn-ea"/>
                          <a:cs typeface="+mn-cs"/>
                        </a:rPr>
                        <a:t> </a:t>
                      </a:r>
                      <a:r>
                        <a:rPr kumimoji="0" lang="en-US" sz="2800" b="1" i="0" u="none" strike="noStrike" kern="1200" cap="none" normalizeH="0" baseline="0" dirty="0" smtClean="0">
                          <a:ln>
                            <a:noFill/>
                          </a:ln>
                          <a:solidFill>
                            <a:schemeClr val="tx1"/>
                          </a:solidFill>
                          <a:effectLst/>
                          <a:latin typeface="Calibri" pitchFamily="34" charset="0"/>
                          <a:ea typeface="+mn-ea"/>
                          <a:cs typeface="+mn-cs"/>
                        </a:rPr>
                        <a:t>(</a:t>
                      </a:r>
                      <a:r>
                        <a:rPr kumimoji="0" lang="en-US" sz="2800" b="1" i="1" u="none" strike="noStrike" kern="1200" cap="none" normalizeH="0" baseline="0" dirty="0" smtClean="0">
                          <a:ln>
                            <a:noFill/>
                          </a:ln>
                          <a:solidFill>
                            <a:schemeClr val="tx1"/>
                          </a:solidFill>
                          <a:effectLst/>
                          <a:latin typeface="Cambria Math" pitchFamily="18" charset="0"/>
                          <a:ea typeface="Cambria Math" pitchFamily="18" charset="0"/>
                          <a:cs typeface="+mn-cs"/>
                        </a:rPr>
                        <a:t>X</a:t>
                      </a:r>
                      <a:r>
                        <a:rPr kumimoji="0" lang="en-US" sz="1400" b="1" i="1" u="none" strike="noStrike" kern="1200" cap="none" normalizeH="0" baseline="0" dirty="0" smtClean="0">
                          <a:ln>
                            <a:noFill/>
                          </a:ln>
                          <a:solidFill>
                            <a:schemeClr val="tx1"/>
                          </a:solidFill>
                          <a:effectLst/>
                          <a:latin typeface="Cambria Math" pitchFamily="18" charset="0"/>
                          <a:ea typeface="Cambria Math" pitchFamily="18" charset="0"/>
                          <a:cs typeface="+mn-cs"/>
                        </a:rPr>
                        <a:t>  </a:t>
                      </a:r>
                      <a:r>
                        <a:rPr kumimoji="0" lang="en-US" sz="2800" b="1" i="0" u="none" strike="noStrike" kern="1200" cap="none" normalizeH="0" baseline="0" dirty="0" smtClean="0">
                          <a:ln>
                            <a:noFill/>
                          </a:ln>
                          <a:solidFill>
                            <a:schemeClr val="tx1"/>
                          </a:solidFill>
                          <a:effectLst/>
                          <a:latin typeface="Calibri" pitchFamily="34" charset="0"/>
                          <a:ea typeface="+mn-ea"/>
                          <a:cs typeface="+mn-cs"/>
                        </a:rPr>
                        <a:t>)</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1" i="0" u="none" strike="noStrike" kern="1200" cap="none" normalizeH="0" baseline="0" dirty="0" smtClean="0">
                          <a:ln>
                            <a:noFill/>
                          </a:ln>
                          <a:solidFill>
                            <a:schemeClr val="tx1"/>
                          </a:solidFill>
                          <a:effectLst/>
                          <a:latin typeface="Calibri" pitchFamily="34" charset="0"/>
                          <a:ea typeface="+mn-ea"/>
                          <a:cs typeface="+mn-cs"/>
                        </a:rPr>
                        <a:t>Lung Capacity (</a:t>
                      </a:r>
                      <a:r>
                        <a:rPr kumimoji="0" lang="en-US" sz="2800" b="1" i="1" u="none" strike="noStrike" kern="1200" cap="none" normalizeH="0" baseline="0" dirty="0" smtClean="0">
                          <a:ln>
                            <a:noFill/>
                          </a:ln>
                          <a:solidFill>
                            <a:schemeClr val="tx1"/>
                          </a:solidFill>
                          <a:effectLst/>
                          <a:latin typeface="Cambria Math" pitchFamily="18" charset="0"/>
                          <a:ea typeface="Cambria Math" pitchFamily="18" charset="0"/>
                          <a:cs typeface="+mn-cs"/>
                        </a:rPr>
                        <a:t>Y </a:t>
                      </a:r>
                      <a:r>
                        <a:rPr kumimoji="0" lang="en-US" sz="1100" b="1" i="1" u="none" strike="noStrike" kern="1200" cap="none" normalizeH="0" baseline="0" dirty="0" smtClean="0">
                          <a:ln>
                            <a:noFill/>
                          </a:ln>
                          <a:solidFill>
                            <a:schemeClr val="tx1"/>
                          </a:solidFill>
                          <a:effectLst/>
                          <a:latin typeface="Cambria Math" pitchFamily="18" charset="0"/>
                          <a:ea typeface="Cambria Math" pitchFamily="18" charset="0"/>
                          <a:cs typeface="+mn-cs"/>
                        </a:rPr>
                        <a:t> </a:t>
                      </a:r>
                      <a:r>
                        <a:rPr kumimoji="0" lang="en-US" sz="2800" b="1" i="0" u="none" strike="noStrike" kern="1200" cap="none" normalizeH="0" baseline="0" dirty="0" smtClean="0">
                          <a:ln>
                            <a:noFill/>
                          </a:ln>
                          <a:solidFill>
                            <a:schemeClr val="tx1"/>
                          </a:solidFill>
                          <a:effectLst/>
                          <a:latin typeface="Calibri" pitchFamily="34" charset="0"/>
                          <a:ea typeface="+mn-ea"/>
                          <a:cs typeface="+mn-cs"/>
                        </a:rPr>
                        <a:t>)</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r>
              <a:tr h="52659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0</a:t>
                      </a:r>
                    </a:p>
                  </a:txBody>
                  <a:tcPr marR="9144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45</a:t>
                      </a:r>
                    </a:p>
                  </a:txBody>
                  <a:tcPr marR="9144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43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5</a:t>
                      </a:r>
                    </a:p>
                  </a:txBody>
                  <a:tcPr marR="9144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42</a:t>
                      </a:r>
                    </a:p>
                  </a:txBody>
                  <a:tcPr marR="9144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08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3</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10</a:t>
                      </a:r>
                    </a:p>
                  </a:txBody>
                  <a:tcPr marR="9144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33</a:t>
                      </a:r>
                    </a:p>
                  </a:txBody>
                  <a:tcPr marR="9144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80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15</a:t>
                      </a:r>
                    </a:p>
                  </a:txBody>
                  <a:tcPr marR="9144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31</a:t>
                      </a:r>
                    </a:p>
                  </a:txBody>
                  <a:tcPr marR="9144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08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5</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20</a:t>
                      </a:r>
                    </a:p>
                  </a:txBody>
                  <a:tcPr marR="9144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Pct val="85000"/>
                        <a:buFontTx/>
                        <a:buNone/>
                        <a:tabLst/>
                      </a:pPr>
                      <a:r>
                        <a:rPr kumimoji="0" lang="en-US" sz="2800" b="0" i="0" u="none" strike="noStrike" kern="1200" cap="none" normalizeH="0" baseline="0" dirty="0" smtClean="0">
                          <a:ln>
                            <a:noFill/>
                          </a:ln>
                          <a:solidFill>
                            <a:schemeClr val="tx1"/>
                          </a:solidFill>
                          <a:effectLst/>
                          <a:latin typeface="Calibri" pitchFamily="34" charset="0"/>
                          <a:ea typeface="+mn-ea"/>
                          <a:cs typeface="+mn-cs"/>
                        </a:rPr>
                        <a:t>29</a:t>
                      </a:r>
                    </a:p>
                  </a:txBody>
                  <a:tcPr marR="9144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03849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descr="Large confetti"/>
          <p:cNvSpPr>
            <a:spLocks noGrp="1" noChangeArrowheads="1"/>
          </p:cNvSpPr>
          <p:nvPr>
            <p:ph type="title"/>
          </p:nvPr>
        </p:nvSpPr>
        <p:spPr/>
        <p:txBody>
          <a:bodyPr/>
          <a:lstStyle/>
          <a:p>
            <a:pPr eaLnBrk="1" hangingPunct="1">
              <a:defRPr/>
            </a:pPr>
            <a:r>
              <a:rPr lang="en-US"/>
              <a:t>Smoking and Lung Capacity</a:t>
            </a:r>
          </a:p>
        </p:txBody>
      </p:sp>
      <p:sp>
        <p:nvSpPr>
          <p:cNvPr id="3277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6328FB3-AD34-471A-81CC-3F69CD45C8AC}" type="slidenum">
              <a:rPr lang="en-US" sz="1400">
                <a:latin typeface="Calibri" pitchFamily="34" charset="0"/>
              </a:rPr>
              <a:pPr eaLnBrk="1" hangingPunct="1"/>
              <a:t>35</a:t>
            </a:fld>
            <a:endParaRPr lang="en-US" sz="1400">
              <a:latin typeface="Calibri" pitchFamily="34" charset="0"/>
            </a:endParaRPr>
          </a:p>
        </p:txBody>
      </p:sp>
      <p:graphicFrame>
        <p:nvGraphicFramePr>
          <p:cNvPr id="13" name="Chart 12"/>
          <p:cNvGraphicFramePr/>
          <p:nvPr/>
        </p:nvGraphicFramePr>
        <p:xfrm>
          <a:off x="609600" y="1600200"/>
          <a:ext cx="7162800" cy="5033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6635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2209800" y="2159000"/>
          <a:ext cx="4724400" cy="3632479"/>
        </p:xfrm>
        <a:graphic>
          <a:graphicData uri="http://schemas.openxmlformats.org/drawingml/2006/table">
            <a:tbl>
              <a:tblPr/>
              <a:tblGrid>
                <a:gridCol w="2362200"/>
                <a:gridCol w="2362200"/>
              </a:tblGrid>
              <a:tr h="623879">
                <a:tc>
                  <a:txBody>
                    <a:bodyPr/>
                    <a:lstStyle/>
                    <a:p>
                      <a:pPr algn="ctr" rtl="0" fontAlgn="b"/>
                      <a:r>
                        <a:rPr kumimoji="0" lang="en-US" sz="2800" b="1" i="0" u="none" strike="noStrike" kern="1200" cap="none" normalizeH="0" baseline="0" dirty="0" smtClean="0">
                          <a:ln>
                            <a:noFill/>
                          </a:ln>
                          <a:solidFill>
                            <a:schemeClr val="tx1"/>
                          </a:solidFill>
                          <a:effectLst/>
                          <a:latin typeface="Calibri" pitchFamily="34" charset="0"/>
                          <a:ea typeface="+mn-ea"/>
                          <a:cs typeface="+mn-cs"/>
                        </a:rPr>
                        <a:t>Cigs</a:t>
                      </a:r>
                      <a:r>
                        <a:rPr lang="en-US" sz="2300" b="1" i="0" u="none" strike="noStrike" dirty="0" smtClean="0">
                          <a:solidFill>
                            <a:srgbClr val="00264C"/>
                          </a:solidFill>
                          <a:latin typeface="Times New Roman"/>
                        </a:rPr>
                        <a:t> </a:t>
                      </a:r>
                      <a:r>
                        <a:rPr kumimoji="0" lang="en-US" sz="2800" b="0" i="0" u="none" strike="noStrike" kern="1200" cap="none" normalizeH="0" baseline="0" dirty="0" smtClean="0">
                          <a:ln>
                            <a:noFill/>
                          </a:ln>
                          <a:solidFill>
                            <a:schemeClr val="tx1"/>
                          </a:solidFill>
                          <a:effectLst/>
                          <a:latin typeface="Calibri" pitchFamily="34" charset="0"/>
                          <a:ea typeface="+mn-ea"/>
                          <a:cs typeface="+mn-cs"/>
                        </a:rPr>
                        <a:t>(</a:t>
                      </a:r>
                      <a:r>
                        <a:rPr kumimoji="0" lang="en-US" sz="2800" b="1" i="1" u="none" strike="noStrike" kern="1200" cap="none" normalizeH="0" baseline="0" dirty="0" smtClean="0">
                          <a:ln>
                            <a:noFill/>
                          </a:ln>
                          <a:solidFill>
                            <a:schemeClr val="tx1"/>
                          </a:solidFill>
                          <a:effectLst/>
                          <a:latin typeface="Cambria Math" pitchFamily="18" charset="0"/>
                          <a:ea typeface="Cambria Math" pitchFamily="18" charset="0"/>
                          <a:cs typeface="+mn-cs"/>
                        </a:rPr>
                        <a:t>X </a:t>
                      </a:r>
                      <a:r>
                        <a:rPr kumimoji="0" lang="en-US" sz="1400" b="1" i="1" u="none" strike="noStrike" kern="1200" cap="none" normalizeH="0" baseline="0" dirty="0" smtClean="0">
                          <a:ln>
                            <a:noFill/>
                          </a:ln>
                          <a:solidFill>
                            <a:schemeClr val="tx1"/>
                          </a:solidFill>
                          <a:effectLst/>
                          <a:latin typeface="Cambria Math" pitchFamily="18" charset="0"/>
                          <a:ea typeface="Cambria Math" pitchFamily="18" charset="0"/>
                          <a:cs typeface="+mn-cs"/>
                        </a:rPr>
                        <a:t> </a:t>
                      </a:r>
                      <a:r>
                        <a:rPr kumimoji="0" lang="en-US" sz="2800" b="0" i="0" u="none" strike="noStrike" kern="1200" cap="none" normalizeH="0" baseline="0" dirty="0" smtClean="0">
                          <a:ln>
                            <a:noFill/>
                          </a:ln>
                          <a:solidFill>
                            <a:schemeClr val="tx1"/>
                          </a:solidFill>
                          <a:effectLst/>
                          <a:latin typeface="Calibri" pitchFamily="34" charset="0"/>
                          <a:ea typeface="+mn-ea"/>
                          <a:cs typeface="+mn-cs"/>
                        </a:rPr>
                        <a:t>)</a:t>
                      </a:r>
                    </a:p>
                  </a:txBody>
                  <a:tcPr marL="0" marR="0" marT="0" marB="0" anchor="b">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chemeClr val="bg1">
                        <a:lumMod val="90000"/>
                      </a:schemeClr>
                    </a:solidFill>
                  </a:tcPr>
                </a:tc>
                <a:tc>
                  <a:txBody>
                    <a:bodyPr/>
                    <a:lstStyle/>
                    <a:p>
                      <a:pPr algn="ctr" rtl="0" fontAlgn="b"/>
                      <a:r>
                        <a:rPr kumimoji="0" lang="en-US" sz="2800" b="1" i="0" u="none" strike="noStrike" kern="1200" cap="none" normalizeH="0" baseline="0" dirty="0" smtClean="0">
                          <a:ln>
                            <a:noFill/>
                          </a:ln>
                          <a:solidFill>
                            <a:schemeClr val="tx1"/>
                          </a:solidFill>
                          <a:effectLst/>
                          <a:latin typeface="Calibri" pitchFamily="34" charset="0"/>
                          <a:ea typeface="+mn-ea"/>
                          <a:cs typeface="+mn-cs"/>
                        </a:rPr>
                        <a:t>Lung</a:t>
                      </a:r>
                      <a:r>
                        <a:rPr lang="en-US" sz="2300" b="1" i="0" u="none" strike="noStrike" dirty="0">
                          <a:solidFill>
                            <a:srgbClr val="00264C"/>
                          </a:solidFill>
                          <a:latin typeface="Times New Roman"/>
                        </a:rPr>
                        <a:t> </a:t>
                      </a:r>
                      <a:r>
                        <a:rPr kumimoji="0" lang="en-US" sz="2800" b="1" i="0" u="none" strike="noStrike" kern="1200" cap="none" normalizeH="0" baseline="0" dirty="0" smtClean="0">
                          <a:ln>
                            <a:noFill/>
                          </a:ln>
                          <a:solidFill>
                            <a:schemeClr val="tx1"/>
                          </a:solidFill>
                          <a:effectLst/>
                          <a:latin typeface="Calibri" pitchFamily="34" charset="0"/>
                          <a:ea typeface="+mn-ea"/>
                          <a:cs typeface="+mn-cs"/>
                        </a:rPr>
                        <a:t>Cap</a:t>
                      </a:r>
                      <a:r>
                        <a:rPr lang="en-US" sz="2300" b="1" i="0" u="none" strike="noStrike" dirty="0" smtClean="0">
                          <a:solidFill>
                            <a:srgbClr val="00264C"/>
                          </a:solidFill>
                          <a:latin typeface="Times New Roman"/>
                        </a:rPr>
                        <a:t> </a:t>
                      </a:r>
                      <a:r>
                        <a:rPr kumimoji="0" lang="en-US" sz="2800" b="0" i="0" u="none" strike="noStrike" kern="1200" cap="none" normalizeH="0" baseline="0" dirty="0" smtClean="0">
                          <a:ln>
                            <a:noFill/>
                          </a:ln>
                          <a:solidFill>
                            <a:schemeClr val="tx1"/>
                          </a:solidFill>
                          <a:effectLst/>
                          <a:latin typeface="Calibri" pitchFamily="34" charset="0"/>
                          <a:ea typeface="+mn-ea"/>
                          <a:cs typeface="+mn-cs"/>
                        </a:rPr>
                        <a:t>(</a:t>
                      </a:r>
                      <a:r>
                        <a:rPr kumimoji="0" lang="en-US" sz="2800" b="1" i="1" u="none" strike="noStrike" kern="1200" cap="none" normalizeH="0" baseline="0" dirty="0" smtClean="0">
                          <a:ln>
                            <a:noFill/>
                          </a:ln>
                          <a:solidFill>
                            <a:schemeClr val="tx1"/>
                          </a:solidFill>
                          <a:effectLst/>
                          <a:latin typeface="Cambria Math" pitchFamily="18" charset="0"/>
                          <a:ea typeface="Cambria Math" pitchFamily="18" charset="0"/>
                          <a:cs typeface="+mn-cs"/>
                        </a:rPr>
                        <a:t>Y </a:t>
                      </a:r>
                      <a:r>
                        <a:rPr kumimoji="0" lang="en-US" sz="1600" b="1" i="1" u="none" strike="noStrike" kern="1200" cap="none" normalizeH="0" baseline="0" dirty="0" smtClean="0">
                          <a:ln>
                            <a:noFill/>
                          </a:ln>
                          <a:solidFill>
                            <a:schemeClr val="tx1"/>
                          </a:solidFill>
                          <a:effectLst/>
                          <a:latin typeface="Cambria Math" pitchFamily="18" charset="0"/>
                          <a:ea typeface="Cambria Math" pitchFamily="18" charset="0"/>
                          <a:cs typeface="+mn-cs"/>
                        </a:rPr>
                        <a:t> </a:t>
                      </a:r>
                      <a:r>
                        <a:rPr kumimoji="0" lang="en-US" sz="2800" b="0" i="0" u="none" strike="noStrike" kern="1200" cap="none" normalizeH="0" baseline="0" dirty="0" smtClean="0">
                          <a:ln>
                            <a:noFill/>
                          </a:ln>
                          <a:solidFill>
                            <a:schemeClr val="tx1"/>
                          </a:solidFill>
                          <a:effectLst/>
                          <a:latin typeface="Calibri" pitchFamily="34" charset="0"/>
                          <a:ea typeface="+mn-ea"/>
                          <a:cs typeface="+mn-cs"/>
                        </a:rPr>
                        <a:t>)</a:t>
                      </a:r>
                    </a:p>
                  </a:txBody>
                  <a:tcPr marL="0" marR="0" marT="0" marB="0" anchor="b">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chemeClr val="bg1">
                        <a:lumMod val="90000"/>
                      </a:schemeClr>
                    </a:solidFill>
                  </a:tcPr>
                </a:tc>
              </a:tr>
              <a:tr h="138021">
                <a:tc>
                  <a:txBody>
                    <a:bodyPr/>
                    <a:lstStyle/>
                    <a:p>
                      <a:pPr algn="ctr" rtl="0" fontAlgn="b"/>
                      <a:r>
                        <a:rPr lang="en-US" sz="800" b="0" i="0" u="none" strike="noStrike" dirty="0">
                          <a:solidFill>
                            <a:srgbClr val="00264C"/>
                          </a:solidFill>
                          <a:latin typeface="Times New Roman"/>
                        </a:rPr>
                        <a:t> </a:t>
                      </a:r>
                    </a:p>
                  </a:txBody>
                  <a:tcPr marL="0" marR="0" marT="0" marB="0" anchor="b">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rtl="0" fontAlgn="b"/>
                      <a:r>
                        <a:rPr lang="en-US" sz="800" b="0" i="0" u="none" strike="noStrike" dirty="0">
                          <a:solidFill>
                            <a:srgbClr val="00264C"/>
                          </a:solidFill>
                          <a:latin typeface="Times New Roman"/>
                        </a:rPr>
                        <a:t> </a:t>
                      </a:r>
                    </a:p>
                  </a:txBody>
                  <a:tcPr marL="0" marR="0" marT="0" marB="0" anchor="b">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solidFill>
                      <a:schemeClr val="bg1">
                        <a:lumMod val="90000"/>
                      </a:schemeClr>
                    </a:solidFill>
                  </a:tcPr>
                </a:tc>
              </a:tr>
              <a:tr h="426664">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0</a:t>
                      </a:r>
                    </a:p>
                  </a:txBody>
                  <a:tcPr marL="0" marR="77724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45</a:t>
                      </a:r>
                    </a:p>
                  </a:txBody>
                  <a:tcPr marL="0" marR="77724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26664">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5</a:t>
                      </a:r>
                    </a:p>
                  </a:txBody>
                  <a:tcPr marL="0" marR="77724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42</a:t>
                      </a:r>
                    </a:p>
                  </a:txBody>
                  <a:tcPr marL="0" marR="77724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26664">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10</a:t>
                      </a:r>
                    </a:p>
                  </a:txBody>
                  <a:tcPr marL="0" marR="77724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33</a:t>
                      </a:r>
                    </a:p>
                  </a:txBody>
                  <a:tcPr marL="0" marR="77724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26664">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15</a:t>
                      </a:r>
                    </a:p>
                  </a:txBody>
                  <a:tcPr marL="0" marR="77724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31</a:t>
                      </a:r>
                    </a:p>
                  </a:txBody>
                  <a:tcPr marL="0" marR="77724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26664">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20</a:t>
                      </a:r>
                    </a:p>
                  </a:txBody>
                  <a:tcPr marL="0" marR="77724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29</a:t>
                      </a:r>
                    </a:p>
                  </a:txBody>
                  <a:tcPr marL="0" marR="77724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178427">
                <a:tc>
                  <a:txBody>
                    <a:bodyPr/>
                    <a:lstStyle/>
                    <a:p>
                      <a:pPr algn="r" fontAlgn="ctr"/>
                      <a:r>
                        <a:rPr lang="en-US" sz="1000" b="0" i="0" u="none" strike="noStrike" dirty="0">
                          <a:solidFill>
                            <a:srgbClr val="000000"/>
                          </a:solidFill>
                          <a:latin typeface="Calibri"/>
                        </a:rPr>
                        <a:t> </a:t>
                      </a:r>
                    </a:p>
                  </a:txBody>
                  <a:tcPr marL="0" marR="777240" marT="0" marB="0" anchor="ctr">
                    <a:lnL w="28575" cap="flat" cmpd="sng" algn="ctr">
                      <a:no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ctr"/>
                      <a:r>
                        <a:rPr lang="en-US" sz="1000" b="0" i="0" u="none" strike="noStrike" dirty="0">
                          <a:solidFill>
                            <a:srgbClr val="000000"/>
                          </a:solidFill>
                          <a:latin typeface="Calibri"/>
                        </a:rPr>
                        <a:t> </a:t>
                      </a:r>
                    </a:p>
                  </a:txBody>
                  <a:tcPr marL="0" marR="777240" marT="0" marB="0" anchor="ctr">
                    <a:lnL>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8552">
                <a:tc>
                  <a:txBody>
                    <a:bodyPr/>
                    <a:lstStyle/>
                    <a:p>
                      <a:pPr algn="r" fontAlgn="b"/>
                      <a:r>
                        <a:rPr kumimoji="0" lang="en-US" sz="2800" b="0" i="0" u="none" strike="noStrike" kern="1200" cap="none" normalizeH="0" baseline="0" dirty="0" smtClean="0">
                          <a:ln>
                            <a:noFill/>
                          </a:ln>
                          <a:solidFill>
                            <a:schemeClr val="tx1"/>
                          </a:solidFill>
                          <a:effectLst/>
                          <a:latin typeface="Calibri" pitchFamily="34" charset="0"/>
                          <a:ea typeface="+mn-ea"/>
                          <a:cs typeface="+mn-cs"/>
                        </a:rPr>
                        <a:t>10</a:t>
                      </a:r>
                    </a:p>
                  </a:txBody>
                  <a:tcPr marL="0" marR="77724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kumimoji="0" lang="en-US" sz="2800" b="0" i="0" u="none" strike="noStrike" kern="1200" cap="none" normalizeH="0" baseline="0" dirty="0" smtClean="0">
                          <a:ln>
                            <a:noFill/>
                          </a:ln>
                          <a:solidFill>
                            <a:schemeClr val="tx1"/>
                          </a:solidFill>
                          <a:effectLst/>
                          <a:latin typeface="Calibri" pitchFamily="34" charset="0"/>
                          <a:ea typeface="+mn-ea"/>
                          <a:cs typeface="+mn-cs"/>
                        </a:rPr>
                        <a:t>36</a:t>
                      </a:r>
                    </a:p>
                  </a:txBody>
                  <a:tcPr marL="0" marR="77724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0000"/>
                      </a:schemeClr>
                    </a:solidFill>
                  </a:tcPr>
                </a:tc>
              </a:tr>
            </a:tbl>
          </a:graphicData>
        </a:graphic>
      </p:graphicFrame>
      <p:sp>
        <p:nvSpPr>
          <p:cNvPr id="32770" name="Rectangle 2" descr="Large confetti"/>
          <p:cNvSpPr>
            <a:spLocks noGrp="1" noChangeArrowheads="1"/>
          </p:cNvSpPr>
          <p:nvPr>
            <p:ph type="title"/>
          </p:nvPr>
        </p:nvSpPr>
        <p:spPr/>
        <p:txBody>
          <a:bodyPr/>
          <a:lstStyle/>
          <a:p>
            <a:pPr eaLnBrk="1" hangingPunct="1">
              <a:defRPr/>
            </a:pPr>
            <a:r>
              <a:rPr lang="en-US"/>
              <a:t>Calculating Covariance</a:t>
            </a:r>
          </a:p>
        </p:txBody>
      </p:sp>
      <p:sp>
        <p:nvSpPr>
          <p:cNvPr id="2087"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sz="1400">
                <a:latin typeface="Calibri" pitchFamily="34" charset="0"/>
              </a:rPr>
              <a:t>R F Riesenfeld Sp 2010</a:t>
            </a:r>
          </a:p>
        </p:txBody>
      </p:sp>
      <p:sp>
        <p:nvSpPr>
          <p:cNvPr id="2088" name="Footer Placeholder 1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Calibri" pitchFamily="34" charset="0"/>
              </a:rPr>
              <a:t>CS5961 Comp Stat</a:t>
            </a:r>
          </a:p>
        </p:txBody>
      </p:sp>
      <p:sp>
        <p:nvSpPr>
          <p:cNvPr id="2089"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6060F42-4369-4C53-849D-FBBFCBB6F4D7}" type="slidenum">
              <a:rPr lang="en-US" sz="1400">
                <a:latin typeface="Calibri" pitchFamily="34" charset="0"/>
              </a:rPr>
              <a:pPr eaLnBrk="1" hangingPunct="1"/>
              <a:t>36</a:t>
            </a:fld>
            <a:endParaRPr lang="en-US" sz="1400">
              <a:latin typeface="Calibri" pitchFamily="34" charset="0"/>
            </a:endParaRPr>
          </a:p>
        </p:txBody>
      </p:sp>
      <p:graphicFrame>
        <p:nvGraphicFramePr>
          <p:cNvPr id="2050" name="Object 127"/>
          <p:cNvGraphicFramePr>
            <a:graphicFrameLocks noChangeAspect="1"/>
          </p:cNvGraphicFramePr>
          <p:nvPr/>
        </p:nvGraphicFramePr>
        <p:xfrm>
          <a:off x="2895600" y="5295900"/>
          <a:ext cx="534988" cy="381000"/>
        </p:xfrm>
        <a:graphic>
          <a:graphicData uri="http://schemas.openxmlformats.org/presentationml/2006/ole">
            <mc:AlternateContent xmlns:mc="http://schemas.openxmlformats.org/markup-compatibility/2006">
              <mc:Choice xmlns:v="urn:schemas-microsoft-com:vml" Requires="v">
                <p:oleObj spid="_x0000_s6158" name="Equation" r:id="rId3" imgW="291960" imgH="190440" progId="Equation.DSMT4">
                  <p:embed/>
                </p:oleObj>
              </mc:Choice>
              <mc:Fallback>
                <p:oleObj name="Equation" r:id="rId3" imgW="29196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295900"/>
                        <a:ext cx="5349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28"/>
          <p:cNvGraphicFramePr>
            <a:graphicFrameLocks noChangeAspect="1"/>
          </p:cNvGraphicFramePr>
          <p:nvPr/>
        </p:nvGraphicFramePr>
        <p:xfrm>
          <a:off x="5181600" y="5257800"/>
          <a:ext cx="609600" cy="419100"/>
        </p:xfrm>
        <a:graphic>
          <a:graphicData uri="http://schemas.openxmlformats.org/presentationml/2006/ole">
            <mc:AlternateContent xmlns:mc="http://schemas.openxmlformats.org/markup-compatibility/2006">
              <mc:Choice xmlns:v="urn:schemas-microsoft-com:vml" Requires="v">
                <p:oleObj spid="_x0000_s6159" name="Equation" r:id="rId5" imgW="266400" imgH="190440" progId="Equation.DSMT4">
                  <p:embed/>
                </p:oleObj>
              </mc:Choice>
              <mc:Fallback>
                <p:oleObj name="Equation" r:id="rId5" imgW="26640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257800"/>
                        <a:ext cx="609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1219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Large confetti"/>
          <p:cNvSpPr>
            <a:spLocks noGrp="1" noChangeArrowheads="1"/>
          </p:cNvSpPr>
          <p:nvPr>
            <p:ph type="title"/>
          </p:nvPr>
        </p:nvSpPr>
        <p:spPr/>
        <p:txBody>
          <a:bodyPr/>
          <a:lstStyle/>
          <a:p>
            <a:pPr eaLnBrk="1" hangingPunct="1">
              <a:defRPr/>
            </a:pPr>
            <a:r>
              <a:rPr lang="en-US" dirty="0" smtClean="0"/>
              <a:t>Calculating Covariance</a:t>
            </a:r>
            <a:endParaRPr lang="en-US" dirty="0"/>
          </a:p>
        </p:txBody>
      </p:sp>
      <p:graphicFrame>
        <p:nvGraphicFramePr>
          <p:cNvPr id="32892" name="Group 124"/>
          <p:cNvGraphicFramePr>
            <a:graphicFrameLocks noGrp="1"/>
          </p:cNvGraphicFramePr>
          <p:nvPr>
            <p:ph idx="1"/>
          </p:nvPr>
        </p:nvGraphicFramePr>
        <p:xfrm>
          <a:off x="685800" y="1752600"/>
          <a:ext cx="7772401" cy="4419600"/>
        </p:xfrm>
        <a:graphic>
          <a:graphicData uri="http://schemas.openxmlformats.org/drawingml/2006/table">
            <a:tbl>
              <a:tblPr/>
              <a:tblGrid>
                <a:gridCol w="1491673"/>
                <a:gridCol w="1334655"/>
                <a:gridCol w="2119745"/>
                <a:gridCol w="1334655"/>
                <a:gridCol w="1491673"/>
              </a:tblGrid>
              <a:tr h="1104900">
                <a:tc>
                  <a:txBody>
                    <a:bodyPr/>
                    <a:lstStyle/>
                    <a:p>
                      <a:pPr algn="ctr" fontAlgn="b"/>
                      <a:r>
                        <a:rPr kumimoji="0" lang="en-US" sz="2800" b="0" i="0" u="none" strike="noStrike" kern="1200" cap="none" normalizeH="0" baseline="0" dirty="0" smtClean="0">
                          <a:ln>
                            <a:noFill/>
                          </a:ln>
                          <a:solidFill>
                            <a:schemeClr val="tx1"/>
                          </a:solidFill>
                          <a:effectLst/>
                          <a:latin typeface="Calibri" pitchFamily="34" charset="0"/>
                          <a:ea typeface="+mn-ea"/>
                          <a:cs typeface="+mn-cs"/>
                        </a:rPr>
                        <a:t>Cigs</a:t>
                      </a:r>
                      <a:r>
                        <a:rPr lang="en-US" sz="2800" b="0" i="0" u="none" strike="noStrike" dirty="0" smtClean="0">
                          <a:solidFill>
                            <a:srgbClr val="00264C"/>
                          </a:solidFill>
                          <a:latin typeface="Times New Roman"/>
                        </a:rPr>
                        <a:t> </a:t>
                      </a:r>
                      <a:r>
                        <a:rPr lang="en-US" sz="2800" b="0" i="0" u="none" strike="noStrike" dirty="0">
                          <a:solidFill>
                            <a:srgbClr val="00264C"/>
                          </a:solidFill>
                          <a:latin typeface="Cambria Math" pitchFamily="18" charset="0"/>
                          <a:ea typeface="Cambria Math" pitchFamily="18" charset="0"/>
                        </a:rPr>
                        <a:t>(</a:t>
                      </a:r>
                      <a:r>
                        <a:rPr lang="en-US" sz="2800" b="0" i="1" u="none" strike="noStrike" kern="1200" dirty="0" smtClean="0">
                          <a:solidFill>
                            <a:srgbClr val="00264C"/>
                          </a:solidFill>
                          <a:latin typeface="Cambria Math" pitchFamily="18" charset="0"/>
                          <a:ea typeface="Cambria Math" pitchFamily="18" charset="0"/>
                          <a:cs typeface="+mn-cs"/>
                        </a:rPr>
                        <a:t>X </a:t>
                      </a:r>
                      <a:r>
                        <a:rPr lang="en-US" sz="2800" b="0" i="0" u="none" strike="noStrike" dirty="0" smtClean="0">
                          <a:solidFill>
                            <a:srgbClr val="00264C"/>
                          </a:solidFill>
                          <a:latin typeface="Cambria Math" pitchFamily="18" charset="0"/>
                          <a:ea typeface="Cambria Math" pitchFamily="18" charset="0"/>
                        </a:rPr>
                        <a:t>)</a:t>
                      </a:r>
                      <a:endParaRPr lang="en-US" sz="1200" b="0" i="0" u="none" strike="noStrike" dirty="0">
                        <a:solidFill>
                          <a:srgbClr val="000000"/>
                        </a:solidFill>
                        <a:latin typeface="Cambria Math" pitchFamily="18" charset="0"/>
                        <a:ea typeface="Cambria Math" pitchFamily="18"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p>
                      <a:pPr algn="ctr" rtl="0" fontAlgn="ctr"/>
                      <a:r>
                        <a:rPr lang="en-US" sz="2800" b="0" i="1" u="none" strike="noStrike" dirty="0">
                          <a:solidFill>
                            <a:srgbClr val="00264C"/>
                          </a:solidFill>
                          <a:latin typeface="Times New Roman"/>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p>
                      <a:pPr algn="ctr" rtl="0" fontAlgn="ctr"/>
                      <a:r>
                        <a:rPr lang="en-US" sz="2800" b="0" i="1" u="none" strike="noStrike" dirty="0">
                          <a:solidFill>
                            <a:srgbClr val="00264C"/>
                          </a:solidFill>
                          <a:latin typeface="Times New Roman"/>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p>
                      <a:pPr algn="l" fontAlgn="b"/>
                      <a:r>
                        <a:rPr lang="en-US" sz="2800" b="0" i="1" u="none" strike="noStrike" dirty="0">
                          <a:solidFill>
                            <a:srgbClr val="00264C"/>
                          </a:solidFill>
                          <a:latin typeface="Times New Roman"/>
                        </a:rPr>
                        <a:t> </a:t>
                      </a:r>
                      <a:endParaRPr lang="en-US" sz="1200" b="0"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p>
                      <a:pPr algn="ctr" rtl="0" fontAlgn="t"/>
                      <a:r>
                        <a:rPr kumimoji="0" lang="en-US" sz="2800" b="0" i="0" u="none" strike="noStrike" kern="1200" cap="none" normalizeH="0" baseline="0" dirty="0" smtClean="0">
                          <a:ln>
                            <a:noFill/>
                          </a:ln>
                          <a:solidFill>
                            <a:schemeClr val="tx1"/>
                          </a:solidFill>
                          <a:effectLst/>
                          <a:latin typeface="Calibri" pitchFamily="34" charset="0"/>
                          <a:ea typeface="+mn-ea"/>
                          <a:cs typeface="+mn-cs"/>
                        </a:rPr>
                        <a:t>Cap </a:t>
                      </a:r>
                      <a:r>
                        <a:rPr lang="en-US" sz="2800" b="0" i="0" u="none" strike="noStrike" kern="1200" dirty="0" smtClean="0">
                          <a:solidFill>
                            <a:srgbClr val="00264C"/>
                          </a:solidFill>
                          <a:latin typeface="Cambria Math" pitchFamily="18" charset="0"/>
                          <a:ea typeface="Cambria Math" pitchFamily="18" charset="0"/>
                          <a:cs typeface="+mn-cs"/>
                        </a:rPr>
                        <a:t>(</a:t>
                      </a:r>
                      <a:r>
                        <a:rPr lang="en-US" sz="2800" b="0" i="1" u="none" strike="noStrike" kern="1200" dirty="0" smtClean="0">
                          <a:solidFill>
                            <a:srgbClr val="00264C"/>
                          </a:solidFill>
                          <a:latin typeface="Cambria Math" pitchFamily="18" charset="0"/>
                          <a:ea typeface="Cambria Math" pitchFamily="18" charset="0"/>
                          <a:cs typeface="+mn-cs"/>
                        </a:rPr>
                        <a:t>Y </a:t>
                      </a:r>
                      <a:r>
                        <a:rPr lang="en-US" sz="2800" b="0" i="0" u="none" strike="noStrike" kern="1200" dirty="0" smtClean="0">
                          <a:solidFill>
                            <a:srgbClr val="00264C"/>
                          </a:solidFill>
                          <a:latin typeface="Cambria Math" pitchFamily="18" charset="0"/>
                          <a:ea typeface="Cambria Math" pitchFamily="18" charset="0"/>
                          <a:cs typeface="+mn-cs"/>
                        </a:rPr>
                        <a:t>)</a:t>
                      </a:r>
                      <a:endParaRPr lang="en-US" sz="2800" b="0" i="0" u="none" strike="noStrike" kern="1200" dirty="0">
                        <a:solidFill>
                          <a:srgbClr val="00264C"/>
                        </a:solidFill>
                        <a:latin typeface="Cambria Math" pitchFamily="18" charset="0"/>
                        <a:ea typeface="Cambria Math" pitchFamily="18" charset="0"/>
                        <a:cs typeface="+mn-cs"/>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r>
              <a:tr h="586740">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0</a:t>
                      </a:r>
                    </a:p>
                  </a:txBody>
                  <a:tcPr marL="0" marR="3532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-10</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-90</a:t>
                      </a:r>
                    </a:p>
                  </a:txBody>
                  <a:tcPr marL="0" marR="5652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9</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45</a:t>
                      </a:r>
                    </a:p>
                  </a:txBody>
                  <a:tcPr marL="0" marR="353291"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5</a:t>
                      </a:r>
                    </a:p>
                  </a:txBody>
                  <a:tcPr marL="0" marR="3532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-5</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-30</a:t>
                      </a:r>
                    </a:p>
                  </a:txBody>
                  <a:tcPr marL="0" marR="5652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6</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42</a:t>
                      </a:r>
                    </a:p>
                  </a:txBody>
                  <a:tcPr marL="0" marR="353291"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10</a:t>
                      </a:r>
                    </a:p>
                  </a:txBody>
                  <a:tcPr marL="0" marR="3532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0</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0</a:t>
                      </a:r>
                    </a:p>
                  </a:txBody>
                  <a:tcPr marL="0" marR="5652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-3</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33</a:t>
                      </a:r>
                    </a:p>
                  </a:txBody>
                  <a:tcPr marL="0" marR="353291"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15</a:t>
                      </a:r>
                    </a:p>
                  </a:txBody>
                  <a:tcPr marL="0" marR="3532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5</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-25</a:t>
                      </a:r>
                    </a:p>
                  </a:txBody>
                  <a:tcPr marL="0" marR="5652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-5</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31</a:t>
                      </a:r>
                    </a:p>
                  </a:txBody>
                  <a:tcPr marL="0" marR="353291"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20</a:t>
                      </a:r>
                    </a:p>
                  </a:txBody>
                  <a:tcPr marL="0" marR="35329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10</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-70</a:t>
                      </a:r>
                    </a:p>
                  </a:txBody>
                  <a:tcPr marL="0" marR="5652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-7</a:t>
                      </a:r>
                    </a:p>
                  </a:txBody>
                  <a:tcPr marL="0" marR="353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r" rtl="0" fontAlgn="ctr"/>
                      <a:r>
                        <a:rPr kumimoji="0" lang="en-US" sz="2800" b="0" i="0" u="none" strike="noStrike" kern="1200" cap="none" normalizeH="0" baseline="0" dirty="0" smtClean="0">
                          <a:ln>
                            <a:noFill/>
                          </a:ln>
                          <a:solidFill>
                            <a:schemeClr val="tx1"/>
                          </a:solidFill>
                          <a:effectLst/>
                          <a:latin typeface="Calibri" pitchFamily="34" charset="0"/>
                          <a:ea typeface="+mn-ea"/>
                          <a:cs typeface="+mn-cs"/>
                        </a:rPr>
                        <a:t>29</a:t>
                      </a:r>
                    </a:p>
                  </a:txBody>
                  <a:tcPr marL="0" marR="353291"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94360">
                <a:tc gridSpan="2">
                  <a:txBody>
                    <a:bodyPr/>
                    <a:lstStyle/>
                    <a:p>
                      <a:pPr algn="r" rtl="0" fontAlgn="ctr"/>
                      <a:endParaRPr kumimoji="0" lang="en-US" sz="2800" b="0" i="0" u="none" strike="noStrike" kern="1200" cap="none" normalizeH="0" baseline="0" dirty="0" smtClean="0">
                        <a:ln>
                          <a:noFill/>
                        </a:ln>
                        <a:solidFill>
                          <a:schemeClr val="tx1"/>
                        </a:solidFill>
                        <a:effectLst/>
                        <a:latin typeface="Calibri" pitchFamily="34" charset="0"/>
                        <a:ea typeface="+mn-ea"/>
                        <a:cs typeface="+mn-cs"/>
                      </a:endParaRPr>
                    </a:p>
                  </a:txBody>
                  <a:tcPr marL="0" marR="353291"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hMerge="1">
                  <a:txBody>
                    <a:bodyPr/>
                    <a:lstStyle/>
                    <a:p>
                      <a:pPr algn="r" rtl="0" fontAlgn="ctr"/>
                      <a:endParaRPr kumimoji="0" lang="en-US" sz="2800" b="0" i="0" u="none" strike="noStrike" kern="1200" cap="none" normalizeH="0" baseline="0" dirty="0" smtClean="0">
                        <a:ln>
                          <a:noFill/>
                        </a:ln>
                        <a:solidFill>
                          <a:schemeClr val="tx1"/>
                        </a:solidFill>
                        <a:effectLst/>
                        <a:latin typeface="Calibri" pitchFamily="34" charset="0"/>
                        <a:ea typeface="+mn-ea"/>
                        <a:cs typeface="+mn-cs"/>
                      </a:endParaRPr>
                    </a:p>
                  </a:txBody>
                  <a:tcPr marL="0" marR="34290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r>
                        <a:rPr kumimoji="0" lang="en-US" sz="3200" b="0" i="0" u="none" strike="noStrike" kern="1200" cap="none" normalizeH="0" baseline="0" dirty="0" smtClean="0">
                          <a:ln>
                            <a:noFill/>
                          </a:ln>
                          <a:solidFill>
                            <a:schemeClr val="tx1"/>
                          </a:solidFill>
                          <a:effectLst/>
                          <a:latin typeface="Cambria"/>
                          <a:ea typeface="+mn-ea"/>
                          <a:cs typeface="+mn-cs"/>
                        </a:rPr>
                        <a:t>∑= </a:t>
                      </a:r>
                      <a:r>
                        <a:rPr kumimoji="0" lang="en-US" sz="3200" b="0" i="0" u="none" strike="noStrike" kern="1200" cap="none" normalizeH="0" baseline="0" dirty="0" smtClean="0">
                          <a:ln>
                            <a:noFill/>
                          </a:ln>
                          <a:solidFill>
                            <a:srgbClr val="FF0000"/>
                          </a:solidFill>
                          <a:effectLst/>
                          <a:latin typeface="Cambria"/>
                          <a:ea typeface="+mn-ea"/>
                          <a:cs typeface="+mn-cs"/>
                        </a:rPr>
                        <a:t>-</a:t>
                      </a:r>
                      <a:r>
                        <a:rPr kumimoji="0" lang="en-US" sz="3200" b="0" i="0" u="none" strike="noStrike" kern="1200" cap="none" normalizeH="0" baseline="0" dirty="0" smtClean="0">
                          <a:ln>
                            <a:noFill/>
                          </a:ln>
                          <a:solidFill>
                            <a:srgbClr val="FF0000"/>
                          </a:solidFill>
                          <a:effectLst/>
                          <a:latin typeface="Calibri" pitchFamily="34" charset="0"/>
                          <a:ea typeface="+mn-ea"/>
                          <a:cs typeface="+mn-cs"/>
                        </a:rPr>
                        <a:t>215</a:t>
                      </a:r>
                    </a:p>
                  </a:txBody>
                  <a:tcPr marL="0" marR="565265"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gridSpan="2">
                  <a:txBody>
                    <a:bodyPr/>
                    <a:lstStyle/>
                    <a:p>
                      <a:pPr algn="r" rtl="0" fontAlgn="ctr"/>
                      <a:endParaRPr kumimoji="0" lang="en-US" sz="2800" b="0" i="0" u="none" strike="noStrike" kern="1200" cap="none" normalizeH="0" baseline="0" dirty="0" smtClean="0">
                        <a:ln>
                          <a:noFill/>
                        </a:ln>
                        <a:solidFill>
                          <a:schemeClr val="tx1"/>
                        </a:solidFill>
                        <a:effectLst/>
                        <a:latin typeface="Calibri" pitchFamily="34" charset="0"/>
                        <a:ea typeface="+mn-ea"/>
                        <a:cs typeface="+mn-cs"/>
                      </a:endParaRPr>
                    </a:p>
                  </a:txBody>
                  <a:tcPr marL="0" marR="353291"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hMerge="1">
                  <a:txBody>
                    <a:bodyPr/>
                    <a:lstStyle/>
                    <a:p>
                      <a:pPr algn="r" rtl="0" fontAlgn="ctr"/>
                      <a:endParaRPr kumimoji="0" lang="en-US" sz="2800" b="0" i="0" u="none" strike="noStrike" kern="1200" cap="none" normalizeH="0" baseline="0" dirty="0" smtClean="0">
                        <a:ln>
                          <a:noFill/>
                        </a:ln>
                        <a:solidFill>
                          <a:schemeClr val="tx1"/>
                        </a:solidFill>
                        <a:effectLst/>
                        <a:latin typeface="Calibri" pitchFamily="34" charset="0"/>
                        <a:ea typeface="+mn-ea"/>
                        <a:cs typeface="+mn-cs"/>
                      </a:endParaRPr>
                    </a:p>
                  </a:txBody>
                  <a:tcPr marL="0" marR="34290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74" name="Object 3"/>
          <p:cNvGraphicFramePr>
            <a:graphicFrameLocks noChangeAspect="1"/>
          </p:cNvGraphicFramePr>
          <p:nvPr/>
        </p:nvGraphicFramePr>
        <p:xfrm>
          <a:off x="3571875" y="2095500"/>
          <a:ext cx="2028825" cy="495300"/>
        </p:xfrm>
        <a:graphic>
          <a:graphicData uri="http://schemas.openxmlformats.org/presentationml/2006/ole">
            <mc:AlternateContent xmlns:mc="http://schemas.openxmlformats.org/markup-compatibility/2006">
              <mc:Choice xmlns:v="urn:schemas-microsoft-com:vml" Requires="v">
                <p:oleObj spid="_x0000_s7188" name="Equation" r:id="rId3" imgW="1002960" imgH="228600" progId="Equation.DSMT4">
                  <p:embed/>
                </p:oleObj>
              </mc:Choice>
              <mc:Fallback>
                <p:oleObj name="Equation" r:id="rId3" imgW="10029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2095500"/>
                        <a:ext cx="20288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ChangeAspect="1"/>
          </p:cNvGraphicFramePr>
          <p:nvPr/>
        </p:nvGraphicFramePr>
        <p:xfrm>
          <a:off x="5791200" y="2095500"/>
          <a:ext cx="1028700" cy="495300"/>
        </p:xfrm>
        <a:graphic>
          <a:graphicData uri="http://schemas.openxmlformats.org/presentationml/2006/ole">
            <mc:AlternateContent xmlns:mc="http://schemas.openxmlformats.org/markup-compatibility/2006">
              <mc:Choice xmlns:v="urn:schemas-microsoft-com:vml" Requires="v">
                <p:oleObj spid="_x0000_s7189" name="Equation" r:id="rId5" imgW="482400" imgH="228600" progId="Equation.DSMT4">
                  <p:embed/>
                </p:oleObj>
              </mc:Choice>
              <mc:Fallback>
                <p:oleObj name="Equation" r:id="rId5" imgW="482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2095500"/>
                        <a:ext cx="10287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ChangeAspect="1"/>
          </p:cNvGraphicFramePr>
          <p:nvPr/>
        </p:nvGraphicFramePr>
        <p:xfrm>
          <a:off x="2266950" y="2095500"/>
          <a:ext cx="1200150" cy="495300"/>
        </p:xfrm>
        <a:graphic>
          <a:graphicData uri="http://schemas.openxmlformats.org/presentationml/2006/ole">
            <mc:AlternateContent xmlns:mc="http://schemas.openxmlformats.org/markup-compatibility/2006">
              <mc:Choice xmlns:v="urn:schemas-microsoft-com:vml" Requires="v">
                <p:oleObj spid="_x0000_s7190" name="Equation" r:id="rId7" imgW="571320" imgH="228600" progId="Equation.DSMT4">
                  <p:embed/>
                </p:oleObj>
              </mc:Choice>
              <mc:Fallback>
                <p:oleObj name="Equation" r:id="rId7" imgW="57132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6950" y="2095500"/>
                        <a:ext cx="1200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6393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descr="Large confetti"/>
          <p:cNvSpPr>
            <a:spLocks noGrp="1" noChangeArrowheads="1"/>
          </p:cNvSpPr>
          <p:nvPr>
            <p:ph type="title"/>
          </p:nvPr>
        </p:nvSpPr>
        <p:spPr/>
        <p:txBody>
          <a:bodyPr/>
          <a:lstStyle/>
          <a:p>
            <a:pPr eaLnBrk="1" hangingPunct="1"/>
            <a:r>
              <a:rPr lang="en-US" sz="3600" smtClean="0">
                <a:effectLst/>
              </a:rPr>
              <a:t> </a:t>
            </a:r>
          </a:p>
        </p:txBody>
      </p:sp>
      <p:sp>
        <p:nvSpPr>
          <p:cNvPr id="34819" name="Rectangle 3"/>
          <p:cNvSpPr>
            <a:spLocks noGrp="1" noChangeArrowheads="1"/>
          </p:cNvSpPr>
          <p:nvPr>
            <p:ph type="body" idx="1"/>
          </p:nvPr>
        </p:nvSpPr>
        <p:spPr>
          <a:xfrm>
            <a:off x="685800" y="2209800"/>
            <a:ext cx="7772400" cy="838200"/>
          </a:xfrm>
        </p:spPr>
        <p:txBody>
          <a:bodyPr/>
          <a:lstStyle/>
          <a:p>
            <a:pPr eaLnBrk="1" hangingPunct="1">
              <a:buFont typeface="Cambria Math" pitchFamily="18" charset="0"/>
              <a:buNone/>
              <a:defRPr/>
            </a:pPr>
            <a:r>
              <a:rPr lang="en-US" dirty="0" smtClean="0"/>
              <a:t> Evaluation yields,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73462360"/>
              </p:ext>
            </p:extLst>
          </p:nvPr>
        </p:nvGraphicFramePr>
        <p:xfrm>
          <a:off x="1066800" y="609600"/>
          <a:ext cx="7315200" cy="822890"/>
        </p:xfrm>
        <a:graphic>
          <a:graphicData uri="http://schemas.openxmlformats.org/drawingml/2006/table">
            <a:tbl>
              <a:tblPr firstRow="1" bandRow="1">
                <a:tableStyleId>{5C22544A-7EE6-4342-B048-85BDC9FD1C3A}</a:tableStyleId>
              </a:tblPr>
              <a:tblGrid>
                <a:gridCol w="6172200"/>
                <a:gridCol w="1143000"/>
              </a:tblGrid>
              <a:tr h="822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800" b="0" dirty="0" smtClean="0">
                          <a:solidFill>
                            <a:schemeClr val="accent6"/>
                          </a:solidFill>
                          <a:effectLst>
                            <a:outerShdw blurRad="38100" dist="38100" dir="2700000" algn="tl">
                              <a:srgbClr val="000000">
                                <a:alpha val="43137"/>
                              </a:srgbClr>
                            </a:outerShdw>
                          </a:effectLst>
                          <a:latin typeface="Calibri" pitchFamily="34" charset="0"/>
                        </a:rPr>
                        <a:t>Covariance Calculation</a:t>
                      </a:r>
                      <a:endParaRPr lang="en-US" sz="1800" dirty="0">
                        <a:effectLst>
                          <a:outerShdw blurRad="38100" dist="38100" dir="2700000" algn="tl">
                            <a:srgbClr val="000000">
                              <a:alpha val="43137"/>
                            </a:srgbClr>
                          </a:outerShdw>
                        </a:effectLst>
                      </a:endParaRPr>
                    </a:p>
                  </a:txBody>
                  <a:tcPr marT="45685" marB="456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4800" b="0" kern="1200" dirty="0" smtClean="0">
                        <a:solidFill>
                          <a:schemeClr val="lt1"/>
                        </a:solidFill>
                        <a:effectLst>
                          <a:outerShdw blurRad="38100" dist="38100" dir="2700000" algn="tl">
                            <a:srgbClr val="000000">
                              <a:alpha val="43137"/>
                            </a:srgbClr>
                          </a:outerShdw>
                        </a:effectLst>
                        <a:latin typeface="Calibri" pitchFamily="34" charset="0"/>
                        <a:ea typeface="+mn-ea"/>
                        <a:cs typeface="+mn-cs"/>
                      </a:endParaRPr>
                    </a:p>
                  </a:txBody>
                  <a:tcPr marT="45685" marB="4568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1340945" y="3954254"/>
                <a:ext cx="5940729" cy="10143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𝑐𝑜𝑣</m:t>
                      </m:r>
                      <m:d>
                        <m:dPr>
                          <m:ctrlPr>
                            <a:rPr lang="en-US" sz="3200" b="0" i="1" smtClean="0">
                              <a:latin typeface="Cambria Math"/>
                            </a:rPr>
                          </m:ctrlPr>
                        </m:dPr>
                        <m:e>
                          <m:r>
                            <a:rPr lang="en-US" sz="3200" b="0" i="1" smtClean="0">
                              <a:latin typeface="Cambria Math"/>
                            </a:rPr>
                            <m:t>𝑋</m:t>
                          </m:r>
                          <m:r>
                            <a:rPr lang="en-US" sz="3200" b="0" i="1" smtClean="0">
                              <a:latin typeface="Cambria Math"/>
                            </a:rPr>
                            <m:t>,</m:t>
                          </m:r>
                          <m:r>
                            <a:rPr lang="en-US" sz="3200" b="0" i="1" smtClean="0">
                              <a:latin typeface="Cambria Math"/>
                            </a:rPr>
                            <m:t>𝑌</m:t>
                          </m:r>
                        </m:e>
                      </m:d>
                      <m:r>
                        <a:rPr lang="en-US" sz="3200" b="0" i="1" smtClean="0">
                          <a:latin typeface="Cambria Math"/>
                        </a:rPr>
                        <m:t>=</m:t>
                      </m:r>
                      <m:f>
                        <m:fPr>
                          <m:ctrlPr>
                            <a:rPr lang="en-US" sz="3200" b="0" i="1" smtClean="0">
                              <a:latin typeface="Cambria Math"/>
                            </a:rPr>
                          </m:ctrlPr>
                        </m:fPr>
                        <m:num>
                          <m:r>
                            <a:rPr lang="en-US" sz="3200" b="0" i="1" smtClean="0">
                              <a:latin typeface="Cambria Math"/>
                            </a:rPr>
                            <m:t>1</m:t>
                          </m:r>
                        </m:num>
                        <m:den>
                          <m:r>
                            <a:rPr lang="en-US" sz="3200" b="0" i="1" smtClean="0">
                              <a:latin typeface="Cambria Math"/>
                            </a:rPr>
                            <m:t>4</m:t>
                          </m:r>
                        </m:den>
                      </m:f>
                      <m:d>
                        <m:dPr>
                          <m:ctrlPr>
                            <a:rPr lang="en-US" sz="3200" b="0" i="1" smtClean="0">
                              <a:latin typeface="Cambria Math"/>
                            </a:rPr>
                          </m:ctrlPr>
                        </m:dPr>
                        <m:e>
                          <m:r>
                            <a:rPr lang="en-US" sz="3200" b="0" i="1" smtClean="0">
                              <a:latin typeface="Cambria Math"/>
                            </a:rPr>
                            <m:t>−215</m:t>
                          </m:r>
                        </m:e>
                      </m:d>
                      <m:r>
                        <a:rPr lang="en-US" sz="3200" b="0" i="1" smtClean="0">
                          <a:latin typeface="Cambria Math"/>
                        </a:rPr>
                        <m:t>=−53.75</m:t>
                      </m:r>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340945" y="3954254"/>
                <a:ext cx="5940729" cy="1014317"/>
              </a:xfrm>
              <a:prstGeom prst="rect">
                <a:avLst/>
              </a:prstGeom>
              <a:blipFill rotWithShape="1">
                <a:blip r:embed="rId2"/>
                <a:stretch>
                  <a:fillRect r="-2769" b="-3012"/>
                </a:stretch>
              </a:blipFill>
            </p:spPr>
            <p:txBody>
              <a:bodyPr/>
              <a:lstStyle/>
              <a:p>
                <a:r>
                  <a:rPr lang="en-US">
                    <a:noFill/>
                  </a:rPr>
                  <a:t> </a:t>
                </a:r>
              </a:p>
            </p:txBody>
          </p:sp>
        </mc:Fallback>
      </mc:AlternateContent>
    </p:spTree>
    <p:extLst>
      <p:ext uri="{BB962C8B-B14F-4D97-AF65-F5344CB8AC3E}">
        <p14:creationId xmlns:p14="http://schemas.microsoft.com/office/powerpoint/2010/main" val="2896272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Large confetti"/>
          <p:cNvSpPr>
            <a:spLocks noGrp="1" noChangeArrowheads="1"/>
          </p:cNvSpPr>
          <p:nvPr>
            <p:ph type="title"/>
          </p:nvPr>
        </p:nvSpPr>
        <p:spPr/>
        <p:txBody>
          <a:bodyPr/>
          <a:lstStyle/>
          <a:p>
            <a:pPr eaLnBrk="1" hangingPunct="1">
              <a:defRPr/>
            </a:pPr>
            <a:r>
              <a:rPr lang="en-US" dirty="0"/>
              <a:t>Computing </a:t>
            </a:r>
            <a:r>
              <a:rPr lang="en-US" dirty="0" smtClean="0"/>
              <a:t>Correlation</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2057400" y="2971800"/>
                <a:ext cx="4302588" cy="889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800" i="1" smtClean="0">
                              <a:latin typeface="Cambria Math"/>
                            </a:rPr>
                          </m:ctrlPr>
                        </m:sSubPr>
                        <m:e>
                          <m:r>
                            <a:rPr lang="en-US" sz="4800" b="0" i="1" smtClean="0">
                              <a:latin typeface="Cambria Math"/>
                            </a:rPr>
                            <m:t>𝑟</m:t>
                          </m:r>
                        </m:e>
                        <m:sub>
                          <m:r>
                            <a:rPr lang="en-US" sz="4800" b="0" i="1" smtClean="0">
                              <a:latin typeface="Cambria Math"/>
                            </a:rPr>
                            <m:t>𝑥</m:t>
                          </m:r>
                          <m:r>
                            <a:rPr lang="en-US" sz="4800" b="0" i="1" smtClean="0">
                              <a:latin typeface="Cambria Math"/>
                            </a:rPr>
                            <m:t>,</m:t>
                          </m:r>
                          <m:r>
                            <a:rPr lang="en-US" sz="4800" b="0" i="1" smtClean="0">
                              <a:latin typeface="Cambria Math"/>
                            </a:rPr>
                            <m:t>𝑦</m:t>
                          </m:r>
                        </m:sub>
                      </m:sSub>
                      <m:r>
                        <a:rPr lang="en-US" sz="4800" b="0" i="1" smtClean="0">
                          <a:latin typeface="Cambria Math"/>
                        </a:rPr>
                        <m:t>=−0.9615</m:t>
                      </m:r>
                    </m:oMath>
                  </m:oMathPara>
                </a14:m>
                <a:endParaRPr lang="en-US" sz="4800" dirty="0"/>
              </a:p>
            </p:txBody>
          </p:sp>
        </mc:Choice>
        <mc:Fallback xmlns="">
          <p:sp>
            <p:nvSpPr>
              <p:cNvPr id="2" name="TextBox 1"/>
              <p:cNvSpPr txBox="1">
                <a:spLocks noRot="1" noChangeAspect="1" noMove="1" noResize="1" noEditPoints="1" noAdjustHandles="1" noChangeArrowheads="1" noChangeShapeType="1" noTextEdit="1"/>
              </p:cNvSpPr>
              <p:nvPr/>
            </p:nvSpPr>
            <p:spPr>
              <a:xfrm>
                <a:off x="2057400" y="2971800"/>
                <a:ext cx="4302588" cy="889282"/>
              </a:xfrm>
              <a:prstGeom prst="rect">
                <a:avLst/>
              </a:prstGeom>
              <a:blipFill rotWithShape="1">
                <a:blip r:embed="rId2"/>
                <a:stretch>
                  <a:fillRect t="-14483" r="-7660" b="-30345"/>
                </a:stretch>
              </a:blipFill>
            </p:spPr>
            <p:txBody>
              <a:bodyPr/>
              <a:lstStyle/>
              <a:p>
                <a:r>
                  <a:rPr lang="en-US">
                    <a:noFill/>
                  </a:rPr>
                  <a:t> </a:t>
                </a:r>
              </a:p>
            </p:txBody>
          </p:sp>
        </mc:Fallback>
      </mc:AlternateContent>
    </p:spTree>
    <p:extLst>
      <p:ext uri="{BB962C8B-B14F-4D97-AF65-F5344CB8AC3E}">
        <p14:creationId xmlns:p14="http://schemas.microsoft.com/office/powerpoint/2010/main" val="71124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381000" y="152400"/>
            <a:ext cx="8229600" cy="8382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b="1" dirty="0"/>
              <a:t>   Correlation</a:t>
            </a:r>
          </a:p>
        </p:txBody>
      </p:sp>
      <p:sp>
        <p:nvSpPr>
          <p:cNvPr id="6146" name="Rectangle 2"/>
          <p:cNvSpPr>
            <a:spLocks noGrp="1" noChangeArrowheads="1"/>
          </p:cNvSpPr>
          <p:nvPr>
            <p:ph type="body" idx="1"/>
          </p:nvPr>
        </p:nvSpPr>
        <p:spPr>
          <a:xfrm>
            <a:off x="76200" y="1676400"/>
            <a:ext cx="8991600" cy="3886200"/>
          </a:xfrm>
          <a:ln/>
        </p:spPr>
        <p:txBody>
          <a:bodyPr>
            <a:normAutofit/>
          </a:bodyPr>
          <a:lstStyle/>
          <a:p>
            <a:pPr algn="just">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000000"/>
                </a:solidFill>
              </a:rPr>
              <a:t>Correlation is a statistical tool that helps to measure and </a:t>
            </a:r>
            <a:r>
              <a:rPr lang="en-GB" sz="3600" dirty="0" err="1">
                <a:solidFill>
                  <a:srgbClr val="000000"/>
                </a:solidFill>
              </a:rPr>
              <a:t>analyze</a:t>
            </a:r>
            <a:r>
              <a:rPr lang="en-GB" sz="3600" dirty="0">
                <a:solidFill>
                  <a:srgbClr val="000000"/>
                </a:solidFill>
              </a:rPr>
              <a:t> the degree of relationship between two variables. </a:t>
            </a:r>
          </a:p>
          <a:p>
            <a:pPr algn="just">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000000"/>
                </a:solidFill>
              </a:rPr>
              <a:t>Correlation analysis deals with the association between two or more variables</a:t>
            </a:r>
            <a:r>
              <a:rPr lang="en-GB" sz="3600" dirty="0"/>
              <a:t>.</a:t>
            </a:r>
          </a:p>
        </p:txBody>
      </p:sp>
    </p:spTree>
    <p:extLst>
      <p:ext uri="{BB962C8B-B14F-4D97-AF65-F5344CB8AC3E}">
        <p14:creationId xmlns:p14="http://schemas.microsoft.com/office/powerpoint/2010/main" val="1558329723"/>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200" y="735013"/>
            <a:ext cx="8382000" cy="12477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      Interpretation of Correlation     Coefficient (r)</a:t>
            </a:r>
          </a:p>
        </p:txBody>
      </p:sp>
      <p:sp>
        <p:nvSpPr>
          <p:cNvPr id="32770" name="Rectangle 2"/>
          <p:cNvSpPr>
            <a:spLocks noGrp="1" noChangeArrowheads="1"/>
          </p:cNvSpPr>
          <p:nvPr>
            <p:ph type="body" idx="1"/>
          </p:nvPr>
        </p:nvSpPr>
        <p:spPr>
          <a:xfrm>
            <a:off x="228600" y="2101850"/>
            <a:ext cx="8610600" cy="4741863"/>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The value of correlation coefficient ‘r’ ranges from -1 to +1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If r = +1, then the correlation between the two variables is said to be perfect and positive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If r = -1, then the correlation between the two variables is said to be perfect and negative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If r = 0, then there exists no correlation between the variables</a:t>
            </a:r>
          </a:p>
          <a:p>
            <a:pPr>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solidFill>
                <a:srgbClr val="000000"/>
              </a:solidFill>
            </a:endParaRPr>
          </a:p>
        </p:txBody>
      </p:sp>
    </p:spTree>
    <p:extLst>
      <p:ext uri="{BB962C8B-B14F-4D97-AF65-F5344CB8AC3E}">
        <p14:creationId xmlns:p14="http://schemas.microsoft.com/office/powerpoint/2010/main" val="262146223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828800" y="68263"/>
            <a:ext cx="6096000" cy="1836737"/>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Assumptions of Pearson’s             Correlation Coefficient </a:t>
            </a:r>
          </a:p>
        </p:txBody>
      </p:sp>
      <p:sp>
        <p:nvSpPr>
          <p:cNvPr id="34818" name="Rectangle 2"/>
          <p:cNvSpPr>
            <a:spLocks noGrp="1" noChangeArrowheads="1"/>
          </p:cNvSpPr>
          <p:nvPr>
            <p:ph type="body" idx="1"/>
          </p:nvPr>
        </p:nvSpPr>
        <p:spPr>
          <a:xfrm>
            <a:off x="457200" y="2057400"/>
            <a:ext cx="8382000" cy="4419600"/>
          </a:xfrm>
          <a:ln/>
        </p:spPr>
        <p:txBody>
          <a:bodyPr/>
          <a:lstStyle/>
          <a:p>
            <a:pPr>
              <a:lnSpc>
                <a:spcPct val="95000"/>
              </a:lnSpc>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000000"/>
                </a:solidFill>
              </a:rPr>
              <a:t>There is linear relationship between two variables, i.e. when the two variables are plotted on a scatter diagram a straight line will be formed by the points.</a:t>
            </a:r>
          </a:p>
          <a:p>
            <a:pPr>
              <a:spcBef>
                <a:spcPts val="11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000000"/>
                </a:solidFill>
              </a:rPr>
              <a:t>Cause and effect relation exists between different forces operating on the item of the two variable series.</a:t>
            </a:r>
            <a:r>
              <a:rPr lang="en-GB" sz="4400"/>
              <a:t> </a:t>
            </a:r>
          </a:p>
        </p:txBody>
      </p:sp>
    </p:spTree>
    <p:extLst>
      <p:ext uri="{BB962C8B-B14F-4D97-AF65-F5344CB8AC3E}">
        <p14:creationId xmlns:p14="http://schemas.microsoft.com/office/powerpoint/2010/main" val="3069961607"/>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349250"/>
            <a:ext cx="8229600" cy="155575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Advantages of Pearson’s Coefficient</a:t>
            </a:r>
            <a:r>
              <a:rPr lang="en-GB" sz="4800" b="1"/>
              <a:t> </a:t>
            </a:r>
          </a:p>
        </p:txBody>
      </p:sp>
      <p:sp>
        <p:nvSpPr>
          <p:cNvPr id="35842" name="Rectangle 2"/>
          <p:cNvSpPr>
            <a:spLocks noGrp="1" noChangeArrowheads="1"/>
          </p:cNvSpPr>
          <p:nvPr>
            <p:ph type="body" idx="1"/>
          </p:nvPr>
        </p:nvSpPr>
        <p:spPr>
          <a:xfrm>
            <a:off x="1066800" y="2863850"/>
            <a:ext cx="7772400" cy="3352800"/>
          </a:xfrm>
          <a:ln/>
        </p:spPr>
        <p:txBody>
          <a:bodyPr/>
          <a:lstStyle/>
          <a:p>
            <a:pPr>
              <a:lnSpc>
                <a:spcPct val="95000"/>
              </a:lnSpc>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It summarizes in one value, the degree of correlation &amp; direction of correlation also.</a:t>
            </a:r>
          </a:p>
        </p:txBody>
      </p:sp>
    </p:spTree>
    <p:extLst>
      <p:ext uri="{BB962C8B-B14F-4D97-AF65-F5344CB8AC3E}">
        <p14:creationId xmlns:p14="http://schemas.microsoft.com/office/powerpoint/2010/main" val="1539226333"/>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228600" y="314325"/>
            <a:ext cx="8686800" cy="1362075"/>
          </a:xfrm>
          <a:ln/>
        </p:spPr>
        <p:txBody>
          <a:bodyPr>
            <a:normAutofit/>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   </a:t>
            </a:r>
            <a:r>
              <a:rPr lang="en-GB" b="1" dirty="0" smtClean="0"/>
              <a:t>Limitation </a:t>
            </a:r>
            <a:r>
              <a:rPr lang="en-GB" b="1" dirty="0"/>
              <a:t>of Pearson’s Coefficient</a:t>
            </a:r>
          </a:p>
        </p:txBody>
      </p:sp>
      <p:sp>
        <p:nvSpPr>
          <p:cNvPr id="36866" name="Rectangle 2"/>
          <p:cNvSpPr>
            <a:spLocks noGrp="1" noChangeArrowheads="1"/>
          </p:cNvSpPr>
          <p:nvPr>
            <p:ph type="body" idx="1"/>
          </p:nvPr>
        </p:nvSpPr>
        <p:spPr>
          <a:xfrm>
            <a:off x="381000" y="1905000"/>
            <a:ext cx="8534400" cy="3836987"/>
          </a:xfrm>
          <a:ln/>
        </p:spPr>
        <p:txBody>
          <a:bodyPr/>
          <a:lstStyle/>
          <a:p>
            <a:pPr algn="just">
              <a:lnSpc>
                <a:spcPct val="95000"/>
              </a:lnSpc>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rPr>
              <a:t>Always assume linear relationship </a:t>
            </a:r>
          </a:p>
          <a:p>
            <a:pPr algn="just">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rPr>
              <a:t>Interpreting the value of  r  is difficult.</a:t>
            </a:r>
          </a:p>
          <a:p>
            <a:pPr algn="just">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rPr>
              <a:t>Value of Correlation  Coefficient is affected by the extreme values.</a:t>
            </a:r>
          </a:p>
          <a:p>
            <a:pPr algn="just">
              <a:spcBef>
                <a:spcPts val="10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rPr>
              <a:t>Time consuming methods</a:t>
            </a:r>
          </a:p>
        </p:txBody>
      </p:sp>
    </p:spTree>
    <p:extLst>
      <p:ext uri="{BB962C8B-B14F-4D97-AF65-F5344CB8AC3E}">
        <p14:creationId xmlns:p14="http://schemas.microsoft.com/office/powerpoint/2010/main" val="349609968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752600" y="304800"/>
            <a:ext cx="5867400" cy="609600"/>
          </a:xfrm>
        </p:spPr>
        <p:txBody>
          <a:bodyPr>
            <a:normAutofit fontScale="90000"/>
          </a:bodyPr>
          <a:lstStyle/>
          <a:p>
            <a:r>
              <a:rPr lang="en-US" sz="4000" b="1"/>
              <a:t>Correlation &amp; Causation</a:t>
            </a:r>
          </a:p>
        </p:txBody>
      </p:sp>
      <p:sp>
        <p:nvSpPr>
          <p:cNvPr id="177155" name="Rectangle 3"/>
          <p:cNvSpPr>
            <a:spLocks noGrp="1" noChangeArrowheads="1"/>
          </p:cNvSpPr>
          <p:nvPr>
            <p:ph type="body" idx="1"/>
          </p:nvPr>
        </p:nvSpPr>
        <p:spPr>
          <a:xfrm>
            <a:off x="152400" y="1219200"/>
            <a:ext cx="8837613" cy="5334000"/>
          </a:xfrm>
        </p:spPr>
        <p:txBody>
          <a:bodyPr/>
          <a:lstStyle/>
          <a:p>
            <a:pPr algn="just"/>
            <a:r>
              <a:rPr lang="en-US" sz="2800" dirty="0">
                <a:solidFill>
                  <a:schemeClr val="tx1"/>
                </a:solidFill>
              </a:rPr>
              <a:t>Causation means cause  &amp;  effect relation.</a:t>
            </a:r>
          </a:p>
          <a:p>
            <a:pPr algn="just"/>
            <a:r>
              <a:rPr lang="en-US" sz="2800" dirty="0" smtClean="0">
                <a:solidFill>
                  <a:schemeClr val="tx1"/>
                </a:solidFill>
              </a:rPr>
              <a:t>Correlation </a:t>
            </a:r>
            <a:r>
              <a:rPr lang="en-US" sz="2800" dirty="0">
                <a:solidFill>
                  <a:schemeClr val="tx1"/>
                </a:solidFill>
              </a:rPr>
              <a:t>denotes the interdependency among the variables for correlating two phenomenon, it is essential that the two phenomenon should have cause-effect relationship</a:t>
            </a:r>
            <a:r>
              <a:rPr lang="en-US" sz="2800" dirty="0" smtClean="0">
                <a:solidFill>
                  <a:schemeClr val="tx1"/>
                </a:solidFill>
              </a:rPr>
              <a:t>, </a:t>
            </a:r>
            <a:r>
              <a:rPr lang="en-US" sz="2800" dirty="0">
                <a:solidFill>
                  <a:schemeClr val="tx1"/>
                </a:solidFill>
              </a:rPr>
              <a:t>if such relationship does not exist then the two phenomenon can not be correlated. </a:t>
            </a:r>
          </a:p>
          <a:p>
            <a:pPr algn="just"/>
            <a:r>
              <a:rPr lang="en-US" sz="2800" dirty="0">
                <a:solidFill>
                  <a:schemeClr val="tx1"/>
                </a:solidFill>
              </a:rPr>
              <a:t>If two variables vary in such a way that movement in one are accompanied by movement in other, these variables  are called cause and effect relationship.</a:t>
            </a:r>
          </a:p>
          <a:p>
            <a:pPr algn="just"/>
            <a:r>
              <a:rPr lang="en-US" sz="2800" dirty="0">
                <a:solidFill>
                  <a:schemeClr val="tx1"/>
                </a:solidFill>
              </a:rPr>
              <a:t>Causation always implies correlation but correlation does not necessarily implies causation.</a:t>
            </a:r>
          </a:p>
        </p:txBody>
      </p:sp>
    </p:spTree>
    <p:extLst>
      <p:ext uri="{BB962C8B-B14F-4D97-AF65-F5344CB8AC3E}">
        <p14:creationId xmlns:p14="http://schemas.microsoft.com/office/powerpoint/2010/main" val="2381291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066800" y="619125"/>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5000"/>
              </a:lnSpc>
              <a:buClr>
                <a:srgbClr val="2A3D7A"/>
              </a:buClr>
              <a:buSzPct val="100000"/>
              <a:buFont typeface="Times New Roman" pitchFamily="18" charset="0"/>
              <a:buNone/>
            </a:pPr>
            <a:r>
              <a:rPr lang="en-GB" sz="4400">
                <a:solidFill>
                  <a:srgbClr val="2A3D7A"/>
                </a:solidFill>
              </a:rPr>
              <a:t>Types of Correlation </a:t>
            </a:r>
            <a:br>
              <a:rPr lang="en-GB" sz="4400">
                <a:solidFill>
                  <a:srgbClr val="2A3D7A"/>
                </a:solidFill>
              </a:rPr>
            </a:br>
            <a:r>
              <a:rPr lang="en-GB" sz="4400">
                <a:solidFill>
                  <a:srgbClr val="2A3D7A"/>
                </a:solidFill>
              </a:rPr>
              <a:t>Type </a:t>
            </a:r>
            <a:r>
              <a:rPr lang="en-GB" sz="4400" b="0">
                <a:solidFill>
                  <a:srgbClr val="2A3D7A"/>
                </a:solidFill>
              </a:rPr>
              <a:t> I</a:t>
            </a:r>
          </a:p>
        </p:txBody>
      </p:sp>
      <p:grpSp>
        <p:nvGrpSpPr>
          <p:cNvPr id="7170" name="Group 2"/>
          <p:cNvGrpSpPr>
            <a:grpSpLocks/>
          </p:cNvGrpSpPr>
          <p:nvPr/>
        </p:nvGrpSpPr>
        <p:grpSpPr bwMode="auto">
          <a:xfrm>
            <a:off x="533400" y="2101850"/>
            <a:ext cx="8380413" cy="3001963"/>
            <a:chOff x="336" y="1324"/>
            <a:chExt cx="5279" cy="1891"/>
          </a:xfrm>
        </p:grpSpPr>
        <p:sp>
          <p:nvSpPr>
            <p:cNvPr id="7171" name="AutoShape 3"/>
            <p:cNvSpPr>
              <a:spLocks noChangeArrowheads="1"/>
            </p:cNvSpPr>
            <p:nvPr/>
          </p:nvSpPr>
          <p:spPr bwMode="auto">
            <a:xfrm>
              <a:off x="336" y="1324"/>
              <a:ext cx="5280" cy="1892"/>
            </a:xfrm>
            <a:prstGeom prst="roundRect">
              <a:avLst>
                <a:gd name="adj" fmla="val 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40">
                  <a:solidFill>
                    <a:srgbClr val="000000"/>
                  </a:solidFill>
                  <a:round/>
                  <a:headEnd/>
                  <a:tailEnd/>
                </a14:hiddenLine>
              </a:ext>
            </a:extLst>
          </p:spPr>
          <p:txBody>
            <a:bodyPr wrap="none" anchor="ctr"/>
            <a:lstStyle/>
            <a:p>
              <a:endParaRPr lang="en-US"/>
            </a:p>
          </p:txBody>
        </p:sp>
        <p:cxnSp>
          <p:nvCxnSpPr>
            <p:cNvPr id="7172" name="AutoShape 4"/>
            <p:cNvCxnSpPr>
              <a:cxnSpLocks noChangeShapeType="1"/>
              <a:stCxn id="7181" idx="0"/>
              <a:endCxn id="7175" idx="2"/>
            </p:cNvCxnSpPr>
            <p:nvPr/>
          </p:nvCxnSpPr>
          <p:spPr bwMode="auto">
            <a:xfrm flipH="1" flipV="1">
              <a:off x="2976" y="2081"/>
              <a:ext cx="1421" cy="378"/>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7173" name="AutoShape 5"/>
            <p:cNvCxnSpPr>
              <a:cxnSpLocks noChangeShapeType="1"/>
              <a:stCxn id="7178" idx="0"/>
              <a:endCxn id="7175" idx="2"/>
            </p:cNvCxnSpPr>
            <p:nvPr/>
          </p:nvCxnSpPr>
          <p:spPr bwMode="auto">
            <a:xfrm flipV="1">
              <a:off x="1555" y="2081"/>
              <a:ext cx="1422" cy="378"/>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grpSp>
          <p:nvGrpSpPr>
            <p:cNvPr id="7174" name="Group 6"/>
            <p:cNvGrpSpPr>
              <a:grpSpLocks/>
            </p:cNvGrpSpPr>
            <p:nvPr/>
          </p:nvGrpSpPr>
          <p:grpSpPr bwMode="auto">
            <a:xfrm>
              <a:off x="1758" y="1324"/>
              <a:ext cx="2436" cy="756"/>
              <a:chOff x="1758" y="1324"/>
              <a:chExt cx="2436" cy="756"/>
            </a:xfrm>
          </p:grpSpPr>
          <p:sp>
            <p:nvSpPr>
              <p:cNvPr id="7175" name="AutoShape 7"/>
              <p:cNvSpPr>
                <a:spLocks noChangeArrowheads="1"/>
              </p:cNvSpPr>
              <p:nvPr/>
            </p:nvSpPr>
            <p:spPr bwMode="auto">
              <a:xfrm>
                <a:off x="1758" y="1324"/>
                <a:ext cx="2437" cy="757"/>
              </a:xfrm>
              <a:prstGeom prst="roundRect">
                <a:avLst>
                  <a:gd name="adj" fmla="val 6347"/>
                </a:avLst>
              </a:prstGeom>
              <a:solidFill>
                <a:srgbClr val="C9DDF1"/>
              </a:solidFill>
              <a:ln w="9360">
                <a:solidFill>
                  <a:srgbClr val="5B5249"/>
                </a:solidFill>
                <a:round/>
                <a:headEnd/>
                <a:tailEnd/>
              </a:ln>
            </p:spPr>
            <p:txBody>
              <a:bodyPr wrap="none" anchor="ctr"/>
              <a:lstStyle/>
              <a:p>
                <a:endParaRPr lang="en-US"/>
              </a:p>
            </p:txBody>
          </p:sp>
          <p:sp>
            <p:nvSpPr>
              <p:cNvPr id="7176" name="AutoShape 8"/>
              <p:cNvSpPr>
                <a:spLocks noChangeArrowheads="1"/>
              </p:cNvSpPr>
              <p:nvPr/>
            </p:nvSpPr>
            <p:spPr bwMode="auto">
              <a:xfrm>
                <a:off x="1803" y="1366"/>
                <a:ext cx="2348" cy="674"/>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5B5249"/>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100" b="0"/>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rPr>
                  <a:t>Correlation</a:t>
                </a:r>
              </a:p>
            </p:txBody>
          </p:sp>
        </p:grpSp>
        <p:grpSp>
          <p:nvGrpSpPr>
            <p:cNvPr id="7177" name="Group 9"/>
            <p:cNvGrpSpPr>
              <a:grpSpLocks/>
            </p:cNvGrpSpPr>
            <p:nvPr/>
          </p:nvGrpSpPr>
          <p:grpSpPr bwMode="auto">
            <a:xfrm>
              <a:off x="336" y="2459"/>
              <a:ext cx="2436" cy="756"/>
              <a:chOff x="336" y="2459"/>
              <a:chExt cx="2436" cy="756"/>
            </a:xfrm>
          </p:grpSpPr>
          <p:sp>
            <p:nvSpPr>
              <p:cNvPr id="7178" name="AutoShape 10"/>
              <p:cNvSpPr>
                <a:spLocks noChangeArrowheads="1"/>
              </p:cNvSpPr>
              <p:nvPr/>
            </p:nvSpPr>
            <p:spPr bwMode="auto">
              <a:xfrm>
                <a:off x="336" y="2459"/>
                <a:ext cx="2437" cy="757"/>
              </a:xfrm>
              <a:prstGeom prst="roundRect">
                <a:avLst>
                  <a:gd name="adj" fmla="val 6347"/>
                </a:avLst>
              </a:prstGeom>
              <a:solidFill>
                <a:srgbClr val="C9DDF1"/>
              </a:solidFill>
              <a:ln w="9360">
                <a:solidFill>
                  <a:srgbClr val="5B5249"/>
                </a:solidFill>
                <a:round/>
                <a:headEnd/>
                <a:tailEnd/>
              </a:ln>
            </p:spPr>
            <p:txBody>
              <a:bodyPr wrap="none" anchor="ctr"/>
              <a:lstStyle/>
              <a:p>
                <a:endParaRPr lang="en-US"/>
              </a:p>
            </p:txBody>
          </p:sp>
          <p:sp>
            <p:nvSpPr>
              <p:cNvPr id="7179" name="AutoShape 11"/>
              <p:cNvSpPr>
                <a:spLocks noChangeArrowheads="1"/>
              </p:cNvSpPr>
              <p:nvPr/>
            </p:nvSpPr>
            <p:spPr bwMode="auto">
              <a:xfrm>
                <a:off x="381" y="2501"/>
                <a:ext cx="2348" cy="674"/>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Positive Correlation</a:t>
                </a:r>
              </a:p>
            </p:txBody>
          </p:sp>
        </p:grpSp>
        <p:grpSp>
          <p:nvGrpSpPr>
            <p:cNvPr id="7180" name="Group 12"/>
            <p:cNvGrpSpPr>
              <a:grpSpLocks/>
            </p:cNvGrpSpPr>
            <p:nvPr/>
          </p:nvGrpSpPr>
          <p:grpSpPr bwMode="auto">
            <a:xfrm>
              <a:off x="3179" y="2459"/>
              <a:ext cx="2436" cy="756"/>
              <a:chOff x="3179" y="2459"/>
              <a:chExt cx="2436" cy="756"/>
            </a:xfrm>
          </p:grpSpPr>
          <p:sp>
            <p:nvSpPr>
              <p:cNvPr id="7181" name="AutoShape 13"/>
              <p:cNvSpPr>
                <a:spLocks noChangeArrowheads="1"/>
              </p:cNvSpPr>
              <p:nvPr/>
            </p:nvSpPr>
            <p:spPr bwMode="auto">
              <a:xfrm>
                <a:off x="3179" y="2459"/>
                <a:ext cx="2437" cy="757"/>
              </a:xfrm>
              <a:prstGeom prst="roundRect">
                <a:avLst>
                  <a:gd name="adj" fmla="val 6347"/>
                </a:avLst>
              </a:prstGeom>
              <a:solidFill>
                <a:srgbClr val="C9DDF1"/>
              </a:solidFill>
              <a:ln w="9360">
                <a:solidFill>
                  <a:srgbClr val="5B5249"/>
                </a:solidFill>
                <a:round/>
                <a:headEnd/>
                <a:tailEnd/>
              </a:ln>
            </p:spPr>
            <p:txBody>
              <a:bodyPr wrap="none" anchor="ctr"/>
              <a:lstStyle/>
              <a:p>
                <a:endParaRPr lang="en-US"/>
              </a:p>
            </p:txBody>
          </p:sp>
          <p:sp>
            <p:nvSpPr>
              <p:cNvPr id="7182" name="AutoShape 14"/>
              <p:cNvSpPr>
                <a:spLocks noChangeArrowheads="1"/>
              </p:cNvSpPr>
              <p:nvPr/>
            </p:nvSpPr>
            <p:spPr bwMode="auto">
              <a:xfrm>
                <a:off x="3224" y="2501"/>
                <a:ext cx="2348" cy="674"/>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Negative Correlation</a:t>
                </a:r>
              </a:p>
            </p:txBody>
          </p:sp>
        </p:grpSp>
      </p:grpSp>
    </p:spTree>
    <p:extLst>
      <p:ext uri="{BB962C8B-B14F-4D97-AF65-F5344CB8AC3E}">
        <p14:creationId xmlns:p14="http://schemas.microsoft.com/office/powerpoint/2010/main" val="25528112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762000"/>
            <a:ext cx="8382000" cy="8382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Types of Correlation Type </a:t>
            </a:r>
            <a:r>
              <a:rPr lang="en-GB"/>
              <a:t> I</a:t>
            </a:r>
          </a:p>
        </p:txBody>
      </p:sp>
      <p:sp>
        <p:nvSpPr>
          <p:cNvPr id="8194" name="Rectangle 2"/>
          <p:cNvSpPr>
            <a:spLocks noGrp="1" noChangeArrowheads="1"/>
          </p:cNvSpPr>
          <p:nvPr>
            <p:ph type="body" idx="1"/>
          </p:nvPr>
        </p:nvSpPr>
        <p:spPr>
          <a:xfrm>
            <a:off x="228600" y="1676400"/>
            <a:ext cx="8610600" cy="4953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Positive Correlation: </a:t>
            </a:r>
            <a:r>
              <a:rPr lang="en-GB">
                <a:solidFill>
                  <a:srgbClr val="000000"/>
                </a:solidFill>
              </a:rPr>
              <a:t>The correlation is said to be positive correlation if the values of two variables changing with same direction.</a:t>
            </a:r>
          </a:p>
          <a:p>
            <a:pPr>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Ex. Pub. Exp. &amp; sales, Height &amp; weight.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Negative Correlation: </a:t>
            </a:r>
            <a:r>
              <a:rPr lang="en-GB">
                <a:solidFill>
                  <a:srgbClr val="000000"/>
                </a:solidFill>
              </a:rPr>
              <a:t>The correlation is said to be negative correlation when the values of variables change  with opposite direction. </a:t>
            </a:r>
          </a:p>
          <a:p>
            <a:pPr>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Ex. Price &amp; qty. demanded.</a:t>
            </a:r>
          </a:p>
        </p:txBody>
      </p:sp>
    </p:spTree>
    <p:extLst>
      <p:ext uri="{BB962C8B-B14F-4D97-AF65-F5344CB8AC3E}">
        <p14:creationId xmlns:p14="http://schemas.microsoft.com/office/powerpoint/2010/main" val="36071603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66800" y="838200"/>
            <a:ext cx="7772400" cy="685800"/>
          </a:xfrm>
          <a:ln/>
        </p:spPr>
        <p:txBody>
          <a:bodyPr lIns="92160" tIns="46080" rIns="92160" bIns="46080"/>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 Direction of the Correlation</a:t>
            </a:r>
          </a:p>
        </p:txBody>
      </p:sp>
      <p:sp>
        <p:nvSpPr>
          <p:cNvPr id="9218" name="Rectangle 2"/>
          <p:cNvSpPr>
            <a:spLocks noGrp="1" noChangeArrowheads="1"/>
          </p:cNvSpPr>
          <p:nvPr>
            <p:ph type="body" idx="1"/>
          </p:nvPr>
        </p:nvSpPr>
        <p:spPr>
          <a:xfrm>
            <a:off x="228600" y="1917700"/>
            <a:ext cx="8915400" cy="4787900"/>
          </a:xfrm>
          <a:ln/>
        </p:spPr>
        <p:txBody>
          <a:bodyPr lIns="92160" tIns="46080" rIns="92160" bIns="46080"/>
          <a:lstStyle/>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Positive relationship</a:t>
            </a:r>
            <a:r>
              <a:rPr lang="en-GB"/>
              <a:t> – </a:t>
            </a:r>
            <a:r>
              <a:rPr lang="en-GB">
                <a:solidFill>
                  <a:srgbClr val="000000"/>
                </a:solidFill>
              </a:rPr>
              <a:t>Variables change in the same direction.</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increasing, Y is increasing</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decreasing, Y is decreasing</a:t>
            </a:r>
          </a:p>
          <a:p>
            <a:pPr lvl="1">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E.g., As height increases, so does weight.</a:t>
            </a:r>
          </a:p>
          <a:p>
            <a:pPr>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rPr>
              <a:t>Negative relationship</a:t>
            </a:r>
            <a:r>
              <a:rPr lang="en-GB"/>
              <a:t> – </a:t>
            </a:r>
            <a:r>
              <a:rPr lang="en-GB">
                <a:solidFill>
                  <a:srgbClr val="000000"/>
                </a:solidFill>
              </a:rPr>
              <a:t>Variables change in</a:t>
            </a:r>
            <a:r>
              <a:rPr lang="en-GB"/>
              <a:t> </a:t>
            </a:r>
            <a:r>
              <a:rPr lang="en-GB">
                <a:solidFill>
                  <a:srgbClr val="000000"/>
                </a:solidFill>
              </a:rPr>
              <a:t>opposite directions.</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increasing, Y is decreasing</a:t>
            </a:r>
          </a:p>
          <a:p>
            <a:pPr lvl="2">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As X is decreasing, Y is increasing</a:t>
            </a:r>
          </a:p>
          <a:p>
            <a:pPr lvl="1">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E.g., As TV time increases, grades decrease</a:t>
            </a:r>
          </a:p>
        </p:txBody>
      </p:sp>
      <p:grpSp>
        <p:nvGrpSpPr>
          <p:cNvPr id="9219" name="Group 3"/>
          <p:cNvGrpSpPr>
            <a:grpSpLocks/>
          </p:cNvGrpSpPr>
          <p:nvPr/>
        </p:nvGrpSpPr>
        <p:grpSpPr bwMode="auto">
          <a:xfrm>
            <a:off x="6280150" y="2586038"/>
            <a:ext cx="2640013" cy="944562"/>
            <a:chOff x="3956" y="1629"/>
            <a:chExt cx="1663" cy="595"/>
          </a:xfrm>
        </p:grpSpPr>
        <p:sp>
          <p:nvSpPr>
            <p:cNvPr id="9220" name="AutoShape 4"/>
            <p:cNvSpPr>
              <a:spLocks noChangeArrowheads="1"/>
            </p:cNvSpPr>
            <p:nvPr/>
          </p:nvSpPr>
          <p:spPr bwMode="auto">
            <a:xfrm>
              <a:off x="3956" y="1629"/>
              <a:ext cx="1664" cy="596"/>
            </a:xfrm>
            <a:prstGeom prst="roundRect">
              <a:avLst>
                <a:gd name="adj" fmla="val 167"/>
              </a:avLst>
            </a:prstGeom>
            <a:solidFill>
              <a:srgbClr val="2A3D7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21" name="AutoShape 5"/>
            <p:cNvSpPr>
              <a:spLocks noChangeArrowheads="1"/>
            </p:cNvSpPr>
            <p:nvPr/>
          </p:nvSpPr>
          <p:spPr bwMode="auto">
            <a:xfrm>
              <a:off x="3956" y="1629"/>
              <a:ext cx="1664" cy="596"/>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buClr>
                  <a:srgbClr val="FF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0">
                  <a:solidFill>
                    <a:srgbClr val="FF0000"/>
                  </a:solidFill>
                  <a:latin typeface="Tahoma" pitchFamily="34" charset="0"/>
                </a:rPr>
                <a:t>Indicated by</a:t>
              </a:r>
            </a:p>
            <a:p>
              <a:pPr eaLnBrk="1" hangingPunct="1">
                <a:buClr>
                  <a:srgbClr val="FF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0">
                  <a:solidFill>
                    <a:srgbClr val="FF0000"/>
                  </a:solidFill>
                  <a:latin typeface="Tahoma" pitchFamily="34" charset="0"/>
                </a:rPr>
                <a:t>sign; (+) or (-).</a:t>
              </a:r>
            </a:p>
          </p:txBody>
        </p:sp>
      </p:grpSp>
    </p:spTree>
    <p:extLst>
      <p:ext uri="{BB962C8B-B14F-4D97-AF65-F5344CB8AC3E}">
        <p14:creationId xmlns:p14="http://schemas.microsoft.com/office/powerpoint/2010/main" val="251498528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066800" y="838200"/>
            <a:ext cx="7772400" cy="685800"/>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More examples</a:t>
            </a:r>
          </a:p>
        </p:txBody>
      </p:sp>
      <p:sp>
        <p:nvSpPr>
          <p:cNvPr id="10242" name="Rectangle 2"/>
          <p:cNvSpPr>
            <a:spLocks noGrp="1" noChangeArrowheads="1"/>
          </p:cNvSpPr>
          <p:nvPr>
            <p:ph type="body" idx="1"/>
          </p:nvPr>
        </p:nvSpPr>
        <p:spPr>
          <a:xfrm>
            <a:off x="228600" y="1828800"/>
            <a:ext cx="4267200" cy="3124200"/>
          </a:xfrm>
          <a:solidFill>
            <a:srgbClr val="FFFFFF"/>
          </a:solidFill>
          <a:ln/>
        </p:spPr>
        <p:txBody>
          <a:bodyPr/>
          <a:lstStyle/>
          <a:p>
            <a:pPr>
              <a:lnSpc>
                <a:spcPct val="95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u="sng">
                <a:solidFill>
                  <a:srgbClr val="000000"/>
                </a:solidFill>
                <a:effectLst>
                  <a:outerShdw blurRad="38100" dist="38100" dir="2700000" algn="tl">
                    <a:srgbClr val="C0C0C0"/>
                  </a:outerShdw>
                </a:effectLst>
              </a:rPr>
              <a:t>Positive relationships</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rPr>
              <a:t>water consumption and temperature.</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rPr>
              <a:t>study time and grades.</a:t>
            </a:r>
          </a:p>
        </p:txBody>
      </p:sp>
      <p:sp>
        <p:nvSpPr>
          <p:cNvPr id="10243" name="Rectangle 3"/>
          <p:cNvSpPr>
            <a:spLocks noGrp="1" noChangeArrowheads="1"/>
          </p:cNvSpPr>
          <p:nvPr>
            <p:ph type="body" idx="2"/>
          </p:nvPr>
        </p:nvSpPr>
        <p:spPr>
          <a:xfrm>
            <a:off x="4645025" y="1831975"/>
            <a:ext cx="4310063" cy="3121025"/>
          </a:xfrm>
          <a:solidFill>
            <a:srgbClr val="FFFFFF"/>
          </a:solidFill>
          <a:ln/>
        </p:spPr>
        <p:txBody>
          <a:bodyPr/>
          <a:lstStyle/>
          <a:p>
            <a:pPr>
              <a:lnSpc>
                <a:spcPct val="95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b="1" u="sng">
                <a:solidFill>
                  <a:srgbClr val="000000"/>
                </a:solidFill>
                <a:effectLst>
                  <a:outerShdw blurRad="38100" dist="38100" dir="2700000" algn="tl">
                    <a:srgbClr val="C0C0C0"/>
                  </a:outerShdw>
                </a:effectLst>
              </a:rPr>
              <a:t>Negative relationships</a:t>
            </a:r>
            <a:r>
              <a:rPr lang="en-GB" b="1">
                <a:solidFill>
                  <a:srgbClr val="000000"/>
                </a:solidFill>
              </a:rPr>
              <a: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rPr>
              <a:t>alcohol consumption and driving ability.</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rPr>
              <a:t>Price &amp; quantity demanded</a:t>
            </a:r>
          </a:p>
        </p:txBody>
      </p:sp>
    </p:spTree>
    <p:extLst>
      <p:ext uri="{BB962C8B-B14F-4D97-AF65-F5344CB8AC3E}">
        <p14:creationId xmlns:p14="http://schemas.microsoft.com/office/powerpoint/2010/main" val="139721905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fontScheme name="Ricepape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66</TotalTime>
  <Words>1667</Words>
  <Application>Microsoft Office PowerPoint</Application>
  <PresentationFormat>On-screen Show (4:3)</PresentationFormat>
  <Paragraphs>358</Paragraphs>
  <Slides>43</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6" baseType="lpstr">
      <vt:lpstr>Office Theme</vt:lpstr>
      <vt:lpstr>Equation</vt:lpstr>
      <vt:lpstr>Microsoft Graph Chart</vt:lpstr>
      <vt:lpstr>Topics Covered:</vt:lpstr>
      <vt:lpstr>The relationship between x and y</vt:lpstr>
      <vt:lpstr>Correlation</vt:lpstr>
      <vt:lpstr>   Correlation</vt:lpstr>
      <vt:lpstr>Correlation &amp; Causation</vt:lpstr>
      <vt:lpstr>PowerPoint Presentation</vt:lpstr>
      <vt:lpstr>Types of Correlation Type  I</vt:lpstr>
      <vt:lpstr> Direction of the Correlation</vt:lpstr>
      <vt:lpstr>More examples</vt:lpstr>
      <vt:lpstr>PowerPoint Presentation</vt:lpstr>
      <vt:lpstr>    Types of Correlation Type  II</vt:lpstr>
      <vt:lpstr>PowerPoint Presentation</vt:lpstr>
      <vt:lpstr>     Types of Correlation Type III</vt:lpstr>
      <vt:lpstr>Methods of Studying Correlation</vt:lpstr>
      <vt:lpstr>Scatter Diagram Method</vt:lpstr>
      <vt:lpstr>Scattergrams</vt:lpstr>
      <vt:lpstr>A perfect positive  correlation</vt:lpstr>
      <vt:lpstr>High Degree of positive correlation</vt:lpstr>
      <vt:lpstr>        Degree of correlation</vt:lpstr>
      <vt:lpstr>        Degree of correlation</vt:lpstr>
      <vt:lpstr>          Degree of correlation</vt:lpstr>
      <vt:lpstr>       Degree of correlation</vt:lpstr>
      <vt:lpstr>           Degree of correlation</vt:lpstr>
      <vt:lpstr>2) Direction of the Relationship</vt:lpstr>
      <vt:lpstr>Advantages of Scatter Diagram</vt:lpstr>
      <vt:lpstr>Disadvantage of scatter diagram   </vt:lpstr>
      <vt:lpstr>                   Karl Pearson's           Coefficient of Correlation </vt:lpstr>
      <vt:lpstr>             Karl Pearson's               Coefficient of Correlation </vt:lpstr>
      <vt:lpstr>PowerPoint Presentation</vt:lpstr>
      <vt:lpstr>Example Covariance </vt:lpstr>
      <vt:lpstr>PowerPoint Presentation</vt:lpstr>
      <vt:lpstr>Converting covariance to correlation</vt:lpstr>
      <vt:lpstr>PowerPoint Presentation</vt:lpstr>
      <vt:lpstr>Smoking v Lung Capacity Data</vt:lpstr>
      <vt:lpstr>Smoking and Lung Capacity</vt:lpstr>
      <vt:lpstr>Calculating Covariance</vt:lpstr>
      <vt:lpstr>Calculating Covariance</vt:lpstr>
      <vt:lpstr> </vt:lpstr>
      <vt:lpstr>Computing Correlation</vt:lpstr>
      <vt:lpstr>      Interpretation of Correlation     Coefficient (r)</vt:lpstr>
      <vt:lpstr>Assumptions of Pearson’s             Correlation Coefficient </vt:lpstr>
      <vt:lpstr>Advantages of Pearson’s Coefficient </vt:lpstr>
      <vt:lpstr>   Limitation of Pearson’s Coefficient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Covered:</dc:title>
  <dc:creator>Joy</dc:creator>
  <cp:lastModifiedBy>Joy</cp:lastModifiedBy>
  <cp:revision>10</cp:revision>
  <dcterms:created xsi:type="dcterms:W3CDTF">2017-08-19T17:12:51Z</dcterms:created>
  <dcterms:modified xsi:type="dcterms:W3CDTF">2017-08-19T18:26:43Z</dcterms:modified>
</cp:coreProperties>
</file>