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9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4AA-4032-4695-99F1-4DDA3235168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3FF-4ACC-4F4F-A4DE-23F6BA7A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learviewHwy-4-B" panose="02000904060000020004" pitchFamily="2" charset="0"/>
              </a:defRPr>
            </a:lvl1pPr>
          </a:lstStyle>
          <a:p>
            <a:fld id="{65B2A4AA-4032-4695-99F1-4DDA32351683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learviewHwy-4-B" panose="0200090406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learviewHwy-4-B" panose="02000904060000020004" pitchFamily="2" charset="0"/>
              </a:defRPr>
            </a:lvl1pPr>
          </a:lstStyle>
          <a:p>
            <a:fld id="{464203FF-4ACC-4F4F-A4DE-23F6BA7AFE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learviewHwy-4-B" panose="0200090406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learviewHwy-3-B" panose="02000506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learviewHwy-3-B" panose="02000506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learviewHwy-3-B" panose="02000506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viewHwy-3-B" panose="02000506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viewHwy-3-B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EEN316</a:t>
            </a:r>
            <a:br>
              <a:rPr lang="en-US" dirty="0" smtClean="0"/>
            </a:br>
            <a:r>
              <a:rPr lang="en-US" dirty="0" smtClean="0"/>
              <a:t>Final Project: Scientific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effectLst/>
              </a:rPr>
              <a:t>Marika Wei, Rich Marino, Brian Hasenstab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implement a variety of functions, and allow for storage of multiple numbers.</a:t>
            </a:r>
          </a:p>
          <a:p>
            <a:r>
              <a:rPr lang="en-US" dirty="0" smtClean="0"/>
              <a:t>Could be implemented as IP Core for future use if desirable.</a:t>
            </a:r>
          </a:p>
        </p:txBody>
      </p:sp>
    </p:spTree>
    <p:extLst>
      <p:ext uri="{BB962C8B-B14F-4D97-AF65-F5344CB8AC3E}">
        <p14:creationId xmlns:p14="http://schemas.microsoft.com/office/powerpoint/2010/main" val="24551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Information - Registers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1914"/>
            <a:ext cx="10515600" cy="30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Information - </a:t>
            </a:r>
            <a:r>
              <a:rPr lang="en-US" dirty="0" err="1" smtClean="0"/>
              <a:t>OpCodes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947" y="1825625"/>
            <a:ext cx="63281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Information – 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48525" y="2677915"/>
            <a:ext cx="2201779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4-bits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7237" y="4063927"/>
            <a:ext cx="440740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8-bits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0305" y="2677915"/>
            <a:ext cx="110690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2-bits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7211" y="2677915"/>
            <a:ext cx="110690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-bits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0477" y="4063927"/>
            <a:ext cx="2201779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4-bits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2256" y="4063927"/>
            <a:ext cx="110690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2-bits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Information –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>
                <a:effectLst/>
              </a:rPr>
              <a:t>Left-most 4 switch: </a:t>
            </a:r>
            <a:r>
              <a:rPr lang="en-US" dirty="0" err="1" smtClean="0">
                <a:effectLst/>
              </a:rPr>
              <a:t>opcode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4 more switches: A And B</a:t>
            </a:r>
          </a:p>
          <a:p>
            <a:pPr lvl="1"/>
            <a:r>
              <a:rPr lang="en-US" dirty="0" smtClean="0">
                <a:effectLst/>
              </a:rPr>
              <a:t>Right-most 8 switches: Number input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>
                <a:effectLst/>
              </a:rPr>
              <a:t>LEDs or 7-segment display ACC register</a:t>
            </a:r>
          </a:p>
          <a:p>
            <a:pPr lvl="1"/>
            <a:r>
              <a:rPr lang="en-US" dirty="0" smtClean="0"/>
              <a:t>Possible to display other register with button press</a:t>
            </a:r>
          </a:p>
        </p:txBody>
      </p:sp>
    </p:spTree>
    <p:extLst>
      <p:ext uri="{BB962C8B-B14F-4D97-AF65-F5344CB8AC3E}">
        <p14:creationId xmlns:p14="http://schemas.microsoft.com/office/powerpoint/2010/main" val="42021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ClearviewHwy-3-B</vt:lpstr>
      <vt:lpstr>ClearviewHwy-4-B</vt:lpstr>
      <vt:lpstr>Office Theme</vt:lpstr>
      <vt:lpstr>EEN316 Final Project: Scientific Calculator</vt:lpstr>
      <vt:lpstr>Scientific Calculator</vt:lpstr>
      <vt:lpstr>Technical Information - Registers</vt:lpstr>
      <vt:lpstr>Technical Information - OpCodes</vt:lpstr>
      <vt:lpstr>Technical Information – Instruction Format</vt:lpstr>
      <vt:lpstr>Technical Information – Input/Output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EEN316 Final Project: Scientific Calculator</dc:title>
  <dc:creator>Richard Marino</dc:creator>
  <cp:lastModifiedBy>Richard Marino</cp:lastModifiedBy>
  <cp:revision>5</cp:revision>
  <dcterms:created xsi:type="dcterms:W3CDTF">2013-11-13T18:23:43Z</dcterms:created>
  <dcterms:modified xsi:type="dcterms:W3CDTF">2013-11-13T18:36:49Z</dcterms:modified>
</cp:coreProperties>
</file>