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6" r:id="rId18"/>
    <p:sldId id="272" r:id="rId19"/>
    <p:sldId id="279" r:id="rId20"/>
    <p:sldId id="277" r:id="rId21"/>
    <p:sldId id="278" r:id="rId22"/>
    <p:sldId id="280" r:id="rId23"/>
    <p:sldId id="281" r:id="rId24"/>
    <p:sldId id="27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9" autoAdjust="0"/>
    <p:restoredTop sz="74248" autoAdjust="0"/>
  </p:normalViewPr>
  <p:slideViewPr>
    <p:cSldViewPr snapToGrid="0">
      <p:cViewPr varScale="1">
        <p:scale>
          <a:sx n="59" d="100"/>
          <a:sy n="59" d="100"/>
        </p:scale>
        <p:origin x="11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92A04-225F-4038-A6F0-0DFC1EDB06D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21EF0-AF77-4140-9E2F-BDFBD7E6E2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file sharing in the near field.</a:t>
            </a:r>
          </a:p>
          <a:p>
            <a:r>
              <a:rPr lang="en-US" dirty="0" smtClean="0"/>
              <a:t>If a</a:t>
            </a:r>
            <a:r>
              <a:rPr lang="en-US" baseline="0" dirty="0" smtClean="0"/>
              <a:t> few of us are nearby, it should be really easy to transfer a file…but this is surprisingly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5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r>
              <a:rPr lang="en-US" baseline="0" dirty="0" smtClean="0"/>
              <a:t> – technical know how, and only one way. Local web server okay…network issues, or FTP up to a remote server…or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FTP Server -- …use an FTP Server.</a:t>
            </a:r>
          </a:p>
          <a:p>
            <a:r>
              <a:rPr lang="en-US" dirty="0" smtClean="0"/>
              <a:t>Others</a:t>
            </a:r>
            <a:r>
              <a:rPr lang="en-US" baseline="0" dirty="0" smtClean="0"/>
              <a:t> can upload</a:t>
            </a:r>
          </a:p>
          <a:p>
            <a:r>
              <a:rPr lang="en-US" baseline="0" dirty="0" smtClean="0"/>
              <a:t>But still need to install and network funny.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SMB – Make a</a:t>
            </a:r>
            <a:r>
              <a:rPr lang="en-US" baseline="0" dirty="0" smtClean="0"/>
              <a:t> share, everyone connect. Not easy for most people, can be treacherous in a public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0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r>
              <a:rPr lang="en-US" baseline="0" dirty="0" smtClean="0"/>
              <a:t> OBEX – easier, but slow, and a PITA to make work. Bad compatibility?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AirDrop</a:t>
            </a:r>
            <a:r>
              <a:rPr lang="en-US" baseline="0" dirty="0" smtClean="0"/>
              <a:t> – There actually is a good technology for this…</a:t>
            </a:r>
            <a:r>
              <a:rPr lang="en-US" baseline="0" dirty="0" err="1" smtClean="0"/>
              <a:t>AirDrop</a:t>
            </a:r>
            <a:r>
              <a:rPr lang="en-US" baseline="0" dirty="0" smtClean="0"/>
              <a:t>. But it only works on Apple products…and not even between different kinds at present.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AirDrop</a:t>
            </a:r>
            <a:r>
              <a:rPr lang="en-US" dirty="0" smtClean="0"/>
              <a:t> works very well,</a:t>
            </a:r>
            <a:r>
              <a:rPr lang="en-US" baseline="0" dirty="0" smtClean="0"/>
              <a:t> if you can use it. </a:t>
            </a:r>
          </a:p>
          <a:p>
            <a:r>
              <a:rPr lang="en-US" baseline="0" dirty="0" smtClean="0"/>
              <a:t>Special folder in Finder that shows other devices. Drag files.</a:t>
            </a:r>
          </a:p>
          <a:p>
            <a:r>
              <a:rPr lang="en-US" baseline="0" dirty="0" smtClean="0"/>
              <a:t>Other user prompted.</a:t>
            </a:r>
          </a:p>
          <a:p>
            <a:r>
              <a:rPr lang="en-US" baseline="0" dirty="0" smtClean="0"/>
              <a:t>Then file transferred (without 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Airdrop is nice with </a:t>
            </a:r>
            <a:r>
              <a:rPr lang="en-US" baseline="0" dirty="0" smtClean="0"/>
              <a:t>Macs, (and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7 devices), but its treacherous to do it with anything else…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quite difficult,</a:t>
            </a:r>
            <a:r>
              <a:rPr lang="en-US" baseline="0" dirty="0" smtClean="0"/>
              <a:t> and NFC proves inadequate for a blast transfer</a:t>
            </a:r>
          </a:p>
          <a:p>
            <a:r>
              <a:rPr lang="en-US" baseline="0" dirty="0" smtClean="0"/>
              <a:t>--too low range.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wi-fi</a:t>
            </a:r>
            <a:r>
              <a:rPr lang="en-US" baseline="0" dirty="0" smtClean="0"/>
              <a:t> direct unstable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67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we</a:t>
            </a:r>
            <a:r>
              <a:rPr lang="en-US" baseline="0" dirty="0" smtClean="0"/>
              <a:t> should be able to send files nearby without difficulty, and without dependence on the Internet.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6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-Web</a:t>
            </a:r>
            <a:r>
              <a:rPr lang="en-US" baseline="0" dirty="0" smtClean="0"/>
              <a:t> Service Redesign</a:t>
            </a:r>
          </a:p>
          <a:p>
            <a:r>
              <a:rPr lang="en-US" baseline="0" dirty="0" smtClean="0"/>
              <a:t>-Process of sending file: generate ID,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informal meeting: Business,</a:t>
            </a:r>
            <a:r>
              <a:rPr lang="en-US" baseline="0" dirty="0" smtClean="0"/>
              <a:t> or family, friends, or otherwise. </a:t>
            </a:r>
          </a:p>
          <a:p>
            <a:r>
              <a:rPr lang="en-US" baseline="0" dirty="0" smtClean="0"/>
              <a:t>Working on a class project. Don’t know the other person so well. I need to give him some files.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36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characters</a:t>
            </a:r>
            <a:r>
              <a:rPr lang="en-US" baseline="0" dirty="0" smtClean="0"/>
              <a:t> that will be used in file IDs will be limited to avoid ambiguity and confusion.</a:t>
            </a:r>
          </a:p>
          <a:p>
            <a:r>
              <a:rPr lang="en-US" baseline="0" dirty="0" smtClean="0"/>
              <a:t>-File IDs will also be short (5 characters online, 4 offline)</a:t>
            </a:r>
            <a:r>
              <a:rPr lang="en-US" baseline="0" dirty="0"/>
              <a:t> </a:t>
            </a:r>
            <a:r>
              <a:rPr lang="en-US" baseline="0" dirty="0" smtClean="0"/>
              <a:t>and case insensitive.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8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-Birthday Paradox</a:t>
            </a:r>
            <a:r>
              <a:rPr lang="en-US" baseline="0" dirty="0"/>
              <a:t> </a:t>
            </a:r>
            <a:r>
              <a:rPr lang="en-US" baseline="0" dirty="0" smtClean="0"/>
              <a:t>– within a surprisingly small pool, two random numbers will collide.</a:t>
            </a:r>
          </a:p>
          <a:p>
            <a:r>
              <a:rPr lang="en-US" baseline="0" dirty="0" smtClean="0"/>
              <a:t>-File ID collisions – mitigated by short lifetime (several hours to a day at most)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 Drive – bit unwieldy, but okay for only 2 people. More is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9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– Its okay, requires everyone</a:t>
            </a:r>
            <a:r>
              <a:rPr lang="en-US" baseline="0" dirty="0" smtClean="0"/>
              <a:t> check, and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Dropbox – OK if we both have a shared folder. Small hassle if no shared folder, more hassle if no account.</a:t>
            </a:r>
          </a:p>
          <a:p>
            <a:r>
              <a:rPr lang="en-US" dirty="0" smtClean="0"/>
              <a:t>78</a:t>
            </a:r>
            <a:r>
              <a:rPr lang="en-US" baseline="0" dirty="0" smtClean="0"/>
              <a:t>/ SkyDrive – same, but share an account with other services, slight advantage.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Skype – if everyone has an account,</a:t>
            </a:r>
            <a:r>
              <a:rPr lang="en-US" baseline="0" dirty="0" smtClean="0"/>
              <a:t> great. Lot of people = pay. Can send files on LAN to help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Rapidshare</a:t>
            </a:r>
            <a:r>
              <a:rPr lang="en-US" dirty="0" smtClean="0"/>
              <a:t> – umm…no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7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 Messenger</a:t>
            </a:r>
            <a:r>
              <a:rPr lang="en-US" baseline="0" dirty="0" smtClean="0"/>
              <a:t> Programs – may work if everyone is on one network, 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Messenger -</a:t>
            </a:r>
            <a:r>
              <a:rPr lang="en-US" baseline="0" dirty="0" smtClean="0"/>
              <a:t> …is probably better. Esp. if everyone is on FB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21EF0-AF77-4140-9E2F-BDFBD7E6E2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B2F1-0606-43FB-878B-4C4F382091F4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0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AD6-DBD2-4B0D-A8F1-9BAE281C14F8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EB7-11DD-439B-AE46-8A0B1A8170B9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F3C-92FE-42A4-9FD1-52BBDABB5917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7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F694-5695-4BFC-8B57-E29050067C3D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C496-852E-47CC-A23C-4AD2D15E1DC8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379-67B2-4A8B-9776-ADF49AA20B9F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4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848-B997-4DA9-B005-4D814DA26670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580-4787-41EF-8669-72AE4FA24507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1612-1440-4DD0-8226-67543D67F464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DF27-84AC-41DF-926D-392677B71155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learviewHwy-4-B" panose="02000904060000020004" pitchFamily="2" charset="0"/>
              </a:defRPr>
            </a:lvl1pPr>
          </a:lstStyle>
          <a:p>
            <a:fld id="{ED51F4CA-E8FA-4CBA-BFF3-C058C3E80474}" type="datetime1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learviewHwy-4-B" panose="02000904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learviewHwy-4-B" panose="02000904060000020004" pitchFamily="2" charset="0"/>
              </a:defRPr>
            </a:lvl1pPr>
          </a:lstStyle>
          <a:p>
            <a:fld id="{54A6DADE-E166-4DE3-A655-E2874AD762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18" y="6176963"/>
            <a:ext cx="261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 Marino</a:t>
            </a:r>
          </a:p>
          <a:p>
            <a:r>
              <a:rPr lang="en-US" dirty="0" smtClean="0"/>
              <a:t>http://rm.vg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5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learviewHwy-5-W" panose="0200050404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learviewHwy-4-B" panose="0200090406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learviewHwy-4-B" panose="0200090406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learviewHwy-4-B" panose="0200090406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viewHwy-4-B" panose="0200090406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viewHwy-4-B" panose="0200090406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m.vg/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and Data Sharing in the Near Field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Marino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http://www.iislogs.com/images/iis-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4" y="5141615"/>
            <a:ext cx="2115677" cy="1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incubator.apache.org/triplesoup/images/apache_feath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1" y="5280260"/>
            <a:ext cx="3410051" cy="9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11</a:t>
            </a:fld>
            <a:endParaRPr lang="en-US"/>
          </a:p>
        </p:txBody>
      </p:sp>
      <p:pic>
        <p:nvPicPr>
          <p:cNvPr id="12290" name="Picture 2" descr="http://img708.imageshack.us/img708/5934/mn8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81" y="5377434"/>
            <a:ext cx="1274637" cy="1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12</a:t>
            </a:fld>
            <a:endParaRPr lang="en-US"/>
          </a:p>
        </p:txBody>
      </p:sp>
      <p:pic>
        <p:nvPicPr>
          <p:cNvPr id="13314" name="Picture 2" descr="http://www.digibarn.com/collections/screenshots/Win%20NT%20v4-0/ant4ws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36" y="5048921"/>
            <a:ext cx="2580060" cy="16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13</a:t>
            </a:fld>
            <a:endParaRPr lang="en-US"/>
          </a:p>
        </p:txBody>
      </p:sp>
      <p:pic>
        <p:nvPicPr>
          <p:cNvPr id="14338" name="Picture 2" descr="http://www.foldr.org/~michaelw/log/static/computers/macosx/bluetoot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48" y="5226971"/>
            <a:ext cx="1494504" cy="14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19" y="1294836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airdrop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32" y="5119775"/>
            <a:ext cx="1504335" cy="15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AirDrop</a:t>
            </a:r>
            <a:endParaRPr lang="en-US" dirty="0"/>
          </a:p>
        </p:txBody>
      </p:sp>
      <p:pic>
        <p:nvPicPr>
          <p:cNvPr id="1028" name="Picture 4" descr="Produc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8" y="3137692"/>
            <a:ext cx="1600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roduc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37693"/>
            <a:ext cx="1600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2" descr="airdro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8" y="3024876"/>
            <a:ext cx="665762" cy="6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83" y="3137692"/>
            <a:ext cx="8858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650" y="3223913"/>
            <a:ext cx="885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13333" decel="1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0.0007 L 0.43568 0.0007 " pathEditMode="relative" ptsTypes="AA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465" y="1825625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20930" y="2140781"/>
            <a:ext cx="175014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20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6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NFC and Wi-Fi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range is very low – several centimeters.</a:t>
            </a:r>
          </a:p>
          <a:p>
            <a:r>
              <a:rPr lang="en-US" dirty="0" smtClean="0"/>
              <a:t>Wi-Fi Direct is too non-standard to be useful at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http://upload.wikimedia.org/wikipedia/en/c/c3/NFC-N-Mark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06" y="4138257"/>
            <a:ext cx="2257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aximumpc.com/files/u46168/wi-fi-direc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19" y="4001294"/>
            <a:ext cx="3552428" cy="21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service design will be adjusted.</a:t>
            </a:r>
          </a:p>
          <a:p>
            <a:pPr lvl="1"/>
            <a:r>
              <a:rPr lang="en-US" dirty="0" smtClean="0"/>
              <a:t>Web service generates file ID</a:t>
            </a:r>
          </a:p>
          <a:p>
            <a:pPr lvl="1"/>
            <a:r>
              <a:rPr lang="en-US" dirty="0" smtClean="0"/>
              <a:t>File ID entered on receiving devices</a:t>
            </a:r>
          </a:p>
          <a:p>
            <a:pPr lvl="2"/>
            <a:r>
              <a:rPr lang="en-US" dirty="0" smtClean="0"/>
              <a:t>If the client is on the same LAN as the sender, the file is transferred in network via UDP Multicast.</a:t>
            </a:r>
          </a:p>
          <a:p>
            <a:pPr lvl="2"/>
            <a:r>
              <a:rPr lang="en-US" dirty="0" smtClean="0"/>
              <a:t>If the client is not accessible, the file will be uploaded to the web server, and the client will download it.</a:t>
            </a:r>
          </a:p>
          <a:p>
            <a:pPr lvl="1"/>
            <a:r>
              <a:rPr lang="en-US" dirty="0" smtClean="0"/>
              <a:t>File IDs will be recycled periodically (every 24 hours at least).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787542" y="1422813"/>
            <a:ext cx="1251284" cy="962526"/>
          </a:xfrm>
          <a:prstGeom prst="flowChartAlternate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Start</a:t>
            </a:r>
            <a:endParaRPr lang="en-US" dirty="0">
              <a:latin typeface="ClearviewHwy-4-B" panose="02000904060000020004" pitchFamily="2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530290" y="4957764"/>
            <a:ext cx="1251284" cy="962526"/>
          </a:xfrm>
          <a:prstGeom prst="flowChartAlternate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End</a:t>
            </a:r>
            <a:endParaRPr lang="en-US" dirty="0">
              <a:latin typeface="ClearviewHwy-4-B" panose="02000904060000020004" pitchFamily="2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207268" y="1422813"/>
            <a:ext cx="2304997" cy="962526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Web Service:</a:t>
            </a:r>
            <a:br>
              <a:rPr lang="en-US" dirty="0" smtClean="0">
                <a:latin typeface="ClearviewHwy-4-B" panose="02000904060000020004" pitchFamily="2" charset="0"/>
              </a:rPr>
            </a:br>
            <a:r>
              <a:rPr lang="en-US" dirty="0" smtClean="0">
                <a:latin typeface="ClearviewHwy-4-B" panose="02000904060000020004" pitchFamily="2" charset="0"/>
              </a:rPr>
              <a:t>Generate File ID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868779" y="1422813"/>
            <a:ext cx="2304997" cy="962526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Client:</a:t>
            </a:r>
            <a:br>
              <a:rPr lang="en-US" dirty="0" smtClean="0">
                <a:latin typeface="ClearviewHwy-4-B" panose="02000904060000020004" pitchFamily="2" charset="0"/>
              </a:rPr>
            </a:br>
            <a:r>
              <a:rPr lang="en-US" dirty="0" smtClean="0">
                <a:latin typeface="ClearviewHwy-4-B" panose="02000904060000020004" pitchFamily="2" charset="0"/>
              </a:rPr>
              <a:t>Enter File ID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7530290" y="1174589"/>
            <a:ext cx="3562826" cy="1675392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Client Net Accessible?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382125" y="3815851"/>
            <a:ext cx="2773807" cy="962526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Send file via UDP</a:t>
            </a:r>
            <a:br>
              <a:rPr lang="en-US" dirty="0" smtClean="0">
                <a:latin typeface="ClearviewHwy-4-B" panose="02000904060000020004" pitchFamily="2" charset="0"/>
              </a:rPr>
            </a:br>
            <a:r>
              <a:rPr lang="en-US" dirty="0" smtClean="0">
                <a:latin typeface="ClearviewHwy-4-B" panose="02000904060000020004" pitchFamily="2" charset="0"/>
              </a:rPr>
              <a:t>Multicast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536932" y="3815851"/>
            <a:ext cx="2867526" cy="962526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learviewHwy-4-B" panose="02000904060000020004" pitchFamily="2" charset="0"/>
              </a:rPr>
              <a:t>Upload file to Web;</a:t>
            </a:r>
            <a:br>
              <a:rPr lang="en-US" dirty="0" smtClean="0">
                <a:latin typeface="ClearviewHwy-4-B" panose="02000904060000020004" pitchFamily="2" charset="0"/>
              </a:rPr>
            </a:br>
            <a:r>
              <a:rPr lang="en-US" dirty="0" smtClean="0">
                <a:latin typeface="ClearviewHwy-4-B" panose="02000904060000020004" pitchFamily="2" charset="0"/>
              </a:rPr>
              <a:t>Client downloads</a:t>
            </a: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038826" y="1904076"/>
            <a:ext cx="168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512265" y="1904076"/>
            <a:ext cx="35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7173776" y="1904076"/>
            <a:ext cx="356514" cy="10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0"/>
          </p:cNvCxnSpPr>
          <p:nvPr/>
        </p:nvCxnSpPr>
        <p:spPr>
          <a:xfrm flipH="1">
            <a:off x="9970695" y="2012285"/>
            <a:ext cx="1122421" cy="180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 flipH="1">
            <a:off x="6769029" y="2849981"/>
            <a:ext cx="2542674" cy="96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6" idx="1"/>
          </p:cNvCxnSpPr>
          <p:nvPr/>
        </p:nvCxnSpPr>
        <p:spPr>
          <a:xfrm>
            <a:off x="6769029" y="4778377"/>
            <a:ext cx="761261" cy="66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6" idx="3"/>
          </p:cNvCxnSpPr>
          <p:nvPr/>
        </p:nvCxnSpPr>
        <p:spPr>
          <a:xfrm flipH="1">
            <a:off x="8781574" y="4778377"/>
            <a:ext cx="1189121" cy="66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Short, case insensitive</a:t>
            </a:r>
          </a:p>
          <a:p>
            <a:r>
              <a:rPr lang="en-US" sz="4800" dirty="0" smtClean="0"/>
              <a:t>234679CDFGHJKMPQRTVWXY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56" y="3052762"/>
            <a:ext cx="3857124" cy="25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IDs – Birthday Paradox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://upload.wikimedia.org/wikipedia/commons/thumb/e/e7/Birthday_Paradox.svg/1024px-Birthday_Paradox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94" y="1825625"/>
            <a:ext cx="67614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(meeting new specifications)</a:t>
            </a:r>
          </a:p>
          <a:p>
            <a:pPr lvl="1"/>
            <a:r>
              <a:rPr lang="en-US" dirty="0" smtClean="0"/>
              <a:t>Can be used with just web browser, if desired</a:t>
            </a:r>
          </a:p>
          <a:p>
            <a:r>
              <a:rPr lang="en-US" dirty="0" smtClean="0"/>
              <a:t>Application that runs on at least one platform (Windows initially), to facilitate transfers.</a:t>
            </a:r>
          </a:p>
          <a:p>
            <a:pPr lvl="1"/>
            <a:r>
              <a:rPr lang="en-US" dirty="0" smtClean="0"/>
              <a:t>A method of transferring the file ID without typing it.</a:t>
            </a:r>
          </a:p>
          <a:p>
            <a:r>
              <a:rPr lang="en-US" dirty="0" smtClean="0"/>
              <a:t>Stretch Goals:</a:t>
            </a:r>
          </a:p>
          <a:p>
            <a:pPr lvl="1"/>
            <a:r>
              <a:rPr lang="en-US" dirty="0" smtClean="0"/>
              <a:t>Cross-platform (Android, </a:t>
            </a:r>
            <a:r>
              <a:rPr lang="en-US" dirty="0" err="1" smtClean="0"/>
              <a:t>iOS</a:t>
            </a:r>
            <a:r>
              <a:rPr lang="en-US" dirty="0" smtClean="0"/>
              <a:t>, Mac, </a:t>
            </a:r>
            <a:r>
              <a:rPr lang="en-US" dirty="0" err="1" smtClean="0"/>
              <a:t>WinPho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means of transferring files (in an </a:t>
            </a:r>
            <a:r>
              <a:rPr lang="en-US" dirty="0" err="1" smtClean="0"/>
              <a:t>adhoc</a:t>
            </a:r>
            <a:r>
              <a:rPr lang="en-US" dirty="0" smtClean="0"/>
              <a:t> manner) that’s quicker and easier than using existing technologies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/Google Drive/SkyDrive, USB Drive, </a:t>
            </a:r>
            <a:r>
              <a:rPr lang="en-US" smtClean="0"/>
              <a:t>E-mail,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24</a:t>
            </a:fld>
            <a:endParaRPr lang="en-US" dirty="0"/>
          </a:p>
        </p:txBody>
      </p:sp>
      <p:pic>
        <p:nvPicPr>
          <p:cNvPr id="16388" name="Picture 4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4" y="-30956"/>
            <a:ext cx="6752431" cy="67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http://rm.vg/f</a:t>
            </a:r>
            <a:endParaRPr lang="en-US" dirty="0" smtClean="0"/>
          </a:p>
          <a:p>
            <a:r>
              <a:rPr lang="en-US" dirty="0" smtClean="0"/>
              <a:t>Evaluation can be seen at the above URL.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Enter a room.</a:t>
            </a:r>
          </a:p>
          <a:p>
            <a:pPr lvl="1"/>
            <a:r>
              <a:rPr lang="en-US" dirty="0" smtClean="0"/>
              <a:t>Drag a file into the box to upload</a:t>
            </a:r>
          </a:p>
          <a:p>
            <a:pPr lvl="1"/>
            <a:r>
              <a:rPr lang="en-US" dirty="0" smtClean="0"/>
              <a:t>Click on a file and click download to download.</a:t>
            </a:r>
          </a:p>
          <a:p>
            <a:r>
              <a:rPr lang="en-US" dirty="0" smtClean="0"/>
              <a:t>Note that this system currently does not purge files after a certain amount </a:t>
            </a:r>
            <a:r>
              <a:rPr lang="en-US" smtClean="0"/>
              <a:t>of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8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gadgetsin.com/uploads/2010/01/lacie_key_usb_flash_driv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8" y="5059158"/>
            <a:ext cx="3009212" cy="1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4.ggpht.com/-Lymw9XVvZ_yKoYTLKt2P-zBBsDK35tXEopVX0rL89r8daWwQZDZjrvSggLOXzDyqPQ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2" y="4992976"/>
            <a:ext cx="1595276" cy="1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pocketapp.co.uk/wordpress/wp-content/uploads/2013/07/drop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911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c07.deviantart.net/fs71/i/2012/223/7/6/skydrive_icon_in_flurry_ios_style_by_flakshack-d5arj7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72" y="49911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gpht.com/u1a88ipkl_nxpD5Q-6DQRP1rMAyMEojq58F9JHJ4127JjPkKdfGD-qkG6gACFb73MfA=w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51" y="4991100"/>
            <a:ext cx="1547693" cy="15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6</a:t>
            </a:fld>
            <a:endParaRPr lang="en-US" dirty="0"/>
          </a:p>
        </p:txBody>
      </p:sp>
      <p:pic>
        <p:nvPicPr>
          <p:cNvPr id="8194" name="Picture 2" descr="http://upload.wikimedia.org/wikipedia/commons/4/4b/Skyp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68" y="5097191"/>
            <a:ext cx="3677264" cy="162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7</a:t>
            </a:fld>
            <a:endParaRPr lang="en-US" dirty="0"/>
          </a:p>
        </p:txBody>
      </p:sp>
      <p:pic>
        <p:nvPicPr>
          <p:cNvPr id="7170" name="Picture 2" descr="http://www.chicagoreader.com/binary/c01b/1345531880-rapidsh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46" y="5157044"/>
            <a:ext cx="1992308" cy="14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8</a:t>
            </a:fld>
            <a:endParaRPr lang="en-US"/>
          </a:p>
        </p:txBody>
      </p:sp>
      <p:pic>
        <p:nvPicPr>
          <p:cNvPr id="9218" name="Picture 2" descr="http://main.makeuseoflimited.netdna-cdn.com/wp-content/uploads/2008/06/aim_logo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987924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informal meeting…</a:t>
            </a:r>
            <a:endParaRPr lang="en-US" dirty="0"/>
          </a:p>
        </p:txBody>
      </p:sp>
      <p:pic>
        <p:nvPicPr>
          <p:cNvPr id="1032" name="Picture 8" descr="http://ecx.images-amazon.com/images/I/518tQZTWd6L._SL102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658"/>
            <a:ext cx="6347197" cy="40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techhive.com/images/article/2013/06/dell_latitude_3330_front-11-100042094-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6" y="1239140"/>
            <a:ext cx="5505070" cy="41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ADE-E166-4DE3-A655-E2874AD76275}" type="slidenum">
              <a:rPr lang="en-US" smtClean="0"/>
              <a:t>9</a:t>
            </a:fld>
            <a:endParaRPr lang="en-US"/>
          </a:p>
        </p:txBody>
      </p:sp>
      <p:pic>
        <p:nvPicPr>
          <p:cNvPr id="10242" name="Picture 2" descr="http://cdn-static.cnet.co.uk/i/c/blg/cat/software/facebook-messen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71" y="5151255"/>
            <a:ext cx="1896257" cy="14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887</Words>
  <Application>Microsoft Office PowerPoint</Application>
  <PresentationFormat>Widescreen</PresentationFormat>
  <Paragraphs>138</Paragraphs>
  <Slides>25</Slides>
  <Notes>21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ClearviewHwy-4-B</vt:lpstr>
      <vt:lpstr>ClearviewHwy-5-W</vt:lpstr>
      <vt:lpstr>Office Theme</vt:lpstr>
      <vt:lpstr>File and Data Sharing in the Near Field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An informal meeting…</vt:lpstr>
      <vt:lpstr>AirDrop</vt:lpstr>
      <vt:lpstr>PowerPoint Presentation</vt:lpstr>
      <vt:lpstr>Difficulties with NFC and Wi-Fi Direct</vt:lpstr>
      <vt:lpstr>New Process</vt:lpstr>
      <vt:lpstr>New Process</vt:lpstr>
      <vt:lpstr>File IDs</vt:lpstr>
      <vt:lpstr>File IDs – Birthday Paradox</vt:lpstr>
      <vt:lpstr>Final Result</vt:lpstr>
      <vt:lpstr>Ultimate Goal</vt:lpstr>
      <vt:lpstr>PowerPoint Presentation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Data Sharing in the Near Field</dc:title>
  <dc:creator>Richard Marino</dc:creator>
  <cp:lastModifiedBy>Richard Marino</cp:lastModifiedBy>
  <cp:revision>29</cp:revision>
  <dcterms:created xsi:type="dcterms:W3CDTF">2013-09-24T18:05:43Z</dcterms:created>
  <dcterms:modified xsi:type="dcterms:W3CDTF">2013-12-10T22:03:47Z</dcterms:modified>
</cp:coreProperties>
</file>