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D45F-157A-41B6-9586-13B7F0AC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CF89-409D-4A46-8DF1-FFC192C4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F235-DF2A-4EA1-9D7F-99C285A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B581-E295-44EF-97D6-AB520A20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38D4-0921-4F5A-83F7-803A090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9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60D8-D6F1-4F5C-A309-256C706C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FCD-F4DF-408C-A0F1-6BA28B09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9C3D-CABA-435D-A37C-35007A1D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126B-6544-465F-A88D-DC1FB3FB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3F7D-1D4A-4C4C-8DE6-A66D5044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324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F0E16-A36E-429F-B15B-F9D17AD7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5D30-82D6-45D9-BEDC-16CE6239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0599-0933-4CCD-BC5D-D5472A1C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7AC6-116F-4646-AB4D-6F7F61DC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6165-36B8-4781-ACEF-1744DCD3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80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8627-2917-4373-AECD-A891881A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B894-0719-49A7-AE24-4819DA69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AEB0-E378-44CF-A608-3625E451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0D4-4D23-40BA-A7C6-CE2D2AF3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78DC-7157-426C-97F2-42C48431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33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F403-04A0-491C-887E-DDCEC726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11E4-B74A-43DB-871A-7F38F56C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70D6-3847-42CF-9986-10EA34C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19A-06FA-42EC-A3A0-BC70A917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1B7C-A848-4C6A-A82E-008F16A2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27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6F3-0EB0-41B1-BAF9-A98A5685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FD91-0F39-4DAF-B871-66B9763AF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C015-5D20-42ED-B2B7-9E4495092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84AB6-5EE0-4EFC-A9D9-4A87BFF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919-F801-4AF6-B170-0D543616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3B09-A38F-4563-92BD-AE64610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853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FDA5-CFBC-4EB9-A3D1-E5795FB9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D6DF-9904-4F07-A60B-FCD18D6A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04AB-2C79-4766-AE01-AB6EA900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8566-08A4-4D95-926F-EAC2E5E31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C8D47-C984-439F-8A50-314723453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80858-8B8D-4423-A92B-1FFB751C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49F3-070E-4759-955C-BE5DA813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3FCF1-4622-4506-8B90-184C542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98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4A6F-E73E-49EF-8B85-8F8D2584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284A1-CFD1-4B7F-9222-4DC688F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A294B-3335-4349-96C2-4280752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72AEC-515C-498E-AF0B-9D38324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797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649B0-92CB-42FE-B6FE-CED0E66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A8E1-178F-4A45-A494-F42ED8D3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61D0-8A12-4420-A2DF-6092D547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ECE2-574E-4A61-99A0-D0074164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A25-32AE-46E1-A8D0-FA7CF5E0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FFFA-FF27-4632-AE25-9DDE17D2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66FC-26CB-462A-AA1E-FCDD6F1F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AD53-3421-453D-9801-6F1A90BE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8631-0C6C-434D-85D2-5DB9564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00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957C-1846-44BF-AB57-97DD3C9D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EACB6-8F96-4CF4-95D4-8E323C747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E109-F7A4-4330-9D68-EFA41AFA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2378-4484-480F-8B00-A93310C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3F5E-4018-4D9F-A98B-FE248982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D87D-AE2F-4937-9C9A-3100DB4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3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8B427-BE85-4999-8724-CBF87219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577-7BC9-4CF7-AE75-96871A88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374F-3ED0-4115-AE28-7062F4343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0B66-7777-4128-AB2A-5D58CE890194}" type="datetimeFigureOut">
              <a:rPr lang="en-ZA" smtClean="0"/>
              <a:t>2018/12/06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8283-8A26-48BA-B66F-8C3AE7986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7CF8-5E80-44C0-9624-945BCA06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B8A3-6581-404A-B395-B94609569C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8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D0F8C-DBBD-4C86-A461-0E418CDBBF6B}"/>
              </a:ext>
            </a:extLst>
          </p:cNvPr>
          <p:cNvSpPr/>
          <p:nvPr/>
        </p:nvSpPr>
        <p:spPr>
          <a:xfrm>
            <a:off x="410284" y="1976528"/>
            <a:ext cx="1981002" cy="88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QuickBooks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C651F-2C11-4FE0-A86F-84D8784AF1A7}"/>
              </a:ext>
            </a:extLst>
          </p:cNvPr>
          <p:cNvSpPr/>
          <p:nvPr/>
        </p:nvSpPr>
        <p:spPr>
          <a:xfrm>
            <a:off x="4317524" y="29249"/>
            <a:ext cx="20643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MS Projects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041427-89B0-4DDB-85A5-FCA005ECE790}"/>
              </a:ext>
            </a:extLst>
          </p:cNvPr>
          <p:cNvSpPr/>
          <p:nvPr/>
        </p:nvSpPr>
        <p:spPr>
          <a:xfrm>
            <a:off x="8458681" y="1979336"/>
            <a:ext cx="19874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MS Excel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B9CD92-78C0-40A3-B4C3-CB8D1086B383}"/>
              </a:ext>
            </a:extLst>
          </p:cNvPr>
          <p:cNvSpPr/>
          <p:nvPr/>
        </p:nvSpPr>
        <p:spPr>
          <a:xfrm>
            <a:off x="7937058" y="5305785"/>
            <a:ext cx="198748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WhatsApp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CF0E0B-8D7F-4AD0-9F1B-F5B0327A0220}"/>
              </a:ext>
            </a:extLst>
          </p:cNvPr>
          <p:cNvSpPr/>
          <p:nvPr/>
        </p:nvSpPr>
        <p:spPr>
          <a:xfrm>
            <a:off x="931907" y="5305785"/>
            <a:ext cx="232929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Quick Payroll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8FD3A5-287E-4CB1-A271-3B2D8203FE0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1400785" y="486449"/>
            <a:ext cx="2916739" cy="14900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08E28-A4AD-4446-939B-72448CE4E9C0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400785" y="2864163"/>
            <a:ext cx="695769" cy="24416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5BA77-FACC-4ED5-A58F-1155C727F83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6381851" y="486449"/>
            <a:ext cx="3070573" cy="1492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32E3C-0EB4-46AA-95A0-E5F6CABE39E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8930802" y="2893736"/>
            <a:ext cx="521622" cy="2412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EFF3F-F05D-4CFF-AABA-72D80AD7F1B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261200" y="5762985"/>
            <a:ext cx="467585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BF5B2EA-B90B-48F3-B3B7-54BEE7B5550B}"/>
              </a:ext>
            </a:extLst>
          </p:cNvPr>
          <p:cNvSpPr/>
          <p:nvPr/>
        </p:nvSpPr>
        <p:spPr>
          <a:xfrm>
            <a:off x="3014291" y="2115689"/>
            <a:ext cx="1607128" cy="7601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Managing Director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1B9E4AB-4EC2-46F1-9E80-0A9043BB434B}"/>
              </a:ext>
            </a:extLst>
          </p:cNvPr>
          <p:cNvSpPr/>
          <p:nvPr/>
        </p:nvSpPr>
        <p:spPr>
          <a:xfrm>
            <a:off x="3014291" y="4250272"/>
            <a:ext cx="1607128" cy="76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Accountant Manager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7103305-BAC0-48C4-A41D-253027C330DF}"/>
              </a:ext>
            </a:extLst>
          </p:cNvPr>
          <p:cNvSpPr/>
          <p:nvPr/>
        </p:nvSpPr>
        <p:spPr>
          <a:xfrm>
            <a:off x="6373902" y="2115689"/>
            <a:ext cx="1607128" cy="7601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Operations Director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FFF4A105-C145-4F1B-BCEE-836A018C2567}"/>
              </a:ext>
            </a:extLst>
          </p:cNvPr>
          <p:cNvSpPr/>
          <p:nvPr/>
        </p:nvSpPr>
        <p:spPr>
          <a:xfrm>
            <a:off x="6381851" y="4257817"/>
            <a:ext cx="1607128" cy="76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Project Manager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D853A71-EB55-4788-B602-9C2DBB0C636E}"/>
              </a:ext>
            </a:extLst>
          </p:cNvPr>
          <p:cNvSpPr/>
          <p:nvPr/>
        </p:nvSpPr>
        <p:spPr>
          <a:xfrm>
            <a:off x="4682294" y="2842189"/>
            <a:ext cx="1712628" cy="1582734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Area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E2B45D8-7EFF-41B3-BD30-75888A5A52ED}"/>
              </a:ext>
            </a:extLst>
          </p:cNvPr>
          <p:cNvCxnSpPr>
            <a:stCxn id="147" idx="1"/>
            <a:endCxn id="147" idx="1"/>
          </p:cNvCxnSpPr>
          <p:nvPr/>
        </p:nvCxnSpPr>
        <p:spPr>
          <a:xfrm>
            <a:off x="3014291" y="46303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3AA70DC-F192-46FF-BCF0-81B2F092B7EB}"/>
              </a:ext>
            </a:extLst>
          </p:cNvPr>
          <p:cNvCxnSpPr>
            <a:stCxn id="4" idx="6"/>
            <a:endCxn id="147" idx="0"/>
          </p:cNvCxnSpPr>
          <p:nvPr/>
        </p:nvCxnSpPr>
        <p:spPr>
          <a:xfrm>
            <a:off x="2391286" y="2420346"/>
            <a:ext cx="1426569" cy="182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9659CE7-7E14-4E09-9913-1A40F1501FED}"/>
              </a:ext>
            </a:extLst>
          </p:cNvPr>
          <p:cNvCxnSpPr>
            <a:stCxn id="145" idx="1"/>
            <a:endCxn id="8" idx="0"/>
          </p:cNvCxnSpPr>
          <p:nvPr/>
        </p:nvCxnSpPr>
        <p:spPr>
          <a:xfrm flipH="1">
            <a:off x="2096554" y="2495754"/>
            <a:ext cx="917737" cy="2810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E8760EB-ADFF-454C-82EC-66C8425C6689}"/>
              </a:ext>
            </a:extLst>
          </p:cNvPr>
          <p:cNvCxnSpPr>
            <a:stCxn id="149" idx="3"/>
            <a:endCxn id="7" idx="0"/>
          </p:cNvCxnSpPr>
          <p:nvPr/>
        </p:nvCxnSpPr>
        <p:spPr>
          <a:xfrm>
            <a:off x="7988979" y="4637882"/>
            <a:ext cx="941823" cy="667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726B085-5FF0-4999-880C-615A34A42A68}"/>
              </a:ext>
            </a:extLst>
          </p:cNvPr>
          <p:cNvCxnSpPr>
            <a:stCxn id="5" idx="5"/>
            <a:endCxn id="149" idx="0"/>
          </p:cNvCxnSpPr>
          <p:nvPr/>
        </p:nvCxnSpPr>
        <p:spPr>
          <a:xfrm>
            <a:off x="6079537" y="809738"/>
            <a:ext cx="1105878" cy="3448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059025B-A312-49BA-9996-7CAB29D2B030}"/>
              </a:ext>
            </a:extLst>
          </p:cNvPr>
          <p:cNvCxnSpPr>
            <a:stCxn id="148" idx="3"/>
            <a:endCxn id="6" idx="2"/>
          </p:cNvCxnSpPr>
          <p:nvPr/>
        </p:nvCxnSpPr>
        <p:spPr>
          <a:xfrm flipV="1">
            <a:off x="7981030" y="2436536"/>
            <a:ext cx="477651" cy="59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542E6C9-6351-4037-B3EE-72A3F5CA970B}"/>
              </a:ext>
            </a:extLst>
          </p:cNvPr>
          <p:cNvCxnSpPr>
            <a:stCxn id="145" idx="3"/>
            <a:endCxn id="151" idx="1"/>
          </p:cNvCxnSpPr>
          <p:nvPr/>
        </p:nvCxnSpPr>
        <p:spPr>
          <a:xfrm>
            <a:off x="4621419" y="2495754"/>
            <a:ext cx="311684" cy="57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ADB900-636B-4791-AFDA-16AC4F819A44}"/>
              </a:ext>
            </a:extLst>
          </p:cNvPr>
          <p:cNvCxnSpPr>
            <a:stCxn id="148" idx="1"/>
            <a:endCxn id="151" idx="7"/>
          </p:cNvCxnSpPr>
          <p:nvPr/>
        </p:nvCxnSpPr>
        <p:spPr>
          <a:xfrm flipH="1">
            <a:off x="6144113" y="2495754"/>
            <a:ext cx="229789" cy="57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1A79C9F-4365-46A9-93AB-E4C808CC1423}"/>
              </a:ext>
            </a:extLst>
          </p:cNvPr>
          <p:cNvCxnSpPr>
            <a:stCxn id="147" idx="3"/>
            <a:endCxn id="151" idx="3"/>
          </p:cNvCxnSpPr>
          <p:nvPr/>
        </p:nvCxnSpPr>
        <p:spPr>
          <a:xfrm flipV="1">
            <a:off x="4621419" y="4193137"/>
            <a:ext cx="311684" cy="43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E6AE432-7B7C-415A-A70B-F7FCF23AE972}"/>
              </a:ext>
            </a:extLst>
          </p:cNvPr>
          <p:cNvCxnSpPr>
            <a:stCxn id="149" idx="1"/>
            <a:endCxn id="151" idx="5"/>
          </p:cNvCxnSpPr>
          <p:nvPr/>
        </p:nvCxnSpPr>
        <p:spPr>
          <a:xfrm flipH="1" flipV="1">
            <a:off x="6144113" y="4193137"/>
            <a:ext cx="237738" cy="444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5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1A5EA3-CB1A-49A8-9B3D-E06B9D9802E9}"/>
              </a:ext>
            </a:extLst>
          </p:cNvPr>
          <p:cNvSpPr/>
          <p:nvPr/>
        </p:nvSpPr>
        <p:spPr>
          <a:xfrm>
            <a:off x="410284" y="1976528"/>
            <a:ext cx="1981002" cy="8876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Managing Director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DDFCFE-47A1-4C1D-8F99-4DADEEF11A73}"/>
              </a:ext>
            </a:extLst>
          </p:cNvPr>
          <p:cNvSpPr/>
          <p:nvPr/>
        </p:nvSpPr>
        <p:spPr>
          <a:xfrm>
            <a:off x="4317524" y="29249"/>
            <a:ext cx="2064327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NRP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395D9D-6EF3-4615-90E3-35DE67197379}"/>
              </a:ext>
            </a:extLst>
          </p:cNvPr>
          <p:cNvSpPr/>
          <p:nvPr/>
        </p:nvSpPr>
        <p:spPr>
          <a:xfrm>
            <a:off x="8458681" y="1979336"/>
            <a:ext cx="1987486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Operations</a:t>
            </a:r>
          </a:p>
          <a:p>
            <a:pPr algn="ctr"/>
            <a:r>
              <a:rPr lang="en-ZA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94C11-0D8C-480C-A49E-366E30F7BB0A}"/>
              </a:ext>
            </a:extLst>
          </p:cNvPr>
          <p:cNvSpPr/>
          <p:nvPr/>
        </p:nvSpPr>
        <p:spPr>
          <a:xfrm>
            <a:off x="8075603" y="5943600"/>
            <a:ext cx="1987487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Project Manager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2BD20-5298-4CBF-8065-D2B2BD845620}"/>
              </a:ext>
            </a:extLst>
          </p:cNvPr>
          <p:cNvSpPr/>
          <p:nvPr/>
        </p:nvSpPr>
        <p:spPr>
          <a:xfrm>
            <a:off x="931907" y="5943600"/>
            <a:ext cx="2329293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Accountant Manager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297551-EA79-467E-B545-E9291CB3103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1400785" y="486449"/>
            <a:ext cx="2916739" cy="14900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E1A08-C50C-46D3-9AAE-18DAB75771B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400785" y="2864163"/>
            <a:ext cx="695769" cy="30794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F6BCF5-B3E1-45C2-AAC2-6E0675B4AFD9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6381851" y="486449"/>
            <a:ext cx="3070573" cy="1492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C2BA8E-EAD5-42EB-97F6-A29D141EE0D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069347" y="2893736"/>
            <a:ext cx="383077" cy="30498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C7808-2C20-437E-ACBA-2BE5114366A4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61200" y="6400800"/>
            <a:ext cx="481440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4EE35A-9E12-4CEC-92DF-23B238E5A02C}"/>
              </a:ext>
            </a:extLst>
          </p:cNvPr>
          <p:cNvSpPr/>
          <p:nvPr/>
        </p:nvSpPr>
        <p:spPr>
          <a:xfrm>
            <a:off x="3048191" y="1160312"/>
            <a:ext cx="2301496" cy="76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Link between Projects and Finances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855776-391C-4ADE-8DE0-BAF3AB4852C1}"/>
              </a:ext>
            </a:extLst>
          </p:cNvPr>
          <p:cNvSpPr/>
          <p:nvPr/>
        </p:nvSpPr>
        <p:spPr>
          <a:xfrm>
            <a:off x="2699439" y="5124671"/>
            <a:ext cx="2366931" cy="76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Generate Reports with ease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A44B7-46F7-449C-86DA-7AECFCA8BDDE}"/>
              </a:ext>
            </a:extLst>
          </p:cNvPr>
          <p:cNvSpPr/>
          <p:nvPr/>
        </p:nvSpPr>
        <p:spPr>
          <a:xfrm>
            <a:off x="5848572" y="1227988"/>
            <a:ext cx="1987485" cy="76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Create &amp; Manage Projects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7D2AB8-E034-4D75-891A-67BE5BEE0E6F}"/>
              </a:ext>
            </a:extLst>
          </p:cNvPr>
          <p:cNvSpPr/>
          <p:nvPr/>
        </p:nvSpPr>
        <p:spPr>
          <a:xfrm>
            <a:off x="6253284" y="5130728"/>
            <a:ext cx="2180645" cy="76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Provide accounting solutions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E9F31-942C-4761-99CC-F9C243202C09}"/>
              </a:ext>
            </a:extLst>
          </p:cNvPr>
          <p:cNvSpPr/>
          <p:nvPr/>
        </p:nvSpPr>
        <p:spPr>
          <a:xfrm>
            <a:off x="4662425" y="2810951"/>
            <a:ext cx="1801633" cy="1582734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  <a:p>
            <a:pPr algn="ctr"/>
            <a:r>
              <a:rPr lang="en-Z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060418-3090-4AEC-A459-2801A3F4196B}"/>
              </a:ext>
            </a:extLst>
          </p:cNvPr>
          <p:cNvCxnSpPr>
            <a:cxnSpLocks/>
            <a:stCxn id="13" idx="1"/>
            <a:endCxn id="13" idx="1"/>
          </p:cNvCxnSpPr>
          <p:nvPr/>
        </p:nvCxnSpPr>
        <p:spPr>
          <a:xfrm>
            <a:off x="2699439" y="5504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EA62DD-6976-4456-A7EB-779820A85E38}"/>
              </a:ext>
            </a:extLst>
          </p:cNvPr>
          <p:cNvCxnSpPr>
            <a:stCxn id="2" idx="5"/>
            <a:endCxn id="16" idx="2"/>
          </p:cNvCxnSpPr>
          <p:nvPr/>
        </p:nvCxnSpPr>
        <p:spPr>
          <a:xfrm>
            <a:off x="2101175" y="2734172"/>
            <a:ext cx="2561250" cy="86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02158B-8921-4B63-A445-9444C3BDD223}"/>
              </a:ext>
            </a:extLst>
          </p:cNvPr>
          <p:cNvCxnSpPr>
            <a:stCxn id="4" idx="3"/>
            <a:endCxn id="16" idx="6"/>
          </p:cNvCxnSpPr>
          <p:nvPr/>
        </p:nvCxnSpPr>
        <p:spPr>
          <a:xfrm flipH="1">
            <a:off x="6464058" y="2759825"/>
            <a:ext cx="2285684" cy="842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E9AE08-B783-4923-A4A0-2C3EF3EA9909}"/>
              </a:ext>
            </a:extLst>
          </p:cNvPr>
          <p:cNvCxnSpPr>
            <a:stCxn id="6" idx="6"/>
            <a:endCxn id="16" idx="4"/>
          </p:cNvCxnSpPr>
          <p:nvPr/>
        </p:nvCxnSpPr>
        <p:spPr>
          <a:xfrm flipV="1">
            <a:off x="3261200" y="4393685"/>
            <a:ext cx="2302042" cy="2007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DD7B73-B076-47A0-B771-4C5A73D40882}"/>
              </a:ext>
            </a:extLst>
          </p:cNvPr>
          <p:cNvCxnSpPr>
            <a:stCxn id="5" idx="2"/>
            <a:endCxn id="16" idx="4"/>
          </p:cNvCxnSpPr>
          <p:nvPr/>
        </p:nvCxnSpPr>
        <p:spPr>
          <a:xfrm flipH="1" flipV="1">
            <a:off x="5563242" y="4393685"/>
            <a:ext cx="2512361" cy="2007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C275F6-7217-4BF7-8339-5F24E2FEA5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4198939" y="1920441"/>
            <a:ext cx="727329" cy="112229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01F324-D0EF-49EA-9654-1673E0EFA331}"/>
              </a:ext>
            </a:extLst>
          </p:cNvPr>
          <p:cNvCxnSpPr>
            <a:stCxn id="14" idx="2"/>
            <a:endCxn id="16" idx="7"/>
          </p:cNvCxnSpPr>
          <p:nvPr/>
        </p:nvCxnSpPr>
        <p:spPr>
          <a:xfrm flipH="1">
            <a:off x="6200215" y="1988117"/>
            <a:ext cx="642100" cy="105462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9EC6CE-40B2-4F96-8C38-695EE8302109}"/>
              </a:ext>
            </a:extLst>
          </p:cNvPr>
          <p:cNvCxnSpPr>
            <a:stCxn id="13" idx="0"/>
            <a:endCxn id="16" idx="3"/>
          </p:cNvCxnSpPr>
          <p:nvPr/>
        </p:nvCxnSpPr>
        <p:spPr>
          <a:xfrm flipV="1">
            <a:off x="3882905" y="4161899"/>
            <a:ext cx="1043363" cy="962772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B560F2-1A1F-4604-8606-9D45CE1BAC78}"/>
              </a:ext>
            </a:extLst>
          </p:cNvPr>
          <p:cNvCxnSpPr>
            <a:stCxn id="15" idx="0"/>
            <a:endCxn id="16" idx="5"/>
          </p:cNvCxnSpPr>
          <p:nvPr/>
        </p:nvCxnSpPr>
        <p:spPr>
          <a:xfrm flipH="1" flipV="1">
            <a:off x="6200215" y="4161899"/>
            <a:ext cx="1143392" cy="9688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9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XPSI-360</dc:creator>
  <cp:lastModifiedBy>XPSI-360</cp:lastModifiedBy>
  <cp:revision>8</cp:revision>
  <dcterms:created xsi:type="dcterms:W3CDTF">2018-12-06T10:41:44Z</dcterms:created>
  <dcterms:modified xsi:type="dcterms:W3CDTF">2018-12-06T15:09:21Z</dcterms:modified>
</cp:coreProperties>
</file>