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87" r:id="rId2"/>
  </p:sldMasterIdLst>
  <p:notesMasterIdLst>
    <p:notesMasterId r:id="rId15"/>
  </p:notesMasterIdLst>
  <p:handoutMasterIdLst>
    <p:handoutMasterId r:id="rId16"/>
  </p:handoutMasterIdLst>
  <p:sldIdLst>
    <p:sldId id="1932" r:id="rId3"/>
    <p:sldId id="2013" r:id="rId4"/>
    <p:sldId id="2010" r:id="rId5"/>
    <p:sldId id="2003" r:id="rId6"/>
    <p:sldId id="2004" r:id="rId7"/>
    <p:sldId id="2012" r:id="rId8"/>
    <p:sldId id="2006" r:id="rId9"/>
    <p:sldId id="2011" r:id="rId10"/>
    <p:sldId id="2007" r:id="rId11"/>
    <p:sldId id="2008" r:id="rId12"/>
    <p:sldId id="2009" r:id="rId13"/>
    <p:sldId id="2001" r:id="rId14"/>
  </p:sldIdLst>
  <p:sldSz cx="12192000" cy="6858000"/>
  <p:notesSz cx="7010400" cy="9296400"/>
  <p:defaultTextStyle>
    <a:defPPr>
      <a:defRPr lang="en-US"/>
    </a:defPPr>
    <a:lvl1pPr marL="0" algn="l" defTabSz="457178" rtl="0" eaLnBrk="1" latinLnBrk="0" hangingPunct="1">
      <a:defRPr sz="1900" kern="1200">
        <a:solidFill>
          <a:schemeClr val="tx1"/>
        </a:solidFill>
        <a:latin typeface="+mn-lt"/>
        <a:ea typeface="+mn-ea"/>
        <a:cs typeface="+mn-cs"/>
      </a:defRPr>
    </a:lvl1pPr>
    <a:lvl2pPr marL="457178" algn="l" defTabSz="457178" rtl="0" eaLnBrk="1" latinLnBrk="0" hangingPunct="1">
      <a:defRPr sz="1900" kern="1200">
        <a:solidFill>
          <a:schemeClr val="tx1"/>
        </a:solidFill>
        <a:latin typeface="+mn-lt"/>
        <a:ea typeface="+mn-ea"/>
        <a:cs typeface="+mn-cs"/>
      </a:defRPr>
    </a:lvl2pPr>
    <a:lvl3pPr marL="914354" algn="l" defTabSz="457178" rtl="0" eaLnBrk="1" latinLnBrk="0" hangingPunct="1">
      <a:defRPr sz="1900" kern="1200">
        <a:solidFill>
          <a:schemeClr val="tx1"/>
        </a:solidFill>
        <a:latin typeface="+mn-lt"/>
        <a:ea typeface="+mn-ea"/>
        <a:cs typeface="+mn-cs"/>
      </a:defRPr>
    </a:lvl3pPr>
    <a:lvl4pPr marL="1371532" algn="l" defTabSz="457178" rtl="0" eaLnBrk="1" latinLnBrk="0" hangingPunct="1">
      <a:defRPr sz="1900" kern="1200">
        <a:solidFill>
          <a:schemeClr val="tx1"/>
        </a:solidFill>
        <a:latin typeface="+mn-lt"/>
        <a:ea typeface="+mn-ea"/>
        <a:cs typeface="+mn-cs"/>
      </a:defRPr>
    </a:lvl4pPr>
    <a:lvl5pPr marL="1828709" algn="l" defTabSz="457178" rtl="0" eaLnBrk="1" latinLnBrk="0" hangingPunct="1">
      <a:defRPr sz="1900" kern="1200">
        <a:solidFill>
          <a:schemeClr val="tx1"/>
        </a:solidFill>
        <a:latin typeface="+mn-lt"/>
        <a:ea typeface="+mn-ea"/>
        <a:cs typeface="+mn-cs"/>
      </a:defRPr>
    </a:lvl5pPr>
    <a:lvl6pPr marL="2285886" algn="l" defTabSz="457178" rtl="0" eaLnBrk="1" latinLnBrk="0" hangingPunct="1">
      <a:defRPr sz="1900" kern="1200">
        <a:solidFill>
          <a:schemeClr val="tx1"/>
        </a:solidFill>
        <a:latin typeface="+mn-lt"/>
        <a:ea typeface="+mn-ea"/>
        <a:cs typeface="+mn-cs"/>
      </a:defRPr>
    </a:lvl6pPr>
    <a:lvl7pPr marL="2743062" algn="l" defTabSz="457178" rtl="0" eaLnBrk="1" latinLnBrk="0" hangingPunct="1">
      <a:defRPr sz="1900" kern="1200">
        <a:solidFill>
          <a:schemeClr val="tx1"/>
        </a:solidFill>
        <a:latin typeface="+mn-lt"/>
        <a:ea typeface="+mn-ea"/>
        <a:cs typeface="+mn-cs"/>
      </a:defRPr>
    </a:lvl7pPr>
    <a:lvl8pPr marL="3200240" algn="l" defTabSz="457178" rtl="0" eaLnBrk="1" latinLnBrk="0" hangingPunct="1">
      <a:defRPr sz="1900" kern="1200">
        <a:solidFill>
          <a:schemeClr val="tx1"/>
        </a:solidFill>
        <a:latin typeface="+mn-lt"/>
        <a:ea typeface="+mn-ea"/>
        <a:cs typeface="+mn-cs"/>
      </a:defRPr>
    </a:lvl8pPr>
    <a:lvl9pPr marL="3657418" algn="l" defTabSz="457178"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eqing Liu" initials="XL" lastIdx="34" clrIdx="0">
    <p:extLst/>
  </p:cmAuthor>
  <p:cmAuthor id="2" name="Shang, Jingbo" initials="SJ" lastIdx="4"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A088"/>
    <a:srgbClr val="E48312"/>
    <a:srgbClr val="0000CC"/>
    <a:srgbClr val="0033CC"/>
    <a:srgbClr val="F0CDBC"/>
    <a:srgbClr val="008080"/>
    <a:srgbClr val="BD582C"/>
    <a:srgbClr val="7F7F7F"/>
    <a:srgbClr val="8656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2F35D5-2C35-474D-ADC9-D1A11AE0C84C}" v="1978" dt="2019-04-10T18:21:16.4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20" autoAdjust="0"/>
    <p:restoredTop sz="76990" autoAdjust="0"/>
  </p:normalViewPr>
  <p:slideViewPr>
    <p:cSldViewPr snapToGrid="0">
      <p:cViewPr varScale="1">
        <p:scale>
          <a:sx n="56" d="100"/>
          <a:sy n="56" d="100"/>
        </p:scale>
        <p:origin x="1344" y="42"/>
      </p:cViewPr>
      <p:guideLst>
        <p:guide orient="horz" pos="2160"/>
        <p:guide pos="3840"/>
      </p:guideLst>
    </p:cSldViewPr>
  </p:slideViewPr>
  <p:outlineViewPr>
    <p:cViewPr>
      <p:scale>
        <a:sx n="33" d="100"/>
        <a:sy n="33" d="100"/>
      </p:scale>
      <p:origin x="0" y="-8358"/>
    </p:cViewPr>
  </p:outlineViewPr>
  <p:notesTextViewPr>
    <p:cViewPr>
      <p:scale>
        <a:sx n="1" d="1"/>
        <a:sy n="1" d="1"/>
      </p:scale>
      <p:origin x="0" y="0"/>
    </p:cViewPr>
  </p:notesTextViewPr>
  <p:sorterViewPr>
    <p:cViewPr varScale="1">
      <p:scale>
        <a:sx n="1" d="1"/>
        <a:sy n="1" d="1"/>
      </p:scale>
      <p:origin x="0" y="-166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S. Macdonald" userId="a654b575-663e-4c54-8e57-7abfa116644f" providerId="ADAL" clId="{CC2F35D5-2C35-474D-ADC9-D1A11AE0C84C}"/>
    <pc:docChg chg="undo redo custSel addSld delSld modSld sldOrd modMainMaster">
      <pc:chgData name="Ryan S. Macdonald" userId="a654b575-663e-4c54-8e57-7abfa116644f" providerId="ADAL" clId="{CC2F35D5-2C35-474D-ADC9-D1A11AE0C84C}" dt="2019-04-10T18:21:16.491" v="1962" actId="20577"/>
      <pc:docMkLst>
        <pc:docMk/>
      </pc:docMkLst>
      <pc:sldChg chg="modSp">
        <pc:chgData name="Ryan S. Macdonald" userId="a654b575-663e-4c54-8e57-7abfa116644f" providerId="ADAL" clId="{CC2F35D5-2C35-474D-ADC9-D1A11AE0C84C}" dt="2019-04-10T18:11:38.649" v="1960" actId="20577"/>
        <pc:sldMkLst>
          <pc:docMk/>
          <pc:sldMk cId="447012694" sldId="1932"/>
        </pc:sldMkLst>
        <pc:spChg chg="mod">
          <ac:chgData name="Ryan S. Macdonald" userId="a654b575-663e-4c54-8e57-7abfa116644f" providerId="ADAL" clId="{CC2F35D5-2C35-474D-ADC9-D1A11AE0C84C}" dt="2019-04-10T18:11:38.649" v="1960" actId="20577"/>
          <ac:spMkLst>
            <pc:docMk/>
            <pc:sldMk cId="447012694" sldId="1932"/>
            <ac:spMk id="23" creationId="{00000000-0000-0000-0000-000000000000}"/>
          </ac:spMkLst>
        </pc:spChg>
      </pc:sldChg>
      <pc:sldChg chg="addSp modSp del">
        <pc:chgData name="Ryan S. Macdonald" userId="a654b575-663e-4c54-8e57-7abfa116644f" providerId="ADAL" clId="{CC2F35D5-2C35-474D-ADC9-D1A11AE0C84C}" dt="2019-04-10T17:54:19.489" v="1287" actId="2696"/>
        <pc:sldMkLst>
          <pc:docMk/>
          <pc:sldMk cId="2108821014" sldId="1935"/>
        </pc:sldMkLst>
        <pc:spChg chg="add mod">
          <ac:chgData name="Ryan S. Macdonald" userId="a654b575-663e-4c54-8e57-7abfa116644f" providerId="ADAL" clId="{CC2F35D5-2C35-474D-ADC9-D1A11AE0C84C}" dt="2019-04-10T17:54:02.932" v="1286" actId="20577"/>
          <ac:spMkLst>
            <pc:docMk/>
            <pc:sldMk cId="2108821014" sldId="1935"/>
            <ac:spMk id="3" creationId="{19A3FAC7-61D5-47B1-B3A5-EAF04081F53E}"/>
          </ac:spMkLst>
        </pc:spChg>
      </pc:sldChg>
      <pc:sldChg chg="addSp delSp modSp del">
        <pc:chgData name="Ryan S. Macdonald" userId="a654b575-663e-4c54-8e57-7abfa116644f" providerId="ADAL" clId="{CC2F35D5-2C35-474D-ADC9-D1A11AE0C84C}" dt="2019-04-10T17:21:46.481" v="914" actId="2696"/>
        <pc:sldMkLst>
          <pc:docMk/>
          <pc:sldMk cId="851433761" sldId="1986"/>
        </pc:sldMkLst>
        <pc:spChg chg="add del mod">
          <ac:chgData name="Ryan S. Macdonald" userId="a654b575-663e-4c54-8e57-7abfa116644f" providerId="ADAL" clId="{CC2F35D5-2C35-474D-ADC9-D1A11AE0C84C}" dt="2019-04-03T18:45:53.273" v="47"/>
          <ac:spMkLst>
            <pc:docMk/>
            <pc:sldMk cId="851433761" sldId="1986"/>
            <ac:spMk id="2" creationId="{29E9EA24-A28B-41F5-BDE6-71CEF725D9CD}"/>
          </ac:spMkLst>
        </pc:spChg>
        <pc:spChg chg="add del mod">
          <ac:chgData name="Ryan S. Macdonald" userId="a654b575-663e-4c54-8e57-7abfa116644f" providerId="ADAL" clId="{CC2F35D5-2C35-474D-ADC9-D1A11AE0C84C}" dt="2019-04-03T18:45:53.273" v="47"/>
          <ac:spMkLst>
            <pc:docMk/>
            <pc:sldMk cId="851433761" sldId="1986"/>
            <ac:spMk id="3" creationId="{1E394115-BA1E-4767-86DE-C9A6BF02AB76}"/>
          </ac:spMkLst>
        </pc:spChg>
        <pc:spChg chg="add del mod">
          <ac:chgData name="Ryan S. Macdonald" userId="a654b575-663e-4c54-8e57-7abfa116644f" providerId="ADAL" clId="{CC2F35D5-2C35-474D-ADC9-D1A11AE0C84C}" dt="2019-04-10T16:52:55.797" v="906"/>
          <ac:spMkLst>
            <pc:docMk/>
            <pc:sldMk cId="851433761" sldId="1986"/>
            <ac:spMk id="4" creationId="{D2063D9E-34C5-4290-A670-7FC6ACB93366}"/>
          </ac:spMkLst>
        </pc:spChg>
        <pc:spChg chg="add del mod">
          <ac:chgData name="Ryan S. Macdonald" userId="a654b575-663e-4c54-8e57-7abfa116644f" providerId="ADAL" clId="{CC2F35D5-2C35-474D-ADC9-D1A11AE0C84C}" dt="2019-04-03T18:46:45.334" v="53" actId="478"/>
          <ac:spMkLst>
            <pc:docMk/>
            <pc:sldMk cId="851433761" sldId="1986"/>
            <ac:spMk id="5" creationId="{36DDCA2D-D33E-483D-9DFE-9AD585177B51}"/>
          </ac:spMkLst>
        </pc:spChg>
        <pc:spChg chg="add del">
          <ac:chgData name="Ryan S. Macdonald" userId="a654b575-663e-4c54-8e57-7abfa116644f" providerId="ADAL" clId="{CC2F35D5-2C35-474D-ADC9-D1A11AE0C84C}" dt="2019-04-03T18:51:02.872" v="138"/>
          <ac:spMkLst>
            <pc:docMk/>
            <pc:sldMk cId="851433761" sldId="1986"/>
            <ac:spMk id="7" creationId="{7F3F3692-C026-4184-8E72-2668E0EF2821}"/>
          </ac:spMkLst>
        </pc:spChg>
        <pc:spChg chg="add del">
          <ac:chgData name="Ryan S. Macdonald" userId="a654b575-663e-4c54-8e57-7abfa116644f" providerId="ADAL" clId="{CC2F35D5-2C35-474D-ADC9-D1A11AE0C84C}" dt="2019-04-03T18:51:05.953" v="140"/>
          <ac:spMkLst>
            <pc:docMk/>
            <pc:sldMk cId="851433761" sldId="1986"/>
            <ac:spMk id="8" creationId="{911EEE54-38F2-4966-8F0F-5616833CB43F}"/>
          </ac:spMkLst>
        </pc:spChg>
        <pc:spChg chg="add del">
          <ac:chgData name="Ryan S. Macdonald" userId="a654b575-663e-4c54-8e57-7abfa116644f" providerId="ADAL" clId="{CC2F35D5-2C35-474D-ADC9-D1A11AE0C84C}" dt="2019-04-03T18:52:18.601" v="149"/>
          <ac:spMkLst>
            <pc:docMk/>
            <pc:sldMk cId="851433761" sldId="1986"/>
            <ac:spMk id="9" creationId="{966DDA63-7442-4B7F-929B-4E59601C27BF}"/>
          </ac:spMkLst>
        </pc:spChg>
        <pc:spChg chg="add del">
          <ac:chgData name="Ryan S. Macdonald" userId="a654b575-663e-4c54-8e57-7abfa116644f" providerId="ADAL" clId="{CC2F35D5-2C35-474D-ADC9-D1A11AE0C84C}" dt="2019-04-03T18:52:22.290" v="151"/>
          <ac:spMkLst>
            <pc:docMk/>
            <pc:sldMk cId="851433761" sldId="1986"/>
            <ac:spMk id="10" creationId="{A7DA3E9D-BB04-47BB-A25C-2D119386C3FC}"/>
          </ac:spMkLst>
        </pc:spChg>
        <pc:spChg chg="add del">
          <ac:chgData name="Ryan S. Macdonald" userId="a654b575-663e-4c54-8e57-7abfa116644f" providerId="ADAL" clId="{CC2F35D5-2C35-474D-ADC9-D1A11AE0C84C}" dt="2019-04-03T18:52:43.201" v="156"/>
          <ac:spMkLst>
            <pc:docMk/>
            <pc:sldMk cId="851433761" sldId="1986"/>
            <ac:spMk id="11" creationId="{5EBCC5A1-ABAB-421C-B46D-DD149E41FCEE}"/>
          </ac:spMkLst>
        </pc:spChg>
        <pc:spChg chg="add del mod">
          <ac:chgData name="Ryan S. Macdonald" userId="a654b575-663e-4c54-8e57-7abfa116644f" providerId="ADAL" clId="{CC2F35D5-2C35-474D-ADC9-D1A11AE0C84C}" dt="2019-04-03T18:56:28.401" v="250" actId="478"/>
          <ac:spMkLst>
            <pc:docMk/>
            <pc:sldMk cId="851433761" sldId="1986"/>
            <ac:spMk id="12" creationId="{285A39EE-4689-4B2E-A46D-481EAB2C06CA}"/>
          </ac:spMkLst>
        </pc:spChg>
      </pc:sldChg>
      <pc:sldChg chg="addSp modSp">
        <pc:chgData name="Ryan S. Macdonald" userId="a654b575-663e-4c54-8e57-7abfa116644f" providerId="ADAL" clId="{CC2F35D5-2C35-474D-ADC9-D1A11AE0C84C}" dt="2019-04-10T18:01:30.427" v="1680" actId="20577"/>
        <pc:sldMkLst>
          <pc:docMk/>
          <pc:sldMk cId="1304976325" sldId="2003"/>
        </pc:sldMkLst>
        <pc:spChg chg="add mod">
          <ac:chgData name="Ryan S. Macdonald" userId="a654b575-663e-4c54-8e57-7abfa116644f" providerId="ADAL" clId="{CC2F35D5-2C35-474D-ADC9-D1A11AE0C84C}" dt="2019-04-10T18:01:30.427" v="1680" actId="20577"/>
          <ac:spMkLst>
            <pc:docMk/>
            <pc:sldMk cId="1304976325" sldId="2003"/>
            <ac:spMk id="3" creationId="{C273E53D-F028-4FFD-992F-D38B3491E532}"/>
          </ac:spMkLst>
        </pc:spChg>
      </pc:sldChg>
      <pc:sldChg chg="addSp delSp modSp">
        <pc:chgData name="Ryan S. Macdonald" userId="a654b575-663e-4c54-8e57-7abfa116644f" providerId="ADAL" clId="{CC2F35D5-2C35-474D-ADC9-D1A11AE0C84C}" dt="2019-04-10T17:59:56.834" v="1544" actId="20577"/>
        <pc:sldMkLst>
          <pc:docMk/>
          <pc:sldMk cId="2078387968" sldId="2004"/>
        </pc:sldMkLst>
        <pc:spChg chg="add del">
          <ac:chgData name="Ryan S. Macdonald" userId="a654b575-663e-4c54-8e57-7abfa116644f" providerId="ADAL" clId="{CC2F35D5-2C35-474D-ADC9-D1A11AE0C84C}" dt="2019-04-10T17:35:22.153" v="1173"/>
          <ac:spMkLst>
            <pc:docMk/>
            <pc:sldMk cId="2078387968" sldId="2004"/>
            <ac:spMk id="2" creationId="{101B8AA7-67E6-4A64-B74A-2D7FAB7AECF4}"/>
          </ac:spMkLst>
        </pc:spChg>
        <pc:spChg chg="add del mod">
          <ac:chgData name="Ryan S. Macdonald" userId="a654b575-663e-4c54-8e57-7abfa116644f" providerId="ADAL" clId="{CC2F35D5-2C35-474D-ADC9-D1A11AE0C84C}" dt="2019-04-10T17:39:31.655" v="1205" actId="20577"/>
          <ac:spMkLst>
            <pc:docMk/>
            <pc:sldMk cId="2078387968" sldId="2004"/>
            <ac:spMk id="3" creationId="{09255D22-416E-4742-8F60-C5D800A7635C}"/>
          </ac:spMkLst>
        </pc:spChg>
        <pc:spChg chg="add del">
          <ac:chgData name="Ryan S. Macdonald" userId="a654b575-663e-4c54-8e57-7abfa116644f" providerId="ADAL" clId="{CC2F35D5-2C35-474D-ADC9-D1A11AE0C84C}" dt="2019-04-07T20:47:16.221" v="516"/>
          <ac:spMkLst>
            <pc:docMk/>
            <pc:sldMk cId="2078387968" sldId="2004"/>
            <ac:spMk id="4" creationId="{2F172EA5-7382-4629-9767-91D3E43D0C6D}"/>
          </ac:spMkLst>
        </pc:spChg>
        <pc:spChg chg="add mod">
          <ac:chgData name="Ryan S. Macdonald" userId="a654b575-663e-4c54-8e57-7abfa116644f" providerId="ADAL" clId="{CC2F35D5-2C35-474D-ADC9-D1A11AE0C84C}" dt="2019-04-10T17:59:56.834" v="1544" actId="20577"/>
          <ac:spMkLst>
            <pc:docMk/>
            <pc:sldMk cId="2078387968" sldId="2004"/>
            <ac:spMk id="5" creationId="{346927DD-E7E7-43A7-9FD2-986016E14EBD}"/>
          </ac:spMkLst>
        </pc:spChg>
      </pc:sldChg>
      <pc:sldChg chg="addSp delSp modSp">
        <pc:chgData name="Ryan S. Macdonald" userId="a654b575-663e-4c54-8e57-7abfa116644f" providerId="ADAL" clId="{CC2F35D5-2C35-474D-ADC9-D1A11AE0C84C}" dt="2019-04-10T18:21:16.491" v="1962" actId="20577"/>
        <pc:sldMkLst>
          <pc:docMk/>
          <pc:sldMk cId="1517638665" sldId="2006"/>
        </pc:sldMkLst>
        <pc:spChg chg="add del">
          <ac:chgData name="Ryan S. Macdonald" userId="a654b575-663e-4c54-8e57-7abfa116644f" providerId="ADAL" clId="{CC2F35D5-2C35-474D-ADC9-D1A11AE0C84C}" dt="2019-04-10T16:03:43.280" v="778"/>
          <ac:spMkLst>
            <pc:docMk/>
            <pc:sldMk cId="1517638665" sldId="2006"/>
            <ac:spMk id="2" creationId="{11BDBBE8-154B-4463-81E5-8B62B570EF73}"/>
          </ac:spMkLst>
        </pc:spChg>
        <pc:spChg chg="add del mod">
          <ac:chgData name="Ryan S. Macdonald" userId="a654b575-663e-4c54-8e57-7abfa116644f" providerId="ADAL" clId="{CC2F35D5-2C35-474D-ADC9-D1A11AE0C84C}" dt="2019-04-07T20:37:42.570" v="258"/>
          <ac:spMkLst>
            <pc:docMk/>
            <pc:sldMk cId="1517638665" sldId="2006"/>
            <ac:spMk id="2" creationId="{36DA8885-E1AC-4B93-8B56-EFE354707B77}"/>
          </ac:spMkLst>
        </pc:spChg>
        <pc:spChg chg="add del">
          <ac:chgData name="Ryan S. Macdonald" userId="a654b575-663e-4c54-8e57-7abfa116644f" providerId="ADAL" clId="{CC2F35D5-2C35-474D-ADC9-D1A11AE0C84C}" dt="2019-04-10T16:08:48.940" v="853"/>
          <ac:spMkLst>
            <pc:docMk/>
            <pc:sldMk cId="1517638665" sldId="2006"/>
            <ac:spMk id="3" creationId="{D876CDE0-18FC-41AF-B41B-FEC2DC0C2453}"/>
          </ac:spMkLst>
        </pc:spChg>
        <pc:spChg chg="add del">
          <ac:chgData name="Ryan S. Macdonald" userId="a654b575-663e-4c54-8e57-7abfa116644f" providerId="ADAL" clId="{CC2F35D5-2C35-474D-ADC9-D1A11AE0C84C}" dt="2019-04-07T20:39:02.910" v="375"/>
          <ac:spMkLst>
            <pc:docMk/>
            <pc:sldMk cId="1517638665" sldId="2006"/>
            <ac:spMk id="3" creationId="{EDF62AA2-80FF-4865-9D99-586A74FE99EC}"/>
          </ac:spMkLst>
        </pc:spChg>
        <pc:spChg chg="add mod">
          <ac:chgData name="Ryan S. Macdonald" userId="a654b575-663e-4c54-8e57-7abfa116644f" providerId="ADAL" clId="{CC2F35D5-2C35-474D-ADC9-D1A11AE0C84C}" dt="2019-04-10T18:21:16.491" v="1962" actId="20577"/>
          <ac:spMkLst>
            <pc:docMk/>
            <pc:sldMk cId="1517638665" sldId="2006"/>
            <ac:spMk id="4" creationId="{45207FB6-9FA5-4ECF-9021-993C466A9690}"/>
          </ac:spMkLst>
        </pc:spChg>
        <pc:spChg chg="add del">
          <ac:chgData name="Ryan S. Macdonald" userId="a654b575-663e-4c54-8e57-7abfa116644f" providerId="ADAL" clId="{CC2F35D5-2C35-474D-ADC9-D1A11AE0C84C}" dt="2019-04-07T20:39:46.219" v="379"/>
          <ac:spMkLst>
            <pc:docMk/>
            <pc:sldMk cId="1517638665" sldId="2006"/>
            <ac:spMk id="5" creationId="{0C88DDAB-376C-4E48-9AC8-B2F85F590517}"/>
          </ac:spMkLst>
        </pc:spChg>
        <pc:spChg chg="add mod">
          <ac:chgData name="Ryan S. Macdonald" userId="a654b575-663e-4c54-8e57-7abfa116644f" providerId="ADAL" clId="{CC2F35D5-2C35-474D-ADC9-D1A11AE0C84C}" dt="2019-04-10T18:05:47.114" v="1853" actId="20577"/>
          <ac:spMkLst>
            <pc:docMk/>
            <pc:sldMk cId="1517638665" sldId="2006"/>
            <ac:spMk id="5" creationId="{4E903184-DE19-4E65-AD3E-8773AFED11F8}"/>
          </ac:spMkLst>
        </pc:spChg>
      </pc:sldChg>
      <pc:sldChg chg="addSp delSp modSp">
        <pc:chgData name="Ryan S. Macdonald" userId="a654b575-663e-4c54-8e57-7abfa116644f" providerId="ADAL" clId="{CC2F35D5-2C35-474D-ADC9-D1A11AE0C84C}" dt="2019-04-10T17:31:12.293" v="1072" actId="20577"/>
        <pc:sldMkLst>
          <pc:docMk/>
          <pc:sldMk cId="754711895" sldId="2007"/>
        </pc:sldMkLst>
        <pc:spChg chg="add del">
          <ac:chgData name="Ryan S. Macdonald" userId="a654b575-663e-4c54-8e57-7abfa116644f" providerId="ADAL" clId="{CC2F35D5-2C35-474D-ADC9-D1A11AE0C84C}" dt="2019-04-10T17:31:10.246" v="1069"/>
          <ac:spMkLst>
            <pc:docMk/>
            <pc:sldMk cId="754711895" sldId="2007"/>
            <ac:spMk id="2" creationId="{89733181-A3E2-4D00-8A8E-33059B5B3DA0}"/>
          </ac:spMkLst>
        </pc:spChg>
        <pc:spChg chg="add del mod">
          <ac:chgData name="Ryan S. Macdonald" userId="a654b575-663e-4c54-8e57-7abfa116644f" providerId="ADAL" clId="{CC2F35D5-2C35-474D-ADC9-D1A11AE0C84C}" dt="2019-04-10T17:31:12.293" v="1072" actId="20577"/>
          <ac:spMkLst>
            <pc:docMk/>
            <pc:sldMk cId="754711895" sldId="2007"/>
            <ac:spMk id="3" creationId="{2B8EE984-67AA-4738-961C-8508328238A5}"/>
          </ac:spMkLst>
        </pc:spChg>
      </pc:sldChg>
      <pc:sldChg chg="addSp">
        <pc:chgData name="Ryan S. Macdonald" userId="a654b575-663e-4c54-8e57-7abfa116644f" providerId="ADAL" clId="{CC2F35D5-2C35-474D-ADC9-D1A11AE0C84C}" dt="2019-04-10T16:00:29.092" v="745"/>
        <pc:sldMkLst>
          <pc:docMk/>
          <pc:sldMk cId="785451708" sldId="2008"/>
        </pc:sldMkLst>
        <pc:spChg chg="add">
          <ac:chgData name="Ryan S. Macdonald" userId="a654b575-663e-4c54-8e57-7abfa116644f" providerId="ADAL" clId="{CC2F35D5-2C35-474D-ADC9-D1A11AE0C84C}" dt="2019-04-10T16:00:29.092" v="745"/>
          <ac:spMkLst>
            <pc:docMk/>
            <pc:sldMk cId="785451708" sldId="2008"/>
            <ac:spMk id="3" creationId="{E64D66C4-398A-47CA-B14B-2408928EE656}"/>
          </ac:spMkLst>
        </pc:spChg>
      </pc:sldChg>
      <pc:sldChg chg="addSp modSp">
        <pc:chgData name="Ryan S. Macdonald" userId="a654b575-663e-4c54-8e57-7abfa116644f" providerId="ADAL" clId="{CC2F35D5-2C35-474D-ADC9-D1A11AE0C84C}" dt="2019-04-10T16:01:02.210" v="761" actId="1076"/>
        <pc:sldMkLst>
          <pc:docMk/>
          <pc:sldMk cId="1887193056" sldId="2009"/>
        </pc:sldMkLst>
        <pc:spChg chg="add mod">
          <ac:chgData name="Ryan S. Macdonald" userId="a654b575-663e-4c54-8e57-7abfa116644f" providerId="ADAL" clId="{CC2F35D5-2C35-474D-ADC9-D1A11AE0C84C}" dt="2019-04-10T16:01:02.210" v="761" actId="1076"/>
          <ac:spMkLst>
            <pc:docMk/>
            <pc:sldMk cId="1887193056" sldId="2009"/>
            <ac:spMk id="3" creationId="{F38E652A-A847-4F95-B6E9-F0B976D8E91D}"/>
          </ac:spMkLst>
        </pc:spChg>
      </pc:sldChg>
      <pc:sldChg chg="modSp add ord">
        <pc:chgData name="Ryan S. Macdonald" userId="a654b575-663e-4c54-8e57-7abfa116644f" providerId="ADAL" clId="{CC2F35D5-2C35-474D-ADC9-D1A11AE0C84C}" dt="2019-04-10T18:09:16.978" v="1957" actId="20577"/>
        <pc:sldMkLst>
          <pc:docMk/>
          <pc:sldMk cId="2250800539" sldId="2010"/>
        </pc:sldMkLst>
        <pc:spChg chg="mod">
          <ac:chgData name="Ryan S. Macdonald" userId="a654b575-663e-4c54-8e57-7abfa116644f" providerId="ADAL" clId="{CC2F35D5-2C35-474D-ADC9-D1A11AE0C84C}" dt="2019-04-10T18:09:16.978" v="1957" actId="20577"/>
          <ac:spMkLst>
            <pc:docMk/>
            <pc:sldMk cId="2250800539" sldId="2010"/>
            <ac:spMk id="4" creationId="{D2063D9E-34C5-4290-A670-7FC6ACB93366}"/>
          </ac:spMkLst>
        </pc:spChg>
      </pc:sldChg>
      <pc:sldChg chg="delSp modSp add">
        <pc:chgData name="Ryan S. Macdonald" userId="a654b575-663e-4c54-8e57-7abfa116644f" providerId="ADAL" clId="{CC2F35D5-2C35-474D-ADC9-D1A11AE0C84C}" dt="2019-04-10T16:10:25.467" v="884" actId="20577"/>
        <pc:sldMkLst>
          <pc:docMk/>
          <pc:sldMk cId="3262921383" sldId="2011"/>
        </pc:sldMkLst>
        <pc:spChg chg="mod">
          <ac:chgData name="Ryan S. Macdonald" userId="a654b575-663e-4c54-8e57-7abfa116644f" providerId="ADAL" clId="{CC2F35D5-2C35-474D-ADC9-D1A11AE0C84C}" dt="2019-04-10T16:10:25.467" v="884" actId="20577"/>
          <ac:spMkLst>
            <pc:docMk/>
            <pc:sldMk cId="3262921383" sldId="2011"/>
            <ac:spMk id="4" creationId="{45207FB6-9FA5-4ECF-9021-993C466A9690}"/>
          </ac:spMkLst>
        </pc:spChg>
        <pc:spChg chg="del mod">
          <ac:chgData name="Ryan S. Macdonald" userId="a654b575-663e-4c54-8e57-7abfa116644f" providerId="ADAL" clId="{CC2F35D5-2C35-474D-ADC9-D1A11AE0C84C}" dt="2019-04-10T16:10:05.044" v="857" actId="478"/>
          <ac:spMkLst>
            <pc:docMk/>
            <pc:sldMk cId="3262921383" sldId="2011"/>
            <ac:spMk id="5" creationId="{4E903184-DE19-4E65-AD3E-8773AFED11F8}"/>
          </ac:spMkLst>
        </pc:spChg>
      </pc:sldChg>
      <pc:sldChg chg="addSp delSp modSp add">
        <pc:chgData name="Ryan S. Macdonald" userId="a654b575-663e-4c54-8e57-7abfa116644f" providerId="ADAL" clId="{CC2F35D5-2C35-474D-ADC9-D1A11AE0C84C}" dt="2019-04-10T17:38:45.039" v="1187" actId="1076"/>
        <pc:sldMkLst>
          <pc:docMk/>
          <pc:sldMk cId="1622694514" sldId="2012"/>
        </pc:sldMkLst>
        <pc:spChg chg="del">
          <ac:chgData name="Ryan S. Macdonald" userId="a654b575-663e-4c54-8e57-7abfa116644f" providerId="ADAL" clId="{CC2F35D5-2C35-474D-ADC9-D1A11AE0C84C}" dt="2019-04-10T17:38:17.593" v="1182" actId="478"/>
          <ac:spMkLst>
            <pc:docMk/>
            <pc:sldMk cId="1622694514" sldId="2012"/>
            <ac:spMk id="3" creationId="{09255D22-416E-4742-8F60-C5D800A7635C}"/>
          </ac:spMkLst>
        </pc:spChg>
        <pc:graphicFrameChg chg="add mod modGraphic">
          <ac:chgData name="Ryan S. Macdonald" userId="a654b575-663e-4c54-8e57-7abfa116644f" providerId="ADAL" clId="{CC2F35D5-2C35-474D-ADC9-D1A11AE0C84C}" dt="2019-04-10T17:38:45.039" v="1187" actId="1076"/>
          <ac:graphicFrameMkLst>
            <pc:docMk/>
            <pc:sldMk cId="1622694514" sldId="2012"/>
            <ac:graphicFrameMk id="2" creationId="{34BDC223-D120-4AE7-89C0-1B228DD88F27}"/>
          </ac:graphicFrameMkLst>
        </pc:graphicFrameChg>
      </pc:sldChg>
      <pc:sldChg chg="modSp add ord">
        <pc:chgData name="Ryan S. Macdonald" userId="a654b575-663e-4c54-8e57-7abfa116644f" providerId="ADAL" clId="{CC2F35D5-2C35-474D-ADC9-D1A11AE0C84C}" dt="2019-04-10T18:01:59.172" v="1682" actId="20577"/>
        <pc:sldMkLst>
          <pc:docMk/>
          <pc:sldMk cId="2153168285" sldId="2013"/>
        </pc:sldMkLst>
        <pc:spChg chg="mod">
          <ac:chgData name="Ryan S. Macdonald" userId="a654b575-663e-4c54-8e57-7abfa116644f" providerId="ADAL" clId="{CC2F35D5-2C35-474D-ADC9-D1A11AE0C84C}" dt="2019-04-10T18:01:59.172" v="1682" actId="20577"/>
          <ac:spMkLst>
            <pc:docMk/>
            <pc:sldMk cId="2153168285" sldId="2013"/>
            <ac:spMk id="3" creationId="{C273E53D-F028-4FFD-992F-D38B3491E532}"/>
          </ac:spMkLst>
        </pc:spChg>
        <pc:spChg chg="mod">
          <ac:chgData name="Ryan S. Macdonald" userId="a654b575-663e-4c54-8e57-7abfa116644f" providerId="ADAL" clId="{CC2F35D5-2C35-474D-ADC9-D1A11AE0C84C}" dt="2019-04-10T18:00:18.800" v="1554" actId="20577"/>
          <ac:spMkLst>
            <pc:docMk/>
            <pc:sldMk cId="2153168285" sldId="2013"/>
            <ac:spMk id="6" creationId="{00000000-0000-0000-0000-000000000000}"/>
          </ac:spMkLst>
        </pc:spChg>
      </pc:sldChg>
      <pc:sldMasterChg chg="addSp modSp">
        <pc:chgData name="Ryan S. Macdonald" userId="a654b575-663e-4c54-8e57-7abfa116644f" providerId="ADAL" clId="{CC2F35D5-2C35-474D-ADC9-D1A11AE0C84C}" dt="2019-03-13T19:50:20.035" v="1"/>
        <pc:sldMasterMkLst>
          <pc:docMk/>
          <pc:sldMasterMk cId="2217132652" sldId="2147483687"/>
        </pc:sldMasterMkLst>
        <pc:spChg chg="add mod">
          <ac:chgData name="Ryan S. Macdonald" userId="a654b575-663e-4c54-8e57-7abfa116644f" providerId="ADAL" clId="{CC2F35D5-2C35-474D-ADC9-D1A11AE0C84C}" dt="2019-03-13T19:50:20.035" v="1"/>
          <ac:spMkLst>
            <pc:docMk/>
            <pc:sldMasterMk cId="2217132652" sldId="2147483687"/>
            <ac:spMk id="2" creationId="{F8981117-A0FA-40CB-BA42-BE2D4AC768AB}"/>
          </ac:spMkLst>
        </pc:spChg>
        <pc:spChg chg="add mod">
          <ac:chgData name="Ryan S. Macdonald" userId="a654b575-663e-4c54-8e57-7abfa116644f" providerId="ADAL" clId="{CC2F35D5-2C35-474D-ADC9-D1A11AE0C84C}" dt="2019-03-13T19:50:20.035" v="1"/>
          <ac:spMkLst>
            <pc:docMk/>
            <pc:sldMasterMk cId="2217132652" sldId="2147483687"/>
            <ac:spMk id="3" creationId="{3DB806A4-4805-498D-BA28-7C46DD4801F4}"/>
          </ac:spMkLst>
        </pc:spChg>
        <pc:spChg chg="add mod">
          <ac:chgData name="Ryan S. Macdonald" userId="a654b575-663e-4c54-8e57-7abfa116644f" providerId="ADAL" clId="{CC2F35D5-2C35-474D-ADC9-D1A11AE0C84C}" dt="2019-03-13T19:50:20.035" v="1"/>
          <ac:spMkLst>
            <pc:docMk/>
            <pc:sldMasterMk cId="2217132652" sldId="2147483687"/>
            <ac:spMk id="4" creationId="{1C726FCC-7290-470E-8D5D-89C448A538C8}"/>
          </ac:spMkLst>
        </pc:spChg>
        <pc:spChg chg="add mod">
          <ac:chgData name="Ryan S. Macdonald" userId="a654b575-663e-4c54-8e57-7abfa116644f" providerId="ADAL" clId="{CC2F35D5-2C35-474D-ADC9-D1A11AE0C84C}" dt="2019-03-13T19:50:20.035" v="1"/>
          <ac:spMkLst>
            <pc:docMk/>
            <pc:sldMasterMk cId="2217132652" sldId="2147483687"/>
            <ac:spMk id="5" creationId="{A81F639F-41BB-4195-81D5-90DD58BF3D7B}"/>
          </ac:spMkLst>
        </pc:spChg>
        <pc:spChg chg="add mod">
          <ac:chgData name="Ryan S. Macdonald" userId="a654b575-663e-4c54-8e57-7abfa116644f" providerId="ADAL" clId="{CC2F35D5-2C35-474D-ADC9-D1A11AE0C84C}" dt="2019-03-13T19:50:20.035" v="1"/>
          <ac:spMkLst>
            <pc:docMk/>
            <pc:sldMasterMk cId="2217132652" sldId="2147483687"/>
            <ac:spMk id="6" creationId="{668C9845-8E79-46B0-9C7C-358383DE2C35}"/>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EE15ABE1-37DB-A043-A3F3-8CEDAD7E6AC2}" type="datetimeFigureOut">
              <a:rPr lang="en-US" smtClean="0"/>
              <a:t>4/10/2019</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DEBA5D8D-294E-644D-A6CB-46AA25D5480C}" type="slidenum">
              <a:rPr lang="en-US" smtClean="0"/>
              <a:t>‹#›</a:t>
            </a:fld>
            <a:endParaRPr lang="en-US"/>
          </a:p>
        </p:txBody>
      </p:sp>
    </p:spTree>
    <p:extLst>
      <p:ext uri="{BB962C8B-B14F-4D97-AF65-F5344CB8AC3E}">
        <p14:creationId xmlns:p14="http://schemas.microsoft.com/office/powerpoint/2010/main" val="356048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67" tIns="46584" rIns="93167" bIns="46584"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67" tIns="46584" rIns="93167" bIns="46584" rtlCol="0"/>
          <a:lstStyle>
            <a:lvl1pPr algn="r">
              <a:defRPr sz="1200"/>
            </a:lvl1pPr>
          </a:lstStyle>
          <a:p>
            <a:fld id="{F87AF23C-6CAB-4A6A-B3BC-A88F610E0570}" type="datetimeFigureOut">
              <a:rPr lang="en-US" smtClean="0"/>
              <a:t>4/10/2019</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7" tIns="46584" rIns="93167" bIns="46584"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7" tIns="46584" rIns="93167" bIns="4658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9"/>
            <a:ext cx="3037840" cy="466433"/>
          </a:xfrm>
          <a:prstGeom prst="rect">
            <a:avLst/>
          </a:prstGeom>
        </p:spPr>
        <p:txBody>
          <a:bodyPr vert="horz" lIns="93167" tIns="46584" rIns="93167" bIns="46584"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9"/>
            <a:ext cx="3037840" cy="466433"/>
          </a:xfrm>
          <a:prstGeom prst="rect">
            <a:avLst/>
          </a:prstGeom>
        </p:spPr>
        <p:txBody>
          <a:bodyPr vert="horz" lIns="93167" tIns="46584" rIns="93167" bIns="46584" rtlCol="0" anchor="b"/>
          <a:lstStyle>
            <a:lvl1pPr algn="r">
              <a:defRPr sz="1200"/>
            </a:lvl1pPr>
          </a:lstStyle>
          <a:p>
            <a:fld id="{A6F8110F-5CB8-4B7A-89C2-96B671E6053B}" type="slidenum">
              <a:rPr lang="en-US" smtClean="0"/>
              <a:t>‹#›</a:t>
            </a:fld>
            <a:endParaRPr lang="en-US"/>
          </a:p>
        </p:txBody>
      </p:sp>
    </p:spTree>
    <p:extLst>
      <p:ext uri="{BB962C8B-B14F-4D97-AF65-F5344CB8AC3E}">
        <p14:creationId xmlns:p14="http://schemas.microsoft.com/office/powerpoint/2010/main" val="1849144875"/>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1</a:t>
            </a:fld>
            <a:endParaRPr lang="en-US"/>
          </a:p>
        </p:txBody>
      </p:sp>
    </p:spTree>
    <p:extLst>
      <p:ext uri="{BB962C8B-B14F-4D97-AF65-F5344CB8AC3E}">
        <p14:creationId xmlns:p14="http://schemas.microsoft.com/office/powerpoint/2010/main" val="1044550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Resources for further reading.</a:t>
            </a:r>
            <a:r>
              <a:rPr lang="en-US" sz="1200" kern="1200" baseline="0" dirty="0">
                <a:solidFill>
                  <a:schemeClr val="tx1"/>
                </a:solidFill>
                <a:effectLst/>
                <a:latin typeface="+mn-lt"/>
                <a:ea typeface="+mn-ea"/>
                <a:cs typeface="+mn-cs"/>
              </a:rPr>
              <a:t> Provide a list of resources to help your classmates to learn more about this </a:t>
            </a:r>
            <a:r>
              <a:rPr lang="en-US" sz="1200" kern="1200" baseline="0" dirty="0" err="1">
                <a:solidFill>
                  <a:schemeClr val="tx1"/>
                </a:solidFill>
                <a:effectLst/>
                <a:latin typeface="+mn-lt"/>
                <a:ea typeface="+mn-ea"/>
                <a:cs typeface="+mn-cs"/>
              </a:rPr>
              <a:t>technolgy</a:t>
            </a:r>
            <a:r>
              <a:rPr lang="en-US" sz="1200" kern="1200" baseline="0" dirty="0">
                <a:solidFill>
                  <a:schemeClr val="tx1"/>
                </a:solidFill>
                <a:effectLst/>
                <a:latin typeface="+mn-lt"/>
                <a:ea typeface="+mn-ea"/>
                <a:cs typeface="+mn-cs"/>
              </a:rPr>
              <a:t>. </a:t>
            </a:r>
          </a:p>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F8110F-5CB8-4B7A-89C2-96B671E6053B}" type="slidenum">
              <a:rPr lang="en-US" smtClean="0"/>
              <a:t>10</a:t>
            </a:fld>
            <a:endParaRPr lang="en-US"/>
          </a:p>
        </p:txBody>
      </p:sp>
    </p:spTree>
    <p:extLst>
      <p:ext uri="{BB962C8B-B14F-4D97-AF65-F5344CB8AC3E}">
        <p14:creationId xmlns:p14="http://schemas.microsoft.com/office/powerpoint/2010/main" val="504878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Open</a:t>
            </a:r>
            <a:r>
              <a:rPr lang="en-US" sz="1200" kern="1200" baseline="0" dirty="0">
                <a:solidFill>
                  <a:schemeClr val="tx1"/>
                </a:solidFill>
                <a:effectLst/>
                <a:latin typeface="+mn-lt"/>
                <a:ea typeface="+mn-ea"/>
                <a:cs typeface="+mn-cs"/>
              </a:rPr>
              <a:t> the floor for your classmates and the instructor to ask question about your </a:t>
            </a:r>
            <a:r>
              <a:rPr lang="en-US" sz="1200" kern="1200" baseline="0" dirty="0" err="1">
                <a:solidFill>
                  <a:schemeClr val="tx1"/>
                </a:solidFill>
                <a:effectLst/>
                <a:latin typeface="+mn-lt"/>
                <a:ea typeface="+mn-ea"/>
                <a:cs typeface="+mn-cs"/>
              </a:rPr>
              <a:t>presentaiton</a:t>
            </a:r>
            <a:r>
              <a:rPr lang="en-US" sz="1200" kern="1200" baseline="0" dirty="0">
                <a:solidFill>
                  <a:schemeClr val="tx1"/>
                </a:solidFill>
                <a:effectLst/>
                <a:latin typeface="+mn-lt"/>
                <a:ea typeface="+mn-ea"/>
                <a:cs typeface="+mn-cs"/>
              </a:rPr>
              <a:t>. </a:t>
            </a:r>
          </a:p>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F8110F-5CB8-4B7A-89C2-96B671E6053B}" type="slidenum">
              <a:rPr lang="en-US" smtClean="0"/>
              <a:t>11</a:t>
            </a:fld>
            <a:endParaRPr lang="en-US"/>
          </a:p>
        </p:txBody>
      </p:sp>
    </p:spTree>
    <p:extLst>
      <p:ext uri="{BB962C8B-B14F-4D97-AF65-F5344CB8AC3E}">
        <p14:creationId xmlns:p14="http://schemas.microsoft.com/office/powerpoint/2010/main" val="1867709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12</a:t>
            </a:fld>
            <a:endParaRPr lang="en-US"/>
          </a:p>
        </p:txBody>
      </p:sp>
    </p:spTree>
    <p:extLst>
      <p:ext uri="{BB962C8B-B14F-4D97-AF65-F5344CB8AC3E}">
        <p14:creationId xmlns:p14="http://schemas.microsoft.com/office/powerpoint/2010/main" val="1563991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Identify</a:t>
            </a:r>
            <a:r>
              <a:rPr lang="en-US" sz="1200" kern="1200" baseline="0" dirty="0">
                <a:solidFill>
                  <a:schemeClr val="tx1"/>
                </a:solidFill>
                <a:effectLst/>
                <a:latin typeface="+mn-lt"/>
                <a:ea typeface="+mn-ea"/>
                <a:cs typeface="+mn-cs"/>
              </a:rPr>
              <a:t> possible use cases, examples, problems someone could consider using this technology.</a:t>
            </a:r>
          </a:p>
          <a:p>
            <a:pPr marL="0" marR="0" lvl="0" indent="0" algn="l" defTabSz="914354"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2</a:t>
            </a:fld>
            <a:endParaRPr lang="en-US"/>
          </a:p>
        </p:txBody>
      </p:sp>
    </p:spTree>
    <p:extLst>
      <p:ext uri="{BB962C8B-B14F-4D97-AF65-F5344CB8AC3E}">
        <p14:creationId xmlns:p14="http://schemas.microsoft.com/office/powerpoint/2010/main" val="1157159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Motivate. what problem does this technology tries to solve; What is its purpose</a:t>
            </a:r>
          </a:p>
        </p:txBody>
      </p:sp>
      <p:sp>
        <p:nvSpPr>
          <p:cNvPr id="4" name="Slide Number Placeholder 3"/>
          <p:cNvSpPr>
            <a:spLocks noGrp="1"/>
          </p:cNvSpPr>
          <p:nvPr>
            <p:ph type="sldNum" sz="quarter" idx="10"/>
          </p:nvPr>
        </p:nvSpPr>
        <p:spPr/>
        <p:txBody>
          <a:bodyPr/>
          <a:lstStyle/>
          <a:p>
            <a:fld id="{A6F8110F-5CB8-4B7A-89C2-96B671E6053B}" type="slidenum">
              <a:rPr lang="en-US" smtClean="0"/>
              <a:t>3</a:t>
            </a:fld>
            <a:endParaRPr lang="en-US"/>
          </a:p>
        </p:txBody>
      </p:sp>
    </p:spTree>
    <p:extLst>
      <p:ext uri="{BB962C8B-B14F-4D97-AF65-F5344CB8AC3E}">
        <p14:creationId xmlns:p14="http://schemas.microsoft.com/office/powerpoint/2010/main" val="2272041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Identify</a:t>
            </a:r>
            <a:r>
              <a:rPr lang="en-US" sz="1200" kern="1200" baseline="0" dirty="0">
                <a:solidFill>
                  <a:schemeClr val="tx1"/>
                </a:solidFill>
                <a:effectLst/>
                <a:latin typeface="+mn-lt"/>
                <a:ea typeface="+mn-ea"/>
                <a:cs typeface="+mn-cs"/>
              </a:rPr>
              <a:t> possible use cases, examples, problems someone could consider using this technology.</a:t>
            </a:r>
          </a:p>
          <a:p>
            <a:pPr marL="0" marR="0" lvl="0" indent="0" algn="l" defTabSz="914354"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4</a:t>
            </a:fld>
            <a:endParaRPr lang="en-US"/>
          </a:p>
        </p:txBody>
      </p:sp>
    </p:spTree>
    <p:extLst>
      <p:ext uri="{BB962C8B-B14F-4D97-AF65-F5344CB8AC3E}">
        <p14:creationId xmlns:p14="http://schemas.microsoft.com/office/powerpoint/2010/main" val="486607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Introduce any background, key concepts</a:t>
            </a:r>
            <a:r>
              <a:rPr lang="en-US" sz="1200" kern="1200" baseline="0" dirty="0">
                <a:solidFill>
                  <a:schemeClr val="tx1"/>
                </a:solidFill>
                <a:effectLst/>
                <a:latin typeface="+mn-lt"/>
                <a:ea typeface="+mn-ea"/>
                <a:cs typeface="+mn-cs"/>
              </a:rPr>
              <a:t> and terminology needed for the audience to understand the technology your are presenting.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F8110F-5CB8-4B7A-89C2-96B671E6053B}" type="slidenum">
              <a:rPr lang="en-US" smtClean="0"/>
              <a:t>5</a:t>
            </a:fld>
            <a:endParaRPr lang="en-US"/>
          </a:p>
        </p:txBody>
      </p:sp>
    </p:spTree>
    <p:extLst>
      <p:ext uri="{BB962C8B-B14F-4D97-AF65-F5344CB8AC3E}">
        <p14:creationId xmlns:p14="http://schemas.microsoft.com/office/powerpoint/2010/main" val="497576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Introduce any background, key concepts</a:t>
            </a:r>
            <a:r>
              <a:rPr lang="en-US" sz="1200" kern="1200" baseline="0" dirty="0">
                <a:solidFill>
                  <a:schemeClr val="tx1"/>
                </a:solidFill>
                <a:effectLst/>
                <a:latin typeface="+mn-lt"/>
                <a:ea typeface="+mn-ea"/>
                <a:cs typeface="+mn-cs"/>
              </a:rPr>
              <a:t> and terminology needed for the audience to understand the technology your are presenting.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F8110F-5CB8-4B7A-89C2-96B671E6053B}" type="slidenum">
              <a:rPr lang="en-US" smtClean="0"/>
              <a:t>6</a:t>
            </a:fld>
            <a:endParaRPr lang="en-US"/>
          </a:p>
        </p:txBody>
      </p:sp>
    </p:spTree>
    <p:extLst>
      <p:ext uri="{BB962C8B-B14F-4D97-AF65-F5344CB8AC3E}">
        <p14:creationId xmlns:p14="http://schemas.microsoft.com/office/powerpoint/2010/main" val="1139147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Present a getting tutorial;</a:t>
            </a:r>
            <a:r>
              <a:rPr lang="en-US" sz="1200" kern="1200" baseline="0" dirty="0">
                <a:solidFill>
                  <a:schemeClr val="tx1"/>
                </a:solidFill>
                <a:effectLst/>
                <a:latin typeface="+mn-lt"/>
                <a:ea typeface="+mn-ea"/>
                <a:cs typeface="+mn-cs"/>
              </a:rPr>
              <a:t> this should cover the basic activities for someone to start using the technology and solving a basic problem using this technology (This might need more that one slides)</a:t>
            </a:r>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7</a:t>
            </a:fld>
            <a:endParaRPr lang="en-US"/>
          </a:p>
        </p:txBody>
      </p:sp>
    </p:spTree>
    <p:extLst>
      <p:ext uri="{BB962C8B-B14F-4D97-AF65-F5344CB8AC3E}">
        <p14:creationId xmlns:p14="http://schemas.microsoft.com/office/powerpoint/2010/main" val="1289767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Present a getting tutorial;</a:t>
            </a:r>
            <a:r>
              <a:rPr lang="en-US" sz="1200" kern="1200" baseline="0" dirty="0">
                <a:solidFill>
                  <a:schemeClr val="tx1"/>
                </a:solidFill>
                <a:effectLst/>
                <a:latin typeface="+mn-lt"/>
                <a:ea typeface="+mn-ea"/>
                <a:cs typeface="+mn-cs"/>
              </a:rPr>
              <a:t> this should cover the basic activities for someone to start using the technology and solving a basic problem using this technology (This might need more that one slides)</a:t>
            </a:r>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8</a:t>
            </a:fld>
            <a:endParaRPr lang="en-US"/>
          </a:p>
        </p:txBody>
      </p:sp>
    </p:spTree>
    <p:extLst>
      <p:ext uri="{BB962C8B-B14F-4D97-AF65-F5344CB8AC3E}">
        <p14:creationId xmlns:p14="http://schemas.microsoft.com/office/powerpoint/2010/main" val="330965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Demonstrate a </a:t>
            </a:r>
            <a:r>
              <a:rPr lang="en-US" sz="1200" b="1" kern="1200" dirty="0">
                <a:solidFill>
                  <a:schemeClr val="tx1"/>
                </a:solidFill>
                <a:effectLst/>
                <a:latin typeface="+mn-lt"/>
                <a:ea typeface="+mn-ea"/>
                <a:cs typeface="+mn-cs"/>
              </a:rPr>
              <a:t>non-trivial use case/application</a:t>
            </a:r>
            <a:r>
              <a:rPr lang="en-US" sz="1200" kern="1200" dirty="0">
                <a:solidFill>
                  <a:schemeClr val="tx1"/>
                </a:solidFill>
                <a:effectLst/>
                <a:latin typeface="+mn-lt"/>
                <a:ea typeface="+mn-ea"/>
                <a:cs typeface="+mn-cs"/>
              </a:rPr>
              <a:t> of the technology that you coded/prepared.</a:t>
            </a:r>
            <a:r>
              <a:rPr lang="en-US" sz="1200" kern="1200" baseline="0" dirty="0">
                <a:solidFill>
                  <a:schemeClr val="tx1"/>
                </a:solidFill>
                <a:effectLst/>
                <a:latin typeface="+mn-lt"/>
                <a:ea typeface="+mn-ea"/>
                <a:cs typeface="+mn-cs"/>
              </a:rPr>
              <a:t> This should be a custom example you coded yourself. Possibly this can be an example demonstrating how you could use this technology in your team’s project. You might need more that one slide for this section. </a:t>
            </a:r>
          </a:p>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F8110F-5CB8-4B7A-89C2-96B671E6053B}" type="slidenum">
              <a:rPr lang="en-US" smtClean="0"/>
              <a:t>9</a:t>
            </a:fld>
            <a:endParaRPr lang="en-US"/>
          </a:p>
        </p:txBody>
      </p:sp>
    </p:spTree>
    <p:extLst>
      <p:ext uri="{BB962C8B-B14F-4D97-AF65-F5344CB8AC3E}">
        <p14:creationId xmlns:p14="http://schemas.microsoft.com/office/powerpoint/2010/main" val="1404400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Rectangle 2"/>
          <p:cNvSpPr/>
          <p:nvPr userDrawn="1"/>
        </p:nvSpPr>
        <p:spPr>
          <a:xfrm>
            <a:off x="0" y="0"/>
            <a:ext cx="12192000" cy="935665"/>
          </a:xfrm>
          <a:prstGeom prst="rect">
            <a:avLst/>
          </a:prstGeom>
          <a:solidFill>
            <a:srgbClr val="0070C0">
              <a:alpha val="82000"/>
            </a:srgb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4" name="Title 3"/>
          <p:cNvSpPr>
            <a:spLocks noGrp="1"/>
          </p:cNvSpPr>
          <p:nvPr>
            <p:ph type="title"/>
          </p:nvPr>
        </p:nvSpPr>
        <p:spPr>
          <a:xfrm>
            <a:off x="411018" y="1103093"/>
            <a:ext cx="11369963" cy="673979"/>
          </a:xfrm>
        </p:spPr>
        <p:txBody>
          <a:bodyPr/>
          <a:lstStyle>
            <a:lvl1pPr>
              <a:defRPr>
                <a:latin typeface="+mn-lt"/>
              </a:defRPr>
            </a:lvl1pPr>
          </a:lstStyle>
          <a:p>
            <a:r>
              <a:rPr lang="en-US" dirty="0"/>
              <a:t>Click to edit Master title style</a:t>
            </a:r>
          </a:p>
        </p:txBody>
      </p:sp>
      <p:sp>
        <p:nvSpPr>
          <p:cNvPr id="7" name="TextBox 6"/>
          <p:cNvSpPr txBox="1"/>
          <p:nvPr userDrawn="1"/>
        </p:nvSpPr>
        <p:spPr>
          <a:xfrm>
            <a:off x="7247467" y="270866"/>
            <a:ext cx="4788589" cy="461665"/>
          </a:xfrm>
          <a:prstGeom prst="rect">
            <a:avLst/>
          </a:prstGeom>
          <a:noFill/>
        </p:spPr>
        <p:txBody>
          <a:bodyPr wrap="square" rtlCol="0">
            <a:spAutoFit/>
          </a:bodyPr>
          <a:lstStyle/>
          <a:p>
            <a:pPr algn="r"/>
            <a:r>
              <a:rPr lang="en-US" sz="2400" dirty="0">
                <a:solidFill>
                  <a:schemeClr val="bg1"/>
                </a:solidFill>
              </a:rPr>
              <a:t>CUS1166</a:t>
            </a:r>
            <a:r>
              <a:rPr lang="en-US" sz="2400" baseline="0" dirty="0">
                <a:solidFill>
                  <a:schemeClr val="bg1"/>
                </a:solidFill>
              </a:rPr>
              <a:t> </a:t>
            </a:r>
            <a:r>
              <a:rPr lang="mr-IN" sz="2400" baseline="0" dirty="0">
                <a:solidFill>
                  <a:schemeClr val="bg1"/>
                </a:solidFill>
              </a:rPr>
              <a:t>–</a:t>
            </a:r>
            <a:r>
              <a:rPr lang="en-US" sz="2400" baseline="0" dirty="0">
                <a:solidFill>
                  <a:schemeClr val="bg1"/>
                </a:solidFill>
              </a:rPr>
              <a:t> Technology Presentation</a:t>
            </a:r>
            <a:endParaRPr lang="en-US" sz="2400" dirty="0">
              <a:solidFill>
                <a:schemeClr val="bg1"/>
              </a:solidFill>
            </a:endParaRPr>
          </a:p>
        </p:txBody>
      </p:sp>
      <p:sp>
        <p:nvSpPr>
          <p:cNvPr id="9" name="Rectangle 8"/>
          <p:cNvSpPr/>
          <p:nvPr userDrawn="1"/>
        </p:nvSpPr>
        <p:spPr>
          <a:xfrm>
            <a:off x="-1" y="6390167"/>
            <a:ext cx="12192000" cy="935665"/>
          </a:xfrm>
          <a:prstGeom prst="rect">
            <a:avLst/>
          </a:prstGeom>
          <a:solidFill>
            <a:srgbClr val="0070C0">
              <a:alpha val="82000"/>
            </a:srgb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6" name="TextBox 5"/>
          <p:cNvSpPr txBox="1"/>
          <p:nvPr userDrawn="1"/>
        </p:nvSpPr>
        <p:spPr>
          <a:xfrm>
            <a:off x="7506586" y="6390167"/>
            <a:ext cx="4529470" cy="461665"/>
          </a:xfrm>
          <a:prstGeom prst="rect">
            <a:avLst/>
          </a:prstGeom>
          <a:noFill/>
        </p:spPr>
        <p:txBody>
          <a:bodyPr wrap="square" rtlCol="0">
            <a:spAutoFit/>
          </a:bodyPr>
          <a:lstStyle/>
          <a:p>
            <a:pPr algn="r"/>
            <a:r>
              <a:rPr lang="en-US" sz="2400" dirty="0">
                <a:solidFill>
                  <a:schemeClr val="bg1"/>
                </a:solidFill>
              </a:rPr>
              <a:t>Dr. Christoforos</a:t>
            </a:r>
            <a:r>
              <a:rPr lang="en-US" sz="2400" baseline="0" dirty="0">
                <a:solidFill>
                  <a:schemeClr val="bg1"/>
                </a:solidFill>
              </a:rPr>
              <a:t> Christoforou</a:t>
            </a:r>
            <a:endParaRPr lang="en-US" sz="24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77DD6-649B-4627-B43B-237F119AAF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9C9489-03DA-4FCD-8DBA-807A59168D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E0ABEE-0F9A-4F95-8126-125C1153A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DD4FB2-12D7-46B8-8084-88BB36AF088B}"/>
              </a:ext>
            </a:extLst>
          </p:cNvPr>
          <p:cNvSpPr>
            <a:spLocks noGrp="1"/>
          </p:cNvSpPr>
          <p:nvPr>
            <p:ph type="dt" sz="half" idx="10"/>
          </p:nvPr>
        </p:nvSpPr>
        <p:spPr/>
        <p:txBody>
          <a:bodyPr/>
          <a:lstStyle/>
          <a:p>
            <a:fld id="{B81EA1F1-7047-4DF4-B22E-E1E47CC69FFF}" type="datetimeFigureOut">
              <a:rPr lang="en-US" smtClean="0"/>
              <a:t>4/10/2019</a:t>
            </a:fld>
            <a:endParaRPr lang="en-US"/>
          </a:p>
        </p:txBody>
      </p:sp>
      <p:sp>
        <p:nvSpPr>
          <p:cNvPr id="6" name="Footer Placeholder 5">
            <a:extLst>
              <a:ext uri="{FF2B5EF4-FFF2-40B4-BE49-F238E27FC236}">
                <a16:creationId xmlns:a16="http://schemas.microsoft.com/office/drawing/2014/main" id="{FE28DEDB-950C-4F5A-BAEF-D639EB9B9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B114CE-310D-48C8-B3E1-4C7C61B27331}"/>
              </a:ext>
            </a:extLst>
          </p:cNvPr>
          <p:cNvSpPr>
            <a:spLocks noGrp="1"/>
          </p:cNvSpPr>
          <p:nvPr>
            <p:ph type="sldNum" sz="quarter" idx="12"/>
          </p:nvPr>
        </p:nvSpPr>
        <p:spPr/>
        <p:txBody>
          <a:bodyPr/>
          <a:lstStyle/>
          <a:p>
            <a:fld id="{50CDD261-3B30-4990-86E8-A3FDD66D75BF}" type="slidenum">
              <a:rPr lang="en-US" smtClean="0"/>
              <a:t>‹#›</a:t>
            </a:fld>
            <a:endParaRPr lang="en-US"/>
          </a:p>
        </p:txBody>
      </p:sp>
    </p:spTree>
    <p:extLst>
      <p:ext uri="{BB962C8B-B14F-4D97-AF65-F5344CB8AC3E}">
        <p14:creationId xmlns:p14="http://schemas.microsoft.com/office/powerpoint/2010/main" val="769015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E6233-AF9A-4309-87E3-78C69BE5A1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32098E-4D7B-4879-AA25-DCDD21783BE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F5C749-848B-4863-929C-394EE8AFE907}"/>
              </a:ext>
            </a:extLst>
          </p:cNvPr>
          <p:cNvSpPr>
            <a:spLocks noGrp="1"/>
          </p:cNvSpPr>
          <p:nvPr>
            <p:ph type="dt" sz="half" idx="10"/>
          </p:nvPr>
        </p:nvSpPr>
        <p:spPr/>
        <p:txBody>
          <a:bodyPr/>
          <a:lstStyle/>
          <a:p>
            <a:fld id="{B81EA1F1-7047-4DF4-B22E-E1E47CC69FFF}" type="datetimeFigureOut">
              <a:rPr lang="en-US" smtClean="0"/>
              <a:t>4/10/2019</a:t>
            </a:fld>
            <a:endParaRPr lang="en-US"/>
          </a:p>
        </p:txBody>
      </p:sp>
      <p:sp>
        <p:nvSpPr>
          <p:cNvPr id="5" name="Footer Placeholder 4">
            <a:extLst>
              <a:ext uri="{FF2B5EF4-FFF2-40B4-BE49-F238E27FC236}">
                <a16:creationId xmlns:a16="http://schemas.microsoft.com/office/drawing/2014/main" id="{311862CD-EBEB-4FA7-99EB-BDB215CCF1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14E246-CE2E-4CE0-8C0C-FF9B9CC86EEC}"/>
              </a:ext>
            </a:extLst>
          </p:cNvPr>
          <p:cNvSpPr>
            <a:spLocks noGrp="1"/>
          </p:cNvSpPr>
          <p:nvPr>
            <p:ph type="sldNum" sz="quarter" idx="12"/>
          </p:nvPr>
        </p:nvSpPr>
        <p:spPr/>
        <p:txBody>
          <a:bodyPr/>
          <a:lstStyle/>
          <a:p>
            <a:fld id="{50CDD261-3B30-4990-86E8-A3FDD66D75BF}" type="slidenum">
              <a:rPr lang="en-US" smtClean="0"/>
              <a:t>‹#›</a:t>
            </a:fld>
            <a:endParaRPr lang="en-US"/>
          </a:p>
        </p:txBody>
      </p:sp>
    </p:spTree>
    <p:extLst>
      <p:ext uri="{BB962C8B-B14F-4D97-AF65-F5344CB8AC3E}">
        <p14:creationId xmlns:p14="http://schemas.microsoft.com/office/powerpoint/2010/main" val="4225596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855945-A0FA-47FB-9051-88A2254286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E0C5BB-FCAF-4968-9935-640FA688708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FEF6CA-9012-4825-95B7-377B2020D090}"/>
              </a:ext>
            </a:extLst>
          </p:cNvPr>
          <p:cNvSpPr>
            <a:spLocks noGrp="1"/>
          </p:cNvSpPr>
          <p:nvPr>
            <p:ph type="dt" sz="half" idx="10"/>
          </p:nvPr>
        </p:nvSpPr>
        <p:spPr/>
        <p:txBody>
          <a:bodyPr/>
          <a:lstStyle/>
          <a:p>
            <a:fld id="{B81EA1F1-7047-4DF4-B22E-E1E47CC69FFF}" type="datetimeFigureOut">
              <a:rPr lang="en-US" smtClean="0"/>
              <a:t>4/10/2019</a:t>
            </a:fld>
            <a:endParaRPr lang="en-US"/>
          </a:p>
        </p:txBody>
      </p:sp>
      <p:sp>
        <p:nvSpPr>
          <p:cNvPr id="5" name="Footer Placeholder 4">
            <a:extLst>
              <a:ext uri="{FF2B5EF4-FFF2-40B4-BE49-F238E27FC236}">
                <a16:creationId xmlns:a16="http://schemas.microsoft.com/office/drawing/2014/main" id="{5666DC3F-D25A-474B-A3BE-E4FD786C9F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CD0FEE-1C43-430F-87DA-DA26DDAA8021}"/>
              </a:ext>
            </a:extLst>
          </p:cNvPr>
          <p:cNvSpPr>
            <a:spLocks noGrp="1"/>
          </p:cNvSpPr>
          <p:nvPr>
            <p:ph type="sldNum" sz="quarter" idx="12"/>
          </p:nvPr>
        </p:nvSpPr>
        <p:spPr/>
        <p:txBody>
          <a:bodyPr/>
          <a:lstStyle/>
          <a:p>
            <a:fld id="{50CDD261-3B30-4990-86E8-A3FDD66D75BF}" type="slidenum">
              <a:rPr lang="en-US" smtClean="0"/>
              <a:t>‹#›</a:t>
            </a:fld>
            <a:endParaRPr lang="en-US"/>
          </a:p>
        </p:txBody>
      </p:sp>
    </p:spTree>
    <p:extLst>
      <p:ext uri="{BB962C8B-B14F-4D97-AF65-F5344CB8AC3E}">
        <p14:creationId xmlns:p14="http://schemas.microsoft.com/office/powerpoint/2010/main" val="2278165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8A30-AD37-483E-A5E1-12928F07BF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E93900-74D1-4C9B-AF91-46867EA9DF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9AB6F8-F5A0-4C0D-B4C7-0C387096F7F1}"/>
              </a:ext>
            </a:extLst>
          </p:cNvPr>
          <p:cNvSpPr>
            <a:spLocks noGrp="1"/>
          </p:cNvSpPr>
          <p:nvPr>
            <p:ph type="dt" sz="half" idx="10"/>
          </p:nvPr>
        </p:nvSpPr>
        <p:spPr/>
        <p:txBody>
          <a:bodyPr/>
          <a:lstStyle/>
          <a:p>
            <a:fld id="{B81EA1F1-7047-4DF4-B22E-E1E47CC69FFF}" type="datetimeFigureOut">
              <a:rPr lang="en-US" smtClean="0"/>
              <a:t>4/10/2019</a:t>
            </a:fld>
            <a:endParaRPr lang="en-US"/>
          </a:p>
        </p:txBody>
      </p:sp>
      <p:sp>
        <p:nvSpPr>
          <p:cNvPr id="5" name="Footer Placeholder 4">
            <a:extLst>
              <a:ext uri="{FF2B5EF4-FFF2-40B4-BE49-F238E27FC236}">
                <a16:creationId xmlns:a16="http://schemas.microsoft.com/office/drawing/2014/main" id="{45379919-5F58-4093-84F1-58E620C29B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D80820-8E67-4F77-B2A6-0C0529918F60}"/>
              </a:ext>
            </a:extLst>
          </p:cNvPr>
          <p:cNvSpPr>
            <a:spLocks noGrp="1"/>
          </p:cNvSpPr>
          <p:nvPr>
            <p:ph type="sldNum" sz="quarter" idx="12"/>
          </p:nvPr>
        </p:nvSpPr>
        <p:spPr/>
        <p:txBody>
          <a:bodyPr/>
          <a:lstStyle/>
          <a:p>
            <a:fld id="{50CDD261-3B30-4990-86E8-A3FDD66D75BF}" type="slidenum">
              <a:rPr lang="en-US" smtClean="0"/>
              <a:t>‹#›</a:t>
            </a:fld>
            <a:endParaRPr lang="en-US"/>
          </a:p>
        </p:txBody>
      </p:sp>
    </p:spTree>
    <p:extLst>
      <p:ext uri="{BB962C8B-B14F-4D97-AF65-F5344CB8AC3E}">
        <p14:creationId xmlns:p14="http://schemas.microsoft.com/office/powerpoint/2010/main" val="1898290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F86A-6886-4919-B802-3517095AD6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FCC2AB-4F91-426D-A05A-1C0EC2F063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40E294-BDAB-4BF3-98E6-CEB8C6B6A5B5}"/>
              </a:ext>
            </a:extLst>
          </p:cNvPr>
          <p:cNvSpPr>
            <a:spLocks noGrp="1"/>
          </p:cNvSpPr>
          <p:nvPr>
            <p:ph type="dt" sz="half" idx="10"/>
          </p:nvPr>
        </p:nvSpPr>
        <p:spPr/>
        <p:txBody>
          <a:bodyPr/>
          <a:lstStyle/>
          <a:p>
            <a:fld id="{B81EA1F1-7047-4DF4-B22E-E1E47CC69FFF}" type="datetimeFigureOut">
              <a:rPr lang="en-US" smtClean="0"/>
              <a:t>4/10/2019</a:t>
            </a:fld>
            <a:endParaRPr lang="en-US"/>
          </a:p>
        </p:txBody>
      </p:sp>
      <p:sp>
        <p:nvSpPr>
          <p:cNvPr id="5" name="Footer Placeholder 4">
            <a:extLst>
              <a:ext uri="{FF2B5EF4-FFF2-40B4-BE49-F238E27FC236}">
                <a16:creationId xmlns:a16="http://schemas.microsoft.com/office/drawing/2014/main" id="{26E2E973-BD42-4225-B2DE-3AD042C929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BA555E-4DC8-408E-A1CD-CF6E81E38992}"/>
              </a:ext>
            </a:extLst>
          </p:cNvPr>
          <p:cNvSpPr>
            <a:spLocks noGrp="1"/>
          </p:cNvSpPr>
          <p:nvPr>
            <p:ph type="sldNum" sz="quarter" idx="12"/>
          </p:nvPr>
        </p:nvSpPr>
        <p:spPr/>
        <p:txBody>
          <a:bodyPr/>
          <a:lstStyle/>
          <a:p>
            <a:fld id="{50CDD261-3B30-4990-86E8-A3FDD66D75BF}" type="slidenum">
              <a:rPr lang="en-US" smtClean="0"/>
              <a:t>‹#›</a:t>
            </a:fld>
            <a:endParaRPr lang="en-US"/>
          </a:p>
        </p:txBody>
      </p:sp>
    </p:spTree>
    <p:extLst>
      <p:ext uri="{BB962C8B-B14F-4D97-AF65-F5344CB8AC3E}">
        <p14:creationId xmlns:p14="http://schemas.microsoft.com/office/powerpoint/2010/main" val="806214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4956A-2797-4E49-8956-009C599CCB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5503AC-0F80-4B4F-9319-FCA9509624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36BC8E4-34CF-4367-AC47-E1410DA0D10B}"/>
              </a:ext>
            </a:extLst>
          </p:cNvPr>
          <p:cNvSpPr>
            <a:spLocks noGrp="1"/>
          </p:cNvSpPr>
          <p:nvPr>
            <p:ph type="dt" sz="half" idx="10"/>
          </p:nvPr>
        </p:nvSpPr>
        <p:spPr/>
        <p:txBody>
          <a:bodyPr/>
          <a:lstStyle/>
          <a:p>
            <a:fld id="{B81EA1F1-7047-4DF4-B22E-E1E47CC69FFF}" type="datetimeFigureOut">
              <a:rPr lang="en-US" smtClean="0"/>
              <a:t>4/10/2019</a:t>
            </a:fld>
            <a:endParaRPr lang="en-US"/>
          </a:p>
        </p:txBody>
      </p:sp>
      <p:sp>
        <p:nvSpPr>
          <p:cNvPr id="5" name="Footer Placeholder 4">
            <a:extLst>
              <a:ext uri="{FF2B5EF4-FFF2-40B4-BE49-F238E27FC236}">
                <a16:creationId xmlns:a16="http://schemas.microsoft.com/office/drawing/2014/main" id="{8E247399-4492-4261-9A08-A7133C03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E53BDE-FC29-46D4-9AAF-5CC8DA528D12}"/>
              </a:ext>
            </a:extLst>
          </p:cNvPr>
          <p:cNvSpPr>
            <a:spLocks noGrp="1"/>
          </p:cNvSpPr>
          <p:nvPr>
            <p:ph type="sldNum" sz="quarter" idx="12"/>
          </p:nvPr>
        </p:nvSpPr>
        <p:spPr/>
        <p:txBody>
          <a:bodyPr/>
          <a:lstStyle/>
          <a:p>
            <a:fld id="{50CDD261-3B30-4990-86E8-A3FDD66D75BF}" type="slidenum">
              <a:rPr lang="en-US" smtClean="0"/>
              <a:t>‹#›</a:t>
            </a:fld>
            <a:endParaRPr lang="en-US"/>
          </a:p>
        </p:txBody>
      </p:sp>
    </p:spTree>
    <p:extLst>
      <p:ext uri="{BB962C8B-B14F-4D97-AF65-F5344CB8AC3E}">
        <p14:creationId xmlns:p14="http://schemas.microsoft.com/office/powerpoint/2010/main" val="828370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DFBC3-BA52-489F-ADB4-034A231C07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08B948-29D0-4CD4-9216-062E2337DB4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1C1B39-A27D-4617-ACAD-4FE0CF45259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3115F6-2EDF-4C50-A2F6-E956CA445DB0}"/>
              </a:ext>
            </a:extLst>
          </p:cNvPr>
          <p:cNvSpPr>
            <a:spLocks noGrp="1"/>
          </p:cNvSpPr>
          <p:nvPr>
            <p:ph type="dt" sz="half" idx="10"/>
          </p:nvPr>
        </p:nvSpPr>
        <p:spPr/>
        <p:txBody>
          <a:bodyPr/>
          <a:lstStyle/>
          <a:p>
            <a:fld id="{B81EA1F1-7047-4DF4-B22E-E1E47CC69FFF}" type="datetimeFigureOut">
              <a:rPr lang="en-US" smtClean="0"/>
              <a:t>4/10/2019</a:t>
            </a:fld>
            <a:endParaRPr lang="en-US"/>
          </a:p>
        </p:txBody>
      </p:sp>
      <p:sp>
        <p:nvSpPr>
          <p:cNvPr id="6" name="Footer Placeholder 5">
            <a:extLst>
              <a:ext uri="{FF2B5EF4-FFF2-40B4-BE49-F238E27FC236}">
                <a16:creationId xmlns:a16="http://schemas.microsoft.com/office/drawing/2014/main" id="{1DB3E374-522C-4087-BEBE-3D4DA16F0E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E1A1A9-F1C8-4AC0-BF73-22F02CF0CDE2}"/>
              </a:ext>
            </a:extLst>
          </p:cNvPr>
          <p:cNvSpPr>
            <a:spLocks noGrp="1"/>
          </p:cNvSpPr>
          <p:nvPr>
            <p:ph type="sldNum" sz="quarter" idx="12"/>
          </p:nvPr>
        </p:nvSpPr>
        <p:spPr/>
        <p:txBody>
          <a:bodyPr/>
          <a:lstStyle/>
          <a:p>
            <a:fld id="{50CDD261-3B30-4990-86E8-A3FDD66D75BF}" type="slidenum">
              <a:rPr lang="en-US" smtClean="0"/>
              <a:t>‹#›</a:t>
            </a:fld>
            <a:endParaRPr lang="en-US"/>
          </a:p>
        </p:txBody>
      </p:sp>
    </p:spTree>
    <p:extLst>
      <p:ext uri="{BB962C8B-B14F-4D97-AF65-F5344CB8AC3E}">
        <p14:creationId xmlns:p14="http://schemas.microsoft.com/office/powerpoint/2010/main" val="3028899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A0ED4-8E86-4BB9-8E84-964F116D60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A83B8E-A4A7-4A35-87CD-C50BE9F8F9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303F03E-38E9-4540-B42E-18D242AC01D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7ABC3C-4887-4859-AE82-B736E630A5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7E4C4D1-2B1B-49B8-92A7-69A48B240C9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09B63A-7BB7-4A7B-8998-AD0C53E984E7}"/>
              </a:ext>
            </a:extLst>
          </p:cNvPr>
          <p:cNvSpPr>
            <a:spLocks noGrp="1"/>
          </p:cNvSpPr>
          <p:nvPr>
            <p:ph type="dt" sz="half" idx="10"/>
          </p:nvPr>
        </p:nvSpPr>
        <p:spPr/>
        <p:txBody>
          <a:bodyPr/>
          <a:lstStyle/>
          <a:p>
            <a:fld id="{B81EA1F1-7047-4DF4-B22E-E1E47CC69FFF}" type="datetimeFigureOut">
              <a:rPr lang="en-US" smtClean="0"/>
              <a:t>4/10/2019</a:t>
            </a:fld>
            <a:endParaRPr lang="en-US"/>
          </a:p>
        </p:txBody>
      </p:sp>
      <p:sp>
        <p:nvSpPr>
          <p:cNvPr id="8" name="Footer Placeholder 7">
            <a:extLst>
              <a:ext uri="{FF2B5EF4-FFF2-40B4-BE49-F238E27FC236}">
                <a16:creationId xmlns:a16="http://schemas.microsoft.com/office/drawing/2014/main" id="{953B5D8E-6736-48D7-9D98-CBB98CA6F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F5208B-204F-41C4-8326-C457B0A98EBC}"/>
              </a:ext>
            </a:extLst>
          </p:cNvPr>
          <p:cNvSpPr>
            <a:spLocks noGrp="1"/>
          </p:cNvSpPr>
          <p:nvPr>
            <p:ph type="sldNum" sz="quarter" idx="12"/>
          </p:nvPr>
        </p:nvSpPr>
        <p:spPr/>
        <p:txBody>
          <a:bodyPr/>
          <a:lstStyle/>
          <a:p>
            <a:fld id="{50CDD261-3B30-4990-86E8-A3FDD66D75BF}" type="slidenum">
              <a:rPr lang="en-US" smtClean="0"/>
              <a:t>‹#›</a:t>
            </a:fld>
            <a:endParaRPr lang="en-US"/>
          </a:p>
        </p:txBody>
      </p:sp>
    </p:spTree>
    <p:extLst>
      <p:ext uri="{BB962C8B-B14F-4D97-AF65-F5344CB8AC3E}">
        <p14:creationId xmlns:p14="http://schemas.microsoft.com/office/powerpoint/2010/main" val="4142221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3F49D-F311-4A8D-8F4C-CFCDF1EA68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F47ED6-6938-4BD1-811E-C20F6996FA4E}"/>
              </a:ext>
            </a:extLst>
          </p:cNvPr>
          <p:cNvSpPr>
            <a:spLocks noGrp="1"/>
          </p:cNvSpPr>
          <p:nvPr>
            <p:ph type="dt" sz="half" idx="10"/>
          </p:nvPr>
        </p:nvSpPr>
        <p:spPr/>
        <p:txBody>
          <a:bodyPr/>
          <a:lstStyle/>
          <a:p>
            <a:fld id="{B81EA1F1-7047-4DF4-B22E-E1E47CC69FFF}" type="datetimeFigureOut">
              <a:rPr lang="en-US" smtClean="0"/>
              <a:t>4/10/2019</a:t>
            </a:fld>
            <a:endParaRPr lang="en-US"/>
          </a:p>
        </p:txBody>
      </p:sp>
      <p:sp>
        <p:nvSpPr>
          <p:cNvPr id="4" name="Footer Placeholder 3">
            <a:extLst>
              <a:ext uri="{FF2B5EF4-FFF2-40B4-BE49-F238E27FC236}">
                <a16:creationId xmlns:a16="http://schemas.microsoft.com/office/drawing/2014/main" id="{F5BFEBE0-863D-4CF8-8289-D729A792D7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703C0B-5CD2-40B2-80D6-4263B04DB969}"/>
              </a:ext>
            </a:extLst>
          </p:cNvPr>
          <p:cNvSpPr>
            <a:spLocks noGrp="1"/>
          </p:cNvSpPr>
          <p:nvPr>
            <p:ph type="sldNum" sz="quarter" idx="12"/>
          </p:nvPr>
        </p:nvSpPr>
        <p:spPr/>
        <p:txBody>
          <a:bodyPr/>
          <a:lstStyle/>
          <a:p>
            <a:fld id="{50CDD261-3B30-4990-86E8-A3FDD66D75BF}" type="slidenum">
              <a:rPr lang="en-US" smtClean="0"/>
              <a:t>‹#›</a:t>
            </a:fld>
            <a:endParaRPr lang="en-US"/>
          </a:p>
        </p:txBody>
      </p:sp>
    </p:spTree>
    <p:extLst>
      <p:ext uri="{BB962C8B-B14F-4D97-AF65-F5344CB8AC3E}">
        <p14:creationId xmlns:p14="http://schemas.microsoft.com/office/powerpoint/2010/main" val="2003659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63678C-57DF-4185-8969-A3F9F6F80E18}"/>
              </a:ext>
            </a:extLst>
          </p:cNvPr>
          <p:cNvSpPr>
            <a:spLocks noGrp="1"/>
          </p:cNvSpPr>
          <p:nvPr>
            <p:ph type="dt" sz="half" idx="10"/>
          </p:nvPr>
        </p:nvSpPr>
        <p:spPr/>
        <p:txBody>
          <a:bodyPr/>
          <a:lstStyle/>
          <a:p>
            <a:fld id="{B81EA1F1-7047-4DF4-B22E-E1E47CC69FFF}" type="datetimeFigureOut">
              <a:rPr lang="en-US" smtClean="0"/>
              <a:t>4/10/2019</a:t>
            </a:fld>
            <a:endParaRPr lang="en-US"/>
          </a:p>
        </p:txBody>
      </p:sp>
      <p:sp>
        <p:nvSpPr>
          <p:cNvPr id="3" name="Footer Placeholder 2">
            <a:extLst>
              <a:ext uri="{FF2B5EF4-FFF2-40B4-BE49-F238E27FC236}">
                <a16:creationId xmlns:a16="http://schemas.microsoft.com/office/drawing/2014/main" id="{C85E2684-919A-417B-9D8F-E0069DC659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8B1456-4FF1-4FAA-B220-0E75E56D3BD0}"/>
              </a:ext>
            </a:extLst>
          </p:cNvPr>
          <p:cNvSpPr>
            <a:spLocks noGrp="1"/>
          </p:cNvSpPr>
          <p:nvPr>
            <p:ph type="sldNum" sz="quarter" idx="12"/>
          </p:nvPr>
        </p:nvSpPr>
        <p:spPr/>
        <p:txBody>
          <a:bodyPr/>
          <a:lstStyle/>
          <a:p>
            <a:fld id="{50CDD261-3B30-4990-86E8-A3FDD66D75BF}" type="slidenum">
              <a:rPr lang="en-US" smtClean="0"/>
              <a:t>‹#›</a:t>
            </a:fld>
            <a:endParaRPr lang="en-US"/>
          </a:p>
        </p:txBody>
      </p:sp>
    </p:spTree>
    <p:extLst>
      <p:ext uri="{BB962C8B-B14F-4D97-AF65-F5344CB8AC3E}">
        <p14:creationId xmlns:p14="http://schemas.microsoft.com/office/powerpoint/2010/main" val="2689592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87137-0A1F-4ADB-AE12-DE6810BFC3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744FC9-E33B-4B55-80A9-C1E397DC41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0981DA-D7B6-4856-8E93-ECC2FB29F7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22FE9C-5939-448B-918C-FD506E853AB6}"/>
              </a:ext>
            </a:extLst>
          </p:cNvPr>
          <p:cNvSpPr>
            <a:spLocks noGrp="1"/>
          </p:cNvSpPr>
          <p:nvPr>
            <p:ph type="dt" sz="half" idx="10"/>
          </p:nvPr>
        </p:nvSpPr>
        <p:spPr/>
        <p:txBody>
          <a:bodyPr/>
          <a:lstStyle/>
          <a:p>
            <a:fld id="{B81EA1F1-7047-4DF4-B22E-E1E47CC69FFF}" type="datetimeFigureOut">
              <a:rPr lang="en-US" smtClean="0"/>
              <a:t>4/10/2019</a:t>
            </a:fld>
            <a:endParaRPr lang="en-US"/>
          </a:p>
        </p:txBody>
      </p:sp>
      <p:sp>
        <p:nvSpPr>
          <p:cNvPr id="6" name="Footer Placeholder 5">
            <a:extLst>
              <a:ext uri="{FF2B5EF4-FFF2-40B4-BE49-F238E27FC236}">
                <a16:creationId xmlns:a16="http://schemas.microsoft.com/office/drawing/2014/main" id="{5F2D8995-2C3F-4523-9000-9E37B5CBEE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6E534D-7B0E-43F5-9CA0-16B901A91217}"/>
              </a:ext>
            </a:extLst>
          </p:cNvPr>
          <p:cNvSpPr>
            <a:spLocks noGrp="1"/>
          </p:cNvSpPr>
          <p:nvPr>
            <p:ph type="sldNum" sz="quarter" idx="12"/>
          </p:nvPr>
        </p:nvSpPr>
        <p:spPr/>
        <p:txBody>
          <a:bodyPr/>
          <a:lstStyle/>
          <a:p>
            <a:fld id="{50CDD261-3B30-4990-86E8-A3FDD66D75BF}" type="slidenum">
              <a:rPr lang="en-US" smtClean="0"/>
              <a:t>‹#›</a:t>
            </a:fld>
            <a:endParaRPr lang="en-US"/>
          </a:p>
        </p:txBody>
      </p:sp>
    </p:spTree>
    <p:extLst>
      <p:ext uri="{BB962C8B-B14F-4D97-AF65-F5344CB8AC3E}">
        <p14:creationId xmlns:p14="http://schemas.microsoft.com/office/powerpoint/2010/main" val="146523177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0985" y="286607"/>
            <a:ext cx="11369963" cy="673979"/>
          </a:xfrm>
          <a:prstGeom prst="rect">
            <a:avLst/>
          </a:prstGeom>
        </p:spPr>
        <p:txBody>
          <a:bodyPr vert="horz" lIns="91436" tIns="45718" rIns="91436" bIns="45718" rtlCol="0" anchor="b">
            <a:normAutofit/>
          </a:bodyPr>
          <a:lstStyle/>
          <a:p>
            <a:r>
              <a:rPr lang="en-US" dirty="0"/>
              <a:t>Click to edit Master title style</a:t>
            </a:r>
          </a:p>
        </p:txBody>
      </p:sp>
      <p:sp>
        <p:nvSpPr>
          <p:cNvPr id="3" name="Text Placeholder 2"/>
          <p:cNvSpPr>
            <a:spLocks noGrp="1"/>
          </p:cNvSpPr>
          <p:nvPr>
            <p:ph type="body" idx="1"/>
          </p:nvPr>
        </p:nvSpPr>
        <p:spPr>
          <a:xfrm>
            <a:off x="350983" y="1219203"/>
            <a:ext cx="11406908" cy="5209309"/>
          </a:xfrm>
          <a:prstGeom prst="rect">
            <a:avLst/>
          </a:prstGeom>
        </p:spPr>
        <p:txBody>
          <a:bodyPr vert="horz" lIns="91436" tIns="45718" rIns="91436" bIns="45718" rtlCol="0">
            <a:noAutofit/>
          </a:bodyPr>
          <a:lstStyle/>
          <a:p>
            <a:pPr lvl="0"/>
            <a:r>
              <a:rPr lang="en-US" dirty="0"/>
              <a:t> Click to edit Master text styles</a:t>
            </a:r>
          </a:p>
          <a:p>
            <a:pPr lvl="1"/>
            <a:r>
              <a:rPr lang="en-US" dirty="0"/>
              <a:t> Second level</a:t>
            </a:r>
          </a:p>
          <a:p>
            <a:pPr lvl="2"/>
            <a:r>
              <a:rPr lang="en-US" dirty="0"/>
              <a:t> Third level</a:t>
            </a:r>
          </a:p>
          <a:p>
            <a:pPr lvl="3"/>
            <a:r>
              <a:rPr lang="en-US" dirty="0"/>
              <a:t> Fourth level</a:t>
            </a:r>
          </a:p>
          <a:p>
            <a:pPr lvl="4"/>
            <a:r>
              <a:rPr lang="en-US" dirty="0"/>
              <a:t> Fifth level</a:t>
            </a:r>
          </a:p>
        </p:txBody>
      </p:sp>
      <p:sp>
        <p:nvSpPr>
          <p:cNvPr id="12" name="Slide Number Placeholder 5"/>
          <p:cNvSpPr txBox="1">
            <a:spLocks/>
          </p:cNvSpPr>
          <p:nvPr userDrawn="1"/>
        </p:nvSpPr>
        <p:spPr>
          <a:xfrm>
            <a:off x="0" y="6565686"/>
            <a:ext cx="1066800" cy="273844"/>
          </a:xfrm>
          <a:prstGeom prst="rect">
            <a:avLst/>
          </a:prstGeom>
        </p:spPr>
        <p:txBody>
          <a:bodyPr lIns="91436" tIns="45718" rIns="91436" bIns="45718"/>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4F2234-F0AC-4578-99CD-21C2B01FA7D4}" type="slidenum">
              <a:rPr lang="en-US" sz="1600" b="0" smtClean="0"/>
              <a:pPr/>
              <a:t>‹#›</a:t>
            </a:fld>
            <a:endParaRPr lang="en-US" sz="1600" b="0" dirty="0"/>
          </a:p>
        </p:txBody>
      </p:sp>
    </p:spTree>
  </p:cSld>
  <p:clrMap bg1="lt1" tx1="dk1" bg2="lt2" tx2="dk2" accent1="accent1" accent2="accent2" accent3="accent3" accent4="accent4" accent5="accent5" accent6="accent6" hlink="hlink" folHlink="folHlink"/>
  <p:sldLayoutIdLst>
    <p:sldLayoutId id="2147483686" r:id="rId1"/>
  </p:sldLayoutIdLst>
  <p:hf hdr="0" ftr="0" dt="0"/>
  <p:txStyles>
    <p:titleStyle>
      <a:lvl1pPr algn="ctr" defTabSz="914354" rtl="0" eaLnBrk="1" latinLnBrk="0" hangingPunct="1">
        <a:lnSpc>
          <a:spcPct val="85000"/>
        </a:lnSpc>
        <a:spcBef>
          <a:spcPct val="0"/>
        </a:spcBef>
        <a:buNone/>
        <a:defRPr sz="4400" kern="1200" spc="-51" baseline="0">
          <a:solidFill>
            <a:schemeClr val="tx1"/>
          </a:solidFill>
          <a:effectLst>
            <a:outerShdw blurRad="50800" dist="38100" dir="2700000" algn="tl" rotWithShape="0">
              <a:prstClr val="black">
                <a:alpha val="40000"/>
              </a:prstClr>
            </a:outerShdw>
          </a:effectLst>
          <a:latin typeface="Berlin Sans FB Demi" panose="020E0802020502020306" pitchFamily="34" charset="0"/>
          <a:ea typeface="+mj-ea"/>
          <a:cs typeface="+mj-cs"/>
        </a:defRPr>
      </a:lvl1pPr>
    </p:titleStyle>
    <p:body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81117-A0FA-40CB-BA42-BE2D4AC768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B806A4-4805-498D-BA28-7C46DD4801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726FCC-7290-470E-8D5D-89C448A538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1EA1F1-7047-4DF4-B22E-E1E47CC69FFF}" type="datetimeFigureOut">
              <a:rPr lang="en-US" smtClean="0"/>
              <a:t>4/10/2019</a:t>
            </a:fld>
            <a:endParaRPr lang="en-US"/>
          </a:p>
        </p:txBody>
      </p:sp>
      <p:sp>
        <p:nvSpPr>
          <p:cNvPr id="5" name="Footer Placeholder 4">
            <a:extLst>
              <a:ext uri="{FF2B5EF4-FFF2-40B4-BE49-F238E27FC236}">
                <a16:creationId xmlns:a16="http://schemas.microsoft.com/office/drawing/2014/main" id="{A81F639F-41BB-4195-81D5-90DD58BF3D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8C9845-8E79-46B0-9C7C-358383DE2C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CDD261-3B30-4990-86E8-A3FDD66D75BF}" type="slidenum">
              <a:rPr lang="en-US" smtClean="0"/>
              <a:t>‹#›</a:t>
            </a:fld>
            <a:endParaRPr lang="en-US"/>
          </a:p>
        </p:txBody>
      </p:sp>
    </p:spTree>
    <p:extLst>
      <p:ext uri="{BB962C8B-B14F-4D97-AF65-F5344CB8AC3E}">
        <p14:creationId xmlns:p14="http://schemas.microsoft.com/office/powerpoint/2010/main" val="221713265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zalando/connexion" TargetMode="External"/><Relationship Id="rId7" Type="http://schemas.openxmlformats.org/officeDocument/2006/relationships/hyperlink" Target="https://www.docker.com/"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swagger.io/" TargetMode="External"/><Relationship Id="rId5" Type="http://schemas.openxmlformats.org/officeDocument/2006/relationships/hyperlink" Target="https://connexion.readthedocs.io/en/latest/index.html" TargetMode="External"/><Relationship Id="rId4" Type="http://schemas.openxmlformats.org/officeDocument/2006/relationships/hyperlink" Target="https://github.com/hjacobs/connexion-exampl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947" y="2378204"/>
            <a:ext cx="11369963" cy="673979"/>
          </a:xfrm>
        </p:spPr>
        <p:txBody>
          <a:bodyPr>
            <a:normAutofit fontScale="90000"/>
          </a:bodyPr>
          <a:lstStyle/>
          <a:p>
            <a:r>
              <a:rPr lang="en-US" altLang="en-US" dirty="0"/>
              <a:t>CUS1166 </a:t>
            </a:r>
            <a:r>
              <a:rPr lang="mr-IN" altLang="en-US" dirty="0"/>
              <a:t>–</a:t>
            </a:r>
            <a:r>
              <a:rPr lang="en-US" altLang="en-US" dirty="0"/>
              <a:t> Software Engineering </a:t>
            </a:r>
            <a:br>
              <a:rPr lang="en-US" altLang="en-US" dirty="0"/>
            </a:br>
            <a:br>
              <a:rPr lang="en-US" altLang="en-US" dirty="0"/>
            </a:br>
            <a:r>
              <a:rPr lang="en-US" altLang="en-US" dirty="0"/>
              <a:t>Technology Presentation </a:t>
            </a:r>
            <a:endParaRPr lang="en-US" dirty="0"/>
          </a:p>
        </p:txBody>
      </p:sp>
      <p:sp>
        <p:nvSpPr>
          <p:cNvPr id="23" name="Content Placeholder 2"/>
          <p:cNvSpPr txBox="1">
            <a:spLocks/>
          </p:cNvSpPr>
          <p:nvPr/>
        </p:nvSpPr>
        <p:spPr>
          <a:xfrm>
            <a:off x="428947" y="3526365"/>
            <a:ext cx="11369963" cy="2462059"/>
          </a:xfrm>
          <a:prstGeom prst="rect">
            <a:avLst/>
          </a:prstGeom>
        </p:spPr>
        <p:txBody>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pPr marL="0" indent="0" algn="ctr">
              <a:buNone/>
            </a:pPr>
            <a:r>
              <a:rPr lang="en-US" sz="3200" b="1" dirty="0" err="1"/>
              <a:t>Connexion</a:t>
            </a:r>
            <a:r>
              <a:rPr lang="en-US" sz="3200" b="1" dirty="0"/>
              <a:t> - Swagger/</a:t>
            </a:r>
            <a:r>
              <a:rPr lang="en-US" sz="3200" b="1" dirty="0" err="1"/>
              <a:t>OpenAPI</a:t>
            </a:r>
            <a:endParaRPr lang="en-US" sz="3200" b="1" dirty="0"/>
          </a:p>
          <a:p>
            <a:pPr marL="0" indent="0" algn="ctr">
              <a:buNone/>
            </a:pPr>
            <a:r>
              <a:rPr lang="en-US" sz="2800" b="1" dirty="0"/>
              <a:t>First framework for Python on top of Flask with automatic endpoint validation and OAuth2 support</a:t>
            </a:r>
          </a:p>
          <a:p>
            <a:pPr marL="0" indent="0" algn="ctr">
              <a:buNone/>
            </a:pPr>
            <a:r>
              <a:rPr lang="en-US" sz="2800" dirty="0"/>
              <a:t>Ryan Macdonald</a:t>
            </a:r>
          </a:p>
          <a:p>
            <a:pPr marL="0" indent="0" algn="ctr">
              <a:buFont typeface="Wingdings" panose="05000000000000000000" pitchFamily="2" charset="2"/>
              <a:buNone/>
            </a:pPr>
            <a:r>
              <a:rPr lang="en-US" sz="2800" dirty="0"/>
              <a:t>April 10, 2019</a:t>
            </a:r>
          </a:p>
          <a:p>
            <a:pPr marL="0" indent="0">
              <a:buFont typeface="Wingdings" panose="05000000000000000000" pitchFamily="2" charset="2"/>
              <a:buNone/>
            </a:pPr>
            <a:endParaRPr lang="en-US" sz="2800" dirty="0"/>
          </a:p>
        </p:txBody>
      </p:sp>
    </p:spTree>
    <p:extLst>
      <p:ext uri="{BB962C8B-B14F-4D97-AF65-F5344CB8AC3E}">
        <p14:creationId xmlns:p14="http://schemas.microsoft.com/office/powerpoint/2010/main" val="447012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Resources</a:t>
            </a:r>
          </a:p>
        </p:txBody>
      </p:sp>
      <p:sp>
        <p:nvSpPr>
          <p:cNvPr id="3" name="TextBox 2">
            <a:extLst>
              <a:ext uri="{FF2B5EF4-FFF2-40B4-BE49-F238E27FC236}">
                <a16:creationId xmlns:a16="http://schemas.microsoft.com/office/drawing/2014/main" id="{E64D66C4-398A-47CA-B14B-2408928EE656}"/>
              </a:ext>
            </a:extLst>
          </p:cNvPr>
          <p:cNvSpPr txBox="1"/>
          <p:nvPr/>
        </p:nvSpPr>
        <p:spPr>
          <a:xfrm>
            <a:off x="251012" y="1190444"/>
            <a:ext cx="11653441"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hlinkClick r:id="rId3"/>
              </a:rPr>
              <a:t>https://github.com/zalando/connexion</a:t>
            </a:r>
            <a:endParaRPr lang="en-US" sz="2400" dirty="0"/>
          </a:p>
          <a:p>
            <a:pPr marL="342900" indent="-342900">
              <a:buFont typeface="Arial" panose="020B0604020202020204" pitchFamily="34" charset="0"/>
              <a:buChar char="•"/>
            </a:pPr>
            <a:r>
              <a:rPr lang="en-US" sz="2400" dirty="0">
                <a:hlinkClick r:id="rId4"/>
              </a:rPr>
              <a:t>https://github.com/hjacobs/connexion-example</a:t>
            </a:r>
            <a:endParaRPr lang="en-US" sz="2400" dirty="0"/>
          </a:p>
          <a:p>
            <a:pPr marL="342900" indent="-342900">
              <a:buFont typeface="Arial" panose="020B0604020202020204" pitchFamily="34" charset="0"/>
              <a:buChar char="•"/>
            </a:pPr>
            <a:r>
              <a:rPr lang="en-US" sz="2400" dirty="0">
                <a:hlinkClick r:id="rId5"/>
              </a:rPr>
              <a:t>https://connexion.readthedocs.io/en/latest/index.html</a:t>
            </a:r>
            <a:endParaRPr lang="en-US" sz="2400" dirty="0"/>
          </a:p>
          <a:p>
            <a:pPr marL="342900" indent="-342900">
              <a:buFont typeface="Arial" panose="020B0604020202020204" pitchFamily="34" charset="0"/>
              <a:buChar char="•"/>
            </a:pPr>
            <a:r>
              <a:rPr lang="en-US" sz="2400" dirty="0">
                <a:hlinkClick r:id="rId6"/>
              </a:rPr>
              <a:t>https://swagger.io/</a:t>
            </a:r>
            <a:endParaRPr lang="en-US" sz="2400" dirty="0"/>
          </a:p>
          <a:p>
            <a:pPr marL="342900" indent="-342900">
              <a:buFont typeface="Arial" panose="020B0604020202020204" pitchFamily="34" charset="0"/>
              <a:buChar char="•"/>
            </a:pPr>
            <a:r>
              <a:rPr lang="en-US" sz="2400" dirty="0">
                <a:hlinkClick r:id="rId7"/>
              </a:rPr>
              <a:t>https://www.docker.com/</a:t>
            </a:r>
            <a:endParaRPr lang="en-US" sz="2400" dirty="0"/>
          </a:p>
        </p:txBody>
      </p:sp>
    </p:spTree>
    <p:extLst>
      <p:ext uri="{BB962C8B-B14F-4D97-AF65-F5344CB8AC3E}">
        <p14:creationId xmlns:p14="http://schemas.microsoft.com/office/powerpoint/2010/main" val="785451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Q&amp;A</a:t>
            </a:r>
          </a:p>
        </p:txBody>
      </p:sp>
      <p:sp>
        <p:nvSpPr>
          <p:cNvPr id="3" name="TextBox 2">
            <a:extLst>
              <a:ext uri="{FF2B5EF4-FFF2-40B4-BE49-F238E27FC236}">
                <a16:creationId xmlns:a16="http://schemas.microsoft.com/office/drawing/2014/main" id="{F38E652A-A847-4F95-B6E9-F0B976D8E91D}"/>
              </a:ext>
            </a:extLst>
          </p:cNvPr>
          <p:cNvSpPr txBox="1"/>
          <p:nvPr/>
        </p:nvSpPr>
        <p:spPr>
          <a:xfrm>
            <a:off x="269279" y="3136612"/>
            <a:ext cx="11653441" cy="584775"/>
          </a:xfrm>
          <a:prstGeom prst="rect">
            <a:avLst/>
          </a:prstGeom>
          <a:noFill/>
        </p:spPr>
        <p:txBody>
          <a:bodyPr wrap="square" rtlCol="0">
            <a:spAutoFit/>
          </a:bodyPr>
          <a:lstStyle/>
          <a:p>
            <a:pPr algn="ctr"/>
            <a:r>
              <a:rPr lang="en-US" sz="3200" dirty="0"/>
              <a:t>Questions?</a:t>
            </a:r>
          </a:p>
        </p:txBody>
      </p:sp>
    </p:spTree>
    <p:extLst>
      <p:ext uri="{BB962C8B-B14F-4D97-AF65-F5344CB8AC3E}">
        <p14:creationId xmlns:p14="http://schemas.microsoft.com/office/powerpoint/2010/main" val="1887193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3991285" y="2859736"/>
            <a:ext cx="4428565" cy="894497"/>
          </a:xfrm>
          <a:prstGeom prst="rect">
            <a:avLst/>
          </a:prstGeom>
        </p:spPr>
        <p:txBody>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endParaRPr lang="en-US" dirty="0"/>
          </a:p>
        </p:txBody>
      </p:sp>
      <p:sp>
        <p:nvSpPr>
          <p:cNvPr id="7" name="Content Placeholder 2"/>
          <p:cNvSpPr txBox="1">
            <a:spLocks/>
          </p:cNvSpPr>
          <p:nvPr/>
        </p:nvSpPr>
        <p:spPr>
          <a:xfrm>
            <a:off x="5091953" y="3438439"/>
            <a:ext cx="4428565" cy="894497"/>
          </a:xfrm>
          <a:prstGeom prst="rect">
            <a:avLst/>
          </a:prstGeom>
        </p:spPr>
        <p:txBody>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pPr marL="0" indent="0">
              <a:buFont typeface="Wingdings" panose="05000000000000000000" pitchFamily="2" charset="2"/>
              <a:buNone/>
            </a:pPr>
            <a:r>
              <a:rPr lang="en-US" b="1" dirty="0"/>
              <a:t>Thank you!!!</a:t>
            </a:r>
          </a:p>
        </p:txBody>
      </p:sp>
    </p:spTree>
    <p:extLst>
      <p:ext uri="{BB962C8B-B14F-4D97-AF65-F5344CB8AC3E}">
        <p14:creationId xmlns:p14="http://schemas.microsoft.com/office/powerpoint/2010/main" val="288604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6346" y="271862"/>
            <a:ext cx="7853082" cy="461665"/>
          </a:xfrm>
          <a:prstGeom prst="rect">
            <a:avLst/>
          </a:prstGeom>
          <a:noFill/>
        </p:spPr>
        <p:txBody>
          <a:bodyPr wrap="square" rtlCol="0">
            <a:spAutoFit/>
          </a:bodyPr>
          <a:lstStyle/>
          <a:p>
            <a:r>
              <a:rPr lang="en-US" sz="2400" dirty="0">
                <a:solidFill>
                  <a:schemeClr val="bg1"/>
                </a:solidFill>
              </a:rPr>
              <a:t>Overview</a:t>
            </a:r>
          </a:p>
        </p:txBody>
      </p:sp>
      <p:sp>
        <p:nvSpPr>
          <p:cNvPr id="3" name="TextBox 2">
            <a:extLst>
              <a:ext uri="{FF2B5EF4-FFF2-40B4-BE49-F238E27FC236}">
                <a16:creationId xmlns:a16="http://schemas.microsoft.com/office/drawing/2014/main" id="{C273E53D-F028-4FFD-992F-D38B3491E532}"/>
              </a:ext>
            </a:extLst>
          </p:cNvPr>
          <p:cNvSpPr txBox="1"/>
          <p:nvPr/>
        </p:nvSpPr>
        <p:spPr>
          <a:xfrm>
            <a:off x="251012" y="1190444"/>
            <a:ext cx="11653441" cy="4401205"/>
          </a:xfrm>
          <a:prstGeom prst="rect">
            <a:avLst/>
          </a:prstGeom>
          <a:noFill/>
        </p:spPr>
        <p:txBody>
          <a:bodyPr wrap="square" rtlCol="0">
            <a:spAutoFit/>
          </a:bodyPr>
          <a:lstStyle/>
          <a:p>
            <a:r>
              <a:rPr lang="en-US" sz="3200" dirty="0" err="1"/>
              <a:t>OpenAPI</a:t>
            </a:r>
            <a:r>
              <a:rPr lang="en-US" sz="3200" dirty="0"/>
              <a:t> (Swagger)</a:t>
            </a:r>
          </a:p>
          <a:p>
            <a:pPr marL="342900" indent="-342900">
              <a:buFont typeface="Arial" panose="020B0604020202020204" pitchFamily="34" charset="0"/>
              <a:buChar char="•"/>
            </a:pPr>
            <a:r>
              <a:rPr lang="en-US" sz="2400" dirty="0" err="1"/>
              <a:t>OpenAPI</a:t>
            </a:r>
            <a:r>
              <a:rPr lang="en-US" sz="2400" dirty="0"/>
              <a:t> Specification (formerly Swagger Specification) is an API description format for REST APIs. An </a:t>
            </a:r>
            <a:r>
              <a:rPr lang="en-US" sz="2400" dirty="0" err="1"/>
              <a:t>OpenAPI</a:t>
            </a:r>
            <a:r>
              <a:rPr lang="en-US" sz="2400" dirty="0"/>
              <a:t> file allows you to describe your entire API, including:</a:t>
            </a:r>
          </a:p>
          <a:p>
            <a:pPr marL="800078" lvl="1" indent="-342900">
              <a:buFont typeface="Arial" panose="020B0604020202020204" pitchFamily="34" charset="0"/>
              <a:buChar char="•"/>
            </a:pPr>
            <a:r>
              <a:rPr lang="en-US" sz="2400" dirty="0"/>
              <a:t>Available endpoints (</a:t>
            </a:r>
            <a:r>
              <a:rPr lang="en-US" sz="2400" dirty="0">
                <a:solidFill>
                  <a:srgbClr val="E83E8C"/>
                </a:solidFill>
                <a:latin typeface="SFMono-Regular"/>
              </a:rPr>
              <a:t>/users</a:t>
            </a:r>
            <a:r>
              <a:rPr lang="en-US" sz="2400" dirty="0"/>
              <a:t>) and operations on each endpoint (</a:t>
            </a:r>
            <a:r>
              <a:rPr lang="en-US" sz="2400" dirty="0">
                <a:solidFill>
                  <a:srgbClr val="E83E8C"/>
                </a:solidFill>
                <a:latin typeface="SFMono-Regular"/>
              </a:rPr>
              <a:t>GET /users, POST /users</a:t>
            </a:r>
            <a:r>
              <a:rPr lang="en-US" sz="2400" dirty="0"/>
              <a:t>)</a:t>
            </a:r>
          </a:p>
          <a:p>
            <a:pPr marL="800078" lvl="1" indent="-342900">
              <a:buFont typeface="Arial" panose="020B0604020202020204" pitchFamily="34" charset="0"/>
              <a:buChar char="•"/>
            </a:pPr>
            <a:r>
              <a:rPr lang="en-US" sz="2400" dirty="0"/>
              <a:t>Operation parameters Input and output for each operation</a:t>
            </a:r>
          </a:p>
          <a:p>
            <a:pPr marL="800078" lvl="1" indent="-342900">
              <a:buFont typeface="Arial" panose="020B0604020202020204" pitchFamily="34" charset="0"/>
              <a:buChar char="•"/>
            </a:pPr>
            <a:r>
              <a:rPr lang="en-US" sz="2400" dirty="0"/>
              <a:t>Authentication methods</a:t>
            </a:r>
          </a:p>
          <a:p>
            <a:pPr marL="800078" lvl="1" indent="-342900">
              <a:buFont typeface="Arial" panose="020B0604020202020204" pitchFamily="34" charset="0"/>
              <a:buChar char="•"/>
            </a:pPr>
            <a:r>
              <a:rPr lang="en-US" sz="2400" dirty="0"/>
              <a:t>Contact information, license, terms of use and other information.</a:t>
            </a:r>
          </a:p>
          <a:p>
            <a:r>
              <a:rPr lang="en-US" sz="3200" dirty="0" err="1"/>
              <a:t>Connexion</a:t>
            </a:r>
            <a:endParaRPr lang="en-US" sz="3200" dirty="0"/>
          </a:p>
          <a:p>
            <a:pPr marL="342900" indent="-342900">
              <a:buFont typeface="Arial" panose="020B0604020202020204" pitchFamily="34" charset="0"/>
              <a:buChar char="•"/>
            </a:pPr>
            <a:r>
              <a:rPr lang="en-US" sz="2400" dirty="0" err="1"/>
              <a:t>Connexion</a:t>
            </a:r>
            <a:r>
              <a:rPr lang="en-US" sz="2400" dirty="0"/>
              <a:t> is a framework on top of Flask that automagically handles HTTP requests defined using </a:t>
            </a:r>
            <a:r>
              <a:rPr lang="en-US" sz="2400" dirty="0" err="1"/>
              <a:t>OpenAPI</a:t>
            </a:r>
            <a:r>
              <a:rPr lang="en-US" sz="2400" dirty="0"/>
              <a:t> (Swagger)</a:t>
            </a:r>
          </a:p>
        </p:txBody>
      </p:sp>
    </p:spTree>
    <p:extLst>
      <p:ext uri="{BB962C8B-B14F-4D97-AF65-F5344CB8AC3E}">
        <p14:creationId xmlns:p14="http://schemas.microsoft.com/office/powerpoint/2010/main" val="2153168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Purpose/Goal of Technology</a:t>
            </a:r>
          </a:p>
        </p:txBody>
      </p:sp>
      <p:sp>
        <p:nvSpPr>
          <p:cNvPr id="4" name="TextBox 3">
            <a:extLst>
              <a:ext uri="{FF2B5EF4-FFF2-40B4-BE49-F238E27FC236}">
                <a16:creationId xmlns:a16="http://schemas.microsoft.com/office/drawing/2014/main" id="{D2063D9E-34C5-4290-A670-7FC6ACB93366}"/>
              </a:ext>
            </a:extLst>
          </p:cNvPr>
          <p:cNvSpPr txBox="1"/>
          <p:nvPr/>
        </p:nvSpPr>
        <p:spPr>
          <a:xfrm>
            <a:off x="251012" y="1190444"/>
            <a:ext cx="11653441" cy="2923877"/>
          </a:xfrm>
          <a:prstGeom prst="rect">
            <a:avLst/>
          </a:prstGeom>
          <a:noFill/>
        </p:spPr>
        <p:txBody>
          <a:bodyPr wrap="square" rtlCol="0">
            <a:spAutoFit/>
          </a:bodyPr>
          <a:lstStyle/>
          <a:p>
            <a:r>
              <a:rPr lang="en-US" sz="3200" dirty="0" err="1"/>
              <a:t>OpenAPI</a:t>
            </a:r>
            <a:r>
              <a:rPr lang="en-US" sz="3200" dirty="0"/>
              <a:t> (Swagger)</a:t>
            </a:r>
          </a:p>
          <a:p>
            <a:pPr marL="342900" indent="-342900">
              <a:buFont typeface="Arial" panose="020B0604020202020204" pitchFamily="34" charset="0"/>
              <a:buChar char="•"/>
            </a:pPr>
            <a:r>
              <a:rPr lang="en-US" sz="2400" dirty="0"/>
              <a:t>An </a:t>
            </a:r>
            <a:r>
              <a:rPr lang="en-US" sz="2400" dirty="0" err="1"/>
              <a:t>OpenAPI</a:t>
            </a:r>
            <a:r>
              <a:rPr lang="en-US" sz="2400" dirty="0"/>
              <a:t> file allows you to defined and describe your entire API, structure your routes, set authentication, and set other information.</a:t>
            </a:r>
          </a:p>
          <a:p>
            <a:pPr marL="342900" indent="-342900">
              <a:buFont typeface="Arial" panose="020B0604020202020204" pitchFamily="34" charset="0"/>
              <a:buChar char="•"/>
            </a:pPr>
            <a:r>
              <a:rPr lang="en-US" sz="2400" dirty="0"/>
              <a:t>Swagger-UI allows you to view the </a:t>
            </a:r>
            <a:r>
              <a:rPr lang="en-US" sz="2400" dirty="0" err="1"/>
              <a:t>OpenAPI</a:t>
            </a:r>
            <a:r>
              <a:rPr lang="en-US" sz="2400" dirty="0"/>
              <a:t> files and its interactions.</a:t>
            </a:r>
          </a:p>
          <a:p>
            <a:r>
              <a:rPr lang="en-US" sz="3200" dirty="0" err="1"/>
              <a:t>Connexion</a:t>
            </a:r>
            <a:endParaRPr lang="en-US" sz="3200" dirty="0"/>
          </a:p>
          <a:p>
            <a:pPr marL="342900" indent="-342900">
              <a:buFont typeface="Arial" panose="020B0604020202020204" pitchFamily="34" charset="0"/>
              <a:buChar char="•"/>
            </a:pPr>
            <a:r>
              <a:rPr lang="en-US" sz="2400" dirty="0" err="1"/>
              <a:t>Connexion</a:t>
            </a:r>
            <a:r>
              <a:rPr lang="en-US" sz="2400" dirty="0"/>
              <a:t> allows you to write these specifications, then maps the endpoints to your Python functions.</a:t>
            </a:r>
          </a:p>
        </p:txBody>
      </p:sp>
    </p:spTree>
    <p:extLst>
      <p:ext uri="{BB962C8B-B14F-4D97-AF65-F5344CB8AC3E}">
        <p14:creationId xmlns:p14="http://schemas.microsoft.com/office/powerpoint/2010/main" val="2250800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6346" y="271862"/>
            <a:ext cx="7853082" cy="461665"/>
          </a:xfrm>
          <a:prstGeom prst="rect">
            <a:avLst/>
          </a:prstGeom>
          <a:noFill/>
        </p:spPr>
        <p:txBody>
          <a:bodyPr wrap="square" rtlCol="0">
            <a:spAutoFit/>
          </a:bodyPr>
          <a:lstStyle/>
          <a:p>
            <a:r>
              <a:rPr lang="en-US" sz="2400" dirty="0">
                <a:solidFill>
                  <a:schemeClr val="bg1"/>
                </a:solidFill>
              </a:rPr>
              <a:t>Use Cases/Examples/ Applications</a:t>
            </a:r>
          </a:p>
        </p:txBody>
      </p:sp>
      <p:sp>
        <p:nvSpPr>
          <p:cNvPr id="3" name="TextBox 2">
            <a:extLst>
              <a:ext uri="{FF2B5EF4-FFF2-40B4-BE49-F238E27FC236}">
                <a16:creationId xmlns:a16="http://schemas.microsoft.com/office/drawing/2014/main" id="{C273E53D-F028-4FFD-992F-D38B3491E532}"/>
              </a:ext>
            </a:extLst>
          </p:cNvPr>
          <p:cNvSpPr txBox="1"/>
          <p:nvPr/>
        </p:nvSpPr>
        <p:spPr>
          <a:xfrm>
            <a:off x="251012" y="1190444"/>
            <a:ext cx="11653441"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Almost Any Type of Program that Utilizes API</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Allows you to separate the models, routes, and other parameter information from the functions, and simplifies the view.</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Allows for the passage of information with whatever pre-defined parameters from one point to another.</a:t>
            </a:r>
          </a:p>
        </p:txBody>
      </p:sp>
    </p:spTree>
    <p:extLst>
      <p:ext uri="{BB962C8B-B14F-4D97-AF65-F5344CB8AC3E}">
        <p14:creationId xmlns:p14="http://schemas.microsoft.com/office/powerpoint/2010/main" val="130497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Background </a:t>
            </a:r>
            <a:r>
              <a:rPr lang="mr-IN" sz="2400" dirty="0">
                <a:solidFill>
                  <a:schemeClr val="bg1"/>
                </a:solidFill>
              </a:rPr>
              <a:t>–</a:t>
            </a:r>
            <a:r>
              <a:rPr lang="en-US" sz="2400" dirty="0">
                <a:solidFill>
                  <a:schemeClr val="bg1"/>
                </a:solidFill>
              </a:rPr>
              <a:t> Key Concepts</a:t>
            </a:r>
          </a:p>
        </p:txBody>
      </p:sp>
      <p:sp>
        <p:nvSpPr>
          <p:cNvPr id="3" name="TextBox 2">
            <a:extLst>
              <a:ext uri="{FF2B5EF4-FFF2-40B4-BE49-F238E27FC236}">
                <a16:creationId xmlns:a16="http://schemas.microsoft.com/office/drawing/2014/main" id="{09255D22-416E-4742-8F60-C5D800A7635C}"/>
              </a:ext>
            </a:extLst>
          </p:cNvPr>
          <p:cNvSpPr txBox="1"/>
          <p:nvPr/>
        </p:nvSpPr>
        <p:spPr>
          <a:xfrm>
            <a:off x="251013" y="1190444"/>
            <a:ext cx="5844988" cy="3908762"/>
          </a:xfrm>
          <a:prstGeom prst="rect">
            <a:avLst/>
          </a:prstGeom>
          <a:noFill/>
        </p:spPr>
        <p:txBody>
          <a:bodyPr wrap="square" rtlCol="0">
            <a:spAutoFit/>
          </a:bodyPr>
          <a:lstStyle/>
          <a:p>
            <a:r>
              <a:rPr lang="en-US" sz="3200" dirty="0"/>
              <a:t>Parameters</a:t>
            </a:r>
          </a:p>
          <a:p>
            <a:r>
              <a:rPr lang="en-US" sz="2400" dirty="0"/>
              <a:t>paths:</a:t>
            </a:r>
          </a:p>
          <a:p>
            <a:r>
              <a:rPr lang="en-US" sz="2400" dirty="0"/>
              <a:t>  /greeting/{name}:</a:t>
            </a:r>
          </a:p>
          <a:p>
            <a:r>
              <a:rPr lang="en-US" sz="2400" dirty="0"/>
              <a:t>    # ...</a:t>
            </a:r>
          </a:p>
          <a:p>
            <a:r>
              <a:rPr lang="en-US" sz="2400" dirty="0"/>
              <a:t>    parameters:</a:t>
            </a:r>
          </a:p>
          <a:p>
            <a:r>
              <a:rPr lang="en-US" sz="2400" dirty="0"/>
              <a:t>      - name: name</a:t>
            </a:r>
          </a:p>
          <a:p>
            <a:r>
              <a:rPr lang="en-US" sz="2400" dirty="0"/>
              <a:t>        in: path</a:t>
            </a:r>
          </a:p>
          <a:p>
            <a:r>
              <a:rPr lang="en-US" sz="2400" dirty="0"/>
              <a:t>        required: true</a:t>
            </a:r>
          </a:p>
          <a:p>
            <a:r>
              <a:rPr lang="en-US" sz="2400" dirty="0"/>
              <a:t>        type: string</a:t>
            </a:r>
          </a:p>
          <a:p>
            <a:r>
              <a:rPr lang="en-US" sz="2400" dirty="0"/>
              <a:t>        format: path</a:t>
            </a:r>
          </a:p>
        </p:txBody>
      </p:sp>
      <p:sp>
        <p:nvSpPr>
          <p:cNvPr id="5" name="TextBox 4">
            <a:extLst>
              <a:ext uri="{FF2B5EF4-FFF2-40B4-BE49-F238E27FC236}">
                <a16:creationId xmlns:a16="http://schemas.microsoft.com/office/drawing/2014/main" id="{346927DD-E7E7-43A7-9FD2-986016E14EBD}"/>
              </a:ext>
            </a:extLst>
          </p:cNvPr>
          <p:cNvSpPr txBox="1"/>
          <p:nvPr/>
        </p:nvSpPr>
        <p:spPr>
          <a:xfrm>
            <a:off x="6096000" y="1190444"/>
            <a:ext cx="5844988" cy="5509200"/>
          </a:xfrm>
          <a:prstGeom prst="rect">
            <a:avLst/>
          </a:prstGeom>
          <a:noFill/>
        </p:spPr>
        <p:txBody>
          <a:bodyPr wrap="square" rtlCol="0">
            <a:spAutoFit/>
          </a:bodyPr>
          <a:lstStyle/>
          <a:p>
            <a:r>
              <a:rPr lang="en-US" sz="3200" dirty="0"/>
              <a:t>JSON Object – Holds Data</a:t>
            </a:r>
          </a:p>
          <a:p>
            <a:r>
              <a:rPr lang="en-US" sz="2000" dirty="0"/>
              <a:t>definitions:  </a:t>
            </a:r>
          </a:p>
          <a:p>
            <a:r>
              <a:rPr lang="en-US" sz="2000" dirty="0"/>
              <a:t>	</a:t>
            </a:r>
            <a:r>
              <a:rPr lang="en-US" sz="2000" dirty="0" err="1"/>
              <a:t>ObjectName</a:t>
            </a:r>
            <a:r>
              <a:rPr lang="en-US" sz="2000" dirty="0"/>
              <a:t>:    </a:t>
            </a:r>
          </a:p>
          <a:p>
            <a:r>
              <a:rPr lang="en-US" sz="2000" dirty="0"/>
              <a:t>		type: object    </a:t>
            </a:r>
          </a:p>
          <a:p>
            <a:r>
              <a:rPr lang="en-US" sz="2000" dirty="0"/>
              <a:t>		required:      </a:t>
            </a:r>
          </a:p>
          <a:p>
            <a:pPr marL="1257254" lvl="2" indent="-342900">
              <a:buFontTx/>
              <a:buChar char="-"/>
            </a:pPr>
            <a:r>
              <a:rPr lang="en-US" sz="2000" dirty="0"/>
              <a:t>name      </a:t>
            </a:r>
          </a:p>
          <a:p>
            <a:pPr marL="1257254" lvl="2" indent="-342900">
              <a:buFontTx/>
              <a:buChar char="-"/>
            </a:pPr>
            <a:r>
              <a:rPr lang="en-US" sz="2000" dirty="0"/>
              <a:t>type</a:t>
            </a:r>
          </a:p>
          <a:p>
            <a:r>
              <a:rPr lang="en-US" sz="2000" dirty="0"/>
              <a:t>		properties:      </a:t>
            </a:r>
          </a:p>
          <a:p>
            <a:r>
              <a:rPr lang="en-US" sz="2000" dirty="0"/>
              <a:t>			id:        </a:t>
            </a:r>
          </a:p>
          <a:p>
            <a:r>
              <a:rPr lang="en-US" sz="2000" dirty="0"/>
              <a:t>				type: string        </a:t>
            </a:r>
          </a:p>
          <a:p>
            <a:r>
              <a:rPr lang="en-US" sz="2000" dirty="0"/>
              <a:t>				description: Unique identifier        </a:t>
            </a:r>
          </a:p>
          <a:p>
            <a:r>
              <a:rPr lang="en-US" sz="2000" dirty="0"/>
              <a:t>				example: "123"        </a:t>
            </a:r>
          </a:p>
          <a:p>
            <a:r>
              <a:rPr lang="en-US" sz="2000" dirty="0"/>
              <a:t>				</a:t>
            </a:r>
            <a:r>
              <a:rPr lang="en-US" sz="2000" dirty="0" err="1"/>
              <a:t>readOnly</a:t>
            </a:r>
            <a:r>
              <a:rPr lang="en-US" sz="2000" dirty="0"/>
              <a:t>: true      </a:t>
            </a:r>
          </a:p>
          <a:p>
            <a:r>
              <a:rPr lang="en-US" sz="2000" dirty="0"/>
              <a:t>			name:        </a:t>
            </a:r>
          </a:p>
          <a:p>
            <a:r>
              <a:rPr lang="en-US" sz="2000" dirty="0"/>
              <a:t>				type: string        </a:t>
            </a:r>
          </a:p>
          <a:p>
            <a:r>
              <a:rPr lang="en-US" sz="2000" dirty="0"/>
              <a:t>				description: Object’s name        </a:t>
            </a:r>
          </a:p>
          <a:p>
            <a:r>
              <a:rPr lang="en-US" sz="2000" dirty="0"/>
              <a:t>				</a:t>
            </a:r>
          </a:p>
        </p:txBody>
      </p:sp>
    </p:spTree>
    <p:extLst>
      <p:ext uri="{BB962C8B-B14F-4D97-AF65-F5344CB8AC3E}">
        <p14:creationId xmlns:p14="http://schemas.microsoft.com/office/powerpoint/2010/main" val="2078387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Background </a:t>
            </a:r>
            <a:r>
              <a:rPr lang="mr-IN" sz="2400" dirty="0">
                <a:solidFill>
                  <a:schemeClr val="bg1"/>
                </a:solidFill>
              </a:rPr>
              <a:t>–</a:t>
            </a:r>
            <a:r>
              <a:rPr lang="en-US" sz="2400" dirty="0">
                <a:solidFill>
                  <a:schemeClr val="bg1"/>
                </a:solidFill>
              </a:rPr>
              <a:t> Key Concepts</a:t>
            </a:r>
          </a:p>
        </p:txBody>
      </p:sp>
      <p:graphicFrame>
        <p:nvGraphicFramePr>
          <p:cNvPr id="2" name="Table 1">
            <a:extLst>
              <a:ext uri="{FF2B5EF4-FFF2-40B4-BE49-F238E27FC236}">
                <a16:creationId xmlns:a16="http://schemas.microsoft.com/office/drawing/2014/main" id="{34BDC223-D120-4AE7-89C0-1B228DD88F27}"/>
              </a:ext>
            </a:extLst>
          </p:cNvPr>
          <p:cNvGraphicFramePr>
            <a:graphicFrameLocks noGrp="1"/>
          </p:cNvGraphicFramePr>
          <p:nvPr>
            <p:extLst>
              <p:ext uri="{D42A27DB-BD31-4B8C-83A1-F6EECF244321}">
                <p14:modId xmlns:p14="http://schemas.microsoft.com/office/powerpoint/2010/main" val="3905074026"/>
              </p:ext>
            </p:extLst>
          </p:nvPr>
        </p:nvGraphicFramePr>
        <p:xfrm>
          <a:off x="151861" y="1136096"/>
          <a:ext cx="11888278" cy="4585808"/>
        </p:xfrm>
        <a:graphic>
          <a:graphicData uri="http://schemas.openxmlformats.org/drawingml/2006/table">
            <a:tbl>
              <a:tblPr/>
              <a:tblGrid>
                <a:gridCol w="5944139">
                  <a:extLst>
                    <a:ext uri="{9D8B030D-6E8A-4147-A177-3AD203B41FA5}">
                      <a16:colId xmlns:a16="http://schemas.microsoft.com/office/drawing/2014/main" val="3562075560"/>
                    </a:ext>
                  </a:extLst>
                </a:gridCol>
                <a:gridCol w="5944139">
                  <a:extLst>
                    <a:ext uri="{9D8B030D-6E8A-4147-A177-3AD203B41FA5}">
                      <a16:colId xmlns:a16="http://schemas.microsoft.com/office/drawing/2014/main" val="2744115305"/>
                    </a:ext>
                  </a:extLst>
                </a:gridCol>
              </a:tblGrid>
              <a:tr h="571500">
                <a:tc>
                  <a:txBody>
                    <a:bodyPr/>
                    <a:lstStyle/>
                    <a:p>
                      <a:r>
                        <a:rPr lang="en-US" sz="2700" b="1">
                          <a:effectLst/>
                        </a:rPr>
                        <a:t>OpenAPI Type</a:t>
                      </a:r>
                    </a:p>
                  </a:txBody>
                  <a:tcPr marL="175224" marR="175224" marT="80873" marB="8087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2700" b="1">
                          <a:effectLst/>
                        </a:rPr>
                        <a:t>Python Type</a:t>
                      </a:r>
                    </a:p>
                  </a:txBody>
                  <a:tcPr marL="175224" marR="175224" marT="80873" marB="8087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21247139"/>
                  </a:ext>
                </a:extLst>
              </a:tr>
              <a:tr h="571500">
                <a:tc>
                  <a:txBody>
                    <a:bodyPr/>
                    <a:lstStyle/>
                    <a:p>
                      <a:r>
                        <a:rPr lang="en-US" sz="2700">
                          <a:effectLst/>
                        </a:rPr>
                        <a:t>integer</a:t>
                      </a:r>
                    </a:p>
                  </a:txBody>
                  <a:tcPr marL="175224" marR="175224" marT="80873" marB="8087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2700">
                          <a:effectLst/>
                        </a:rPr>
                        <a:t>int</a:t>
                      </a:r>
                    </a:p>
                  </a:txBody>
                  <a:tcPr marL="175224" marR="175224" marT="80873" marB="8087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236180746"/>
                  </a:ext>
                </a:extLst>
              </a:tr>
              <a:tr h="571500">
                <a:tc>
                  <a:txBody>
                    <a:bodyPr/>
                    <a:lstStyle/>
                    <a:p>
                      <a:r>
                        <a:rPr lang="en-US" sz="2700">
                          <a:effectLst/>
                        </a:rPr>
                        <a:t>string</a:t>
                      </a:r>
                    </a:p>
                  </a:txBody>
                  <a:tcPr marL="175224" marR="175224" marT="80873" marB="8087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2700">
                          <a:effectLst/>
                        </a:rPr>
                        <a:t>str</a:t>
                      </a:r>
                    </a:p>
                  </a:txBody>
                  <a:tcPr marL="175224" marR="175224" marT="80873" marB="8087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006498836"/>
                  </a:ext>
                </a:extLst>
              </a:tr>
              <a:tr h="571500">
                <a:tc>
                  <a:txBody>
                    <a:bodyPr/>
                    <a:lstStyle/>
                    <a:p>
                      <a:r>
                        <a:rPr lang="en-US" sz="2700">
                          <a:effectLst/>
                        </a:rPr>
                        <a:t>number</a:t>
                      </a:r>
                    </a:p>
                  </a:txBody>
                  <a:tcPr marL="175224" marR="175224" marT="80873" marB="8087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2700">
                          <a:effectLst/>
                        </a:rPr>
                        <a:t>float</a:t>
                      </a:r>
                    </a:p>
                  </a:txBody>
                  <a:tcPr marL="175224" marR="175224" marT="80873" marB="8087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7191980"/>
                  </a:ext>
                </a:extLst>
              </a:tr>
              <a:tr h="571500">
                <a:tc>
                  <a:txBody>
                    <a:bodyPr/>
                    <a:lstStyle/>
                    <a:p>
                      <a:r>
                        <a:rPr lang="en-US" sz="2700" dirty="0" err="1">
                          <a:effectLst/>
                        </a:rPr>
                        <a:t>boolean</a:t>
                      </a:r>
                      <a:endParaRPr lang="en-US" sz="2700" dirty="0">
                        <a:effectLst/>
                      </a:endParaRPr>
                    </a:p>
                  </a:txBody>
                  <a:tcPr marL="175224" marR="175224" marT="80873" marB="8087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2700">
                          <a:effectLst/>
                        </a:rPr>
                        <a:t>bool</a:t>
                      </a:r>
                    </a:p>
                  </a:txBody>
                  <a:tcPr marL="175224" marR="175224" marT="80873" marB="8087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659177233"/>
                  </a:ext>
                </a:extLst>
              </a:tr>
              <a:tr h="571500">
                <a:tc>
                  <a:txBody>
                    <a:bodyPr/>
                    <a:lstStyle/>
                    <a:p>
                      <a:r>
                        <a:rPr lang="en-US" sz="2700">
                          <a:effectLst/>
                        </a:rPr>
                        <a:t>array</a:t>
                      </a:r>
                    </a:p>
                  </a:txBody>
                  <a:tcPr marL="175224" marR="175224" marT="80873" marB="8087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2700">
                          <a:effectLst/>
                        </a:rPr>
                        <a:t>list</a:t>
                      </a:r>
                    </a:p>
                  </a:txBody>
                  <a:tcPr marL="175224" marR="175224" marT="80873" marB="8087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983986957"/>
                  </a:ext>
                </a:extLst>
              </a:tr>
              <a:tr h="571500">
                <a:tc>
                  <a:txBody>
                    <a:bodyPr/>
                    <a:lstStyle/>
                    <a:p>
                      <a:r>
                        <a:rPr lang="en-US" sz="2700">
                          <a:effectLst/>
                        </a:rPr>
                        <a:t>null</a:t>
                      </a:r>
                    </a:p>
                  </a:txBody>
                  <a:tcPr marL="175224" marR="175224" marT="80873" marB="8087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2700">
                          <a:effectLst/>
                        </a:rPr>
                        <a:t>None</a:t>
                      </a:r>
                    </a:p>
                  </a:txBody>
                  <a:tcPr marL="175224" marR="175224" marT="80873" marB="8087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427046713"/>
                  </a:ext>
                </a:extLst>
              </a:tr>
              <a:tr h="571500">
                <a:tc>
                  <a:txBody>
                    <a:bodyPr/>
                    <a:lstStyle/>
                    <a:p>
                      <a:r>
                        <a:rPr lang="en-US" sz="2700">
                          <a:effectLst/>
                        </a:rPr>
                        <a:t>object</a:t>
                      </a:r>
                    </a:p>
                  </a:txBody>
                  <a:tcPr marL="175224" marR="175224" marT="80873" marB="8087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2700" dirty="0" err="1">
                          <a:effectLst/>
                        </a:rPr>
                        <a:t>dict</a:t>
                      </a:r>
                      <a:endParaRPr lang="en-US" sz="2700" dirty="0">
                        <a:effectLst/>
                      </a:endParaRPr>
                    </a:p>
                  </a:txBody>
                  <a:tcPr marL="175224" marR="175224" marT="80873" marB="8087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064556150"/>
                  </a:ext>
                </a:extLst>
              </a:tr>
            </a:tbl>
          </a:graphicData>
        </a:graphic>
      </p:graphicFrame>
    </p:spTree>
    <p:extLst>
      <p:ext uri="{BB962C8B-B14F-4D97-AF65-F5344CB8AC3E}">
        <p14:creationId xmlns:p14="http://schemas.microsoft.com/office/powerpoint/2010/main" val="1622694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Getting Started Tutorial</a:t>
            </a:r>
          </a:p>
        </p:txBody>
      </p:sp>
      <p:sp>
        <p:nvSpPr>
          <p:cNvPr id="4" name="TextBox 3">
            <a:extLst>
              <a:ext uri="{FF2B5EF4-FFF2-40B4-BE49-F238E27FC236}">
                <a16:creationId xmlns:a16="http://schemas.microsoft.com/office/drawing/2014/main" id="{45207FB6-9FA5-4ECF-9021-993C466A9690}"/>
              </a:ext>
            </a:extLst>
          </p:cNvPr>
          <p:cNvSpPr txBox="1"/>
          <p:nvPr/>
        </p:nvSpPr>
        <p:spPr>
          <a:xfrm>
            <a:off x="251013" y="1190444"/>
            <a:ext cx="5844988" cy="4031873"/>
          </a:xfrm>
          <a:prstGeom prst="rect">
            <a:avLst/>
          </a:prstGeom>
          <a:noFill/>
        </p:spPr>
        <p:txBody>
          <a:bodyPr wrap="square" rtlCol="0">
            <a:spAutoFit/>
          </a:bodyPr>
          <a:lstStyle/>
          <a:p>
            <a:r>
              <a:rPr lang="en-US" sz="3200" dirty="0"/>
              <a:t>Install Libraries</a:t>
            </a:r>
          </a:p>
          <a:p>
            <a:r>
              <a:rPr lang="en-US" sz="2400" dirty="0"/>
              <a:t>$ pip install </a:t>
            </a:r>
            <a:r>
              <a:rPr lang="en-US" sz="2400" dirty="0" err="1"/>
              <a:t>connexion</a:t>
            </a:r>
            <a:r>
              <a:rPr lang="en-US" sz="2400" dirty="0"/>
              <a:t>[swagger-</a:t>
            </a:r>
            <a:r>
              <a:rPr lang="en-US" sz="2400" dirty="0" err="1"/>
              <a:t>ui</a:t>
            </a:r>
            <a:r>
              <a:rPr lang="en-US" sz="2400" dirty="0"/>
              <a:t>]</a:t>
            </a:r>
          </a:p>
          <a:p>
            <a:endParaRPr lang="en-US" sz="2400" dirty="0"/>
          </a:p>
          <a:p>
            <a:pPr lvl="0"/>
            <a:r>
              <a:rPr lang="en-US" sz="3200" dirty="0">
                <a:solidFill>
                  <a:srgbClr val="000000"/>
                </a:solidFill>
              </a:rPr>
              <a:t>app.py</a:t>
            </a:r>
            <a:endParaRPr lang="en-US" sz="2400" dirty="0"/>
          </a:p>
          <a:p>
            <a:r>
              <a:rPr lang="en-US" sz="2400" dirty="0"/>
              <a:t>import </a:t>
            </a:r>
            <a:r>
              <a:rPr lang="en-US" sz="2400" dirty="0" err="1"/>
              <a:t>connexion</a:t>
            </a:r>
            <a:endParaRPr lang="en-US" sz="2400" dirty="0"/>
          </a:p>
          <a:p>
            <a:endParaRPr lang="en-US" sz="2400" dirty="0"/>
          </a:p>
          <a:p>
            <a:r>
              <a:rPr lang="en-US" sz="2400" dirty="0"/>
              <a:t>app = </a:t>
            </a:r>
            <a:r>
              <a:rPr lang="en-US" sz="2400" dirty="0" err="1"/>
              <a:t>connexion.FlaskApp</a:t>
            </a:r>
            <a:r>
              <a:rPr lang="en-US" sz="2400" dirty="0"/>
              <a:t>(__name__, 	</a:t>
            </a:r>
            <a:r>
              <a:rPr lang="en-US" sz="2400" dirty="0" err="1"/>
              <a:t>specification_dir</a:t>
            </a:r>
            <a:r>
              <a:rPr lang="en-US" sz="2400" dirty="0"/>
              <a:t>='</a:t>
            </a:r>
            <a:r>
              <a:rPr lang="en-US" sz="2400" dirty="0" err="1"/>
              <a:t>openapi</a:t>
            </a:r>
            <a:r>
              <a:rPr lang="en-US" sz="2400" dirty="0"/>
              <a:t>/')</a:t>
            </a:r>
          </a:p>
          <a:p>
            <a:r>
              <a:rPr lang="en-US" sz="2400" dirty="0" err="1"/>
              <a:t>app.add_api</a:t>
            </a:r>
            <a:r>
              <a:rPr lang="en-US" sz="2400" dirty="0"/>
              <a:t>(‘</a:t>
            </a:r>
            <a:r>
              <a:rPr lang="en-US" sz="2400" dirty="0" err="1"/>
              <a:t>swagger.yaml</a:t>
            </a:r>
            <a:r>
              <a:rPr lang="en-US" sz="2400" dirty="0"/>
              <a:t>')</a:t>
            </a:r>
          </a:p>
          <a:p>
            <a:r>
              <a:rPr lang="en-US" sz="2400" dirty="0" err="1"/>
              <a:t>app.run</a:t>
            </a:r>
            <a:r>
              <a:rPr lang="en-US" sz="2400" dirty="0"/>
              <a:t>(port=8080)</a:t>
            </a:r>
          </a:p>
        </p:txBody>
      </p:sp>
      <p:sp>
        <p:nvSpPr>
          <p:cNvPr id="5" name="TextBox 4">
            <a:extLst>
              <a:ext uri="{FF2B5EF4-FFF2-40B4-BE49-F238E27FC236}">
                <a16:creationId xmlns:a16="http://schemas.microsoft.com/office/drawing/2014/main" id="{4E903184-DE19-4E65-AD3E-8773AFED11F8}"/>
              </a:ext>
            </a:extLst>
          </p:cNvPr>
          <p:cNvSpPr txBox="1"/>
          <p:nvPr/>
        </p:nvSpPr>
        <p:spPr>
          <a:xfrm>
            <a:off x="6347012" y="1190444"/>
            <a:ext cx="5844988" cy="4278094"/>
          </a:xfrm>
          <a:prstGeom prst="rect">
            <a:avLst/>
          </a:prstGeom>
          <a:noFill/>
        </p:spPr>
        <p:txBody>
          <a:bodyPr wrap="square" rtlCol="0">
            <a:spAutoFit/>
          </a:bodyPr>
          <a:lstStyle/>
          <a:p>
            <a:r>
              <a:rPr lang="en-US" sz="3200" dirty="0" err="1"/>
              <a:t>swagger.yaml</a:t>
            </a:r>
            <a:r>
              <a:rPr lang="en-US" sz="3200" dirty="0"/>
              <a:t> file</a:t>
            </a:r>
          </a:p>
          <a:p>
            <a:r>
              <a:rPr lang="en-US" sz="2400" dirty="0"/>
              <a:t>paths:</a:t>
            </a:r>
          </a:p>
          <a:p>
            <a:r>
              <a:rPr lang="en-US" sz="2400" dirty="0"/>
              <a:t>  /path:</a:t>
            </a:r>
          </a:p>
          <a:p>
            <a:r>
              <a:rPr lang="en-US" sz="2400" dirty="0"/>
              <a:t>    get:</a:t>
            </a:r>
          </a:p>
          <a:p>
            <a:r>
              <a:rPr lang="en-US" sz="2400" dirty="0"/>
              <a:t>      </a:t>
            </a:r>
            <a:r>
              <a:rPr lang="en-US" sz="2400" dirty="0" err="1"/>
              <a:t>operationId</a:t>
            </a:r>
            <a:r>
              <a:rPr lang="en-US" sz="2400" dirty="0"/>
              <a:t>: </a:t>
            </a:r>
            <a:r>
              <a:rPr lang="en-US" sz="2400" dirty="0" err="1"/>
              <a:t>api.path_get</a:t>
            </a:r>
            <a:endParaRPr lang="en-US" sz="2400" dirty="0"/>
          </a:p>
          <a:p>
            <a:r>
              <a:rPr lang="en-US" sz="2400" dirty="0"/>
              <a:t>      parameters:</a:t>
            </a:r>
          </a:p>
          <a:p>
            <a:r>
              <a:rPr lang="en-US" sz="2400" dirty="0"/>
              <a:t>        - name: message</a:t>
            </a:r>
          </a:p>
          <a:p>
            <a:r>
              <a:rPr lang="en-US" sz="2400" dirty="0"/>
              <a:t>          description: Some message.</a:t>
            </a:r>
          </a:p>
          <a:p>
            <a:r>
              <a:rPr lang="en-US" sz="2400" dirty="0"/>
              <a:t>          in: query</a:t>
            </a:r>
          </a:p>
          <a:p>
            <a:r>
              <a:rPr lang="en-US" sz="2400" dirty="0"/>
              <a:t>          type: string</a:t>
            </a:r>
          </a:p>
          <a:p>
            <a:r>
              <a:rPr lang="en-US" sz="2400" dirty="0"/>
              <a:t>          required: true</a:t>
            </a:r>
            <a:endParaRPr lang="en-US" sz="2400" dirty="0">
              <a:highlight>
                <a:srgbClr val="C0C0C0"/>
              </a:highlight>
            </a:endParaRPr>
          </a:p>
        </p:txBody>
      </p:sp>
    </p:spTree>
    <p:extLst>
      <p:ext uri="{BB962C8B-B14F-4D97-AF65-F5344CB8AC3E}">
        <p14:creationId xmlns:p14="http://schemas.microsoft.com/office/powerpoint/2010/main" val="1517638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Getting Started Tutorial</a:t>
            </a:r>
          </a:p>
        </p:txBody>
      </p:sp>
      <p:sp>
        <p:nvSpPr>
          <p:cNvPr id="4" name="TextBox 3">
            <a:extLst>
              <a:ext uri="{FF2B5EF4-FFF2-40B4-BE49-F238E27FC236}">
                <a16:creationId xmlns:a16="http://schemas.microsoft.com/office/drawing/2014/main" id="{45207FB6-9FA5-4ECF-9021-993C466A9690}"/>
              </a:ext>
            </a:extLst>
          </p:cNvPr>
          <p:cNvSpPr txBox="1"/>
          <p:nvPr/>
        </p:nvSpPr>
        <p:spPr>
          <a:xfrm>
            <a:off x="295159" y="1190444"/>
            <a:ext cx="11601681" cy="584775"/>
          </a:xfrm>
          <a:prstGeom prst="rect">
            <a:avLst/>
          </a:prstGeom>
          <a:noFill/>
        </p:spPr>
        <p:txBody>
          <a:bodyPr wrap="square" rtlCol="0">
            <a:spAutoFit/>
          </a:bodyPr>
          <a:lstStyle/>
          <a:p>
            <a:r>
              <a:rPr lang="en-US" sz="3200" dirty="0"/>
              <a:t>Pet Store Example</a:t>
            </a:r>
            <a:endParaRPr lang="en-US" sz="2400" dirty="0"/>
          </a:p>
        </p:txBody>
      </p:sp>
    </p:spTree>
    <p:extLst>
      <p:ext uri="{BB962C8B-B14F-4D97-AF65-F5344CB8AC3E}">
        <p14:creationId xmlns:p14="http://schemas.microsoft.com/office/powerpoint/2010/main" val="3262921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Non-Trivial Application </a:t>
            </a:r>
          </a:p>
        </p:txBody>
      </p:sp>
      <p:sp>
        <p:nvSpPr>
          <p:cNvPr id="3" name="TextBox 2">
            <a:extLst>
              <a:ext uri="{FF2B5EF4-FFF2-40B4-BE49-F238E27FC236}">
                <a16:creationId xmlns:a16="http://schemas.microsoft.com/office/drawing/2014/main" id="{2B8EE984-67AA-4738-961C-8508328238A5}"/>
              </a:ext>
            </a:extLst>
          </p:cNvPr>
          <p:cNvSpPr txBox="1"/>
          <p:nvPr/>
        </p:nvSpPr>
        <p:spPr>
          <a:xfrm>
            <a:off x="295159" y="1190444"/>
            <a:ext cx="11601681" cy="3600986"/>
          </a:xfrm>
          <a:prstGeom prst="rect">
            <a:avLst/>
          </a:prstGeom>
          <a:noFill/>
        </p:spPr>
        <p:txBody>
          <a:bodyPr wrap="square" rtlCol="0">
            <a:spAutoFit/>
          </a:bodyPr>
          <a:lstStyle/>
          <a:p>
            <a:r>
              <a:rPr lang="en-US" sz="3200" dirty="0"/>
              <a:t>Implement OAuth2 Security</a:t>
            </a:r>
          </a:p>
          <a:p>
            <a:r>
              <a:rPr lang="en-US" sz="2800" dirty="0">
                <a:solidFill>
                  <a:srgbClr val="FF0000"/>
                </a:solidFill>
              </a:rPr>
              <a:t>security:  </a:t>
            </a:r>
          </a:p>
          <a:p>
            <a:r>
              <a:rPr lang="en-US" sz="2800" dirty="0"/>
              <a:t>	</a:t>
            </a:r>
            <a:r>
              <a:rPr lang="en-US" sz="2800" i="1" dirty="0"/>
              <a:t>#enable OAuth protection for all REST endpoints </a:t>
            </a:r>
          </a:p>
          <a:p>
            <a:r>
              <a:rPr lang="en-US" sz="2800" i="1" dirty="0"/>
              <a:t>	#(only active if the TOKENINFO_URL environment variable is set) </a:t>
            </a:r>
            <a:r>
              <a:rPr lang="en-US" sz="2800" dirty="0"/>
              <a:t> </a:t>
            </a:r>
          </a:p>
          <a:p>
            <a:r>
              <a:rPr lang="en-US" sz="2800" dirty="0"/>
              <a:t>	- </a:t>
            </a:r>
            <a:r>
              <a:rPr lang="en-US" sz="2800" dirty="0">
                <a:solidFill>
                  <a:srgbClr val="FF0000"/>
                </a:solidFill>
              </a:rPr>
              <a:t>oauth2</a:t>
            </a:r>
            <a:r>
              <a:rPr lang="en-US" sz="2800" dirty="0"/>
              <a:t>: </a:t>
            </a:r>
            <a:r>
              <a:rPr lang="en-US" sz="2800" dirty="0">
                <a:solidFill>
                  <a:srgbClr val="92D050"/>
                </a:solidFill>
              </a:rPr>
              <a:t>[</a:t>
            </a:r>
            <a:r>
              <a:rPr lang="en-US" sz="2800" dirty="0" err="1">
                <a:solidFill>
                  <a:srgbClr val="92D050"/>
                </a:solidFill>
              </a:rPr>
              <a:t>uid</a:t>
            </a:r>
            <a:r>
              <a:rPr lang="en-US" sz="2800" dirty="0">
                <a:solidFill>
                  <a:srgbClr val="92D050"/>
                </a:solidFill>
              </a:rPr>
              <a:t>]</a:t>
            </a:r>
          </a:p>
          <a:p>
            <a:endParaRPr lang="en-US" sz="2800" dirty="0">
              <a:solidFill>
                <a:srgbClr val="92D050"/>
              </a:solidFill>
            </a:endParaRPr>
          </a:p>
          <a:p>
            <a:r>
              <a:rPr lang="en-US" sz="2800" dirty="0"/>
              <a:t>set TOKENINFO_URL = </a:t>
            </a:r>
            <a:r>
              <a:rPr lang="fr-FR" sz="2800" dirty="0"/>
              <a:t>https://auth.example.org/tokeninfo connexion-</a:t>
            </a:r>
            <a:r>
              <a:rPr lang="fr-FR" sz="2800" dirty="0" err="1"/>
              <a:t>example</a:t>
            </a:r>
            <a:endParaRPr lang="en-US" sz="2800" dirty="0"/>
          </a:p>
          <a:p>
            <a:endParaRPr lang="en-US" sz="2800" dirty="0"/>
          </a:p>
        </p:txBody>
      </p:sp>
    </p:spTree>
    <p:extLst>
      <p:ext uri="{BB962C8B-B14F-4D97-AF65-F5344CB8AC3E}">
        <p14:creationId xmlns:p14="http://schemas.microsoft.com/office/powerpoint/2010/main" val="75471189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50928</TotalTime>
  <Words>710</Words>
  <Application>Microsoft Office PowerPoint</Application>
  <PresentationFormat>Widescreen</PresentationFormat>
  <Paragraphs>133</Paragraphs>
  <Slides>12</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Berlin Sans FB Demi</vt:lpstr>
      <vt:lpstr>Calibri</vt:lpstr>
      <vt:lpstr>Calibri Light</vt:lpstr>
      <vt:lpstr>Mangal</vt:lpstr>
      <vt:lpstr>SFMono-Regular</vt:lpstr>
      <vt:lpstr>Wingdings</vt:lpstr>
      <vt:lpstr>Retrospect</vt:lpstr>
      <vt:lpstr>Custom Design</vt:lpstr>
      <vt:lpstr>CUS1166 – Software Engineering   Technology Presentation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UIUC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Latent Entity Structures</dc:title>
  <dc:creator>Jiawei Han</dc:creator>
  <cp:lastModifiedBy>Ryan S. Macdonald</cp:lastModifiedBy>
  <cp:revision>1333</cp:revision>
  <cp:lastPrinted>2018-03-01T23:16:58Z</cp:lastPrinted>
  <dcterms:created xsi:type="dcterms:W3CDTF">2014-06-02T15:06:14Z</dcterms:created>
  <dcterms:modified xsi:type="dcterms:W3CDTF">2019-04-10T18:21:47Z</dcterms:modified>
</cp:coreProperties>
</file>