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jnappel, Jelmer" userId="e4a3378c-c971-48f1-8cb8-8b89871ab05a" providerId="ADAL" clId="{977A5A2B-85D7-421B-A9AE-7F73003F6DFB}"/>
    <pc:docChg chg="addSld modSld">
      <pc:chgData name="Pijnappel, Jelmer" userId="e4a3378c-c971-48f1-8cb8-8b89871ab05a" providerId="ADAL" clId="{977A5A2B-85D7-421B-A9AE-7F73003F6DFB}" dt="2018-12-18T10:35:21.427" v="93" actId="20577"/>
      <pc:docMkLst>
        <pc:docMk/>
      </pc:docMkLst>
      <pc:sldChg chg="modSp add">
        <pc:chgData name="Pijnappel, Jelmer" userId="e4a3378c-c971-48f1-8cb8-8b89871ab05a" providerId="ADAL" clId="{977A5A2B-85D7-421B-A9AE-7F73003F6DFB}" dt="2018-12-18T10:35:21.427" v="93" actId="20577"/>
        <pc:sldMkLst>
          <pc:docMk/>
          <pc:sldMk cId="2109550090" sldId="260"/>
        </pc:sldMkLst>
        <pc:spChg chg="mod">
          <ac:chgData name="Pijnappel, Jelmer" userId="e4a3378c-c971-48f1-8cb8-8b89871ab05a" providerId="ADAL" clId="{977A5A2B-85D7-421B-A9AE-7F73003F6DFB}" dt="2018-12-18T10:35:21.427" v="93" actId="20577"/>
          <ac:spMkLst>
            <pc:docMk/>
            <pc:sldMk cId="2109550090" sldId="260"/>
            <ac:spMk id="2" creationId="{846FBAF2-B3A7-4149-9A29-6B04826B02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C6221-6049-422D-BEE2-6EDA7BAA9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5E5688-F62D-431E-AAB2-1C484D02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920551-E73E-49A9-92EA-CB9A139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40759C-27AB-4AF0-9A16-A0A7366A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85CC33-9B46-4BAF-896E-7540FB8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09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AB8CC-E054-4D72-AA6F-1D4FFC0A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13FB6C-A826-42AB-B88C-A361150B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9107DC-E739-45D8-BFBA-7B966C2B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DC79C-1B9D-43CE-9582-EA467B7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6A8066-6DD4-4168-AFFF-FD73529C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9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501BD7-29A6-4EA2-86F0-DAE32E044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F0F272-72A8-457A-AB67-F7151E0EA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4BAF08-A812-4705-AE64-7166705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691DAE-8B4D-4DE5-A77E-1A65D8B5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B19C3E-907D-4C50-9840-DB7E1EA3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0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89D46-5CAF-4B56-BC9F-AE7D492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903DD-B6DC-4DB6-89BF-F16D7EB7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96A4C-B17D-47DA-877C-4A02701A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DFB18B-355C-4322-B416-3B87D7E4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924E9F-A70E-4D77-A656-D3FF060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5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39FB3-1995-44F8-9601-F6B7E0A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B147F-B92A-4798-8D06-3B83B59A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FF923D-4A35-4655-B5D1-058302B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A2CF7-04EC-4B19-A376-BAD15060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422C68-83DB-424B-8127-2BCDCC0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30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7B-F0D2-48B6-846A-8A9BFA3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EF87A-0ABE-484C-A9C0-D8988420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12D2C7-583A-4184-8DC8-3558131F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0AA0E4-3A37-4CD3-A201-164D787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819100-D308-4CDE-9FF5-5B4D8C1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1CE05-F638-436F-89A6-2922569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11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9F8-8A33-4550-ABB4-60FB361F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6FE2C0-F1EA-4FF8-8734-A532F3B0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13815D-EBF8-453F-82CC-BDB26455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3A85D4-B788-4EB1-9F2E-37509F6E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35F89E0-8ACC-4A39-AA7E-AF0E2B53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8AFE52-5DEC-48E7-8049-EB0C5F70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731AC68-414E-46EC-A24E-F97EBB7D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D7FA683-F90A-4AC6-90A8-91B2832E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7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1079A-218F-465B-820C-743554E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F7FC57-CEF5-4887-8328-5653E759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488914-71B7-4DC9-822C-E89F13E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891271-34C3-44F0-A16F-03E6D13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0A1C2C-4A99-412B-9FC7-612B0393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527D1D-E05A-4C74-91DE-A9B40E89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A40E52-9692-4FE8-B47A-BFEACC1C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9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FBD7C-FCF0-42E7-982D-AEB98FDA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2434E-481C-406A-9DF0-419AB4E8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BA6F3A-2CE4-4C62-A184-3512C0CA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302A91-6515-451E-91D0-B0511080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3BBE1C-3158-4715-8868-DEBF74AF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E2BC78-FA14-427A-8035-FECF82B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2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C47D5-8BC8-4ED8-A4EA-ABE218AF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08CE1E0-D04B-4135-834A-5E0BE97D6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76D703-172D-44D0-AE5A-C3AC0A49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3DB49E-99E9-4F73-8762-1E947263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E68281-C7A0-4850-AD34-5FDC42D9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2BE36D-C90C-42BA-B59B-03B91005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4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5821906-84EC-4D43-A8AC-CB4D7282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469BD8-7727-403F-A03E-20F496B4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25DBDE-0F42-4D0A-ACE2-AF4A4D96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D5F2-4DE9-41A1-BC6A-B96133FC18D5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D244DA-75CB-494D-850A-69442F985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BEC627-C1FC-488C-9545-3F0F6E75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9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C3051-6B0B-496E-9113-FD8A29926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4E183F-91DD-47C9-BED4-A445FCCC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500" cy="4722919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249E5CB3-CD83-4A46-9654-4751DB18E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US" dirty="0"/>
              <a:t>Introduction to Polymer: </a:t>
            </a:r>
          </a:p>
          <a:p>
            <a:r>
              <a:rPr lang="en-US" dirty="0"/>
              <a:t>A framework for Building Web Components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Redouan Machouahi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Jelmer Pijnappel</a:t>
            </a:r>
          </a:p>
        </p:txBody>
      </p:sp>
    </p:spTree>
    <p:extLst>
      <p:ext uri="{BB962C8B-B14F-4D97-AF65-F5344CB8AC3E}">
        <p14:creationId xmlns:p14="http://schemas.microsoft.com/office/powerpoint/2010/main" val="18837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688B5-1435-44DF-A228-055B6FA8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Polymer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196C1D-29A6-4C49-920A-0849831B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Front end open-source </a:t>
            </a:r>
            <a:r>
              <a:rPr lang="nl-NL" dirty="0" err="1"/>
              <a:t>JavaScript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building </a:t>
            </a:r>
            <a:r>
              <a:rPr lang="nl-NL" dirty="0" err="1"/>
              <a:t>custom</a:t>
            </a:r>
            <a:r>
              <a:rPr lang="nl-NL" dirty="0"/>
              <a:t> Web-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 Google (</a:t>
            </a:r>
            <a:r>
              <a:rPr lang="nl-NL" dirty="0" err="1"/>
              <a:t>since</a:t>
            </a:r>
            <a:r>
              <a:rPr lang="nl-NL" dirty="0"/>
              <a:t> 2013, first release in 2015)</a:t>
            </a:r>
          </a:p>
          <a:p>
            <a:r>
              <a:rPr lang="nl-NL" dirty="0" err="1"/>
              <a:t>Some</a:t>
            </a:r>
            <a:r>
              <a:rPr lang="nl-NL" dirty="0"/>
              <a:t> websites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polymer</a:t>
            </a:r>
            <a:r>
              <a:rPr lang="nl-NL" dirty="0"/>
              <a:t>: </a:t>
            </a:r>
          </a:p>
          <a:p>
            <a:pPr lvl="1"/>
            <a:r>
              <a:rPr lang="nl-NL" dirty="0" err="1"/>
              <a:t>Youtube</a:t>
            </a:r>
            <a:endParaRPr lang="nl-NL" dirty="0"/>
          </a:p>
          <a:p>
            <a:pPr lvl="1"/>
            <a:r>
              <a:rPr lang="nl-NL" dirty="0"/>
              <a:t>ING</a:t>
            </a:r>
          </a:p>
          <a:p>
            <a:pPr lvl="1"/>
            <a:r>
              <a:rPr lang="nl-NL" dirty="0"/>
              <a:t>Google Earth</a:t>
            </a:r>
          </a:p>
          <a:p>
            <a:pPr lvl="1"/>
            <a:r>
              <a:rPr lang="nl-NL" dirty="0" err="1"/>
              <a:t>Netflix</a:t>
            </a:r>
            <a:endParaRPr lang="nl-NL" dirty="0"/>
          </a:p>
          <a:p>
            <a:pPr lvl="1"/>
            <a:r>
              <a:rPr lang="nl-NL" dirty="0"/>
              <a:t>McDonald’s</a:t>
            </a:r>
          </a:p>
          <a:p>
            <a:pPr lvl="1"/>
            <a:r>
              <a:rPr lang="nl-NL" dirty="0"/>
              <a:t>Coca Cola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67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196A-EC5B-43BE-AB39-CBA8D2F5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Polymer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00DCA-EF23-4579-B915-94AA239B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Promotes the use of the original framework/platform of the web: </a:t>
            </a:r>
            <a:r>
              <a:rPr lang="en-US" b="1" dirty="0"/>
              <a:t>the browser</a:t>
            </a:r>
            <a:r>
              <a:rPr lang="en-US" dirty="0"/>
              <a:t>.</a:t>
            </a:r>
          </a:p>
          <a:p>
            <a:r>
              <a:rPr lang="en-US" dirty="0"/>
              <a:t>Extends the capabilities of the platform with the sole purpose of making reusable web components, without too complex functions.</a:t>
            </a:r>
          </a:p>
          <a:p>
            <a:r>
              <a:rPr lang="en-US" dirty="0"/>
              <a:t>Once the browsers have matured enough, Polymer will be of no use. But Polymer opened the use of the standard API before it becomes cool.</a:t>
            </a:r>
          </a:p>
          <a:p>
            <a:r>
              <a:rPr lang="nl-NL" dirty="0" err="1"/>
              <a:t>Some</a:t>
            </a:r>
            <a:r>
              <a:rPr lang="nl-NL" dirty="0"/>
              <a:t> features:</a:t>
            </a:r>
          </a:p>
          <a:p>
            <a:pPr lvl="1"/>
            <a:r>
              <a:rPr lang="en-US" dirty="0"/>
              <a:t>Simplified way of creating custom elements</a:t>
            </a:r>
          </a:p>
          <a:p>
            <a:pPr lvl="1"/>
            <a:r>
              <a:rPr lang="en-US" dirty="0"/>
              <a:t>Both One-way and Two-way data binding</a:t>
            </a:r>
          </a:p>
          <a:p>
            <a:pPr lvl="1"/>
            <a:r>
              <a:rPr lang="en-US" dirty="0"/>
              <a:t>Computed properties</a:t>
            </a:r>
          </a:p>
          <a:p>
            <a:pPr lvl="1"/>
            <a:r>
              <a:rPr lang="en-US" dirty="0"/>
              <a:t>Conditional and repeat templates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332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69E32-9795-4FD4-A759-FE75E1F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Polymer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AF3861A-3326-4929-B947-A0210C2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625" cy="5032374"/>
          </a:xfrm>
        </p:spPr>
        <p:txBody>
          <a:bodyPr>
            <a:normAutofit/>
          </a:bodyPr>
          <a:lstStyle/>
          <a:p>
            <a:r>
              <a:rPr lang="nl-NL" dirty="0"/>
              <a:t>Pure Javascript: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081DF8D-BC68-4879-9C05-CF8D8726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12" y="2429669"/>
            <a:ext cx="4572000" cy="3143250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2390F07-144A-4613-A3F3-882C5B7157B8}"/>
              </a:ext>
            </a:extLst>
          </p:cNvPr>
          <p:cNvSpPr txBox="1">
            <a:spLocks/>
          </p:cNvSpPr>
          <p:nvPr/>
        </p:nvSpPr>
        <p:spPr>
          <a:xfrm>
            <a:off x="6591693" y="1825624"/>
            <a:ext cx="543062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Polymer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The “date-button” component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re-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anywhere</a:t>
            </a:r>
            <a:endParaRPr lang="nl-NL" dirty="0"/>
          </a:p>
          <a:p>
            <a:r>
              <a:rPr lang="nl-NL" dirty="0"/>
              <a:t>HTML, Javascript </a:t>
            </a:r>
            <a:r>
              <a:rPr lang="nl-NL" dirty="0" err="1"/>
              <a:t>and</a:t>
            </a:r>
            <a:r>
              <a:rPr lang="nl-NL" dirty="0"/>
              <a:t> CSS are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encapsulated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component,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look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everywhere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23114B3-355C-43C8-82E6-34BCEA6F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80" y="2429669"/>
            <a:ext cx="4895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FBAF2-B3A7-4149-9A29-6B04826B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Polymer</a:t>
            </a:r>
            <a:r>
              <a:rPr lang="nl-NL" dirty="0"/>
              <a:t> </a:t>
            </a:r>
            <a:r>
              <a:rPr lang="nl-NL" dirty="0" err="1"/>
              <a:t>assignments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4633-69A8-4434-BBD6-13F77D20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5500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81</Words>
  <Application>Microsoft Office PowerPoint</Application>
  <PresentationFormat>Breedbeeld</PresentationFormat>
  <Paragraphs>39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What is Polymer?</vt:lpstr>
      <vt:lpstr>Why use Polymer?</vt:lpstr>
      <vt:lpstr>How does Polymer work?</vt:lpstr>
      <vt:lpstr>Polymer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Pijnappel, Jelmer</dc:creator>
  <cp:lastModifiedBy>Pijnappel, Jelmer</cp:lastModifiedBy>
  <cp:revision>10</cp:revision>
  <dcterms:created xsi:type="dcterms:W3CDTF">2018-12-17T12:57:14Z</dcterms:created>
  <dcterms:modified xsi:type="dcterms:W3CDTF">2018-12-18T17:32:03Z</dcterms:modified>
</cp:coreProperties>
</file>