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94"/>
  </p:normalViewPr>
  <p:slideViewPr>
    <p:cSldViewPr snapToGrid="0">
      <p:cViewPr varScale="1">
        <p:scale>
          <a:sx n="121" d="100"/>
          <a:sy n="12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4E346-ECF5-1B12-3FBB-68CE0F3046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57D012-97C9-02EA-D120-72611FC1F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0FEE3-01B3-5FE8-26AE-EF9D07493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C3D66-8861-064A-8656-6D06116E35AA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1C1F7-E0F1-18AD-334A-E028050D5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D84B1-DE78-F4C3-21A6-1BD60CFE2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CE10-7AE1-A549-A947-4926BA15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06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15C20-57FB-61F4-E8B4-3648673C9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A61A5A-85E4-82C5-3DE8-BFE4F1EBB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41B2C-E8CB-5338-56DD-454083C4D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C3D66-8861-064A-8656-6D06116E35AA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CBE0A-5171-4BAC-7DE0-22FBD559B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49E92-C856-D893-F8BA-0034228DC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CE10-7AE1-A549-A947-4926BA15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45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D8C29C-4C6D-19E4-AA1E-2A9A810A6F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51C1DD-1677-42DA-7CCF-1C4C4BC15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39B20-CA5D-F593-90BB-17902B672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C3D66-8861-064A-8656-6D06116E35AA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AD836-6537-E0F7-F343-FA23A2F8C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B6E94-62F8-A601-FDDC-23472D2E6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CE10-7AE1-A549-A947-4926BA15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08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7CB03-134D-C3B3-EBC9-408CF3B83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AB58E-9449-1C08-7467-A487CEBD6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10661-F395-1796-C552-D77D167DA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C3D66-8861-064A-8656-6D06116E35AA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A5952-23AD-C101-0F98-6E864B506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2D178-FA0B-CA77-B36E-CA381F692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CE10-7AE1-A549-A947-4926BA15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1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E84B5-D704-9F65-5550-DA64AA57B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ABA22-EC04-BAA0-AEC9-27E49F1B3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BAB19-688B-ABF9-A958-0B6AB1DA2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C3D66-8861-064A-8656-6D06116E35AA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03054-727D-6F76-77CD-F723CA571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677DA-4818-0D0E-5AA7-CC10A5A97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CE10-7AE1-A549-A947-4926BA15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AF299-065D-5BF1-3790-0338A0471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E4CE9-7495-6DEA-5B04-3184355F97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884D13-8547-28CC-A767-9E83C75B7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80107-9EE2-5092-B712-15AFAF50B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C3D66-8861-064A-8656-6D06116E35AA}" type="datetimeFigureOut">
              <a:rPr lang="en-US" smtClean="0"/>
              <a:t>4/28/24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E3715-D4B1-A014-5964-68B78E1D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37B70-00BA-E6B4-2B92-1EDD3DBE2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CE10-7AE1-A549-A947-4926BA15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40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DCC28-6116-6DCA-5440-4361D5C27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948EB-D3B5-3E5B-D2B6-5B6941577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DC80A5-634E-5532-D917-DF9ED66FB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E7940A-5C41-073E-7CC2-42B17AF75D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C4D6C1-4474-C363-C2CA-11E77360B2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9E05B6-1579-94D2-0277-5FEDF97B5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C3D66-8861-064A-8656-6D06116E35AA}" type="datetimeFigureOut">
              <a:rPr lang="en-US" smtClean="0"/>
              <a:t>4/28/24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F3D94F-79D4-5A6C-8B31-27B71AC16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E7D4C0-84E6-F747-F71A-25A725740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CE10-7AE1-A549-A947-4926BA15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89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5EC18-5DFA-07A2-E896-E2FD14486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379629-28BA-71AE-BE2A-898ACA98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C3D66-8861-064A-8656-6D06116E35AA}" type="datetimeFigureOut">
              <a:rPr lang="en-US" smtClean="0"/>
              <a:t>4/28/24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8218EE-31A4-E08C-05A4-B88C39DB5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0E554B-076B-C84D-9E2F-F930D3916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CE10-7AE1-A549-A947-4926BA15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52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B144B-AFD9-1610-9BA1-80176A343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C3D66-8861-064A-8656-6D06116E35AA}" type="datetimeFigureOut">
              <a:rPr lang="en-US" smtClean="0"/>
              <a:t>4/28/24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D85794-1182-7C3F-B2AC-5CD40EA37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1581A-EDBF-7568-205C-42F2FE065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CE10-7AE1-A549-A947-4926BA15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3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C85EC-C940-3782-8B10-99C048A6C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F5A4C-3093-36A4-EEE4-22073378D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32BB2-D6A4-0FC6-1AAB-9B5D12904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59C1E-B294-5654-CDC0-B13F0A882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C3D66-8861-064A-8656-6D06116E35AA}" type="datetimeFigureOut">
              <a:rPr lang="en-US" smtClean="0"/>
              <a:t>4/28/24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47FA3-A543-0D5D-8F00-822334243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A42A1-DA45-58BD-D2A7-C4BBD5050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CE10-7AE1-A549-A947-4926BA15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09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3D2AE-B111-C5E3-742B-8E3BE4C9D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F25C46-4EAB-4344-A744-0D63966614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598F49-7D0F-F04E-9086-6AB388F10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83C62-92B8-F6A7-19AE-2BAC32B10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C3D66-8861-064A-8656-6D06116E35AA}" type="datetimeFigureOut">
              <a:rPr lang="en-US" smtClean="0"/>
              <a:t>4/28/24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2EAA47-F390-84D2-8063-DE01EB8BB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D909F-D305-F9E2-5D76-4C77B0351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2CE10-7AE1-A549-A947-4926BA15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09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AA0786-C13A-0C7D-93EC-D1FF0ABEB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5B088-3ABF-71FA-A88F-49448D7DC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324DD-78F9-9C3C-7A0C-FB4DBF93AE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1C3D66-8861-064A-8656-6D06116E35AA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1510B-C135-2435-ED4C-C68955B427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4CD6D-A91D-E5CF-3CF1-283D4E58C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92CE10-7AE1-A549-A947-4926BA15B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3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7E5A51D-2B6E-EDE9-2440-C36A298302CD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570481" y="3457901"/>
            <a:ext cx="1" cy="12139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523B28-DF04-B284-EB12-248428A1089E}"/>
              </a:ext>
            </a:extLst>
          </p:cNvPr>
          <p:cNvCxnSpPr>
            <a:cxnSpLocks/>
            <a:stCxn id="6" idx="2"/>
            <a:endCxn id="5" idx="3"/>
          </p:cNvCxnSpPr>
          <p:nvPr/>
        </p:nvCxnSpPr>
        <p:spPr>
          <a:xfrm flipH="1">
            <a:off x="6222123" y="4114798"/>
            <a:ext cx="1476705" cy="8513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003CE2-6DFC-325A-8B13-EA771A7DAEF7}"/>
              </a:ext>
            </a:extLst>
          </p:cNvPr>
          <p:cNvCxnSpPr>
            <a:cxnSpLocks/>
          </p:cNvCxnSpPr>
          <p:nvPr/>
        </p:nvCxnSpPr>
        <p:spPr>
          <a:xfrm flipH="1">
            <a:off x="6224745" y="4840014"/>
            <a:ext cx="236484" cy="2732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642C3A8-6DBD-8D9A-217A-3D449FC3BEFB}"/>
              </a:ext>
            </a:extLst>
          </p:cNvPr>
          <p:cNvCxnSpPr>
            <a:cxnSpLocks/>
          </p:cNvCxnSpPr>
          <p:nvPr/>
        </p:nvCxnSpPr>
        <p:spPr>
          <a:xfrm flipH="1">
            <a:off x="6222123" y="4840014"/>
            <a:ext cx="2391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5B108B2-7F98-A8D4-605A-14988A4AE0FC}"/>
              </a:ext>
            </a:extLst>
          </p:cNvPr>
          <p:cNvCxnSpPr>
            <a:cxnSpLocks/>
            <a:stCxn id="22" idx="1"/>
            <a:endCxn id="6" idx="3"/>
          </p:cNvCxnSpPr>
          <p:nvPr/>
        </p:nvCxnSpPr>
        <p:spPr>
          <a:xfrm flipH="1">
            <a:off x="8350469" y="3820509"/>
            <a:ext cx="8250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D85861F-A71D-C37B-EE77-5B8E5E5180CC}"/>
              </a:ext>
            </a:extLst>
          </p:cNvPr>
          <p:cNvCxnSpPr>
            <a:cxnSpLocks/>
          </p:cNvCxnSpPr>
          <p:nvPr/>
        </p:nvCxnSpPr>
        <p:spPr>
          <a:xfrm flipH="1">
            <a:off x="8326815" y="3820508"/>
            <a:ext cx="317943" cy="2443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0DBA618-59F7-6612-04A7-B4A13CAC5E22}"/>
              </a:ext>
            </a:extLst>
          </p:cNvPr>
          <p:cNvCxnSpPr>
            <a:cxnSpLocks/>
          </p:cNvCxnSpPr>
          <p:nvPr/>
        </p:nvCxnSpPr>
        <p:spPr>
          <a:xfrm flipH="1" flipV="1">
            <a:off x="8326815" y="3570890"/>
            <a:ext cx="317943" cy="2496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0AB18B4-A831-8EDE-4F81-2D447C17B282}"/>
              </a:ext>
            </a:extLst>
          </p:cNvPr>
          <p:cNvCxnSpPr>
            <a:cxnSpLocks/>
            <a:endCxn id="38" idx="3"/>
          </p:cNvCxnSpPr>
          <p:nvPr/>
        </p:nvCxnSpPr>
        <p:spPr>
          <a:xfrm flipH="1">
            <a:off x="4267198" y="3163612"/>
            <a:ext cx="8250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980F272-B024-FB46-2DC1-329C0547B51D}"/>
              </a:ext>
            </a:extLst>
          </p:cNvPr>
          <p:cNvCxnSpPr>
            <a:cxnSpLocks/>
          </p:cNvCxnSpPr>
          <p:nvPr/>
        </p:nvCxnSpPr>
        <p:spPr>
          <a:xfrm flipH="1">
            <a:off x="4243544" y="3163611"/>
            <a:ext cx="317943" cy="2443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8217541-9BF4-7E56-1E37-D2AD59B9B4DA}"/>
              </a:ext>
            </a:extLst>
          </p:cNvPr>
          <p:cNvCxnSpPr>
            <a:cxnSpLocks/>
          </p:cNvCxnSpPr>
          <p:nvPr/>
        </p:nvCxnSpPr>
        <p:spPr>
          <a:xfrm flipH="1" flipV="1">
            <a:off x="4243544" y="2913993"/>
            <a:ext cx="317943" cy="2496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72BED8D-2F90-B66D-246A-10E8E7C51107}"/>
              </a:ext>
            </a:extLst>
          </p:cNvPr>
          <p:cNvCxnSpPr>
            <a:cxnSpLocks/>
            <a:endCxn id="46" idx="3"/>
          </p:cNvCxnSpPr>
          <p:nvPr/>
        </p:nvCxnSpPr>
        <p:spPr>
          <a:xfrm flipH="1">
            <a:off x="4243544" y="3285794"/>
            <a:ext cx="675295" cy="7107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7BF632E-B4A6-CE8B-8A4D-158FFF6EA4CC}"/>
              </a:ext>
            </a:extLst>
          </p:cNvPr>
          <p:cNvCxnSpPr>
            <a:cxnSpLocks/>
          </p:cNvCxnSpPr>
          <p:nvPr/>
        </p:nvCxnSpPr>
        <p:spPr>
          <a:xfrm flipH="1">
            <a:off x="4219890" y="3752191"/>
            <a:ext cx="274592" cy="4887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5B842CA-7809-7B35-D1BA-741033A5200F}"/>
              </a:ext>
            </a:extLst>
          </p:cNvPr>
          <p:cNvCxnSpPr>
            <a:cxnSpLocks/>
          </p:cNvCxnSpPr>
          <p:nvPr/>
        </p:nvCxnSpPr>
        <p:spPr>
          <a:xfrm flipH="1">
            <a:off x="4219890" y="3746939"/>
            <a:ext cx="274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EA2C2C8-91D2-2D01-9BA7-A469D4001A3F}"/>
              </a:ext>
            </a:extLst>
          </p:cNvPr>
          <p:cNvCxnSpPr>
            <a:cxnSpLocks/>
            <a:stCxn id="4" idx="0"/>
            <a:endCxn id="59" idx="2"/>
          </p:cNvCxnSpPr>
          <p:nvPr/>
        </p:nvCxnSpPr>
        <p:spPr>
          <a:xfrm flipV="1">
            <a:off x="5570481" y="2065280"/>
            <a:ext cx="0" cy="8040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060B4C9-2A2A-53DA-2CA3-0B66875B2D0A}"/>
              </a:ext>
            </a:extLst>
          </p:cNvPr>
          <p:cNvCxnSpPr>
            <a:cxnSpLocks/>
          </p:cNvCxnSpPr>
          <p:nvPr/>
        </p:nvCxnSpPr>
        <p:spPr>
          <a:xfrm flipV="1">
            <a:off x="5570480" y="2065280"/>
            <a:ext cx="378375" cy="2653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02BD9D6-3453-1F8C-30F5-E084FF1178A7}"/>
              </a:ext>
            </a:extLst>
          </p:cNvPr>
          <p:cNvCxnSpPr>
            <a:cxnSpLocks/>
          </p:cNvCxnSpPr>
          <p:nvPr/>
        </p:nvCxnSpPr>
        <p:spPr>
          <a:xfrm>
            <a:off x="5192107" y="2065280"/>
            <a:ext cx="378373" cy="2653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52A46C5-846B-E409-EF5E-99112EE50A53}"/>
              </a:ext>
            </a:extLst>
          </p:cNvPr>
          <p:cNvCxnSpPr>
            <a:cxnSpLocks/>
            <a:stCxn id="6" idx="0"/>
            <a:endCxn id="59" idx="3"/>
          </p:cNvCxnSpPr>
          <p:nvPr/>
        </p:nvCxnSpPr>
        <p:spPr>
          <a:xfrm flipH="1" flipV="1">
            <a:off x="6222122" y="1770991"/>
            <a:ext cx="1476706" cy="17552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4AE9093-D541-473F-804C-8C9A4D33489C}"/>
              </a:ext>
            </a:extLst>
          </p:cNvPr>
          <p:cNvCxnSpPr>
            <a:cxnSpLocks/>
          </p:cNvCxnSpPr>
          <p:nvPr/>
        </p:nvCxnSpPr>
        <p:spPr>
          <a:xfrm flipH="1">
            <a:off x="6224745" y="1962805"/>
            <a:ext cx="204955" cy="814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68A3FD0-7E9A-0640-5B79-FAF8722C4AE5}"/>
              </a:ext>
            </a:extLst>
          </p:cNvPr>
          <p:cNvCxnSpPr>
            <a:cxnSpLocks/>
          </p:cNvCxnSpPr>
          <p:nvPr/>
        </p:nvCxnSpPr>
        <p:spPr>
          <a:xfrm flipH="1" flipV="1">
            <a:off x="6222122" y="1597573"/>
            <a:ext cx="207578" cy="3652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3B695DF-80A9-523C-7A24-BE65BB5EDD3F}"/>
              </a:ext>
            </a:extLst>
          </p:cNvPr>
          <p:cNvCxnSpPr>
            <a:cxnSpLocks/>
            <a:stCxn id="5" idx="2"/>
            <a:endCxn id="76" idx="3"/>
          </p:cNvCxnSpPr>
          <p:nvPr/>
        </p:nvCxnSpPr>
        <p:spPr>
          <a:xfrm flipH="1">
            <a:off x="4185728" y="5260428"/>
            <a:ext cx="1384754" cy="6122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0D688FA-6AAD-90D2-C001-C2BF12FC0C3C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831000" y="3457901"/>
            <a:ext cx="1739481" cy="21086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6BCF408-71C6-12E1-5C0A-C3740E3CF934}"/>
              </a:ext>
            </a:extLst>
          </p:cNvPr>
          <p:cNvCxnSpPr>
            <a:cxnSpLocks/>
            <a:stCxn id="46" idx="2"/>
            <a:endCxn id="76" idx="0"/>
          </p:cNvCxnSpPr>
          <p:nvPr/>
        </p:nvCxnSpPr>
        <p:spPr>
          <a:xfrm flipH="1">
            <a:off x="3534087" y="4290847"/>
            <a:ext cx="57816" cy="12875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52819BA-AFF8-5991-7F6C-48C1A04A414F}"/>
              </a:ext>
            </a:extLst>
          </p:cNvPr>
          <p:cNvCxnSpPr>
            <a:cxnSpLocks/>
          </p:cNvCxnSpPr>
          <p:nvPr/>
        </p:nvCxnSpPr>
        <p:spPr>
          <a:xfrm flipH="1">
            <a:off x="3657577" y="5302471"/>
            <a:ext cx="392208" cy="2758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0EE6660-1B71-DEA6-6F1F-04A0C2166E40}"/>
              </a:ext>
            </a:extLst>
          </p:cNvPr>
          <p:cNvCxnSpPr>
            <a:cxnSpLocks/>
          </p:cNvCxnSpPr>
          <p:nvPr/>
        </p:nvCxnSpPr>
        <p:spPr>
          <a:xfrm flipH="1">
            <a:off x="4052407" y="5302471"/>
            <a:ext cx="9182" cy="3061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Freeform 94">
            <a:extLst>
              <a:ext uri="{FF2B5EF4-FFF2-40B4-BE49-F238E27FC236}">
                <a16:creationId xmlns:a16="http://schemas.microsoft.com/office/drawing/2014/main" id="{36DF104C-C5B4-F364-918F-ECD58FCC0713}"/>
              </a:ext>
            </a:extLst>
          </p:cNvPr>
          <p:cNvSpPr/>
          <p:nvPr/>
        </p:nvSpPr>
        <p:spPr>
          <a:xfrm>
            <a:off x="2248868" y="3132083"/>
            <a:ext cx="704539" cy="2722179"/>
          </a:xfrm>
          <a:custGeom>
            <a:avLst/>
            <a:gdLst>
              <a:gd name="connsiteX0" fmla="*/ 704539 w 704539"/>
              <a:gd name="connsiteY0" fmla="*/ 0 h 2722179"/>
              <a:gd name="connsiteX1" fmla="*/ 346 w 704539"/>
              <a:gd name="connsiteY1" fmla="*/ 1376855 h 2722179"/>
              <a:gd name="connsiteX2" fmla="*/ 609946 w 704539"/>
              <a:gd name="connsiteY2" fmla="*/ 2722179 h 2722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4539" h="2722179">
                <a:moveTo>
                  <a:pt x="704539" y="0"/>
                </a:moveTo>
                <a:cubicBezTo>
                  <a:pt x="360325" y="461579"/>
                  <a:pt x="16111" y="923159"/>
                  <a:pt x="346" y="1376855"/>
                </a:cubicBezTo>
                <a:cubicBezTo>
                  <a:pt x="-15419" y="1830551"/>
                  <a:pt x="511850" y="2496207"/>
                  <a:pt x="609946" y="2722179"/>
                </a:cubicBez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6E9221-61A4-539A-17C0-FF1702103580}"/>
              </a:ext>
            </a:extLst>
          </p:cNvPr>
          <p:cNvSpPr/>
          <p:nvPr/>
        </p:nvSpPr>
        <p:spPr>
          <a:xfrm>
            <a:off x="4918839" y="2869322"/>
            <a:ext cx="1303283" cy="5885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D52E33-3731-5881-3516-4E7397E15B35}"/>
              </a:ext>
            </a:extLst>
          </p:cNvPr>
          <p:cNvSpPr/>
          <p:nvPr/>
        </p:nvSpPr>
        <p:spPr>
          <a:xfrm>
            <a:off x="4918840" y="4671849"/>
            <a:ext cx="1303283" cy="5885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Basket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7CF390-366E-FF39-D06B-517B462F1E5A}"/>
              </a:ext>
            </a:extLst>
          </p:cNvPr>
          <p:cNvSpPr/>
          <p:nvPr/>
        </p:nvSpPr>
        <p:spPr>
          <a:xfrm>
            <a:off x="7047186" y="3526219"/>
            <a:ext cx="1303283" cy="5885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Item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9E884F-A10B-BA3C-27A3-B1B805D48AF5}"/>
              </a:ext>
            </a:extLst>
          </p:cNvPr>
          <p:cNvSpPr/>
          <p:nvPr/>
        </p:nvSpPr>
        <p:spPr>
          <a:xfrm>
            <a:off x="9175532" y="3526219"/>
            <a:ext cx="1303283" cy="5885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 Line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D68C0D0-C9B2-2837-3CFC-37B16CDCE762}"/>
              </a:ext>
            </a:extLst>
          </p:cNvPr>
          <p:cNvSpPr/>
          <p:nvPr/>
        </p:nvSpPr>
        <p:spPr>
          <a:xfrm>
            <a:off x="2963915" y="2869322"/>
            <a:ext cx="1303283" cy="5885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Shipping Address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0A41A5D-AC33-77D9-F246-98DC7BEB0284}"/>
              </a:ext>
            </a:extLst>
          </p:cNvPr>
          <p:cNvSpPr/>
          <p:nvPr/>
        </p:nvSpPr>
        <p:spPr>
          <a:xfrm>
            <a:off x="2940261" y="3702268"/>
            <a:ext cx="1303283" cy="5885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Banking Details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A85452F-AA19-67BD-CEC8-2D90D8B7969F}"/>
              </a:ext>
            </a:extLst>
          </p:cNvPr>
          <p:cNvSpPr/>
          <p:nvPr/>
        </p:nvSpPr>
        <p:spPr>
          <a:xfrm>
            <a:off x="4918839" y="1476701"/>
            <a:ext cx="1303283" cy="5885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Wish List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BD3DD20-7BB9-FD2B-D59C-425401637DCE}"/>
              </a:ext>
            </a:extLst>
          </p:cNvPr>
          <p:cNvSpPr/>
          <p:nvPr/>
        </p:nvSpPr>
        <p:spPr>
          <a:xfrm>
            <a:off x="2882445" y="5578368"/>
            <a:ext cx="1303283" cy="5885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1100581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</TotalTime>
  <Words>13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MacLean</dc:creator>
  <cp:lastModifiedBy>Robert MacLean</cp:lastModifiedBy>
  <cp:revision>1</cp:revision>
  <dcterms:created xsi:type="dcterms:W3CDTF">2024-04-28T15:30:11Z</dcterms:created>
  <dcterms:modified xsi:type="dcterms:W3CDTF">2024-04-29T12:28:38Z</dcterms:modified>
</cp:coreProperties>
</file>