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AB57-FB68-42E7-A994-E7EE01D9FE5E}" type="datetimeFigureOut">
              <a:rPr lang="en-ZA" smtClean="0"/>
              <a:t>2023/12/24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E6F3-7B2C-415D-A1E0-19CA82D565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311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AB57-FB68-42E7-A994-E7EE01D9FE5E}" type="datetimeFigureOut">
              <a:rPr lang="en-ZA" smtClean="0"/>
              <a:t>2023/12/24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E6F3-7B2C-415D-A1E0-19CA82D565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946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AB57-FB68-42E7-A994-E7EE01D9FE5E}" type="datetimeFigureOut">
              <a:rPr lang="en-ZA" smtClean="0"/>
              <a:t>2023/12/24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E6F3-7B2C-415D-A1E0-19CA82D56510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092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AB57-FB68-42E7-A994-E7EE01D9FE5E}" type="datetimeFigureOut">
              <a:rPr lang="en-ZA" smtClean="0"/>
              <a:t>2023/12/24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E6F3-7B2C-415D-A1E0-19CA82D565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7890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AB57-FB68-42E7-A994-E7EE01D9FE5E}" type="datetimeFigureOut">
              <a:rPr lang="en-ZA" smtClean="0"/>
              <a:t>2023/12/24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E6F3-7B2C-415D-A1E0-19CA82D56510}" type="slidenum">
              <a:rPr lang="en-ZA" smtClean="0"/>
              <a:t>‹#›</a:t>
            </a:fld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52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AB57-FB68-42E7-A994-E7EE01D9FE5E}" type="datetimeFigureOut">
              <a:rPr lang="en-ZA" smtClean="0"/>
              <a:t>2023/12/24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E6F3-7B2C-415D-A1E0-19CA82D565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2748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AB57-FB68-42E7-A994-E7EE01D9FE5E}" type="datetimeFigureOut">
              <a:rPr lang="en-ZA" smtClean="0"/>
              <a:t>2023/12/24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E6F3-7B2C-415D-A1E0-19CA82D565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407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AB57-FB68-42E7-A994-E7EE01D9FE5E}" type="datetimeFigureOut">
              <a:rPr lang="en-ZA" smtClean="0"/>
              <a:t>2023/12/24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E6F3-7B2C-415D-A1E0-19CA82D565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124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AB57-FB68-42E7-A994-E7EE01D9FE5E}" type="datetimeFigureOut">
              <a:rPr lang="en-ZA" smtClean="0"/>
              <a:t>2023/12/24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E6F3-7B2C-415D-A1E0-19CA82D565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274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AB57-FB68-42E7-A994-E7EE01D9FE5E}" type="datetimeFigureOut">
              <a:rPr lang="en-ZA" smtClean="0"/>
              <a:t>2023/12/24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E6F3-7B2C-415D-A1E0-19CA82D565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472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AB57-FB68-42E7-A994-E7EE01D9FE5E}" type="datetimeFigureOut">
              <a:rPr lang="en-ZA" smtClean="0"/>
              <a:t>2023/12/24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E6F3-7B2C-415D-A1E0-19CA82D565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538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AB57-FB68-42E7-A994-E7EE01D9FE5E}" type="datetimeFigureOut">
              <a:rPr lang="en-ZA" smtClean="0"/>
              <a:t>2023/12/24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E6F3-7B2C-415D-A1E0-19CA82D565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020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AB57-FB68-42E7-A994-E7EE01D9FE5E}" type="datetimeFigureOut">
              <a:rPr lang="en-ZA" smtClean="0"/>
              <a:t>2023/12/24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E6F3-7B2C-415D-A1E0-19CA82D565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447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AB57-FB68-42E7-A994-E7EE01D9FE5E}" type="datetimeFigureOut">
              <a:rPr lang="en-ZA" smtClean="0"/>
              <a:t>2023/12/24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E6F3-7B2C-415D-A1E0-19CA82D565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418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AB57-FB68-42E7-A994-E7EE01D9FE5E}" type="datetimeFigureOut">
              <a:rPr lang="en-ZA" smtClean="0"/>
              <a:t>2023/12/24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E6F3-7B2C-415D-A1E0-19CA82D565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269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CAB57-FB68-42E7-A994-E7EE01D9FE5E}" type="datetimeFigureOut">
              <a:rPr lang="en-ZA" smtClean="0"/>
              <a:t>2023/12/24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E6F3-7B2C-415D-A1E0-19CA82D565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457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CAB57-FB68-42E7-A994-E7EE01D9FE5E}" type="datetimeFigureOut">
              <a:rPr lang="en-ZA" smtClean="0"/>
              <a:t>2023/12/24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20E6F3-7B2C-415D-A1E0-19CA82D5651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320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ACCELERATE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BUSINESS GROWTH </a:t>
            </a:r>
            <a:r>
              <a:rPr lang="en-ZA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STRATEGIES</a:t>
            </a:r>
            <a:endParaRPr lang="en-ZA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CONTENTS</a:t>
            </a:r>
            <a:endParaRPr lang="en-ZA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 Technological and </a:t>
            </a:r>
            <a:r>
              <a:rPr lang="en-GB" dirty="0" smtClean="0"/>
              <a:t>Related Factors</a:t>
            </a:r>
          </a:p>
          <a:p>
            <a:r>
              <a:rPr lang="en-ZA" dirty="0"/>
              <a:t>2 </a:t>
            </a:r>
            <a:r>
              <a:rPr lang="en-ZA" dirty="0" smtClean="0"/>
              <a:t>Psychological Factors</a:t>
            </a:r>
            <a:endParaRPr lang="en-ZA" dirty="0"/>
          </a:p>
          <a:p>
            <a:r>
              <a:rPr lang="en-ZA" dirty="0"/>
              <a:t>3 </a:t>
            </a:r>
            <a:r>
              <a:rPr lang="en-ZA" dirty="0" smtClean="0"/>
              <a:t>Financial Planning And Accounting</a:t>
            </a:r>
          </a:p>
          <a:p>
            <a:pPr fontAlgn="b"/>
            <a:r>
              <a:rPr lang="en-ZA" dirty="0"/>
              <a:t>4 Understanding </a:t>
            </a:r>
            <a:r>
              <a:rPr lang="en-ZA" dirty="0" smtClean="0"/>
              <a:t>Customers</a:t>
            </a:r>
          </a:p>
          <a:p>
            <a:pPr fontAlgn="b"/>
            <a:r>
              <a:rPr lang="en-ZA"/>
              <a:t>5 Leadership:</a:t>
            </a:r>
          </a:p>
          <a:p>
            <a:pPr fontAlgn="b"/>
            <a:r>
              <a:rPr lang="en-GB" dirty="0"/>
              <a:t/>
            </a:r>
            <a:br>
              <a:rPr lang="en-GB" dirty="0"/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8897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1 Technological and </a:t>
            </a:r>
            <a:r>
              <a:rPr lang="en-GB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Related Factors</a:t>
            </a:r>
            <a:r>
              <a:rPr lang="en-GB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/>
            </a:r>
            <a:br>
              <a:rPr lang="en-GB" dirty="0">
                <a:solidFill>
                  <a:schemeClr val="accent4">
                    <a:lumMod val="75000"/>
                    <a:lumOff val="25000"/>
                  </a:schemeClr>
                </a:solidFill>
              </a:rPr>
            </a:br>
            <a:endParaRPr lang="en-ZA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Capitalising </a:t>
            </a:r>
            <a:r>
              <a:rPr lang="en-GB" dirty="0"/>
              <a:t>on SEO </a:t>
            </a:r>
          </a:p>
          <a:p>
            <a:r>
              <a:rPr lang="en-GB" dirty="0"/>
              <a:t>Capitalising on Analytics </a:t>
            </a:r>
          </a:p>
          <a:p>
            <a:r>
              <a:rPr lang="en-GB" dirty="0"/>
              <a:t>Understanding the Algorithms favour USA business news if we allow them to</a:t>
            </a:r>
          </a:p>
          <a:p>
            <a:r>
              <a:rPr lang="en-GB" dirty="0"/>
              <a:t>Capitalising on Trends</a:t>
            </a:r>
          </a:p>
          <a:p>
            <a:r>
              <a:rPr lang="en-GB" dirty="0"/>
              <a:t>Failing to </a:t>
            </a:r>
            <a:r>
              <a:rPr lang="en-GB" dirty="0" err="1"/>
              <a:t>understandthe</a:t>
            </a:r>
            <a:r>
              <a:rPr lang="en-GB" dirty="0"/>
              <a:t> benefits of AI</a:t>
            </a:r>
          </a:p>
          <a:p>
            <a:r>
              <a:rPr lang="en-GB" dirty="0"/>
              <a:t>Crime (hijacking, crackers, on-premises </a:t>
            </a:r>
            <a:r>
              <a:rPr lang="en-GB" dirty="0" smtClean="0"/>
              <a:t>theft)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27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Psychological Factors</a:t>
            </a:r>
            <a:br>
              <a:rPr lang="en-ZA" dirty="0">
                <a:solidFill>
                  <a:schemeClr val="accent4">
                    <a:lumMod val="75000"/>
                    <a:lumOff val="25000"/>
                  </a:schemeClr>
                </a:solidFill>
              </a:rPr>
            </a:br>
            <a:endParaRPr lang="en-ZA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"/>
            <a:r>
              <a:rPr lang="en-ZA" dirty="0"/>
              <a:t>Resilience </a:t>
            </a:r>
          </a:p>
          <a:p>
            <a:pPr fontAlgn="b"/>
            <a:r>
              <a:rPr lang="en-ZA" dirty="0"/>
              <a:t>Consistency </a:t>
            </a:r>
          </a:p>
          <a:p>
            <a:pPr fontAlgn="b"/>
            <a:r>
              <a:rPr lang="en-ZA" dirty="0"/>
              <a:t>Charisma</a:t>
            </a:r>
          </a:p>
          <a:p>
            <a:pPr fontAlgn="b"/>
            <a:r>
              <a:rPr lang="en-ZA" dirty="0"/>
              <a:t>Patience (Rome was not built in a day although we can do so digitally)</a:t>
            </a:r>
          </a:p>
          <a:p>
            <a:pPr fontAlgn="b"/>
            <a:r>
              <a:rPr lang="en-ZA" dirty="0"/>
              <a:t>Your emotional state matters (anxiety)</a:t>
            </a:r>
          </a:p>
          <a:p>
            <a:r>
              <a:rPr lang="en-ZA" dirty="0"/>
              <a:t>Family, friends and religious community 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711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3 Financial Planning And Accounting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"/>
            <a:r>
              <a:rPr lang="en-ZA" dirty="0"/>
              <a:t>No good accounting and no accountability </a:t>
            </a:r>
          </a:p>
          <a:p>
            <a:pPr fontAlgn="b"/>
            <a:r>
              <a:rPr lang="en-ZA" dirty="0" err="1"/>
              <a:t>Cashflow</a:t>
            </a:r>
            <a:r>
              <a:rPr lang="en-ZA" dirty="0"/>
              <a:t> (Waste, extravagance, not taking risks on new target markets and new supply deals)</a:t>
            </a:r>
          </a:p>
          <a:p>
            <a:pPr fontAlgn="b"/>
            <a:r>
              <a:rPr lang="en-ZA" dirty="0"/>
              <a:t>Investments ( we fail to invest back into long-term business growth)</a:t>
            </a:r>
          </a:p>
          <a:p>
            <a:pPr fontAlgn="b"/>
            <a:r>
              <a:rPr lang="en-ZA" dirty="0"/>
              <a:t>Building on our Assets</a:t>
            </a:r>
          </a:p>
          <a:p>
            <a:pPr fontAlgn="b"/>
            <a:r>
              <a:rPr lang="en-ZA" dirty="0"/>
              <a:t>Supply chains (failure to network to share or make deals on supplies/resources)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529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4 Understanding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"/>
            <a:r>
              <a:rPr lang="en-ZA" dirty="0" smtClean="0"/>
              <a:t>Who </a:t>
            </a:r>
            <a:r>
              <a:rPr lang="en-ZA" dirty="0"/>
              <a:t>is your target market?</a:t>
            </a:r>
          </a:p>
          <a:p>
            <a:pPr fontAlgn="b"/>
            <a:r>
              <a:rPr lang="en-ZA" dirty="0"/>
              <a:t>What are your Values?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7467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5 </a:t>
            </a:r>
            <a:r>
              <a:rPr lang="en-ZA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Leadership</a:t>
            </a:r>
            <a:r>
              <a:rPr lang="en-ZA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/>
            </a:r>
            <a:br>
              <a:rPr lang="en-ZA" dirty="0">
                <a:solidFill>
                  <a:schemeClr val="accent4">
                    <a:lumMod val="75000"/>
                    <a:lumOff val="25000"/>
                  </a:schemeClr>
                </a:solidFill>
              </a:rPr>
            </a:br>
            <a:endParaRPr lang="en-ZA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"/>
            <a:r>
              <a:rPr lang="en-ZA" dirty="0" smtClean="0"/>
              <a:t>Delegation</a:t>
            </a:r>
            <a:endParaRPr lang="en-ZA" dirty="0"/>
          </a:p>
          <a:p>
            <a:pPr fontAlgn="b"/>
            <a:r>
              <a:rPr lang="en-ZA" dirty="0"/>
              <a:t>Less Management more leadership</a:t>
            </a:r>
          </a:p>
          <a:p>
            <a:pPr fontAlgn="b"/>
            <a:r>
              <a:rPr lang="en-ZA" dirty="0"/>
              <a:t>Employee turnover 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83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ACCELER8NSCI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66FF33"/>
      </a:accent1>
      <a:accent2>
        <a:srgbClr val="006600"/>
      </a:accent2>
      <a:accent3>
        <a:srgbClr val="FFFFFF"/>
      </a:accent3>
      <a:accent4>
        <a:srgbClr val="000000"/>
      </a:accent4>
      <a:accent5>
        <a:srgbClr val="006600"/>
      </a:accent5>
      <a:accent6>
        <a:srgbClr val="008000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69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ACCELERATE</vt:lpstr>
      <vt:lpstr>CONTENTS</vt:lpstr>
      <vt:lpstr>1 Technological and Related Factors </vt:lpstr>
      <vt:lpstr>Psychological Factors </vt:lpstr>
      <vt:lpstr>3 Financial Planning And Accounting</vt:lpstr>
      <vt:lpstr>4 Understanding Customers</vt:lpstr>
      <vt:lpstr>5 Leadership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</dc:title>
  <dc:creator>user</dc:creator>
  <cp:lastModifiedBy>user</cp:lastModifiedBy>
  <cp:revision>4</cp:revision>
  <dcterms:created xsi:type="dcterms:W3CDTF">2023-12-24T11:07:07Z</dcterms:created>
  <dcterms:modified xsi:type="dcterms:W3CDTF">2023-12-24T11:30:50Z</dcterms:modified>
</cp:coreProperties>
</file>