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4"/>
  </p:normalViewPr>
  <p:slideViewPr>
    <p:cSldViewPr snapToGrid="0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7E17-D926-1909-E4E5-D6C721B4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A2F2-2F93-CFE2-BF42-588FA1182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EB96-BAD5-45E7-8059-9814022B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36BC-9F48-1371-5EC1-823CB127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184E-35C2-B77F-1B08-53682EFD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3656-29CF-C356-A24D-3C6EEC39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B674C-17FC-5575-910D-02B632E01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7D72-18BE-BE43-6A44-AC1F78E2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CD83-14A2-5175-E4E1-82A1394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00A9-D6D1-2117-395C-707A6AD1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0C759-B8D3-BB44-C3B8-DE347B55E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3149-0A16-F761-839D-32197B57C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860B-A10B-E930-D4B4-7F784E44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3A8E-866D-82E2-042E-3DE35272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6392-F4BC-52B4-C3FD-9F5989AE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3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DD10-00A6-571A-23CA-CC7A126C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191C-320D-D9D9-1BAA-B9DD65B9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28CE-3FAA-878F-D06B-B1E9930A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F318-F100-C52D-6A59-26917306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4A344-2C27-2B14-F1E6-200FD183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6317-CAD0-1D00-6442-8AD9C652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7547A-F857-F032-028A-BF54D3305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9890D-8325-88BF-BB11-A90DE91C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9109-E2AB-31B1-7ABC-EADAF2F9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D5B6-F7B9-B517-3F94-7EA0C533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94C-A7CE-F2BA-E71E-060E57EB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3877-262C-CC78-0C7C-3FB8FBD0B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35A71-98F6-5C28-FE52-3F8B34465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E55D7-6934-68BB-5B4A-B3C66EF8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BF5E3-C48E-8483-D6B5-ED381FB2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EA6A3-5824-17FC-BFE1-A1CFFB69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C4B5-4BE8-607E-1148-E7C61B7F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53023-38D9-E950-955F-823976698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B9F77-381F-4CC0-B213-0082EBBF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ED94B-E022-01AA-6388-6E0EBDA0E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0406D-BFC2-9C82-87F6-23D33A3A4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48B6A-FF0F-AA98-45AD-F93E7384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94393-401C-1EDE-A94F-98C47130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3D46B-050A-3396-8EBF-B7E0E1B2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4872-33E5-21C0-B1BB-20295A25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9A337-6839-09D4-DF76-1AF94F75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D630-4BF3-83DB-5AFF-CB2DF581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2196-3BDA-3937-82F6-9FF082B3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94057-B328-EB72-07C0-A4797758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B6917-80AE-9EF6-F3E0-EE62AAE8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C71F4-A782-C19C-117A-05FDCB4F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9693-477E-7321-5850-E278EBB9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4E23-E3D1-D871-6810-6741D6B2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194D4-472E-58DD-604E-29A32A54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2B37-3AEF-E4B4-A975-C68D45B0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4E0AA-45EE-1F05-F4D9-10660E31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C950-BFDD-0302-1500-312FDF37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EFCC-482B-849E-E392-E16AE551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B8D78-E590-A0CF-F558-217FCAABD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B1AE-8DC2-C319-441C-05055F8F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1583-A5FA-750B-A8AB-126F43B4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E1BC9-CFB6-A57D-C58D-703FDA20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7CBA8-9DC3-9CB0-9FBA-2E666BAE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070A2-0418-B8A5-D2FD-2AC1E5D8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FB53-4A8D-6C55-C994-A06ACC38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D48F-69A9-0C0D-102F-5B5EA350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93FAB-3DF8-A848-A31A-C22767FC5C72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415D-D58A-2DDD-F5A2-A7C08F919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6E9ED-1F93-CE08-9F3E-4EDE24051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6480F-9715-124B-B19D-F67DB52E4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830F04-2E86-9F23-5B7E-E30A45B4AA72}"/>
              </a:ext>
            </a:extLst>
          </p:cNvPr>
          <p:cNvCxnSpPr>
            <a:cxnSpLocks/>
          </p:cNvCxnSpPr>
          <p:nvPr/>
        </p:nvCxnSpPr>
        <p:spPr>
          <a:xfrm>
            <a:off x="2514600" y="385763"/>
            <a:ext cx="0" cy="5072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5B7E54-E134-83D7-7C53-6C6A801BADBE}"/>
              </a:ext>
            </a:extLst>
          </p:cNvPr>
          <p:cNvCxnSpPr>
            <a:cxnSpLocks/>
          </p:cNvCxnSpPr>
          <p:nvPr/>
        </p:nvCxnSpPr>
        <p:spPr>
          <a:xfrm flipH="1">
            <a:off x="2514600" y="5457825"/>
            <a:ext cx="8191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45DB71-363B-DA6F-4BC1-DBD943D3917C}"/>
              </a:ext>
            </a:extLst>
          </p:cNvPr>
          <p:cNvSpPr txBox="1"/>
          <p:nvPr/>
        </p:nvSpPr>
        <p:spPr>
          <a:xfrm>
            <a:off x="200031" y="1203394"/>
            <a:ext cx="2185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Climate Change)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2860BC-C0C3-BD23-5AF7-C7D4E8AB5277}"/>
              </a:ext>
            </a:extLst>
          </p:cNvPr>
          <p:cNvSpPr txBox="1"/>
          <p:nvPr/>
        </p:nvSpPr>
        <p:spPr>
          <a:xfrm>
            <a:off x="157169" y="2706350"/>
            <a:ext cx="2271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 Natural Disaster)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DBD31-4F92-1E0A-AFC6-23572AA591B6}"/>
              </a:ext>
            </a:extLst>
          </p:cNvPr>
          <p:cNvSpPr txBox="1"/>
          <p:nvPr/>
        </p:nvSpPr>
        <p:spPr>
          <a:xfrm>
            <a:off x="157170" y="4419600"/>
            <a:ext cx="2271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extreme rainfall)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4B86A2-1735-ED6B-05E1-AFFCEE2205A8}"/>
              </a:ext>
            </a:extLst>
          </p:cNvPr>
          <p:cNvSpPr txBox="1"/>
          <p:nvPr/>
        </p:nvSpPr>
        <p:spPr>
          <a:xfrm rot="19948333">
            <a:off x="3128963" y="5758965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C2530F-7F24-211B-6D2E-BD40959A87D0}"/>
              </a:ext>
            </a:extLst>
          </p:cNvPr>
          <p:cNvSpPr txBox="1"/>
          <p:nvPr/>
        </p:nvSpPr>
        <p:spPr>
          <a:xfrm rot="19086854">
            <a:off x="7734302" y="5876612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BC86B7-7E28-9DF8-4B16-6DCF5DBD2BBE}"/>
              </a:ext>
            </a:extLst>
          </p:cNvPr>
          <p:cNvSpPr txBox="1"/>
          <p:nvPr/>
        </p:nvSpPr>
        <p:spPr>
          <a:xfrm rot="19437241">
            <a:off x="5381625" y="5758965"/>
            <a:ext cx="122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53CEA-70FF-B550-E038-8BBCBD9C3D4C}"/>
              </a:ext>
            </a:extLst>
          </p:cNvPr>
          <p:cNvSpPr txBox="1"/>
          <p:nvPr/>
        </p:nvSpPr>
        <p:spPr>
          <a:xfrm>
            <a:off x="9672639" y="5558910"/>
            <a:ext cx="220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 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1E11ED-AAB4-C6DE-0B8C-D33F67DED7D0}"/>
              </a:ext>
            </a:extLst>
          </p:cNvPr>
          <p:cNvSpPr txBox="1"/>
          <p:nvPr/>
        </p:nvSpPr>
        <p:spPr>
          <a:xfrm>
            <a:off x="314327" y="201096"/>
            <a:ext cx="220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Shock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D86322-3603-1E0D-86BB-3AC1E5C92E22}"/>
              </a:ext>
            </a:extLst>
          </p:cNvPr>
          <p:cNvSpPr txBox="1"/>
          <p:nvPr/>
        </p:nvSpPr>
        <p:spPr>
          <a:xfrm>
            <a:off x="2967045" y="4095749"/>
            <a:ext cx="2271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Morten (JPE, 2019)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8BDED2-5CA1-C6DA-A43D-821C207D5DB3}"/>
              </a:ext>
            </a:extLst>
          </p:cNvPr>
          <p:cNvSpPr txBox="1"/>
          <p:nvPr/>
        </p:nvSpPr>
        <p:spPr>
          <a:xfrm>
            <a:off x="2967044" y="4424686"/>
            <a:ext cx="242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Bryan et al. (Ecta, 2014)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ED708-EEAA-E45A-0879-B931762F3287}"/>
              </a:ext>
            </a:extLst>
          </p:cNvPr>
          <p:cNvSpPr txBox="1"/>
          <p:nvPr/>
        </p:nvSpPr>
        <p:spPr>
          <a:xfrm>
            <a:off x="5133983" y="1298108"/>
            <a:ext cx="2271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Hornbeck (JEH, 2023)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E72DA-57CE-F403-3AA4-BFF301623A95}"/>
              </a:ext>
            </a:extLst>
          </p:cNvPr>
          <p:cNvSpPr txBox="1"/>
          <p:nvPr/>
        </p:nvSpPr>
        <p:spPr>
          <a:xfrm>
            <a:off x="5238750" y="2619778"/>
            <a:ext cx="3147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Mahajan and Yang (AEJ, 2020)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B4F278-F105-9B3C-169A-2AC08687DB40}"/>
              </a:ext>
            </a:extLst>
          </p:cNvPr>
          <p:cNvSpPr txBox="1"/>
          <p:nvPr/>
        </p:nvSpPr>
        <p:spPr>
          <a:xfrm>
            <a:off x="5238750" y="2929844"/>
            <a:ext cx="337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Groger and Zylberberb (AEJ, 2016)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A6200C-6B7F-8F7E-6628-F6D9422FFB33}"/>
              </a:ext>
            </a:extLst>
          </p:cNvPr>
          <p:cNvSpPr txBox="1"/>
          <p:nvPr/>
        </p:nvSpPr>
        <p:spPr>
          <a:xfrm>
            <a:off x="5390573" y="4095749"/>
            <a:ext cx="337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Kleemens &amp; Magruber (AEJ, 2018)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5ABD1-A96E-32A9-7B20-E8E16F17D208}"/>
              </a:ext>
            </a:extLst>
          </p:cNvPr>
          <p:cNvSpPr txBox="1"/>
          <p:nvPr/>
        </p:nvSpPr>
        <p:spPr>
          <a:xfrm>
            <a:off x="5542395" y="4387252"/>
            <a:ext cx="3376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Imbert et al. (AER 2022)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8BABA8-97EA-3D4B-59F6-48238BEDE3F5}"/>
              </a:ext>
            </a:extLst>
          </p:cNvPr>
          <p:cNvSpPr txBox="1"/>
          <p:nvPr/>
        </p:nvSpPr>
        <p:spPr>
          <a:xfrm>
            <a:off x="8129594" y="1297223"/>
            <a:ext cx="2576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Baylis et al. (2024, WP)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BC2A91-0135-D834-81C4-BF3D92086FC0}"/>
              </a:ext>
            </a:extLst>
          </p:cNvPr>
          <p:cNvSpPr txBox="1"/>
          <p:nvPr/>
        </p:nvSpPr>
        <p:spPr>
          <a:xfrm>
            <a:off x="2967044" y="4748917"/>
            <a:ext cx="257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Cecato et al. (2024, WP)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73F83-B14C-15D3-D457-B953DFA771FD}"/>
              </a:ext>
            </a:extLst>
          </p:cNvPr>
          <p:cNvSpPr txBox="1"/>
          <p:nvPr/>
        </p:nvSpPr>
        <p:spPr>
          <a:xfrm>
            <a:off x="8724915" y="2696486"/>
            <a:ext cx="3147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Mueller et al. (Nature, 2014)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5AD498-F763-A3C1-C8C5-626726D0C23E}"/>
              </a:ext>
            </a:extLst>
          </p:cNvPr>
          <p:cNvSpPr txBox="1"/>
          <p:nvPr/>
        </p:nvSpPr>
        <p:spPr>
          <a:xfrm>
            <a:off x="8724915" y="3006583"/>
            <a:ext cx="3147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and Mueller (PNAS, 2012)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5CC28-DB77-EC2D-332B-84B9F7785822}"/>
              </a:ext>
            </a:extLst>
          </p:cNvPr>
          <p:cNvSpPr txBox="1"/>
          <p:nvPr/>
        </p:nvSpPr>
        <p:spPr>
          <a:xfrm>
            <a:off x="2862276" y="5065700"/>
            <a:ext cx="2575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Mueller et al. (WD, 2020)</a:t>
            </a:r>
          </a:p>
        </p:txBody>
      </p:sp>
    </p:spTree>
    <p:extLst>
      <p:ext uri="{BB962C8B-B14F-4D97-AF65-F5344CB8AC3E}">
        <p14:creationId xmlns:p14="http://schemas.microsoft.com/office/powerpoint/2010/main" val="234819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2024-10-02T17:42:41Z</dcterms:created>
  <dcterms:modified xsi:type="dcterms:W3CDTF">2024-10-02T18:23:25Z</dcterms:modified>
</cp:coreProperties>
</file>