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</p:embeddedFont>
    <p:embeddedFont>
      <p:font typeface="Unbounde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2:01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17.9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327 1670 24575,'568'1'-1968,"660"-3"-4820,-755-13 10035,158-1 2262,972 16-5509,-1598 0 0,0 0 0,0 0 0,0 0 0,0 1 0,0 0 0,0 0 0,0 0 0,0 0 0,-1 1 0,1 0 0,0 0 0,-1 0 0,7 5 0,-8-4 0,-1-1 0,1 1 0,-1 0 0,0 0 0,0 0 0,0 0 0,0 0 0,-1 1 0,1-1 0,-1 0 0,0 1 0,0-1 0,0 1 0,0-1 0,-1 1 0,1 0 0,-1-1 0,0 1 0,-1 6 0,0 1 0,-1 0 0,0 1 0,-1-2 0,0 1 0,-1 0 0,0 0 0,-1-1 0,-11 19 0,-1-2 0,-39 48 0,40-56 0,1 1 0,-1-2 0,-1 0 0,-20 16 0,33-30 0,1-1 0,-1 0 0,0-1 0,0 1 0,0-1 0,0 1 0,0-1 0,-1-1 0,1 1 0,-1 0 0,1-1 0,-1 0 0,1 0 0,-1-1 0,0 1 0,0-1 0,1 0 0,-1 0 0,0 0 0,1-1 0,-1 0 0,-5-1 0,4-1 0,1 0 0,-1 0 0,1 0 0,-1-1 0,1 0 0,0 0 0,1 0 0,-1-1 0,1 1 0,-1-1 0,2 0 0,-1 0 0,-4-9 0,3 5 0,0 0 0,1-1 0,0 1 0,0-1 0,1 0 0,1 0 0,-3-16 0,3 8 0,1 0 0,1 1 0,2-28 0,-1 40 0,-1-1 0,2 1 0,-1 0 0,0 0 0,1 0 0,0 0 0,0 0 0,1 0 0,-1 0 0,1 1 0,0-1 0,0 1 0,0 0 0,1 0 0,0 0 0,4-4 0,2 1 0,-1-1 0,-1 0 0,1-1 0,-1 1 0,-1-2 0,8-11 0,-12 17 0,-1 0 0,1 0 0,-1 0 0,0-1 0,-1 1 0,1 0 0,-1-1 0,0 1 0,0-1 0,0 1 0,-1-1 0,1 0 0,-1 1 0,0-1 0,-1 0 0,1 1 0,-1-1 0,-2-7 0,2 9 0,-1 1 0,1-1 0,-1 0 0,0 1 0,0-1 0,0 1 0,0 0 0,0 0 0,0-1 0,-1 1 0,1 1 0,-1-1 0,1 0 0,-1 1 0,0-1 0,0 1 0,0 0 0,0 0 0,0 0 0,0 0 0,0 1 0,-4-1 0,-10-2 0,1 2 0,-34 1 0,34 1 0,12-1 0,-57 2 0,-1-2 0,1-4 0,-86-14 0,-332-75 0,28 13 0,158 30 0,234 37 0,-101-39 0,9 1 0,122 44 0,1 1 0,0 1 0,-46-2 0,-106-8 0,-31 0 0,-1333 16 0,1535-1 0,1 0 0,0 1 0,-1 0 0,1 0 0,0 1 0,0 0 0,-9 3 0,14-4 0,0 1 0,0-1 0,0 1 0,0 0 0,0 0 0,1 0 0,-1 0 0,1 1 0,-1-1 0,1 1 0,0-1 0,0 1 0,0 0 0,0 0 0,0-1 0,1 2 0,0-1 0,-1 0 0,1 0 0,-1 4 0,-5 29 0,4-17 0,-2 0 0,-8 26 0,12-41 0,-1 0 0,0 0 0,0 0 0,0 0 0,0-1 0,0 1 0,-1-1 0,1 0 0,-1 1 0,0-1 0,0 0 0,0-1 0,-1 1 0,1 0 0,-1-1 0,-5 4 0,7-6 0,0 1 0,0 0 0,0 0 0,0-1 0,0 1 0,0-1 0,0 0 0,0 1 0,0-1 0,0 0 0,0 0 0,0 0 0,0-1 0,0 1 0,0 0 0,0-1 0,0 1 0,0-1 0,0 0 0,0 0 0,1 0 0,-3-1 0,1 0 0,1 0 0,-1-1 0,1 1 0,0-1 0,-1 0 0,1 0 0,1 0 0,-1 0 0,0 0 0,1 0 0,-3-6 0,0-6 0,1 1 0,0 0 0,1-1 0,-1-28 0,5-302 0,0 104 0,-2-398 0,-1 648 0,-1-1 0,0 0 0,0 0 0,-1 0 0,0 0 0,-6 10 0,-6 19 0,-27 85 0,-14 47 0,46-130 0,3 0 0,1 1 0,-1 50 0,8 124 0,2-85 0,-4-82 0,-1-33 0,1 1 0,1-1 0,0 0 0,1 1 0,1-1 0,6 27 0,-6-38 0,-1 0 0,1 0 0,0 0 0,0 0 0,0 0 0,1-1 0,-1 1 0,1-1 0,-1 0 0,1 0 0,0 0 0,0 0 0,0 0 0,0 0 0,0-1 0,4 2 0,8 3 0,0-2 0,20 5 0,-26-7 0,492 71 0,-296-50 0,633 18 0,-603-26 0,5 0 0,-263-17 0,1 0 0,-1-1 0,-30-10 0,-78-25 0,-125-51 0,191 65 0,-18 1 0,193 22 0,-81 2 0,-4 0 0,1-1 0,27-3 0,-48 2 0,0 1 0,0-1 0,0 0 0,1-1 0,-1 1 0,0-1 0,-1 0 0,1 0 0,0-1 0,-1 1 0,1-1 0,-1 0 0,0 0 0,0-1 0,0 1 0,4-5 0,-7 7 0,-1 0 0,1 0 0,-1 0 0,1 0 0,-1-1 0,1 1 0,-1 0 0,1 0 0,-1 0 0,0 0 0,0-1 0,0 1 0,0 0 0,1 0 0,-2-1 0,1 1 0,0 0 0,0 0 0,0 0 0,-1-1 0,1 1 0,0 0 0,-1 0 0,1 0 0,-1 0 0,1 0 0,-1 0 0,0 0 0,1 0 0,-1 0 0,0 0 0,0 0 0,0 0 0,-1-1 0,-4-3 0,0 0 0,-1 0 0,1 1 0,-9-5 0,13 8 0,-106-53 0,-218-76 0,224 93 0,-278-91 0,367 123 0,1 0 0,-1 0 0,2-1 0,-1-1 0,1 0 0,-17-13 0,26 18 0,0 1 0,0-1 0,0 0 0,0 0 0,1-1 0,-1 1 0,1 0 0,-1 0 0,1-1 0,0 1 0,0-1 0,0 1 0,0-1 0,0 0 0,1 1 0,-1-4 0,1 3 0,0 0 0,1 1 0,0-1 0,-1 1 0,1-1 0,0 1 0,0-1 0,0 1 0,1-1 0,-1 1 0,0 0 0,1 0 0,0 0 0,-1 0 0,1 0 0,0 0 0,0 0 0,0 0 0,0 1 0,3-2 0,12-8 0,0 0 0,1 2 0,0 0 0,0 1 0,1 0 0,35-7 0,125-18 0,511-24 0,6 52 0,-689 5 0,32 2 0,-37-2 0,0 1 0,-1-1 0,1 1 0,0-1 0,0 1 0,0-1 0,-1 1 0,1 0 0,0 0 0,-1 0 0,1 0 0,-1 0 0,1 0 0,-1 1 0,1-1 0,1 3 0,-3-4 0,0 1 0,1-1 0,-1 1 0,0-1 0,0 1 0,0 0 0,0-1 0,1 1 0,-1-1 0,0 1 0,0-1 0,0 1 0,0 0 0,0-1 0,-1 1 0,1-1 0,0 1 0,0 0 0,0-1 0,0 1 0,-1-1 0,1 1 0,0-1 0,0 1 0,-1-1 0,1 1 0,-1-1 0,1 1 0,0-1 0,-1 1 0,1-1 0,-1 0 0,1 1 0,-1-1 0,-20 13 0,20-13 0,-29 12 0,-1-2 0,0-1 0,-1-2 0,0-1 0,-35 2 0,17-1 0,-44 5 0,-1-4 0,-107-6 0,202-2 6,0 0-1,0 0 0,0 0 0,0 0 1,0 0-1,0 0 0,0 0 0,1-1 1,-1 1-1,0 0 0,0 0 0,0 0 1,0 0-1,0 0 0,0-1 1,0 1-1,0 0 0,0 0 0,0 0 1,0 0-1,0 0 0,0-1 0,0 1 1,0 0-1,0 0 0,0 0 0,0 0 1,0-1-1,0 1 0,0 0 1,0 0-1,0 0 0,0 0 0,0 0 1,0-1-1,0 1 0,-1 0 0,1 0 1,0 0-1,0 0 0,0 0 0,0 0 1,0 0-1,0-1 0,-1 1 1,1 0-1,0 0 0,0 0 0,0 0 1,0 0-1,0 0 0,-1 0 0,1 0 1,0 0-1,0 0 0,0 0 0,0 0 1,0 0-1,-1 0 0,17-11-636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28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418 456 24575,'246'-1'-130,"239"3"-541,-2 28 237,-271-5 394,585 48 639,-505-52-235,-234-12-260,0 2 0,108 35 0,-108-27-104,0-2 0,119 16 0,-108-28 0,96-4 0,-80-3 0,-80 2 0,34-3 0,-38 4 0,-1-1 0,1 0 0,-1 0 0,1 0 0,0-1 0,-1 1 0,1 0 0,-1 0 0,1 0 0,0 0 0,-1 0 0,1-1 0,-1 1 0,1 0 0,-1-1 0,1 1 0,-1 0 0,1-1 0,-1 1 0,1-1 0,-1 1 0,1 0 0,-1-1 0,0 1 0,1-1 0,-1 1 0,0-1 0,0 0 0,1 1 0,-1-1 0,0 1 0,0-1 0,0 1 0,1-1 0,-1 0 0,0 1 0,0-1 0,0 1 0,0-1 0,0 0 0,0 1 0,0-1 0,-1 1 0,1-1 0,0 0 0,0 1 0,0-1 0,-1 1 0,1-1 0,0 1 0,0-1 0,-1 0 0,-2-2 0,1 0 0,-1 0 0,0 0 0,0 0 0,0 0 0,0 1 0,0-1 0,0 1 0,-1 0 0,1 0 0,-6-2 0,-54-18 0,48 18 0,-181-47-379,-217-26 1,325 63 152,-1479-175-1527,1511 185 1894,22 0 217,0 1-1,0 2 1,-1 2 0,-45 6 0,74-6-310,-1 2 0,1-1 0,0 1 0,-1 0 0,1 0 0,1 1 0,-1-1 0,0 1 0,1 1 0,0-1 0,-8 9 0,-7 10 63,-23 31 0,30-36-103,-8 12-8,2 0 0,0 2 0,2 0 0,2 1 0,1 0 0,1 1 0,-14 63 0,15-29 0,2-1 0,3 1 0,3 84 0,12 7 0,-6-141 0,2 0 0,0 0 0,1 0 0,1 0 0,0-1 0,15 28 0,-7-23 3,1-1 1,0 0-1,2-1 0,1 0 0,0-2 0,1 0 0,1-1 0,0-1 1,1-1-1,1-1 0,1 0 0,45 18 0,-1-5-54,1-4 0,1-3 0,103 17-1,-51-18-137,1-5 0,0-5 0,1-5-1,0-6 1,223-33 0,-255 20 90,-1-5 0,-1-4 0,-1-3 0,-1-5 1,-2-3-1,-2-3 0,-1-5 0,112-76 0,-152 87 255,-2-1 1,-1-2-1,-2-2 1,-1-1-1,-2-2 0,50-77 1,-62 81-36,-1-1 1,-3 0 0,0-1-1,-3-1 1,-1-1-1,-2 0 1,-2 0 0,10-81-1,-18 101-121,-1 0 0,-1 0 0,-1 0 0,0-1 0,-2 1 0,0 0 0,-1 1 0,-1-1 0,-1 1 0,-1 0 0,0 0 0,-1 1 0,-2 0 0,1 0 0,-2 1 0,-1 0 0,-20-23 0,-5-1 0,-2 3 0,-2 0 0,-60-40 0,69 55 0,-1 3 0,-1 0 0,-1 2 0,-1 2 0,-55-17 0,78 29 0,0 0 0,0 1 0,-1 1 0,1 0 0,-1 1 0,-23 1 0,30 1 0,0 0 0,1 0 0,-1 1 0,1 0 0,-1 0 0,1 1 0,0 0 0,0 0 0,0 0 0,0 1 0,1 0 0,-1 0 0,1 0 0,0 1 0,-6 7 0,-29 37 0,-68 110 0,63-88 0,-244 344 0,205-308 0,-168 166 0,181-204 0,-115 98 0,158-149 0,23-15 0,1-1 0,-1 1 0,0 0 0,1 0 0,0 0 0,0 0 0,0 1 0,0 0 0,0 0 0,1 0 0,-1 0 0,-3 7 0,7-11 0,0 1 0,0-1 0,0 1 0,0 0 0,0-1 0,0 1 0,0-1 0,0 1 0,0 0 0,1-1 0,-1 1 0,0-1 0,0 1 0,1-1 0,-1 1 0,0-1 0,0 1 0,1-1 0,-1 1 0,1-1 0,-1 1 0,0-1 0,1 0 0,-1 1 0,1-1 0,-1 1 0,1-1 0,-1 0 0,1 0 0,-1 1 0,1-1 0,0 0 0,-1 0 0,1 0 0,-1 0 0,1 1 0,0-1 0,25 3 0,-6-4 0,0-1 0,0 0 0,-1-2 0,28-8 0,76-32 0,-103 36 0,102-43 0,-3-7 0,-2-4 0,-3-5 0,125-98 0,-188 122 0,-49 41 0,1-1 0,-1 0 0,0 1 0,0-1 0,0 0 0,0 0 0,-1 0 0,1 0 0,-1 0 0,1 0 0,-1-1 0,0 1 0,0 0 0,-1-1 0,1 1 0,-1-6 0,0 7 0,-1 1 0,1-1 0,-1 0 0,0 0 0,0 1 0,1-1 0,-1 1 0,-1-1 0,1 1 0,0-1 0,0 1 0,0-1 0,-1 1 0,1 0 0,-1 0 0,1 0 0,-1 0 0,1 0 0,-1 0 0,0 0 0,1 0 0,-1 1 0,0-1 0,0 1 0,0-1 0,1 1 0,-4-1 0,-9-1 0,0 0 0,-22 0 0,26 2 0,-374 1 0,166 2 0,121 2 0,-134 24 0,133-14 0,-120 3 0,99-20 0,57 0 0,-1 3 0,-96 12 0,-120 27 0,-2-12 0,-356-11 0,625-17 59,8-1-139,0 0 1,0 1 0,0 0 0,0 0 0,-1 0 0,1 1 0,0-1 0,0 1 0,0 0 0,0 0 0,0 0-1,0 1 1,1 0 0,-1-1 0,0 1 0,1 0 0,-4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32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0 930 24575,'1268'0'0,"-1241"1"0,1 2 0,38 8 0,-35-4 0,43 2 0,416-6 0,-251-6 0,1258 3 0,-1450-2 0,75-13 0,-43 3 0,431-72 0,-488 80 0,87-7 0,-51 8 0,-55 2 0,0 1 0,0-1 0,0 0 0,0 0 0,0 0 0,0 0 0,0 0 0,0-1 0,0 1 0,-1-1 0,1 0 0,0 0 0,-1 0 0,0 0 0,1 0 0,-1 0 0,0-1 0,0 1 0,0-1 0,0 0 0,-1 1 0,1-1 0,-1 0 0,0 0 0,0 0 0,0 0 0,0 0 0,0 0 0,0 0 0,0-5 0,1-11 0,-1-1 0,-1 1 0,0-1 0,-3-19 0,0 4 0,2 15 0,-1-47 0,-17-106 0,-7-13 0,20 142 0,-3-19 0,8 59 0,0-1 0,0 1 0,0 0 0,-1 0 0,0 0 0,0 0 0,0 1 0,0-1 0,0 0 0,-5-5 0,6 8 0,0 1 0,0-1 0,0 0 0,0 1 0,0-1 0,0 1 0,0-1 0,0 1 0,0 0 0,0-1 0,0 1 0,0 0 0,0 0 0,0 0 0,0 0 0,0-1 0,0 1 0,0 1 0,0-1 0,0 0 0,0 0 0,0 0 0,0 1 0,0-1 0,0 0 0,0 1 0,0-1 0,0 1 0,0-1 0,0 1 0,0-1 0,0 1 0,0 0 0,1 0 0,-1-1 0,0 1 0,1 0 0,-1 0 0,0 0 0,1 0 0,-1 1 0,-5 6 0,1 0 0,0 0 0,-6 13 0,9-17 0,-19 46 0,-27 102 0,37-110 0,-1-1 0,-3-1 0,-1 0 0,-25 45 0,31-69 0,-2-1 0,-15 16 0,-14 19 0,39-47 0,0 0 0,-1 0 0,1 0 0,-1 0 0,0-1 0,0 1 0,0-1 0,0 0 0,0 1 0,-6 1 0,8-3 0,0-1 0,0 0 0,0 1 0,0-1 0,0 0 0,0 0 0,0 0 0,-1 0 0,1 0 0,0 0 0,0 0 0,0 0 0,0-1 0,0 1 0,0 0 0,0-1 0,0 1 0,0 0 0,0-1 0,0 1 0,0-1 0,0 0 0,0 1 0,0-1 0,0 0 0,1 0 0,-1 1 0,0-1 0,0 0 0,1 0 0,-1 0 0,1 0 0,-1 0 0,1 0 0,-1 0 0,1 0 0,-1 0 0,1 0 0,0 0 0,-1-2 0,-3-15 0,0-1 0,1 0 0,1-1 0,1 1 0,1 0 0,4-36 0,-2 3 0,-2 24 0,0 0 0,-2-1 0,-2 1 0,-8-35 0,5 21 0,6 33 0,0 0 0,0 0 0,-1 1 0,-1-1 0,-4-13 0,5 20 0,1-1 0,-1 0 0,0 1 0,0-1 0,0 1 0,0 0 0,0 0 0,0 0 0,-1 0 0,1 0 0,-1 0 0,0 0 0,1 1 0,-1-1 0,0 1 0,0 0 0,0 0 0,0 0 0,0 0 0,-4 0 0,-14-2 0,1 1 0,-1 0 0,0 2 0,0 1 0,-21 3 0,-102 25 0,115-21-682,-34 16-1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44.0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24575,'3475'0'0,"-3455"1"0,-1 1 0,0 0 0,1 2 0,-2 0 0,1 2 0,0 0 0,34 16 0,-14-2 0,-2 2 0,53 38 0,-49-26 0,66 72 0,-61-58 0,-25-28 0,-1 2 0,-2 0 0,19 29 0,-13-20 0,0 0 0,2-1 0,47 43 0,-20-22 0,-48-47-227,-1 1-1,1-2 1,0 1-1,0-1 1,8 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52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1065 942 24575,'377'-14'-2255,"-129"3"578,525 4 5298,-625 7-3310,-123-2-311,1-1 0,48-11 0,-6 0 0,-57 12 0,0-1 0,0 0 0,0-1 0,0 0 0,0-1 0,18-12 0,-5 2 0,35-32 0,-55 44 0,0 0 0,-1-1 0,1 0 0,-1 0 0,0 0 0,0 0 0,0 0 0,-1 0 0,1-1 0,-1 0 0,0 1 0,-1-1 0,3-7 0,-4 10 0,0-1 0,0 0 0,1 0 0,-2 0 0,1 0 0,0 1 0,0-1 0,-1 0 0,0 0 0,0 1 0,1-1 0,-1 0 0,-1 1 0,1-1 0,0 1 0,-1-1 0,1 1 0,-1 0 0,0 0 0,0 0 0,0 0 0,0 0 0,0 0 0,0 0 0,0 0 0,-3-1 0,-11-6 0,0 1 0,0 1 0,-1 0 0,1 1 0,-23-5 0,-17-6 0,-499-129-517,339 96 133,-950-246-189,1035 251 545,64 20 220,45 20-29,-1 0 0,-1 2 1,1 1-1,0 0 0,-1 2 1,-40 4-1,-5-1 4,-28-4-167,-85 4 0,174-3 0,0 1 0,0 0 0,0 1 0,0 0 0,1 0 0,-1 0 0,1 1 0,-1 0 0,-7 5 0,12-5 0,-1-1 0,1 1 0,0 0 0,0-1 0,0 1 0,1 1 0,-1-1 0,1 0 0,0 1 0,-1-1 0,2 1 0,-1 0 0,0-1 0,1 1 0,-1 0 0,1 0 0,0 0 0,0 8 0,0 0 0,1 1 0,0 0 0,1 0 0,0-1 0,1 1 0,0-1 0,1 1 0,1-1 0,0 0 0,0 0 0,1 0 0,1-1 0,0 0 0,9 13 0,2 0 0,2 0 0,0-2 0,1 0 0,2-1 0,24 19 0,-24-23 0,1-1 0,0-2 0,50 24 0,85 23 0,-37-15 0,-81-32 0,0-1 0,1-2 0,0-2 0,79 8 0,170-8 0,-244-9 0,51 0 0,-14-2 0,-1 4 0,100 15 0,-141-13 0,-32-4 0,0 1 0,0 0 0,0 0 0,-1 0 0,1 1 0,-1 1 0,12 4 0,-20-7 0,1 0 0,-1 0 0,0 0 0,1 0 0,-1 1 0,0-1 0,1 0 0,-1 0 0,0 0 0,0 1 0,1-1 0,-1 0 0,0 0 0,0 1 0,1-1 0,-1 0 0,0 0 0,0 1 0,1-1 0,-1 0 0,0 1 0,0-1 0,0 0 0,0 1 0,0-1 0,0 0 0,0 1 0,1-1 0,-1 0 0,0 1 0,0-1 0,0 0 0,0 1 0,0-1 0,-1 1 0,1-1 0,0 0 0,0 1 0,0-1 0,0 0 0,0 1 0,0-1 0,-1 0 0,1 1 0,0-1 0,0 0 0,0 0 0,-1 1 0,1-1 0,0 0 0,0 0 0,-1 1 0,-22 12 0,-72 26 17,-106 29 0,-102 13-127,247-67 47,-643 130-631,657-139 972,0-2-1,-83-4 1,124 2-278,0-1 0,0 0 0,0 0 0,0 0 0,0 0 0,-1 0 0,1-1 0,0 1 0,0 0 0,0 0 0,0-1 0,0 1 0,0 0 0,0-1 0,0 1 0,0-1 0,0 0 0,1 1 0,-1-1 0,-1-1 0,2 2 0,0-1 0,0 0 0,1 1 0,-1-1 0,0 1 0,0-1 0,1 0 0,-1 1 0,0-1 0,1 1 0,-1-1 0,1 1 0,-1-1 0,1 1 0,-1-1 0,1 1 0,-1-1 0,1 1 0,-1 0 0,1-1 0,0 1 0,0-1 0,46-21 0,-46 22 0,62-22 0,128-26 0,-20 7 0,-2-1 0,1 6 0,2 8 0,1 8 0,306 3 0,618 19 0,-1171-1 0,-21 0 0,-128-15 0,41-12 0,-801-91 0,878 113 0,58 3 0,-92-13 0,54 2 0,-1 4 0,0 4 0,-90 7 0,43-1 0,-267-2-1365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2:12.7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1470 2150 24575,'165'-10'0,"-65"1"0,134-11 0,172-6 0,-316 29 0,139-5 0,-130-13 0,-64 8 0,56-3 0,480 9 0,-274 3 0,-247-3 0,-10 0 0,0 2 0,-1 1 0,50 9 0,-39-3 0,1-2 0,0-2 0,69-5 0,58 5 0,-79 11 0,-64-9 0,56 4 0,199-9 0,-130-2 0,-140 2 0,0 1 0,0 1 0,24 6 0,-21-3 0,43 4 0,280-7 0,-178-6 0,-162 4 0,0-1 0,0-1 0,-1 1 0,1-1 0,0 0 0,0 0 0,-1-1 0,1 0 0,5-2 0,-9 2 0,1 1 0,-1-1 0,0 0 0,1 0 0,-1 0 0,0 0 0,0 0 0,0 0 0,-1-1 0,1 1 0,0-1 0,-1 1 0,0-1 0,1 0 0,-1 1 0,0-1 0,-1 0 0,1 0 0,1-5 0,1-25 0,-1 1 0,-1-1 0,-6-46 0,1-4 0,5 76 0,-2-1 0,1 1 0,-1-1 0,0 1 0,0-1 0,-1 1 0,0 0 0,-1 0 0,1 0 0,-1 0 0,-1 0 0,1 0 0,-1 1 0,0 0 0,-9-11 0,6 8 0,0 0 0,0-1 0,-7-15 0,11 18 0,0 0 0,0 1 0,-1 0 0,0 0 0,-1 0 0,1 0 0,-1 1 0,0-1 0,-1 1 0,-11-8 0,2 3 0,1-1 0,-16-14 0,-7-6 0,5 6 0,2-2 0,0-1 0,2-1 0,1-1 0,-33-49 0,46 59 0,0 0 0,-2 2 0,0-1 0,-35-29 0,45 43 0,0 1 0,0 0 0,0 0 0,0 0 0,0 1 0,-1-1 0,0 2 0,0-1 0,1 1 0,-1 0 0,-1 0 0,1 1 0,0 0 0,0 1 0,0-1 0,-1 1 0,1 1 0,0-1 0,-1 1 0,-12 3 0,18-3 0,-1 0 0,1 0 0,-1 0 0,1 0 0,0 0 0,-1 0 0,1 1 0,0-1 0,0 1 0,0 0 0,-4 3 0,6-4 0,-1 0 0,0 0 0,1 1 0,-1-1 0,0 0 0,1 0 0,-1 1 0,1-1 0,0 0 0,-1 1 0,1-1 0,0 0 0,0 1 0,0-1 0,0 0 0,0 1 0,0 1 0,1 1 0,1-1 0,-1 1 0,1-1 0,0 1 0,-1-1 0,2 0 0,-1 1 0,0-1 0,0 0 0,1-1 0,0 1 0,0 0 0,-1-1 0,1 0 0,5 4 0,10 5 0,1-1 0,0 0 0,0-1 0,1-1 0,30 8 0,106 16 0,-112-26 0,-1 2 0,0 2 0,52 20 0,-84-24 0,-1 1 0,1 0 0,-1 1 0,-1 0 0,0 0 0,0 1 0,9 11 0,-14-13 0,0 0 0,0 0 0,0 0 0,-1 1 0,0-1 0,0 1 0,-1 0 0,0 0 0,0 0 0,-1 0 0,0 0 0,0 10 0,-1 13 0,-6 55 0,5-76 0,-1-1 0,-1 0 0,1 0 0,-2 0 0,1 0 0,-1 0 0,-8 12 0,-41 54 0,49-69 0,-2 0 0,0 0 0,0-1 0,0 1 0,0-1 0,-1 0 0,0-1 0,0 1 0,0-2 0,-1 1 0,1-1 0,-1 0 0,0 0 0,0-1 0,0 0 0,0 0 0,-10 0 0,-18 0 0,1 0 0,-56-7 0,20 2 0,-34 2 0,32 3 0,0-4 0,0-3 0,-88-17 0,-305-76 0,112 24 0,116 1 0,156 45 0,-101-22 0,135 41 0,4-1 0,-1 2 0,-71-3 0,82 8 0,1-2 0,-1 0 0,1-3 0,1-1 0,-47-19 0,-34-9 0,-94 0 0,145 29 0,-116-32 0,156 33 0,-4-2 0,0 1 0,-1 2 0,0 0 0,-34-2 0,-62-8 0,84 9 0,-56-3 0,-227 11 0,313-1 0,0 0 0,0 1 0,0 1 0,0 0 0,0 0 0,0 0 0,0 1 0,0 1 0,1-1 0,0 1 0,-1 1 0,1-1 0,1 2 0,-1-1 0,1 1 0,0 0 0,0 0 0,1 1 0,-6 7 0,8-10 0,0 0 0,-1 0 0,1 0 0,-1-1 0,1 0 0,-1 0 0,0 0 0,0 0 0,-1-1 0,1 0 0,-6 2 0,-4-1 0,-1 0 0,-24 1 0,30-4 0,1 1 0,-1-1 0,1 2 0,-1 0 0,1 0 0,0 0 0,0 1 0,0 1 0,0-1 0,-13 9 0,19-10 0,0 1 0,0 0 0,0 0 0,0 0 0,1 0 0,-1 1 0,1-1 0,0 1 0,0 0 0,0-1 0,0 1 0,1 0 0,-1 0 0,1 0 0,0 0 0,1 1 0,-1-1 0,1 0 0,-1 0 0,1 0 0,0 0 0,1 1 0,-1-1 0,2 7 0,-1-7 0,0 1 0,0 0 0,1 0 0,0-1 0,0 1 0,0-1 0,0 1 0,0-1 0,1 0 0,0 0 0,0 0 0,0 0 0,0-1 0,1 1 0,-1-1 0,1 0 0,0 0 0,0 0 0,0 0 0,8 3 0,33 10 0,-21-8 0,0 1 0,0 1 0,-1 1 0,0 1 0,-1 1 0,22 16 0,10 15 0,3-4 0,64 36 0,-46-27 0,-53-33 0,37 20 0,-50-31 0,0-1 0,0 0 0,1-1 0,0 0 0,-1-1 0,1 0 0,19 2 0,234-5 0,-103-2 0,1056 3 0,-1205 0 0,-1 0 0,0-1 0,13-3 0,-22 3 0,0 1 0,0 0 0,0 0 0,0-1 0,0 1 0,0 0 0,0-1 0,0 1 0,0-1 0,0 1 0,0-1 0,0 0 0,-1 1 0,1-1 0,0 0 0,0 0 0,-1 1 0,2-3 0,-2 2 0,0 0 0,0 0 0,0 0 0,-1 0 0,1 0 0,0 0 0,0 0 0,-1 0 0,1 1 0,-1-1 0,1 0 0,-1 0 0,1 0 0,-1 0 0,1 1 0,-1-1 0,0 0 0,0 0 0,1 1 0,-1-1 0,0 1 0,0-1 0,0 1 0,1-1 0,-3 0 0,-48-31 0,-1 3 0,-2 2 0,-80-28 0,28 11 0,-460-154 0,538 190 0,1-2 0,0-2 0,0 0 0,1-1 0,1-2 0,0-1 0,-26-21 0,20 15 0,0 2 0,-2 1 0,-58-25 0,80 39 0,-1 1 0,0 1 0,0 0 0,0 1 0,0 0 0,-1 1 0,1 0 0,0 1 0,-1 0 0,1 1 0,0 0 0,-1 1 0,1 1 0,-17 5 0,16-5 0,-1-1 0,1-1 0,-1 0 0,1 0 0,-1-2 0,0 1 0,1-2 0,-1 0 0,-15-4 0,-17-8 0,-56-23 0,55 19 0,-3-1 0,24 7 0,0 2 0,0 1 0,-1 2 0,0 0 0,-1 1 0,-34-2 0,124 14 0,0 2 0,-1 3 0,100 30 0,23 5 0,188 2 0,-242-36 0,129 37 0,-78-11 0,57-3 0,-90-16 0,173 47 0,-49-14 0,-186-38 0,-37-8 0,0-1 0,0-3 0,86-7 0,-132 5 0,-1 0 0,0 0 0,0 0 0,0 0 0,0-1 0,0 1 0,0-1 0,1 1 0,-1-1 0,0 0 0,0 0 0,-1 1 0,1-1 0,0-1 0,0 1 0,0 0 0,-1 0 0,1-1 0,0 1 0,-1-1 0,0 0 0,1 1 0,-1-1 0,0 0 0,0 0 0,0 1 0,0-1 0,0 0 0,0 0 0,0 0 0,-1 0 0,1-1 0,-1 1 0,0 0 0,1 0 0,-1 0 0,0 0 0,0 0 0,0-1 0,-1 1 0,1 0 0,0 0 0,-1-2 0,-2-6 0,0 0 0,-1 0 0,0 1 0,-1-1 0,1 1 0,-2 0 0,-11-16 0,-4 2 0,-1 1 0,0 1 0,-42-30 0,-13-12 0,-530-443 0,-51 63 0,631 430 0,0 2 0,0 0 0,-1 2 0,-45-9 0,-25-8 0,-254-74 0,-106-37 0,380 112 0,129 58 0,29 16-16,429 249-571,21-39 62,-4-66 489,9-24 42,-450-143-5,10 1 286,96 35 583,104 41-870,-227-85 0,81 12 0,-111-23 0,18 1 0,-30-4 0,0 0 0,0 2 0,37 13 0,6 2 0,-53-18 0,-1 1 0,0 1 0,0 0 0,0 1 0,24 14 0,-38-19 0,-1-1 0,0 0 0,1 0 0,-1 0 0,1 1 0,-1-1 0,1 0 0,-1 0 0,0 1 0,1-1 0,-1 0 0,0 1 0,1-1 0,-1 1 0,0-1 0,1 0 0,-1 1 0,0-1 0,0 1 0,0-1 0,1 1 0,-1-1 0,0 1 0,0-1 0,0 0 0,0 1 0,0-1 0,0 1 0,0-1 0,0 1 0,0-1 0,0 1 0,0-1 0,0 1 0,-16 8 0,-32-2 0,-354 11 0,281-14 0,-1552 10 0,1042-16 0,-1603 2 0,2190-3 0,-81-14 0,51 5 0,171 17 0,267 78 0,-271-58 0,-28-8 0,613 149 0,-637-157 0,446 73 0,322 27 0,-583-60 0,79 14 0,-153-37 0,194 60 0,-67 10 0,-119-43 0,-236-78 0,-138-64 0,103 39 0,-237-91 0,-532-140 0,830 268 0,0-2 0,1-2 0,-74-37 0,122 54 0,0-1 0,-1 0 0,1 1 0,0-1 0,-1 0 0,1 0 0,0 0 0,0 0 0,0 0 0,0 0 0,0 0 0,0 0 0,-2-3 0,3 4 0,0 0 0,0-1 0,1 1 0,-1 0 0,0-1 0,0 1 0,0 0 0,0-1 0,0 1 0,0 0 0,1-1 0,-1 1 0,0 0 0,0 0 0,1-1 0,-1 1 0,0 0 0,0 0 0,1-1 0,-1 1 0,0 0 0,0 0 0,1 0 0,-1-1 0,0 1 0,1 0 0,-1 0 0,0 0 0,1 0 0,-1 0 0,1 0 0,-1 0 0,1 0 0,44-4 0,-43 4 0,325 3 0,-317-3-273,-1 0 0,0 1 0,1 0 0,9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2:33.7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5083 445 24575,'1'-12'-338,"0"0"-1,1-1 1,0 2 0,1-1-1,1 0 1,0 0-1,11-21 1,46-72-2837,-57 99 3185,0 1-1,0 0 0,1-1 1,0 1-1,0 1 0,0-1 0,0 1 1,1 0-1,0 0 0,0 1 1,0-1-1,0 1 0,1 1 1,-1-1-1,1 1 0,8-2 0,-11 4 125,-1-1 0,0 1 0,1 0 0,-1 0 0,0 0 0,1 0 0,-1 1 0,0-1 0,1 1 0,-1 0 0,0 0 0,0 0 0,0 1 0,0-1-1,0 1 1,0-1 0,0 1 0,-1 0 0,1 0 0,0 0 0,-1 0 0,0 1 0,1-1 0,-1 1 0,0-1 0,0 1 0,-1 0 0,1 0 0,0 0 0,-1 0-1,0 0 1,0 0 0,0 0 0,0 1 0,1 4 0,1 11 85,0 0 0,1 39 0,-4-40-170,1 0 0,1 0 0,1 0 0,5 20 0,-5-28-49,7 19 0,-2 1 0,0 0 0,-2 0 0,3 53 0,-10-46 0,1-25 0,-1 0 0,2 0 0,-1 0 0,2 0 0,2 13 0,-4-24 0,0-1 0,0 1 0,0-1 0,0 1 0,0 0 0,0-1 0,0 1 0,1-1 0,-1 1 0,0-1 0,0 1 0,0-1 0,1 1 0,-1-1 0,0 1 0,0-1 0,1 1 0,-1-1 0,0 1 0,1-1 0,-1 0 0,1 1 0,-1-1 0,1 0 0,-1 1 0,0-1 0,1 0 0,-1 1 0,1-1 0,0 0 0,-1 0 0,1 0 0,7-16 0,0-30 0,18-131 0,-21 151 0,-1 5 0,2 0 0,0 1 0,2 0 0,0 0 0,1 0 0,1 1 0,16-24 0,-25 42 0,-1 0 0,1-1 0,0 1 0,0 0 0,0-1 0,0 1 0,0 0 0,0 0 0,0 0 0,0 0 0,0 0 0,0 0 0,0 0 0,1 0 0,-1 1 0,0-1 0,1 0 0,-1 1 0,0-1 0,1 1 0,-1-1 0,1 1 0,1 0 0,-2 0 0,1 1 0,-1 0 0,0-1 0,0 1 0,0 0 0,0 0 0,0 0 0,0 0 0,-1 0 0,1 0 0,0 0 0,0 0 0,-1 0 0,1 0 0,-1 0 0,1 1 0,-1-1 0,1 0 0,-1 0 0,1 3 0,2 10 0,-1 0 0,0 0 0,0 22 0,-5 263 0,3-287 0,0-1 0,-1 1 0,-1 0 0,0 0 0,-6 18 0,6-25 0,1 0 0,-1-1 0,0 0 0,-1 1 0,1-1 0,-1 0 0,0 0 0,0 0 0,0-1 0,0 1 0,-1-1 0,0 0 0,1 0 0,-1 0 0,0 0 0,-6 2 0,-7 3 0,-1-1 0,0-1 0,0-1 0,-1-1 0,1 0 0,-1-1 0,-26 0 0,15-2 0,0-2 0,0-2 0,-58-11 0,72 9 0,0 0 0,0-1 0,1-1 0,0 0 0,0-1 0,-15-12 0,30 20 0,-11-5 0,1 0 0,-1 1 0,0 0 0,-1 0 0,1 1 0,-21-2 0,-21-6 0,21 4 0,-1 1 0,1 2 0,-45-1 0,-40-4 0,11-6 0,-61-9 0,126 18 0,-1 3 0,-66 2 0,-21-2 0,28-12 0,67 9 0,-56-4 0,-481 9 0,274 3 0,272-2 0,1 2 0,-1 1 0,-42 11 0,-27 0 0,9-2 0,14-1 0,0-3 0,-1-4 0,-101-6 0,44-1 0,99 4 0,-1 0 0,1 2 0,-52 12 0,36-8 0,0-1 0,0-3 0,0-1 0,-49-5 0,1 0 0,-9 3 0,1083 0 0,-759 18 0,5-1 0,1604-18 0,-1817 1 0,0-1 0,-1 0 0,1 0 0,-1-1 0,15-5 0,-23 6 0,0-1 0,0 1 0,0-1 0,0 0 0,0 0 0,-1 0 0,1 0 0,-1-1 0,1 0 0,-1 1 0,0-1 0,0 0 0,0-1 0,-1 1 0,1 0 0,-1-1 0,0 0 0,4-7 0,35-122 0,-28 84 0,25-60 0,-29 88 0,-2 0 0,0 0 0,-1-1 0,-1 1 0,-1-1 0,-1-1 0,-1 1 0,-1-27 0,-1 29 0,2 1 0,6-32 0,3-18 0,-11 66 0,0 0 0,0 1 0,0-1 0,0 0 0,-1 0 0,1 0 0,-1 1 0,1-1 0,-1 0 0,0 1 0,0-1 0,0 1 0,-3-5 0,3 6 0,0 0 0,0-1 0,0 1 0,0 0 0,-1 0 0,1 0 0,-1 0 0,1 0 0,0 0 0,-1 0 0,1 0 0,-1 1 0,0-1 0,1 1 0,-1-1 0,0 1 0,-1-1 0,-1 1 0,1 0 0,-1 0 0,1 1 0,0-1 0,-1 1 0,1 0 0,0 0 0,-1 0 0,1 0 0,0 0 0,0 1 0,0-1 0,0 1 0,0 0 0,0 0 0,1 0 0,-1 0 0,1 1 0,-1-1 0,-3 5 0,-42 64 0,36-52 0,-1 0 0,-1-1 0,0 0 0,-34 31 0,-14 7 0,36-31 0,-49 35 0,66-53 0,-1-1 0,0-1 0,-1 1 0,1-2 0,-1 0 0,0 0 0,0-1 0,-1 0 0,-15 2 0,17-4 0,-1-1 0,0 1 0,1-2 0,-1 0 0,1 0 0,-14-3 0,22 3 0,1 1 0,-1-1 0,0 0 0,0 0 0,0 1 0,1-1 0,-1 0 0,0-1 0,1 1 0,-1 0 0,1 0 0,-1-1 0,1 1 0,0 0 0,-1-1 0,-1-3 0,3 3 0,-1 1 0,1-1 0,-1 0 0,1 0 0,0 0 0,0 0 0,0 0 0,0 0 0,0 0 0,0 0 0,1 0 0,-1 0 0,1 0 0,-1 0 0,1 0 0,0 1 0,0-1 0,0 0 0,-1 0 0,3-2 0,4-6 0,1 0 0,0 1 0,0 0 0,1 0 0,13-10 0,-14 13 0,-2 1 0,1-1 0,-1 0 0,0 0 0,0-1 0,0 1 0,-1-2 0,0 1 0,-1 0 0,1-1 0,-1 0 0,3-11 0,-3 3 0,-4 13 0,0-1 0,1 0 0,0 1 0,0-1 0,0 1 0,0-1 0,1 1 0,-1-1 0,1 1 0,0 0 0,3-5 0,-5 8 0,0 0 0,1 0 0,-1-1 0,0 1 0,0 0 0,1 0 0,-1 0 0,0 0 0,0 0 0,1 0 0,-1 0 0,0 0 0,0 0 0,1 0 0,-1 0 0,0 0 0,0 0 0,1 0 0,-1 0 0,0 0 0,0 0 0,1 0 0,-1 0 0,0 0 0,0 0 0,1 0 0,-1 0 0,0 0 0,0 1 0,0-1 0,1 0 0,-1 0 0,0 0 0,0 0 0,0 1 0,1-1 0,-1 0 0,0 0 0,0 0 0,0 1 0,0-1 0,0 0 0,0 0 0,1 1 0,-1-1 0,0 0 0,0 0 0,0 1 0,0-1 0,0 0 0,0 0 0,0 1 0,0-1 0,0 0 0,0 0 0,0 1 0,0-1 0,0 0 0,0 0 0,-1 1 0,1-1 0,0 0 0,0 20 0,-2-13 0,-1 1 0,0-1 0,0 1 0,0-1 0,-1 0 0,0 0 0,0 0 0,-1-1 0,-5 7 0,-56 53 0,43-44 0,17-17 0,0-1 0,-1 0 0,1 0 0,-1 0 0,0-1 0,0 1 0,0-2 0,0 1 0,0-1 0,-1 0 0,1-1 0,-14 2 0,-1-1 0,0-2 0,0 0 0,-25-4 0,45 4 0,0 0 0,-1 0 0,1 0 0,-1-1 0,1 1 0,0-1 0,-1 1 0,1-1 0,0 0 0,-1 0 0,1 0 0,0 0 0,0 0 0,0-1 0,0 1 0,0-1 0,0 1 0,0-1 0,0 0 0,1 1 0,-1-1 0,1 0 0,-1 0 0,1 0 0,0 0 0,0-1 0,0 1 0,0 0 0,0 0 0,0-1 0,1 1 0,-1-5 0,1 2 0,0 0 0,1 0 0,-1 0 0,1 0 0,1 1 0,-1-1 0,1 0 0,0 0 0,0 1 0,0-1 0,0 1 0,1 0 0,0 0 0,0 0 0,4-5 0,4-4 0,-6 6 0,1 0 0,0 0 0,0 0 0,1 1 0,-1 0 0,1 1 0,1-1 0,10-5 0,-18 11 0,0 0 0,0-1 0,0 1 0,1 0 0,-1 0 0,0 0 0,0 0 0,0 0 0,0 0 0,0 0 0,0 0 0,0 0 0,0 0 0,1 0 0,-1 0 0,0 0 0,0 0 0,0 0 0,0 0 0,0 0 0,0 0 0,0 0 0,0 0 0,1 0 0,-1 0 0,0 0 0,0 0 0,0 0 0,0 0 0,0 1 0,0-1 0,0 0 0,0 0 0,0 0 0,1 0 0,-1 0 0,0 0 0,0 0 0,0 0 0,0 0 0,0 0 0,0 0 0,0 1 0,0-1 0,0 0 0,0 0 0,0 0 0,0 0 0,0 0 0,0 0 0,0 0 0,0 1 0,0-1 0,0 0 0,0 0 0,0 0 0,-3 10 0,-6 9 0,-5 2 0,0-2 0,-1 0 0,-1 0 0,-1-2 0,-1 0 0,-24 18 0,35-31 0,0 0 0,0-1 0,0 0 0,0 0 0,0-1 0,-1 0 0,1 0 0,-1 0 0,-7-1 0,-3 1 0,1-2 0,-33-2 0,47 2 0,0-1 0,0 1 0,0-1 0,0 0 0,0 0 0,0 0 0,0 0 0,0 0 0,1 0 0,-1-1 0,0 1 0,1-1 0,-1 0 0,1 0 0,0 0 0,0 0 0,-1 0 0,1-1 0,1 1 0,-1 0 0,0-1 0,0 0 0,1 1 0,-2-6 0,1 2 0,0-1 0,0 0 0,1 0 0,0 1 0,1-1 0,-1 0 0,1 0 0,1 0 0,1-11 0,-3-5 0,1 23 0,0 0 0,-1 0 0,1 0 0,0 0 0,0 0 0,-1-1 0,1 1 0,0 0 0,-1 0 0,1 0 0,0 0 0,0 0 0,-1 0 0,1 0 0,0 0 0,-1 0 0,1 0 0,0 0 0,0 0 0,-1 1 0,1-1 0,0 0 0,-1 0 0,1 0 0,0 0 0,0 0 0,0 0 0,-1 1 0,1-1 0,0 0 0,0 0 0,-1 0 0,1 1 0,0-1 0,0 0 0,0 0 0,0 1 0,-1-1 0,-3 5 0,0 0 0,1 0 0,-1 1 0,1-1 0,-3 7 0,-11 39 0,14-38 0,-2 1 0,1 0 0,-10 16 0,12-27 0,0 1 0,0-1 0,0 0 0,-1 0 0,0 0 0,1 0 0,-1 0 0,0 0 0,0-1 0,-1 1 0,1-1 0,0 0 0,-1 0 0,1 0 0,-1-1 0,-5 2 0,4-1 0,0 0 0,-1-1 0,0 0 0,1 0 0,-1 0 0,1-1 0,-1 0 0,0 0 0,1 0 0,-1-1 0,1 0 0,-1 0 0,1 0 0,-1-1 0,1 0 0,0 0 0,-1 0 0,1-1 0,0 1 0,1-1 0,-1-1 0,0 1 0,1 0 0,0-1 0,0 0 0,-4-5 0,4 4 0,0 1 0,0 0 0,0 0 0,0 0 0,0 0 0,-1 1 0,0 0 0,1 0 0,-1 0 0,-1 0 0,-7-2 0,-1 0 0,-1 1 0,-28-3 0,-14-3 0,6 1 0,0 3 0,-1 1 0,1 3 0,-58 5 0,20-1 0,-1389-1 0,1428 1 0,47-1 0,-1-1 0,1 0 0,0 1 0,0 0 0,0 0 0,0 0 0,0 0 0,0 0 0,0 1 0,0-1 0,0 1 0,1 0 0,-4 2 0,6-4 0,0 1 0,-1-1 0,1 1 0,0-1 0,0 1 0,-1-1 0,1 1 0,0-1 0,0 1 0,0-1 0,0 1 0,0-1 0,0 1 0,0-1 0,0 1 0,0-1 0,0 1 0,0-1 0,0 1 0,0-1 0,0 1 0,0-1 0,1 1 0,-1-1 0,0 1 0,0-1 0,1 1 0,-1-1 0,0 0 0,1 1 0,-1-1 0,0 1 0,1-1 0,-1 0 0,0 1 0,1-1 0,-1 0 0,1 0 0,-1 1 0,1-1 0,22 12 0,-21-11 0,24 9 0,1-1 0,1-2 0,-1 0 0,1-2 0,44 3 0,-52-6 0,55 12 0,-53-9 0,0 0 0,23 0 0,-26-4 0,-10-1 0,0 1 0,1-1 0,-1 1 0,0 1 0,0 0 0,0 0 0,0 1 0,13 5 0,49 23 0,1-3 0,1-3 0,94 19 0,-113-31 0,-8-2 0,1-3 0,68 4 0,95-10 0,-151-2 0,-52 0 0,-2-1 0,-1 1 0,0 0 0,0 0 0,0 0 0,0 0 0,0 1 0,0 0 0,0-1 0,0 1 0,0 1 0,0-1 0,-1 1 0,8 3 0,-11-5 0,1 1 0,-1-1 0,0 0 0,0 0 0,0 0 0,0 0 0,0 0 0,0 0 0,0 1 0,0-1 0,0 0 0,1 0 0,-1 0 0,0 0 0,0 1 0,0-1 0,0 0 0,0 0 0,0 0 0,0 0 0,0 1 0,0-1 0,0 0 0,0 0 0,0 0 0,0 0 0,0 1 0,0-1 0,-1 0 0,1 0 0,0 0 0,0 0 0,0 1 0,0-1 0,0 0 0,0 0 0,0 0 0,0 0 0,-1 0 0,1 0 0,0 1 0,0-1 0,0 0 0,-11 5 0,-12 0 0,-45 0 0,-98-5 0,70-2 0,69 0 0,1 0 0,-35-9 0,-31-3 0,-56-3 0,-49-2 0,24 2 0,-37 0 0,182 17 0,-37 1 0,62 0 0,10 0 0,41 3 0,1200 22 0,-1176-26 0,-653 2-231,-742-4-616,1128-3 881,-229-33 1,316 14 464,72 15-329,0 1 0,-53-4 0,75 11-170,0 0 0,0-1 0,1-1 0,-1 0 0,1-1 0,0 0 0,0-1 0,-24-13 0,36 18 0,0-1 0,1 1 0,-1 0 0,0 0 0,1-1 0,-1 1 0,1-1 0,-1 1 0,1 0 0,-1-1 0,1 1 0,-1-1 0,1 1 0,-1-1 0,1 1 0,-1-1 0,1 0 0,0 1 0,0-1 0,-1 1 0,1-1 0,0 0 0,0 1 0,-1-2 0,2 1 0,-1 1 0,0-1 0,1 1 0,-1-1 0,1 1 0,-1-1 0,1 1 0,0-1 0,-1 1 0,1 0 0,-1-1 0,1 1 0,0 0 0,-1-1 0,1 1 0,0 0 0,-1 0 0,1 0 0,1 0 0,41-4 0,-40 4 0,747 16 0,-286 35 0,187 11 0,-177-59 216,-231-6-1797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3:02.4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0 511 24575,'75'4'-1902,"143"26"-1,34 2-912,175-30 7733,-207-4-3216,198 2-1702,-392-2 0,1 0 0,42-11 0,-37 7 0,39-4 0,297 7 0,-189 5 0,-149-2 0,1-1 0,-1-2 0,52-12 0,-36 7 0,0 3 0,0 1 0,0 3 0,49 4 0,-1-1 0,774-2 0,-860 1 0,-1-1 0,1 1 0,-1 0 0,0 1 0,1 0 0,-1 0 0,0 1 0,0-1 0,11 8 0,3 2 0,32 28 0,-46-35 0,18 15 0,-7-4 0,1-2 0,1 0 0,0-1 0,32 15 0,-35-20 0,-9-4 0,-1-1 0,1 1 0,0-1 0,1-1 0,-1 0 0,9 2 0,-15-4 0,0 0 0,-1 0 0,1 0 0,0 0 0,0-1 0,-1 1 0,1 0 0,-1-1 0,1 1 0,0-1 0,-1 0 0,1 0 0,-1 1 0,1-1 0,-1 0 0,0 0 0,1 0 0,-1 0 0,0-1 0,0 1 0,1 0 0,-1-1 0,0 1 0,0 0 0,-1-1 0,1 1 0,0-1 0,0 1 0,-1-1 0,1 0 0,-1 1 0,1-1 0,-1 0 0,0 1 0,0-1 0,0-2 0,2-10 0,-2 0 0,0-1 0,-1 1 0,-1 0 0,0 0 0,-5-19 0,-3-22 0,3-38 0,6-120 0,2 97 0,0 108 0,-1 0 0,1 1 0,0-1 0,0 0 0,1 1 0,2-8 0,-4 13 0,1 0 0,0 1 0,-1-1 0,1 1 0,0-1 0,-1 1 0,1-1 0,0 1 0,0 0 0,0-1 0,0 1 0,1 0 0,-1 0 0,0 0 0,0 0 0,1 0 0,-1 0 0,1 0 0,-1 0 0,1 0 0,-1 1 0,1-1 0,-1 1 0,1-1 0,0 1 0,-1-1 0,1 1 0,0 0 0,-1 0 0,1 0 0,0 0 0,-1 0 0,1 0 0,2 1 0,-2 0 0,1 0 0,-1 0 0,0 0 0,0 1 0,0-1 0,0 0 0,0 1 0,-1 0 0,1-1 0,0 1 0,-1 0 0,1 0 0,-1 0 0,1 0 0,-1 0 0,0 0 0,0 0 0,0 0 0,0 1 0,0-1 0,-1 0 0,1 0 0,0 5 0,1 7 0,0 0 0,0 24 0,-2-33 0,-1 230 297,-1-76-1959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3:07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24575,'13'0'0,"0"0"0,0 2 0,-1-1 0,18 5 0,12 3 0,667 135-1310,-444-91 1615,366 26 0,-489-67-126,141 5 342,-4-16-521,227-4 0,-177-33 0,-163 13 0,-54 17 0,-77 6 0,1-2 0,48-9 0,54-27 0,-138 38 0,0 0 0,0 0 0,1 0 0,-1 0 0,0 0 0,0 0 0,1 0 0,-1 0 0,0 0 0,0 0 0,1 0 0,-1 0 0,0 0 0,0 0 0,1 0 0,-1 0 0,0 0 0,0 0 0,1-1 0,-1 1 0,0 0 0,0 0 0,1 0 0,-1 0 0,0-1 0,0 1 0,0 0 0,0 0 0,1 0 0,-1-1 0,0 1 0,0 0 0,0 0 0,0 0 0,0-1 0,0 1 0,0 0 0,1 0 0,-1-1 0,0 1 0,0 0 0,0 0 0,0-1 0,0 1 0,0 0 0,0 0 0,0-1 0,-17-3 0,-42 1 0,45 2 0,-380-26 0,-283-8 0,-613 35 0,581 1 0,735 2 0,1 1 0,0 1 0,-1 1 0,0 2 0,46 19 0,-36-13 0,27 9 0,417 161 0,-234-93 0,-59-24 0,-154-53 0,-19-7 0,1-1 0,-1-1 0,1 0 0,0-1 0,0 0 0,0-1 0,25 1 0,-270-4 0,100-2 0,-93 3 0,-246-4 0,36-54 0,402 52 0,-39-9 0,-28-5 0,219 22 0,13 0 0,108 18 0,871 50 0,-568-72 0,-538 1 0,-3 0 0,1 0 0,0 0 0,-1 0 0,1-1 0,-1 0 0,1 1 0,8-4 0,-13 4 0,0 0 0,0 0 0,1 0 0,-1 0 0,0-1 0,0 1 0,0 0 0,0 0 0,0 0 0,1 0 0,-1 0 0,0 0 0,0 0 0,0 0 0,0-1 0,0 1 0,0 0 0,1 0 0,-1 0 0,0 0 0,0 0 0,0-1 0,0 1 0,0 0 0,0 0 0,0 0 0,0 0 0,0 0 0,0-1 0,0 1 0,0 0 0,0 0 0,0 0 0,0 0 0,0-1 0,0 1 0,0 0 0,0 0 0,0 0 0,0 0 0,0-1 0,0 1 0,0 0 0,0 0 0,-1 0 0,1 0 0,0 0 0,0-1 0,0 1 0,0 0 0,0 0 0,0 0 0,-1 0 0,-12-8 0,-18-2 0,-277-54 0,11 2 0,258 52 0,0-2 0,1-2 0,0-2 0,-63-35 0,97 48 0,-1 0 0,1-1 0,0 1 0,0-1 0,0 0 0,0 0 0,1 0 0,-1 0 0,1-1 0,0 1 0,1-1 0,-1 0 0,-1-5 0,3 8 0,1 1 0,-1-1 0,1 0 0,0 1 0,-1-1 0,1 0 0,0 0 0,0 1 0,0-1 0,1 0 0,-1 0 0,0 1 0,1-1 0,-1 0 0,1 1 0,-1-1 0,2-2 0,0 2 0,-1 0 0,1 0 0,0 0 0,0 1 0,0-1 0,0 0 0,0 1 0,0-1 0,0 1 0,0 0 0,1 0 0,-1 0 0,0 0 0,1 0 0,2-1 0,17-2 0,0 0 0,0 1 0,0 1 0,40 2 0,17-1 0,205-20 28,35-2-169,935 9 203,-826 15-11,-428-1-51,0 0 0,0 0 0,0 0 0,0 0 0,0 0 0,0 0 0,0 0 0,0 0 0,-1 0 0,1 0 0,0 0 0,0 0 0,0 1 0,0-1 0,0 0 0,0 0 0,0 0 0,0 0 0,0 0 0,0 0 0,0 0 0,0 0 0,0 0 0,0 0 0,0 0 0,0 1 0,0-1 0,0 0 0,0 0 0,0 0 0,0 0 0,0 0 0,0 0 0,0 0 0,0 0 0,0 0 0,0 1 0,0-1 0,0 0 0,0 0 0,0 0 0,0 0 0,0 0 0,0 0 0,0 0 0,0 0 0,0 0 0,0 0 0,0 0 0,1 0 0,-1 0 0,0 1 0,0-1 0,0 0 0,0 0 0,0 0 0,0 0 0,0 0 0,0 0 0,0 0 0,1 0 0,-14 9 0,-21 9 0,-17-1 0,0-1 0,-76 11 0,55-12 0,-890 140-1309,741-124 1149,150-21 263,-106 13-379,144-20 678,-1-2 0,1-1 0,-40-6 0,159 3-368,1317 3-34,-1157-16 0,-12-1 0,243 19-1365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3:18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26 139 24575,'3860'0'0,"-3850"0"0,1 1 0,-1 1 0,0-1 0,0 2 0,0-1 0,0 1 0,0 1 0,13 6 0,6 6 0,36 25 0,-34-20 0,-25-17 0,0 1 0,-1 0 0,0 0 0,0 0 0,-1 0 0,1 1 0,-1-1 0,0 1 0,-1 1 0,1-1 0,3 12 0,-5-21 0,0-10 0,-2-17 0,-2-21 0,-1-9 0,5-61 0,7 88 0,-2 24 0,-6 10 0,-1-1 0,1 0 0,-1 1 0,1-1 0,-1 1 0,1-1 0,-1 1 0,1-1 0,-1 1 0,0-1 0,1 1 0,-1-1 0,0 1 0,1-1 0,-1 1 0,0 0 0,0-1 0,1 1 0,-1 0 0,0-1 0,0 1 0,0 1 0,5 26 0,-1 0 0,-2 1 0,0-1 0,-5 49 0,1-13 0,2-64 0,0 13 0,0 0 0,-1 1 0,0-2 0,-1 1 0,-4 13 0,5-22 0,-1 0 0,1-1 0,-1 1 0,0 0 0,0-1 0,0 0 0,-1 1 0,1-1 0,-1 0 0,0 0 0,1 0 0,-2-1 0,1 1 0,0-1 0,0 0 0,-1 0 0,1 0 0,-1 0 0,1 0 0,-9 2 0,-6 0 0,0 0 0,-38 3 0,-3 0 0,-42 5 0,0-4 0,-155-9 0,97-2 0,90 4 0,-8 0 0,-133-15 0,-169-23 0,159 19 0,-499-63 0,638 72 0,43 7 0,0-3 0,0-1 0,-54-16 0,-130-50 0,200 65 0,0 1 0,-1 1 0,0 1 0,-43-3 0,-96 9 0,62 1 0,-478-3 0,570 0 0,0 0 0,1 0 0,-1 1 0,0 0 0,1 0 0,-1 1 0,1 0 0,-1 1 0,1-1 0,0 1 0,0 1 0,0-1 0,1 1 0,-1 1 0,1-1 0,0 1 0,0 0 0,1 0 0,-1 1 0,1-1 0,0 1 0,1 1 0,-1-1 0,1 0 0,0 1 0,1 0 0,0 0 0,0 0 0,0 0 0,-1 9 0,3-13 0,1 0 0,-1-1 0,1 1 0,-1 0 0,1 0 0,0 0 0,0 0 0,0-1 0,1 1 0,-1 0 0,1 0 0,0-1 0,-1 1 0,1 0 0,0-1 0,0 1 0,1-1 0,-1 1 0,1-1 0,-1 1 0,1-1 0,0 0 0,0 0 0,-1 0 0,2 0 0,-1 0 0,0 0 0,0-1 0,1 1 0,-1-1 0,0 1 0,1-1 0,0 0 0,-1 0 0,1 0 0,0 0 0,3 0 0,12 2 0,-1 0 0,0-1 0,1-1 0,30-1 0,-37-1 0,20 1 0,43 3 0,-62-1 0,0 0 0,0 1 0,0 0 0,0 1 0,-1 0 0,18 10 0,-24-11 0,40 21 0,0-1 0,1-2 0,94 28 0,-95-38 0,0-2 0,1-2 0,76 2 0,681-10-1365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3:26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0 223 24575,'4182'0'0,"-4176"1"0,1-1 0,-1 0 0,0-1 0,1 1 0,-1-1 0,0 0 0,0-1 0,0 0 0,0 0 0,0 0 0,0-1 0,0 1 0,-1-1 0,1-1 0,-1 1 0,0-1 0,0 0 0,0 0 0,-1 0 0,1-1 0,-1 0 0,0 0 0,-1 0 0,1 0 0,-1 0 0,0-1 0,0 0 0,0 1 0,-1-1 0,0 0 0,0 0 0,-1 0 0,1-1 0,-1-6 0,2-13-682,-1-39-1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3:39.7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493 472 24575,'2'0'-45,"1"0"1,-1 1-1,0-1 0,0 1 0,0 0 1,0-1-1,0 1 0,0 0 0,0 0 1,0 1-1,0-1 0,0 0 0,-1 1 1,1-1-1,2 3 0,25 32-1356,-11-13 569,-5-10 61,2 0-1,-1-1 1,32 19-1,53 23 997,-50-29 1750,-35-18-1777,-1-2 1,1 1-1,1-2 0,-1 0 0,1 0 0,-1-2 0,23 2 0,109-5 1657,-68-1-1460,2053 0-395,-1078 3 0,-1021-2 0,0-2 0,37-9 0,-34 6 0,54-4 0,-64 9 0,-8 2 0,1-2 0,-1 0 0,1-1 0,32-8 0,-45 8 0,-1 1 0,1-1 0,-1 0 0,0 0 0,0-1 0,0 1 0,0-1 0,0 0 0,-1 0 0,1 0 0,-1-1 0,0 1 0,0-1 0,0 1 0,0-1 0,-1 0 0,1 0 0,-1 0 0,0-1 0,-1 1 0,1 0 0,-1-1 0,2-7 0,21-124 0,-20 120 0,-2 0 0,0 0 0,-1 0 0,0 0 0,-3-24 0,2 36 0,0 0 0,-1 0 0,0 0 0,0 0 0,0 0 0,0 0 0,-1 1 0,1-1 0,-1 1 0,0-1 0,0 1 0,-1-1 0,1 1 0,-1 0 0,1 0 0,-1 0 0,0 0 0,0 1 0,0-1 0,0 1 0,-1 0 0,1 0 0,-1 0 0,1 0 0,-1 0 0,0 1 0,-5-2 0,7 2 0,-1 1 0,0-1 0,1 1 0,-1-1 0,0 1 0,0 0 0,1 0 0,-1 0 0,0 0 0,1 1 0,-1-1 0,0 1 0,1 0 0,-1-1 0,0 1 0,1 0 0,-1 1 0,1-1 0,-4 2 0,4 0 0,-1 0 0,0-1 0,1 1 0,0 0 0,-1 0 0,1 1 0,0-1 0,1 0 0,-1 1 0,1-1 0,-1 1 0,0 5 0,-2 9 0,1 0 0,1 0 0,1 1 0,1 27 0,1-38 0,2 94 0,1-18 0,-8 87 0,3-166 0,0-1 0,0 1 0,0 0 0,-1-1 0,1 0 0,-1 1 0,0-1 0,0 0 0,-1 0 0,1 0 0,-1 0 0,0 0 0,0-1 0,0 1 0,0-1 0,-1 0 0,1 0 0,-1 0 0,0-1 0,0 1 0,0-1 0,0 0 0,0 0 0,-1 0 0,1 0 0,0-1 0,-1 0 0,-6 1 0,3 0 0,0-1 0,0 0 0,-1 0 0,1-1 0,0 0 0,0-1 0,-1 0 0,1 0 0,0 0 0,0-1 0,0-1 0,0 1 0,0-1 0,1-1 0,-10-4 0,-54-44 0,-22-13 0,81 58 0,-1 0 0,0 1 0,0 0 0,0 2 0,-29-8 0,-261-32 0,124 20 0,-60-2 0,-69-11 0,171 0 0,1 1 0,21 8 0,78 17 0,-1 2 0,0 2 0,-43-3 0,-332 8 0,197 5 0,-628-3 0,809 1 0,0 2 0,0 2 0,-66 17 0,-96 43 0,158-51 0,2 3 0,0 1 0,-65 43 0,93-54 0,0 2 0,1-1 0,0 1 0,1 0 0,0 1 0,-8 13 0,-20 25 0,34-46 0,-1-1 0,1 0 0,0 1 0,0-1 0,0 1 0,0-1 0,0 1 0,0-1 0,0 1 0,1 0 0,-1-1 0,0 1 0,1 0 0,-1 0 0,1-1 0,0 1 0,0 0 0,0 0 0,0 0 0,0-1 0,0 3 0,1-2 0,0-1 0,0 0 0,-1 1 0,1-1 0,0 0 0,1 0 0,-1 0 0,0 0 0,0 0 0,0 0 0,0-1 0,1 1 0,-1 0 0,1 0 0,-1-1 0,0 1 0,1-1 0,-1 1 0,1-1 0,-1 0 0,1 0 0,-1 0 0,1 1 0,-1-1 0,1-1 0,1 1 0,11-1 0,0-1 0,0 0 0,0-2 0,0 1 0,-1-2 0,1 1 0,-1-2 0,0 0 0,12-8 0,-3 3 0,37-13 0,84-13 0,-101 31 0,0 1 0,1 2 0,81 5 0,-35 0 0,-41-1 0,-9 0 0,1-1 0,0-2 0,51-10 0,102-28 0,-179 37 0,139-33 0,-150 35 0,1 0 0,-1 0 0,0-1 0,0 1 0,0-1 0,0 0 0,0 0 0,0 0 0,0 0 0,-1-1 0,1 1 0,-1-1 0,0 0 0,1 1 0,-1-1 0,0 0 0,-1 0 0,1-1 0,-1 1 0,1 0 0,-1 0 0,0-1 0,0 1 0,0-1 0,-1 1 0,1-1 0,-1-4 0,1 3 0,-1 0 0,-1 0 0,1 0 0,-1 0 0,0 0 0,0 0 0,0 0 0,-1 0 0,0 0 0,0 0 0,0 0 0,0 1 0,-1-1 0,0 1 0,0 0 0,0 0 0,0 0 0,-5-4 0,8 7 0,-28-24 0,-1 0 0,-1 1 0,-1 2 0,-1 2 0,-42-21 0,-120-55 0,148 76 0,25 10 0,-1 0 0,1 2 0,-32-7 0,2 4 0,-1-1 0,1-3 0,-81-35 0,123 46 0,-42-17 0,49 20 0,-1 0 0,1 0 0,0 1 0,-1-1 0,1 1 0,-1 0 0,1 0 0,0 0 0,-1 0 0,1 0 0,-1 0 0,1 1 0,0-1 0,-1 1 0,1 0 0,0 0 0,0-1 0,-5 4 0,6-3 0,1 0 0,-1 0 0,0 0 0,0 0 0,0 0 0,1 0 0,-1 0 0,0 1 0,1-1 0,-1 0 0,1 0 0,0 1 0,-1-1 0,1 0 0,0 1 0,0-1 0,0 0 0,0 1 0,0-1 0,0 3 0,7 31 0,-4-21 0,-1-4 0,0-1 0,-1 1 0,0-1 0,-1 1 0,0 0 0,-2 12 0,2-20 0,-1 1 0,0 0 0,0-1 0,0 1 0,0-1 0,0 1 0,0-1 0,-1 0 0,1 0 0,-1 1 0,0-1 0,1 0 0,-1 0 0,0 0 0,0-1 0,0 1 0,-1 0 0,1-1 0,0 0 0,-1 1 0,1-1 0,-1 0 0,1 0 0,-1 0 0,1-1 0,-1 1 0,-3 0 0,-23 3 0,0-2 0,0 0 0,0-2 0,-36-5 0,-14 1 0,-338 4 0,408 0 0,5-1 0,0 1 0,0 0 0,-1 0 0,1 0 0,0 0 0,0 1 0,0 0 0,0-1 0,0 2 0,0-1 0,0 0 0,0 1 0,-7 4 0,11-6 0,0 0 0,-1 0 0,1 0 0,0 0 0,0 0 0,0 0 0,0 1 0,0-1 0,0 0 0,0 0 0,0 0 0,0 0 0,-1 1 0,1-1 0,0 0 0,0 0 0,0 0 0,0 0 0,0 1 0,0-1 0,0 0 0,0 0 0,0 0 0,0 0 0,0 1 0,0-1 0,1 0 0,-1 0 0,0 0 0,0 0 0,0 1 0,0-1 0,0 0 0,0 0 0,0 0 0,0 0 0,0 0 0,1 0 0,-1 1 0,0-1 0,0 0 0,0 0 0,0 0 0,11 5 0,13 0 0,60 1 0,123-6 0,-78-3 0,808 3 0,-896-3 0,1-1 0,-1-2 0,49-14 0,-45 9 0,1 2 0,57-4 0,-5 12 0,-49 1 0,93-11 0,-27-2 0,0 4 0,150 10 0,-105 1 0,676-2 0,-809-2 0,1-1 0,-1-1 0,0-2 0,34-11 0,-28 8 0,0 1 0,47-5 0,274 9 0,-188 6 0,-160-2 0,0 0 0,0 0 0,-1 1 0,1-1 0,0 1 0,0 1 0,-1-1 0,1 1 0,5 2 0,-9-2 0,1-1 0,-1 1 0,0 0 0,1 0 0,-1 0 0,0 0 0,0 0 0,0 1 0,0-1 0,-1 0 0,1 1 0,-1 0 0,1-1 0,-1 1 0,0 0 0,0-1 0,0 1 0,-1 0 0,2 5 0,0 6 0,0 0 0,-1 0 0,0 0 0,-1 0 0,-1 0 0,0 0 0,-6 23 0,5-29 0,0 0 0,-1 0 0,0 0 0,0-1 0,-1 1 0,0-1 0,0 0 0,-1 0 0,0-1 0,0 1 0,-1-1 0,0 0 0,0 0 0,-8 5 0,-8 5 0,-10 7 0,-44 41 0,70-59 0,1 0 0,-1 0 0,0 0 0,0-1 0,0 0 0,0 0 0,-1 0 0,-7 2 0,11-5 0,1 0 0,-1-1 0,0 1 0,1-1 0,-1 1 0,0-1 0,1 0 0,-1 0 0,0-1 0,1 1 0,-1 0 0,0-1 0,1 0 0,-1 1 0,0-1 0,1 0 0,0 0 0,-1-1 0,1 1 0,-1 0 0,1-1 0,0 1 0,0-1 0,-3-3 0,-60-66 0,54 56 0,-1 1 0,-1 0 0,0 1 0,-1 0 0,0 1 0,-1 1 0,-1 0 0,-29-16 0,23 18 0,0 2 0,0 0 0,-1 1 0,-45-5 0,-98 6 0,107 4 0,-68-13 0,-27 0 0,-131-7 0,230 15 288,27 4-1115,-35-9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4:24:0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1 691 24575,'189'-14'-2232,"-61"3"532,681 2 4747,-487 11-2162,395-2-885,-465-18 0,5 1 0,735 18 0,-961 1 0,-1 1 0,42 9 0,-38-5 0,57 4 0,-72-11 0,0 1 0,0 0 0,0 2 0,0 1 0,-1 0 0,1 1 0,-1 1 0,0 1 0,33 17 0,-33-13 0,0-1 0,1-1 0,0-1 0,0-1 0,0 0 0,1-1 0,0-1 0,1-1 0,35 2 0,12 4 0,-56-7 0,0 0 0,0-1 0,1-1 0,-1 0 0,20-2 0,-28 1 0,0-1 0,0 0 0,0 0 0,0-1 0,0 1 0,0-1 0,0 0 0,-1 0 0,1 0 0,-1 0 0,1-1 0,-1 0 0,0 1 0,0-1 0,0 0 0,0 0 0,-1-1 0,1 1 0,-1-1 0,0 1 0,2-5 0,6-11 0,-2-1 0,0 0 0,-1 0 0,0-1 0,-2 1 0,-1-1 0,0-1 0,-2 1 0,0 0 0,-2-29 0,-3-370 0,4 415-91,-1 1 0,0-1 0,0 0 0,0 0 0,-1 0 0,0 0 0,0 0 0,0 0 0,0 0 0,-1 1 0,0-1 0,0 0 0,0 1 0,-4-6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21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customXml" Target="../ink/ink7.xm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7.png"/><Relationship Id="rId10" Type="http://schemas.openxmlformats.org/officeDocument/2006/relationships/customXml" Target="../ink/ink12.xml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474952"/>
            <a:ext cx="4919305" cy="32795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936427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Development Progress Report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518945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details the progress made on the development of a Python-based Tetris game, including its login system and upcoming leaderboard features. We'll cover the completed stages, current progress, and future plans.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7F2C25-F361-60C1-95FC-FA1EE72B21B5}"/>
                  </a:ext>
                </a:extLst>
              </p14:cNvPr>
              <p14:cNvContentPartPr/>
              <p14:nvPr/>
            </p14:nvContentPartPr>
            <p14:xfrm>
              <a:off x="13345537" y="8125469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7F2C25-F361-60C1-95FC-FA1EE72B21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82897" y="80628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5965E1-4FE2-D632-4DE9-14F46F4F84B9}"/>
                  </a:ext>
                </a:extLst>
              </p14:cNvPr>
              <p14:cNvContentPartPr/>
              <p14:nvPr/>
            </p14:nvContentPartPr>
            <p14:xfrm>
              <a:off x="12295417" y="7316549"/>
              <a:ext cx="2152800" cy="82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5965E1-4FE2-D632-4DE9-14F46F4F84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32777" y="7253549"/>
                <a:ext cx="2278440" cy="9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2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10" y="270153"/>
            <a:ext cx="2882979" cy="21622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6642" y="3298150"/>
            <a:ext cx="7771924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Login Page: Completed</a:t>
            </a:r>
            <a:endParaRPr lang="en-US" sz="4250" dirty="0"/>
          </a:p>
        </p:txBody>
      </p:sp>
      <p:sp>
        <p:nvSpPr>
          <p:cNvPr id="5" name="Shape 1"/>
          <p:cNvSpPr/>
          <p:nvPr/>
        </p:nvSpPr>
        <p:spPr>
          <a:xfrm>
            <a:off x="756642" y="4298037"/>
            <a:ext cx="4228267" cy="3336012"/>
          </a:xfrm>
          <a:prstGeom prst="roundRect">
            <a:avLst>
              <a:gd name="adj" fmla="val 2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0361" y="4521756"/>
            <a:ext cx="3427452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Authentication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80361" y="4989195"/>
            <a:ext cx="3780830" cy="2421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login page is fully functional, handling user authentication securely. Users can enter their credentials, which are validated against a database. This ensures only authorized users can access the game.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5201007" y="4298037"/>
            <a:ext cx="4228267" cy="3336012"/>
          </a:xfrm>
          <a:prstGeom prst="roundRect">
            <a:avLst>
              <a:gd name="adj" fmla="val 2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424726" y="4521756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Profiles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5424726" y="4989195"/>
            <a:ext cx="3780830" cy="2075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user has a unique profile associated with their account. The login page allows users to manage their profiles, including updating their usernames, passwords, and other personal information.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9645372" y="4298037"/>
            <a:ext cx="4228267" cy="3336012"/>
          </a:xfrm>
          <a:prstGeom prst="roundRect">
            <a:avLst>
              <a:gd name="adj" fmla="val 2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69091" y="4521756"/>
            <a:ext cx="3712488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Session Management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869091" y="4989195"/>
            <a:ext cx="3780830" cy="2075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login page incorporates session management techniques to maintain user sessions. Once logged in, users are automatically recognized and authenticated for subsequent game interactions.</a:t>
            </a:r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2567AA-E4AF-D021-0FCD-1CEDCF0ED7A8}"/>
                  </a:ext>
                </a:extLst>
              </p14:cNvPr>
              <p14:cNvContentPartPr/>
              <p14:nvPr/>
            </p14:nvContentPartPr>
            <p14:xfrm>
              <a:off x="12418897" y="7768709"/>
              <a:ext cx="2027520" cy="324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2567AA-E4AF-D021-0FCD-1CEDCF0ED7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55897" y="7705709"/>
                <a:ext cx="2153160" cy="45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790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74" y="225743"/>
            <a:ext cx="2238732" cy="180641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222" y="2755821"/>
            <a:ext cx="7251383" cy="564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Python Tetris: In Progress</a:t>
            </a:r>
            <a:endParaRPr lang="en-US" sz="3550" dirty="0"/>
          </a:p>
        </p:txBody>
      </p:sp>
      <p:sp>
        <p:nvSpPr>
          <p:cNvPr id="5" name="Shape 1"/>
          <p:cNvSpPr/>
          <p:nvPr/>
        </p:nvSpPr>
        <p:spPr>
          <a:xfrm>
            <a:off x="632222" y="5661422"/>
            <a:ext cx="13365956" cy="22860"/>
          </a:xfrm>
          <a:prstGeom prst="roundRect">
            <a:avLst>
              <a:gd name="adj" fmla="val 331879"/>
            </a:avLst>
          </a:prstGeom>
          <a:solidFill>
            <a:srgbClr val="BCDBD4"/>
          </a:solidFill>
          <a:ln/>
        </p:spPr>
      </p:sp>
      <p:sp>
        <p:nvSpPr>
          <p:cNvPr id="6" name="Shape 2"/>
          <p:cNvSpPr/>
          <p:nvPr/>
        </p:nvSpPr>
        <p:spPr>
          <a:xfrm>
            <a:off x="3916918" y="5029260"/>
            <a:ext cx="22860" cy="632222"/>
          </a:xfrm>
          <a:prstGeom prst="roundRect">
            <a:avLst>
              <a:gd name="adj" fmla="val 331879"/>
            </a:avLst>
          </a:prstGeom>
          <a:solidFill>
            <a:srgbClr val="BCDBD4"/>
          </a:solidFill>
          <a:ln/>
        </p:spPr>
      </p:sp>
      <p:sp>
        <p:nvSpPr>
          <p:cNvPr id="7" name="Shape 3"/>
          <p:cNvSpPr/>
          <p:nvPr/>
        </p:nvSpPr>
        <p:spPr>
          <a:xfrm>
            <a:off x="3725228" y="5458242"/>
            <a:ext cx="406360" cy="406360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3857982" y="5525869"/>
            <a:ext cx="140851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2799517" y="3880128"/>
            <a:ext cx="2257901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Game Logic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12840" y="4270653"/>
            <a:ext cx="6231374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core game logic has been implemented. This includes the tetromino shapes, movement controls, and line clearing.</a:t>
            </a:r>
            <a:endParaRPr lang="en-US" sz="1400" dirty="0"/>
          </a:p>
        </p:txBody>
      </p:sp>
      <p:sp>
        <p:nvSpPr>
          <p:cNvPr id="11" name="Shape 7"/>
          <p:cNvSpPr/>
          <p:nvPr/>
        </p:nvSpPr>
        <p:spPr>
          <a:xfrm>
            <a:off x="7303532" y="5661362"/>
            <a:ext cx="22860" cy="632222"/>
          </a:xfrm>
          <a:prstGeom prst="roundRect">
            <a:avLst>
              <a:gd name="adj" fmla="val 331879"/>
            </a:avLst>
          </a:prstGeom>
          <a:solidFill>
            <a:srgbClr val="BCDBD4"/>
          </a:solidFill>
          <a:ln/>
        </p:spPr>
      </p:sp>
      <p:sp>
        <p:nvSpPr>
          <p:cNvPr id="12" name="Shape 8"/>
          <p:cNvSpPr/>
          <p:nvPr/>
        </p:nvSpPr>
        <p:spPr>
          <a:xfrm>
            <a:off x="7111841" y="5458242"/>
            <a:ext cx="406360" cy="406360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7201853" y="5525869"/>
            <a:ext cx="226219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0"/>
          <p:cNvSpPr/>
          <p:nvPr/>
        </p:nvSpPr>
        <p:spPr>
          <a:xfrm>
            <a:off x="5218390" y="6474262"/>
            <a:ext cx="4193381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Graphical User Interface (GUI)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4199453" y="6864787"/>
            <a:ext cx="6231374" cy="86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GUI using a Python library like Pygame is being developed to provide a visually engaging experience for players. This includes displaying the game board, and tetrominos.</a:t>
            </a:r>
            <a:endParaRPr lang="en-US" sz="1400" dirty="0"/>
          </a:p>
        </p:txBody>
      </p:sp>
      <p:sp>
        <p:nvSpPr>
          <p:cNvPr id="16" name="Shape 12"/>
          <p:cNvSpPr/>
          <p:nvPr/>
        </p:nvSpPr>
        <p:spPr>
          <a:xfrm>
            <a:off x="10690265" y="5029260"/>
            <a:ext cx="22860" cy="632222"/>
          </a:xfrm>
          <a:prstGeom prst="roundRect">
            <a:avLst>
              <a:gd name="adj" fmla="val 331879"/>
            </a:avLst>
          </a:prstGeom>
          <a:solidFill>
            <a:srgbClr val="BCDBD4"/>
          </a:solidFill>
          <a:ln/>
        </p:spPr>
      </p:sp>
      <p:sp>
        <p:nvSpPr>
          <p:cNvPr id="17" name="Shape 13"/>
          <p:cNvSpPr/>
          <p:nvPr/>
        </p:nvSpPr>
        <p:spPr>
          <a:xfrm>
            <a:off x="10498574" y="5458242"/>
            <a:ext cx="406360" cy="406360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588109" y="5525869"/>
            <a:ext cx="227290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5"/>
          <p:cNvSpPr/>
          <p:nvPr/>
        </p:nvSpPr>
        <p:spPr>
          <a:xfrm>
            <a:off x="8871942" y="3591163"/>
            <a:ext cx="3659743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Gameplay Enhancements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7586067" y="3981688"/>
            <a:ext cx="6231493" cy="86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are working on adding features to enhance gameplay, such as different game modes (e.g., timed mode, marathon mode), level progression, and special power-ups.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E4213E-5A80-A56E-590A-8D436075CC96}"/>
                  </a:ext>
                </a:extLst>
              </p14:cNvPr>
              <p14:cNvContentPartPr/>
              <p14:nvPr/>
            </p14:nvContentPartPr>
            <p14:xfrm>
              <a:off x="12894097" y="7848629"/>
              <a:ext cx="1552320" cy="26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E4213E-5A80-A56E-590A-8D436075CC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31097" y="7785989"/>
                <a:ext cx="16779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959F56-D2EF-728B-E76C-8097779A1AAF}"/>
                  </a:ext>
                </a:extLst>
              </p14:cNvPr>
              <p14:cNvContentPartPr/>
              <p14:nvPr/>
            </p14:nvContentPartPr>
            <p14:xfrm>
              <a:off x="12720577" y="7801109"/>
              <a:ext cx="1690200" cy="221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959F56-D2EF-728B-E76C-8097779A1A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57937" y="7738469"/>
                <a:ext cx="1815840" cy="34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3" y="2249567"/>
            <a:ext cx="4973955" cy="37304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3871" y="564833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Leaderboard System: Next Step</a:t>
            </a:r>
            <a:endParaRPr lang="en-US" sz="4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71" y="2153364"/>
            <a:ext cx="1024890" cy="18371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36180" y="2358271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Structure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7536180" y="2801541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leaderboard system will be built using a suitable data structure, such as a database or a file system, to store player scores and rankings.</a:t>
            </a:r>
            <a:endParaRPr lang="en-US" sz="16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71" y="3990499"/>
            <a:ext cx="1024890" cy="183713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36180" y="4195405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Score Retrieval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7536180" y="4638675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game will retrieve player scores and update the leaderboard in real-time, ensuring that players can see their position and progress.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871" y="5827633"/>
            <a:ext cx="1024890" cy="183713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36180" y="6032540"/>
            <a:ext cx="3160395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Display and Sorting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7536180" y="6475809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leaderboard will be visually displayed within the game interface. Players can sort the leaderboard based on different criteria, such as score, level, or time taken.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927754-76EC-8AD4-C6D5-7FBA73E697C2}"/>
                  </a:ext>
                </a:extLst>
              </p14:cNvPr>
              <p14:cNvContentPartPr/>
              <p14:nvPr/>
            </p14:nvContentPartPr>
            <p14:xfrm>
              <a:off x="12919657" y="7809389"/>
              <a:ext cx="1515960" cy="212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927754-76EC-8AD4-C6D5-7FBA73E697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6657" y="7746389"/>
                <a:ext cx="16416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E00E13-6325-465B-AFF0-6F5D89F8EB16}"/>
                  </a:ext>
                </a:extLst>
              </p14:cNvPr>
              <p14:cNvContentPartPr/>
              <p14:nvPr/>
            </p14:nvContentPartPr>
            <p14:xfrm>
              <a:off x="12905617" y="7952309"/>
              <a:ext cx="1564200" cy="8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E00E13-6325-465B-AFF0-6F5D89F8EB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42617" y="7889309"/>
                <a:ext cx="1689840" cy="2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11" y="283488"/>
            <a:ext cx="2268260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346853"/>
            <a:ext cx="109171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Leaderboard System Features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5395793"/>
            <a:ext cx="13042821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5657731" y="5630228"/>
            <a:ext cx="33149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6120646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leaderboard will reflect changes in scores immediately, providing players with instant feedback on their progress.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953603-1886-3F01-FA16-ACD198C4D6BF}"/>
                  </a:ext>
                </a:extLst>
              </p14:cNvPr>
              <p14:cNvContentPartPr/>
              <p14:nvPr/>
            </p14:nvContentPartPr>
            <p14:xfrm>
              <a:off x="12728137" y="7770509"/>
              <a:ext cx="1752120" cy="32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953603-1886-3F01-FA16-ACD198C4D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5137" y="7707869"/>
                <a:ext cx="1877760" cy="44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606" y="2270879"/>
            <a:ext cx="4939070" cy="368784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66167" y="776526"/>
            <a:ext cx="7611666" cy="1368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Challenges Faced and Overcome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766167" y="2473166"/>
            <a:ext cx="7611666" cy="4979908"/>
          </a:xfrm>
          <a:prstGeom prst="roundRect">
            <a:avLst>
              <a:gd name="adj" fmla="val 184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73787" y="2480786"/>
            <a:ext cx="7596426" cy="6281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92624" y="2619732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4794647" y="2619732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73787" y="3108960"/>
            <a:ext cx="7596426" cy="13287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92624" y="3247906"/>
            <a:ext cx="3356729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Efficiently handling user input and game logic.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4794647" y="3247906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Implemented a robust event handling system and a well-defined game loop.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773787" y="4437698"/>
            <a:ext cx="7596426" cy="16790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92624" y="4576643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smooth game performance with complex graphics.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4794647" y="4576643"/>
            <a:ext cx="3356729" cy="1401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the game code for efficiency, reducing redundant calculations and using resource-efficient libraries.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773787" y="6116717"/>
            <a:ext cx="7596426" cy="13287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92624" y="6255663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Designing a user-friendly interface that is visually appealing and easy to navigate.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4794647" y="6255663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Utilized a design library with pre-built UI elements and conducted user testing to gather feedback.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Next Steps and Timeline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605111" y="2666048"/>
            <a:ext cx="30480" cy="4655225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6" name="Shape 2"/>
          <p:cNvSpPr/>
          <p:nvPr/>
        </p:nvSpPr>
        <p:spPr>
          <a:xfrm>
            <a:off x="6845022" y="316110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7" name="Shape 3"/>
          <p:cNvSpPr/>
          <p:nvPr/>
        </p:nvSpPr>
        <p:spPr>
          <a:xfrm>
            <a:off x="6365200" y="29211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31888" y="3006209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867888" y="2892862"/>
            <a:ext cx="47572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Leaderboard Development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867888" y="3383280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Complete the development of the leaderboard system, including data storage, retrieval, and display logic. This is expected to be completed within the next two weeks.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845022" y="542067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2" name="Shape 8"/>
          <p:cNvSpPr/>
          <p:nvPr/>
        </p:nvSpPr>
        <p:spPr>
          <a:xfrm>
            <a:off x="6365200" y="51807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478310" y="5265777"/>
            <a:ext cx="2840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867888" y="5152430"/>
            <a:ext cx="53443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Game Testing and Refinement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867888" y="5642848"/>
            <a:ext cx="596872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 thorough testing of the completed Tetris game and leaderboard system. This includes testing various game scenarios, bug fixing, and user feedback. This phase is expected to take three weeks.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845303-EAE8-F5C5-C292-B9A55EFA8DBD}"/>
                  </a:ext>
                </a:extLst>
              </p14:cNvPr>
              <p14:cNvContentPartPr/>
              <p14:nvPr/>
            </p14:nvContentPartPr>
            <p14:xfrm>
              <a:off x="12801577" y="7819109"/>
              <a:ext cx="1679400" cy="29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845303-EAE8-F5C5-C292-B9A55EFA8D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38937" y="7756109"/>
                <a:ext cx="18050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246C72-6103-4C5F-D272-94D8FFFCA3E8}"/>
                  </a:ext>
                </a:extLst>
              </p14:cNvPr>
              <p14:cNvContentPartPr/>
              <p14:nvPr/>
            </p14:nvContentPartPr>
            <p14:xfrm>
              <a:off x="12695377" y="7327709"/>
              <a:ext cx="1775160" cy="752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246C72-6103-4C5F-D272-94D8FFFCA3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32737" y="7264709"/>
                <a:ext cx="1900800" cy="87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3" y="1447324"/>
            <a:ext cx="5052655" cy="53348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3619" y="748665"/>
            <a:ext cx="7436287" cy="542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Takeaways</a:t>
            </a:r>
            <a:endParaRPr lang="en-US" sz="3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619" y="1550908"/>
            <a:ext cx="433626" cy="43362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3619" y="2158008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Progress Made</a:t>
            </a:r>
            <a:endParaRPr lang="en-US" sz="1700" dirty="0"/>
          </a:p>
        </p:txBody>
      </p:sp>
      <p:sp>
        <p:nvSpPr>
          <p:cNvPr id="7" name="Text 2"/>
          <p:cNvSpPr/>
          <p:nvPr/>
        </p:nvSpPr>
        <p:spPr>
          <a:xfrm>
            <a:off x="6093619" y="2533055"/>
            <a:ext cx="7929563" cy="832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Significant progress has been made on the Tetris game development, with the login system completed and the core game logic implemented. The leaderboard system is the next major focus.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619" y="3886081"/>
            <a:ext cx="433626" cy="43362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93619" y="4493181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Teamwork</a:t>
            </a:r>
            <a:endParaRPr lang="en-US" sz="1700" dirty="0"/>
          </a:p>
        </p:txBody>
      </p:sp>
      <p:sp>
        <p:nvSpPr>
          <p:cNvPr id="10" name="Text 4"/>
          <p:cNvSpPr/>
          <p:nvPr/>
        </p:nvSpPr>
        <p:spPr>
          <a:xfrm>
            <a:off x="6093619" y="4868228"/>
            <a:ext cx="7929563" cy="555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success of this project hinges on collaborative teamwork, effective communication, and the dedication of everyone involved.</a:t>
            </a:r>
            <a:endParaRPr lang="en-US" sz="13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619" y="5943719"/>
            <a:ext cx="433626" cy="43362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93619" y="6550819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 Goals</a:t>
            </a:r>
            <a:endParaRPr lang="en-US" sz="1700" dirty="0"/>
          </a:p>
        </p:txBody>
      </p:sp>
      <p:sp>
        <p:nvSpPr>
          <p:cNvPr id="13" name="Text 6"/>
          <p:cNvSpPr/>
          <p:nvPr/>
        </p:nvSpPr>
        <p:spPr>
          <a:xfrm>
            <a:off x="6093619" y="6925866"/>
            <a:ext cx="7929563" cy="555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aim to deliver a high-quality Tetris game with an engaging gameplay experience and a functional leaderboard system that encourages competition and social interaction.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EFBFBF-4E4B-D3A4-AB37-AAD0F143AA19}"/>
                  </a:ext>
                </a:extLst>
              </p14:cNvPr>
              <p14:cNvContentPartPr/>
              <p14:nvPr/>
            </p14:nvContentPartPr>
            <p14:xfrm>
              <a:off x="12986977" y="7336349"/>
              <a:ext cx="1414080" cy="668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EFBFBF-4E4B-D3A4-AB37-AAD0F143AA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24337" y="7273709"/>
                <a:ext cx="15397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8533B3-9A6A-EC8A-CB26-8FE98C998A4D}"/>
                  </a:ext>
                </a:extLst>
              </p14:cNvPr>
              <p14:cNvContentPartPr/>
              <p14:nvPr/>
            </p14:nvContentPartPr>
            <p14:xfrm>
              <a:off x="12778177" y="7744589"/>
              <a:ext cx="1705320" cy="34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8533B3-9A6A-EC8A-CB26-8FE98C998A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15177" y="7681589"/>
                <a:ext cx="18309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AF952D-743F-C18C-9D87-2462739F85FD}"/>
                  </a:ext>
                </a:extLst>
              </p14:cNvPr>
              <p14:cNvContentPartPr/>
              <p14:nvPr/>
            </p14:nvContentPartPr>
            <p14:xfrm>
              <a:off x="12708697" y="7812629"/>
              <a:ext cx="1568160" cy="250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AF952D-743F-C18C-9D87-2462739F85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5697" y="7749989"/>
                <a:ext cx="16938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612BD-C5FA-03B7-68D0-557329FD0148}"/>
                  </a:ext>
                </a:extLst>
              </p14:cNvPr>
              <p14:cNvContentPartPr/>
              <p14:nvPr/>
            </p14:nvContentPartPr>
            <p14:xfrm>
              <a:off x="12487657" y="7740269"/>
              <a:ext cx="1088640" cy="41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612BD-C5FA-03B7-68D0-557329FD01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5017" y="7677629"/>
                <a:ext cx="1214280" cy="5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613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Raghav Mahajan</cp:lastModifiedBy>
  <cp:revision>2</cp:revision>
  <dcterms:created xsi:type="dcterms:W3CDTF">2024-09-05T14:19:39Z</dcterms:created>
  <dcterms:modified xsi:type="dcterms:W3CDTF">2024-09-05T14:24:57Z</dcterms:modified>
</cp:coreProperties>
</file>