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81" r:id="rId8"/>
    <p:sldId id="260" r:id="rId9"/>
    <p:sldId id="282"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2/17/2023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2/17/2023</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2/17/2023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2/17/2023</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2/17/2023</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2/17/2023</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2/17/2023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304800"/>
            <a:ext cx="7772400" cy="1829761"/>
          </a:xfrm>
        </p:spPr>
        <p:txBody>
          <a:bodyPr>
            <a:normAutofit/>
          </a:bodyPr>
          <a:lstStyle/>
          <a:p>
            <a:pPr algn="ctr"/>
            <a:r>
              <a:rPr lang="en-US" sz="4000" dirty="0">
                <a:solidFill>
                  <a:schemeClr val="tx1"/>
                </a:solidFill>
              </a:rPr>
              <a:t>Hangman game</a:t>
            </a:r>
            <a:br>
              <a:rPr lang="en-US" sz="4000" dirty="0">
                <a:solidFill>
                  <a:schemeClr val="tx1"/>
                </a:solidFill>
              </a:rPr>
            </a:br>
            <a:endParaRPr lang="en-US" sz="4000" dirty="0">
              <a:solidFill>
                <a:schemeClr val="tx1"/>
              </a:solidFill>
            </a:endParaRPr>
          </a:p>
        </p:txBody>
      </p:sp>
      <p:sp>
        <p:nvSpPr>
          <p:cNvPr id="3" name="Subtitle 2"/>
          <p:cNvSpPr>
            <a:spLocks noGrp="1"/>
          </p:cNvSpPr>
          <p:nvPr>
            <p:ph type="subTitle" idx="1"/>
          </p:nvPr>
        </p:nvSpPr>
        <p:spPr>
          <a:xfrm>
            <a:off x="1187624" y="2134561"/>
            <a:ext cx="7772400" cy="1199704"/>
          </a:xfrm>
        </p:spPr>
        <p:txBody>
          <a:bodyPr>
            <a:noAutofit/>
          </a:bodyPr>
          <a:lstStyle/>
          <a:p>
            <a:pPr algn="ctr"/>
            <a:r>
              <a:rPr lang="en-US" sz="2600" dirty="0"/>
              <a:t>Parul Institute of Computer Applications</a:t>
            </a:r>
          </a:p>
          <a:p>
            <a:pPr algn="ctr"/>
            <a:r>
              <a:rPr lang="en-US" sz="2800" dirty="0"/>
              <a:t>Semester 2 Project -1</a:t>
            </a:r>
          </a:p>
          <a:p>
            <a:pPr algn="ctr"/>
            <a:r>
              <a:rPr lang="en-US" sz="2400" dirty="0"/>
              <a:t>2022-23</a:t>
            </a:r>
          </a:p>
          <a:p>
            <a:pPr algn="ctr"/>
            <a:r>
              <a:rPr lang="en-US" sz="2600" dirty="0"/>
              <a:t>Team members</a:t>
            </a:r>
          </a:p>
          <a:p>
            <a:pPr algn="ctr"/>
            <a:r>
              <a:rPr lang="en-IN" sz="2000" b="1" dirty="0"/>
              <a:t>1. </a:t>
            </a:r>
            <a:r>
              <a:rPr lang="en-IN" sz="2000" dirty="0"/>
              <a:t>2205101100104 Rahul Singh  Division: G</a:t>
            </a:r>
            <a:endParaRPr lang="en-IN" sz="2000" b="1" dirty="0"/>
          </a:p>
          <a:p>
            <a:pPr algn="ctr"/>
            <a:r>
              <a:rPr lang="en-IN" sz="2000" b="1" dirty="0"/>
              <a:t>2. </a:t>
            </a:r>
            <a:r>
              <a:rPr lang="en-IN" sz="2000" dirty="0"/>
              <a:t>2205101100103</a:t>
            </a:r>
            <a:r>
              <a:rPr lang="en-IN" sz="2000" b="1" dirty="0"/>
              <a:t> Raghav Mahajan Division</a:t>
            </a:r>
            <a:r>
              <a:rPr lang="en-IN" sz="2000" dirty="0"/>
              <a:t>: G</a:t>
            </a:r>
            <a:endParaRPr lang="en-IN" sz="2000" b="1" dirty="0"/>
          </a:p>
          <a:p>
            <a:pPr algn="ctr"/>
            <a:r>
              <a:rPr lang="en-IN" sz="2000" b="1" dirty="0"/>
              <a:t>3. </a:t>
            </a:r>
            <a:r>
              <a:rPr lang="en-IN" sz="2000" dirty="0"/>
              <a:t>2205101100152  Dipesh </a:t>
            </a:r>
            <a:r>
              <a:rPr lang="en-IN" sz="2000" dirty="0" err="1"/>
              <a:t>Rauniyar</a:t>
            </a:r>
            <a:r>
              <a:rPr lang="en-IN" sz="2000" dirty="0"/>
              <a:t> </a:t>
            </a:r>
            <a:r>
              <a:rPr lang="en-IN" sz="2000" b="1" dirty="0"/>
              <a:t>Division: G</a:t>
            </a:r>
          </a:p>
          <a:p>
            <a:pPr algn="ctr"/>
            <a:endParaRPr lang="en-IN" sz="2000" b="1" dirty="0"/>
          </a:p>
          <a:p>
            <a:pPr algn="ct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2" name="Content Placeholder 1"/>
          <p:cNvSpPr>
            <a:spLocks noGrp="1"/>
          </p:cNvSpPr>
          <p:nvPr>
            <p:ph sz="quarter" idx="1"/>
          </p:nvPr>
        </p:nvSpPr>
        <p:spPr/>
        <p:txBody>
          <a:bodyPr/>
          <a:lstStyle/>
          <a:p>
            <a:endParaRPr lang="en-US"/>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hlinkClick r:id="rId2" action="ppaction://hlinksldjump"/>
              </a:rPr>
              <a:t>Abstract</a:t>
            </a:r>
            <a:endParaRPr lang="en-US" dirty="0"/>
          </a:p>
          <a:p>
            <a:pPr>
              <a:buFont typeface="Wingdings" pitchFamily="2" charset="2"/>
              <a:buChar char="Ø"/>
            </a:pPr>
            <a:r>
              <a:rPr lang="en-US" dirty="0">
                <a:hlinkClick r:id="" action="ppaction://noaction"/>
              </a:rPr>
              <a:t>Tools and Technology Used</a:t>
            </a:r>
          </a:p>
          <a:p>
            <a:pPr>
              <a:buFont typeface="Wingdings" pitchFamily="2" charset="2"/>
              <a:buChar char="Ø"/>
            </a:pPr>
            <a:r>
              <a:rPr lang="en-US" dirty="0">
                <a:hlinkClick r:id="rId3" action="ppaction://hlinksldjump"/>
              </a:rPr>
              <a:t>Features of Proposed System</a:t>
            </a:r>
          </a:p>
          <a:p>
            <a:pPr>
              <a:buFont typeface="Wingdings" pitchFamily="2" charset="2"/>
              <a:buChar char="Ø"/>
            </a:pPr>
            <a:r>
              <a:rPr lang="en-US" dirty="0">
                <a:hlinkClick r:id="rId3" action="ppaction://hlinksldjump"/>
              </a:rPr>
              <a:t>Limitation of Proposed System</a:t>
            </a:r>
          </a:p>
          <a:p>
            <a:pPr>
              <a:buFont typeface="Wingdings" pitchFamily="2" charset="2"/>
              <a:buChar char="Ø"/>
            </a:pPr>
            <a:r>
              <a:rPr lang="en-US" dirty="0">
                <a:hlinkClick r:id="rId4" action="ppaction://hlinksldjump"/>
              </a:rPr>
              <a:t>Users and their role description</a:t>
            </a: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p:txBody>
          <a:bodyPr>
            <a:normAutofit fontScale="25000" lnSpcReduction="20000"/>
          </a:bodyPr>
          <a:lstStyle/>
          <a:p>
            <a:pPr>
              <a:spcBef>
                <a:spcPts val="1500"/>
              </a:spcBef>
              <a:spcAft>
                <a:spcPts val="1500"/>
              </a:spcAft>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The Hangman game project is an engaging and interactive game that is designed to help users improve their language skills, vocabulary, and spelling. The game </a:t>
            </a:r>
            <a:r>
              <a:rPr lang="en-IN" sz="8000" dirty="0">
                <a:latin typeface="Times New Roman" panose="02020603050405020304" pitchFamily="18" charset="0"/>
                <a:ea typeface="Times New Roman" panose="02020603050405020304" pitchFamily="18" charset="0"/>
                <a:cs typeface="Times New Roman" panose="02020603050405020304" pitchFamily="18" charset="0"/>
              </a:rPr>
              <a:t>can be</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built using the Python programming language and it’s some libraries, which provide a range of features and tools to create an immersive and visually appealing game experience.</a:t>
            </a:r>
          </a:p>
          <a:p>
            <a:pPr>
              <a:spcBef>
                <a:spcPts val="1500"/>
              </a:spcBef>
              <a:spcAft>
                <a:spcPts val="1500"/>
              </a:spcAft>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The game offers multiple levels of difficulty, word categories, and game modes to cater to the diverse needs and preferences of the users. The game's hint system, high score tracking, and user profiles provide motivation and feedback to the users, keeping them engaged and challenged.</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Technology Used</a:t>
            </a:r>
          </a:p>
        </p:txBody>
      </p:sp>
      <p:sp>
        <p:nvSpPr>
          <p:cNvPr id="3" name="Content Placeholder 2"/>
          <p:cNvSpPr>
            <a:spLocks noGrp="1"/>
          </p:cNvSpPr>
          <p:nvPr>
            <p:ph sz="quarter" idx="1"/>
          </p:nvPr>
        </p:nvSpPr>
        <p:spPr/>
        <p:txBody>
          <a:bodyPr>
            <a:normAutofit/>
          </a:bodyPr>
          <a:lstStyle/>
          <a:p>
            <a:pPr marL="342900" lvl="0" indent="-342900">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Python programming language: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Python is a popular programming language used for developing games, web applications, and other software projects. It's easy to learn and use, has a large and active developer community, and offers a wide range of libraries and modules that can be used to create various game features.</a:t>
            </a:r>
          </a:p>
          <a:p>
            <a:pPr marL="342900" lvl="0" indent="-342900">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Integrated Development Environment (IDE):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 IDE is a software application that provides a comprehensive environment for developing and testing software projects. Examples of IDEs that can be used for Python game development include PyCharm, Visual Studio Code, and Sublime Text.</a:t>
            </a:r>
          </a:p>
          <a:p>
            <a:pPr marL="342900" indent="-342900">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Database Management System: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 database management system can be used to store and manage game data, such as player scores, game progress, and high scores.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tabLst>
                <a:tab pos="4572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a:bodyPr>
          <a:lstStyle/>
          <a:p>
            <a:r>
              <a:rPr lang="en-US" dirty="0"/>
              <a:t>Features of Proposed System</a:t>
            </a:r>
          </a:p>
        </p:txBody>
      </p:sp>
      <p:sp>
        <p:nvSpPr>
          <p:cNvPr id="3" name="Content Placeholder 2"/>
          <p:cNvSpPr>
            <a:spLocks noGrp="1"/>
          </p:cNvSpPr>
          <p:nvPr>
            <p:ph sz="quarter" idx="1"/>
          </p:nvPr>
        </p:nvSpPr>
        <p:spPr>
          <a:xfrm>
            <a:off x="457200" y="1600200"/>
            <a:ext cx="7467600" cy="7085384"/>
          </a:xfrm>
        </p:spPr>
        <p:txBody>
          <a:bodyPr>
            <a:normAutofit/>
          </a:bodyPr>
          <a:lstStyle/>
          <a:p>
            <a:pPr marL="342900" lvl="0" indent="-342900">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User-friendly interface: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game should have a simple and intuitive interface that allows users to navigate and play the game easily.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Customizable settings: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game should allow users to customize settings such as difficulty level, word categories, etc to suit their preferences.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score tracking:</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game should track and display users' high scores and progress to motivate them to continue playing and improving.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Hint system: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game should have a hint system that provides users with clues to help them guess the hidden word.</a:t>
            </a:r>
            <a:endParaRPr lang="en-IN" sz="2000" dirty="0">
              <a:latin typeface="Times New Roman" panose="02020603050405020304" pitchFamily="18" charset="0"/>
              <a:cs typeface="Times New Roman" panose="02020603050405020304" pitchFamily="18" charset="0"/>
            </a:endParaRPr>
          </a:p>
          <a:p>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Educational features: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game could include educational features such as definitions of words and spelling tips to help users improve their language skills</a:t>
            </a:r>
            <a:endParaRPr lang="en-US" sz="2000"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 of Proposed System</a:t>
            </a:r>
          </a:p>
        </p:txBody>
      </p:sp>
      <p:sp>
        <p:nvSpPr>
          <p:cNvPr id="2" name="Content Placeholder 1"/>
          <p:cNvSpPr>
            <a:spLocks noGrp="1"/>
          </p:cNvSpPr>
          <p:nvPr>
            <p:ph sz="quarter" idx="1"/>
          </p:nvPr>
        </p:nvSpPr>
        <p:spPr>
          <a:xfrm>
            <a:off x="457200" y="1600200"/>
            <a:ext cx="7467600" cy="5257800"/>
          </a:xfrm>
        </p:spPr>
        <p:txBody>
          <a:bodyPr>
            <a:normAutofit/>
          </a:bodyPr>
          <a:lstStyle/>
          <a:p>
            <a:pPr>
              <a:tabLst>
                <a:tab pos="228600" algn="l"/>
              </a:tabLst>
            </a:pPr>
            <a:r>
              <a:rPr lang="en-IN" sz="2000" b="1" dirty="0">
                <a:effectLst/>
                <a:latin typeface="Times New Roman" panose="02020603050405020304" pitchFamily="18" charset="0"/>
                <a:ea typeface="Times New Roman" panose="02020603050405020304" pitchFamily="18" charset="0"/>
              </a:rPr>
              <a:t>Limited Word Database:</a:t>
            </a:r>
            <a:r>
              <a:rPr lang="en-IN" sz="2000" dirty="0">
                <a:effectLst/>
                <a:latin typeface="Times New Roman" panose="02020603050405020304" pitchFamily="18" charset="0"/>
                <a:ea typeface="Times New Roman" panose="02020603050405020304" pitchFamily="18" charset="0"/>
              </a:rPr>
              <a:t> One of the main limitations of the Hangman game project is the size of the word database. Depending on how many words are included in the game, users may find themselves repeating the same words or running out of new words to guess. Expanding the word database would require additional time and effort to gather and curate new words.</a:t>
            </a:r>
          </a:p>
          <a:p>
            <a:pPr>
              <a:tabLst>
                <a:tab pos="228600" algn="l"/>
              </a:tabLst>
            </a:pPr>
            <a:r>
              <a:rPr lang="en-IN" sz="2000" b="1" dirty="0">
                <a:effectLst/>
                <a:latin typeface="Times New Roman" panose="02020603050405020304" pitchFamily="18" charset="0"/>
                <a:ea typeface="Times New Roman" panose="02020603050405020304" pitchFamily="18" charset="0"/>
              </a:rPr>
              <a:t>Lack of Sound Effects and Visuals:</a:t>
            </a:r>
            <a:r>
              <a:rPr lang="en-IN" sz="2000" dirty="0">
                <a:effectLst/>
                <a:latin typeface="Times New Roman" panose="02020603050405020304" pitchFamily="18" charset="0"/>
                <a:ea typeface="Times New Roman" panose="02020603050405020304" pitchFamily="18" charset="0"/>
              </a:rPr>
              <a:t> The Hangman game project may lack engaging sound effects or visually appealing graphics, which could limit the user's engagement and enjoyment of the game.</a:t>
            </a:r>
          </a:p>
          <a:p>
            <a:pPr>
              <a:tabLst>
                <a:tab pos="228600" algn="l"/>
              </a:tabLst>
            </a:pPr>
            <a:r>
              <a:rPr lang="en-IN" sz="2000" b="1" dirty="0">
                <a:effectLst/>
                <a:latin typeface="Times New Roman" panose="02020603050405020304" pitchFamily="18" charset="0"/>
                <a:ea typeface="Times New Roman" panose="02020603050405020304" pitchFamily="18" charset="0"/>
              </a:rPr>
              <a:t>Difficulty Level may not be Appropriate for all Users:</a:t>
            </a:r>
            <a:r>
              <a:rPr lang="en-IN" sz="2000" dirty="0">
                <a:effectLst/>
                <a:latin typeface="Times New Roman" panose="02020603050405020304" pitchFamily="18" charset="0"/>
                <a:ea typeface="Times New Roman" panose="02020603050405020304" pitchFamily="18" charset="0"/>
              </a:rPr>
              <a:t> The game's difficulty level might be too high for some users, which could lead to frustration and a lack of motivation to continue playing. At the same time, the difficulty level may be too easy for more advanced users, which could limit the challenge and entertainment value of the game.</a:t>
            </a:r>
          </a:p>
          <a:p>
            <a:endParaRPr lang="en-IN"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D5DB4-39AC-BB24-28AD-1023523055A3}"/>
              </a:ext>
            </a:extLst>
          </p:cNvPr>
          <p:cNvSpPr>
            <a:spLocks noGrp="1"/>
          </p:cNvSpPr>
          <p:nvPr>
            <p:ph sz="quarter" idx="1"/>
          </p:nvPr>
        </p:nvSpPr>
        <p:spPr>
          <a:xfrm>
            <a:off x="457200" y="260648"/>
            <a:ext cx="7467600" cy="6213304"/>
          </a:xfrm>
        </p:spPr>
        <p:txBody>
          <a:bodyPr/>
          <a:lstStyle/>
          <a:p>
            <a:pPr>
              <a:tabLst>
                <a:tab pos="228600" algn="l"/>
              </a:tabLst>
            </a:pPr>
            <a:r>
              <a:rPr lang="en-IN" sz="2000" b="1" dirty="0">
                <a:effectLst/>
                <a:latin typeface="Times New Roman" panose="02020603050405020304" pitchFamily="18" charset="0"/>
                <a:ea typeface="Times New Roman" panose="02020603050405020304" pitchFamily="18" charset="0"/>
              </a:rPr>
              <a:t>Limited Multiplayer Functionality:</a:t>
            </a:r>
            <a:r>
              <a:rPr lang="en-IN" sz="2000" dirty="0">
                <a:effectLst/>
                <a:latin typeface="Times New Roman" panose="02020603050405020304" pitchFamily="18" charset="0"/>
                <a:ea typeface="Times New Roman" panose="02020603050405020304" pitchFamily="18" charset="0"/>
              </a:rPr>
              <a:t> If the game only allows </a:t>
            </a:r>
            <a:r>
              <a:rPr lang="en-IN" sz="2000" dirty="0">
                <a:latin typeface="Times New Roman" panose="02020603050405020304" pitchFamily="18" charset="0"/>
                <a:ea typeface="Times New Roman" panose="02020603050405020304" pitchFamily="18" charset="0"/>
              </a:rPr>
              <a:t>one</a:t>
            </a:r>
            <a:r>
              <a:rPr lang="en-IN" sz="2000" dirty="0">
                <a:effectLst/>
                <a:latin typeface="Times New Roman" panose="02020603050405020304" pitchFamily="18" charset="0"/>
                <a:ea typeface="Times New Roman" panose="02020603050405020304" pitchFamily="18" charset="0"/>
              </a:rPr>
              <a:t> player to play at a time, this can limit the enjoyment of who want to play together. Additionally, players may not be able to play against each other online, which could be a drawback for users who want to compete with others remotely.</a:t>
            </a:r>
          </a:p>
          <a:p>
            <a:pPr>
              <a:tabLst>
                <a:tab pos="228600" algn="l"/>
              </a:tabLst>
            </a:pPr>
            <a:r>
              <a:rPr lang="en-IN" sz="2000" b="1" dirty="0">
                <a:effectLst/>
                <a:latin typeface="Times New Roman" panose="02020603050405020304" pitchFamily="18" charset="0"/>
                <a:ea typeface="Times New Roman" panose="02020603050405020304" pitchFamily="18" charset="0"/>
              </a:rPr>
              <a:t>Lack of Customization Options:</a:t>
            </a:r>
            <a:r>
              <a:rPr lang="en-IN" sz="2000" dirty="0">
                <a:effectLst/>
                <a:latin typeface="Times New Roman" panose="02020603050405020304" pitchFamily="18" charset="0"/>
                <a:ea typeface="Times New Roman" panose="02020603050405020304" pitchFamily="18" charset="0"/>
              </a:rPr>
              <a:t> The game may not offer many options for customization, such as the ability to change the background or add additional game modes. This could limit the game's replay value and user engagement.</a:t>
            </a:r>
          </a:p>
          <a:p>
            <a:endParaRPr lang="en-IN" dirty="0"/>
          </a:p>
        </p:txBody>
      </p:sp>
    </p:spTree>
    <p:extLst>
      <p:ext uri="{BB962C8B-B14F-4D97-AF65-F5344CB8AC3E}">
        <p14:creationId xmlns:p14="http://schemas.microsoft.com/office/powerpoint/2010/main" val="366934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normAutofit fontScale="92500"/>
          </a:bodyPr>
          <a:lstStyle/>
          <a:p>
            <a:r>
              <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rPr>
              <a:t>General Users:</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These are the primary user of the Hangman game project. Their role is to play the game, enjoy its features, and provide feedback on the game's functionality, ease of use, and overall enjoyment.</a:t>
            </a:r>
          </a:p>
          <a:p>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rPr>
              <a:t>Game Developers:</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Game developers are responsible for creating the Hangman game project. Their role is to design and implement the game's features, troubleshoot any issues, and ensure that the game is engaging and enjoyable for the users.</a:t>
            </a:r>
          </a:p>
          <a:p>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rPr>
              <a:t>Game Testers:</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Game testers are responsible for testing the Hangman game project. Their role is to identify any issues or bugs in the game's functionality, evaluate its performance, and provide feedback to the game developers.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3A94E-70CD-12E6-5BCC-B3DE39E46CFE}"/>
              </a:ext>
            </a:extLst>
          </p:cNvPr>
          <p:cNvSpPr>
            <a:spLocks noGrp="1"/>
          </p:cNvSpPr>
          <p:nvPr>
            <p:ph sz="quarter" idx="1"/>
          </p:nvPr>
        </p:nvSpPr>
        <p:spPr>
          <a:xfrm>
            <a:off x="467544" y="260648"/>
            <a:ext cx="7467600" cy="4873752"/>
          </a:xfrm>
        </p:spPr>
        <p:txBody>
          <a:bodyPr/>
          <a:lstStyle/>
          <a:p>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Teachers and Educators: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Hangman game project can also be used as an educational tool for teachers and educators. Their role is to use the game to teach vocabulary, spelling, and other language skills to their students. They may also provide feedback on the game's effectiveness as a teaching tool and make suggestions on how to improve it for educational use.</a:t>
            </a:r>
          </a:p>
          <a:p>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Game Reviewers: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Game reviewers are responsible for reviewing the Hangman game project. Their role is to evaluate the game's features, graphics, user engagement, and overall entertainment value. They provide feedback to the game developers and make recommendations on how to improve the game.</a:t>
            </a:r>
          </a:p>
          <a:p>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40590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116</TotalTime>
  <Words>947</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Schoolbook</vt:lpstr>
      <vt:lpstr>Times New Roman</vt:lpstr>
      <vt:lpstr>Wingdings</vt:lpstr>
      <vt:lpstr>Wingdings 2</vt:lpstr>
      <vt:lpstr>Oriel</vt:lpstr>
      <vt:lpstr>Hangman game </vt:lpstr>
      <vt:lpstr>INDEX</vt:lpstr>
      <vt:lpstr>Abstract </vt:lpstr>
      <vt:lpstr>Tools and Technology Used</vt:lpstr>
      <vt:lpstr>Features of Proposed System</vt:lpstr>
      <vt:lpstr>Limitation of Proposed System</vt:lpstr>
      <vt:lpstr>PowerPoint Presentation</vt:lpstr>
      <vt:lpstr>Users and their role description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raghav mahajan</cp:lastModifiedBy>
  <cp:revision>55</cp:revision>
  <dcterms:created xsi:type="dcterms:W3CDTF">2017-10-03T10:36:15Z</dcterms:created>
  <dcterms:modified xsi:type="dcterms:W3CDTF">2023-02-17T02:42:14Z</dcterms:modified>
</cp:coreProperties>
</file>