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875"/>
    <a:srgbClr val="EF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2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9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2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A270-9340-4F4B-A8FB-4181F6C03A04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F129-7BE7-462F-938E-F483928DAA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1790"/>
            <a:ext cx="12192000" cy="8702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2019 Ironman World Championship </a:t>
            </a:r>
            <a:r>
              <a:rPr lang="en-US" b="1" dirty="0" smtClean="0"/>
              <a:t>Analysis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795" y="6069330"/>
            <a:ext cx="7090410" cy="78867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Regan Maher, Cory Potter, Lance Weston, Melissa Memel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4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What’s Ironman 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Ironman Triathlon</a:t>
            </a:r>
            <a:r>
              <a:rPr lang="en-US" dirty="0"/>
              <a:t> is one of a series of long-distance triathlon races </a:t>
            </a:r>
            <a:endParaRPr lang="en-US" dirty="0" smtClean="0"/>
          </a:p>
          <a:p>
            <a:r>
              <a:rPr lang="en-US" dirty="0" smtClean="0"/>
              <a:t>It is organized </a:t>
            </a:r>
            <a:r>
              <a:rPr lang="en-US" dirty="0"/>
              <a:t>by the World Triathlon Corporation (</a:t>
            </a:r>
            <a:r>
              <a:rPr lang="en-US" dirty="0" smtClean="0"/>
              <a:t>WTC)</a:t>
            </a:r>
          </a:p>
          <a:p>
            <a:r>
              <a:rPr lang="en-US" dirty="0" smtClean="0"/>
              <a:t>It consists of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2.4-mile </a:t>
            </a:r>
            <a:r>
              <a:rPr lang="en-US" dirty="0"/>
              <a:t>(3.86 km) </a:t>
            </a:r>
            <a:r>
              <a:rPr lang="en-US" dirty="0" smtClean="0"/>
              <a:t>swim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112-mile </a:t>
            </a:r>
            <a:r>
              <a:rPr lang="en-US" dirty="0"/>
              <a:t>(180.25 km) bicycle ride 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26.22-mile </a:t>
            </a:r>
            <a:r>
              <a:rPr lang="en-US" dirty="0"/>
              <a:t>(42.20 km) </a:t>
            </a:r>
            <a:r>
              <a:rPr lang="en-US" dirty="0" smtClean="0"/>
              <a:t>run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5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err="1"/>
              <a:t>Kaggle</a:t>
            </a:r>
            <a:r>
              <a:rPr lang="en-US" dirty="0"/>
              <a:t> CSV, and a countries CSV found on </a:t>
            </a:r>
            <a:r>
              <a:rPr lang="en-US" dirty="0" err="1"/>
              <a:t>git</a:t>
            </a:r>
            <a:r>
              <a:rPr lang="en-US" dirty="0"/>
              <a:t> hub. </a:t>
            </a:r>
          </a:p>
          <a:p>
            <a:r>
              <a:rPr lang="en-US" dirty="0" err="1"/>
              <a:t>Git</a:t>
            </a:r>
            <a:r>
              <a:rPr lang="en-US" dirty="0"/>
              <a:t> Hub </a:t>
            </a:r>
            <a:r>
              <a:rPr lang="en-US" dirty="0" smtClean="0"/>
              <a:t>Location: </a:t>
            </a:r>
            <a:r>
              <a:rPr lang="en-US" dirty="0"/>
              <a:t>https://github.com/rmaher314/Project2.git</a:t>
            </a:r>
          </a:p>
          <a:p>
            <a:r>
              <a:rPr lang="en-US" dirty="0"/>
              <a:t>Rationale of </a:t>
            </a:r>
            <a:r>
              <a:rPr lang="en-US" dirty="0" smtClean="0"/>
              <a:t>Project: This </a:t>
            </a:r>
            <a:r>
              <a:rPr lang="en-US" dirty="0"/>
              <a:t>is where we can put in our data info</a:t>
            </a:r>
          </a:p>
          <a:p>
            <a:r>
              <a:rPr lang="en-US" dirty="0"/>
              <a:t>Project </a:t>
            </a:r>
            <a:r>
              <a:rPr lang="en-US" dirty="0" smtClean="0"/>
              <a:t>Track: </a:t>
            </a:r>
            <a:r>
              <a:rPr lang="en-US" dirty="0"/>
              <a:t>Interactive dashboard with multiple charts that update from the </a:t>
            </a:r>
            <a:r>
              <a:rPr lang="en-US" dirty="0" smtClean="0"/>
              <a:t>same </a:t>
            </a:r>
            <a:r>
              <a:rPr lang="en-US" dirty="0"/>
              <a:t>data. </a:t>
            </a:r>
          </a:p>
          <a:p>
            <a:r>
              <a:rPr lang="en-US" dirty="0"/>
              <a:t>Images of Visual </a:t>
            </a:r>
            <a:r>
              <a:rPr lang="en-US" dirty="0" smtClean="0"/>
              <a:t>Types: We </a:t>
            </a:r>
            <a:r>
              <a:rPr lang="en-US" dirty="0"/>
              <a:t>can grab images once we have a firmed-up </a:t>
            </a:r>
            <a:r>
              <a:rPr lang="en-US" dirty="0" smtClean="0"/>
              <a:t>approach to </a:t>
            </a:r>
            <a:r>
              <a:rPr lang="en-US" dirty="0"/>
              <a:t>the data.</a:t>
            </a:r>
          </a:p>
          <a:p>
            <a:r>
              <a:rPr lang="en-US" dirty="0"/>
              <a:t>Mapping the location of 2019 </a:t>
            </a:r>
            <a:r>
              <a:rPr lang="en-US" dirty="0" smtClean="0"/>
              <a:t>Participants</a:t>
            </a:r>
          </a:p>
          <a:p>
            <a:r>
              <a:rPr lang="en-US" dirty="0"/>
              <a:t>Looking at the three stages (Swim, Bike, Run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3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1: Mapping </a:t>
            </a:r>
            <a:r>
              <a:rPr lang="en-US" dirty="0"/>
              <a:t>the location of 2019 Participants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</a:t>
            </a:r>
            <a:r>
              <a:rPr lang="en-US" dirty="0"/>
              <a:t>of </a:t>
            </a:r>
            <a:r>
              <a:rPr lang="en-US" dirty="0" smtClean="0"/>
              <a:t>the dots are </a:t>
            </a:r>
            <a:r>
              <a:rPr lang="en-US" dirty="0"/>
              <a:t>based on total participants by division from country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olor gradient are </a:t>
            </a:r>
            <a:r>
              <a:rPr lang="en-US" dirty="0"/>
              <a:t>based on percentage ranked.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5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2: Looking </a:t>
            </a:r>
            <a:r>
              <a:rPr lang="en-US" dirty="0"/>
              <a:t>at the three stages (Swim, Bike, Run)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bar chart of the selected division and compare with the averages of </a:t>
            </a:r>
            <a:r>
              <a:rPr lang="en-US" dirty="0" smtClean="0"/>
              <a:t>the other </a:t>
            </a:r>
            <a:r>
              <a:rPr lang="en-US" dirty="0"/>
              <a:t>divisions.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54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 3: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Representing the top 10 from each division with their stats, </a:t>
            </a:r>
            <a:br>
              <a:rPr lang="en-US" dirty="0"/>
            </a:br>
            <a:r>
              <a:rPr lang="en-US" dirty="0"/>
              <a:t>country, ranking, leg 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03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92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187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2019 Ironman World Championship Analysis</vt:lpstr>
      <vt:lpstr>What’s Ironman ?</vt:lpstr>
      <vt:lpstr>PowerPoint Presentation</vt:lpstr>
      <vt:lpstr>Visualization 1: Mapping the location of 2019 Participants</vt:lpstr>
      <vt:lpstr>Visualization 2: Looking at the three stages (Swim, Bike, Run)</vt:lpstr>
      <vt:lpstr>Visualization 3: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Ironman World Championship Analysis</dc:title>
  <dc:creator>Melissa.memel</dc:creator>
  <cp:lastModifiedBy>Melissa.memel</cp:lastModifiedBy>
  <cp:revision>10</cp:revision>
  <dcterms:created xsi:type="dcterms:W3CDTF">2020-12-02T02:45:57Z</dcterms:created>
  <dcterms:modified xsi:type="dcterms:W3CDTF">2020-12-03T03:27:10Z</dcterms:modified>
</cp:coreProperties>
</file>