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7" r:id="rId10"/>
    <p:sldId id="278" r:id="rId11"/>
    <p:sldId id="276" r:id="rId12"/>
    <p:sldId id="275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hikesh Maheshwari" initials="RM" lastIdx="3" clrIdx="0">
    <p:extLst>
      <p:ext uri="{19B8F6BF-5375-455C-9EA6-DF929625EA0E}">
        <p15:presenceInfo xmlns:p15="http://schemas.microsoft.com/office/powerpoint/2012/main" userId="52dd1d2c9c297d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4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6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69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3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3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02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3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3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31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B0B7F-0616-4289-8025-C62536D7B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9" b="8621"/>
          <a:stretch/>
        </p:blipFill>
        <p:spPr>
          <a:xfrm>
            <a:off x="49681" y="-44009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8BB7D-E403-44A6-94FC-43BEF810B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490" y="2257599"/>
            <a:ext cx="6998247" cy="1409781"/>
          </a:xfrm>
        </p:spPr>
        <p:txBody>
          <a:bodyPr>
            <a:noAutofit/>
          </a:bodyPr>
          <a:lstStyle/>
          <a:p>
            <a:r>
              <a:rPr lang="en-US" sz="4000" dirty="0"/>
              <a:t>Unsupervised learning of  Legal Summary Reports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C24F6-31D1-4DD6-8670-327908C1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086401"/>
            <a:ext cx="7219954" cy="1011522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err="1">
                <a:solidFill>
                  <a:srgbClr val="06F6AE"/>
                </a:solidFill>
              </a:rPr>
              <a:t>Rushikesh</a:t>
            </a:r>
            <a:r>
              <a:rPr lang="en-US" sz="2300" dirty="0">
                <a:solidFill>
                  <a:srgbClr val="06F6AE"/>
                </a:solidFill>
              </a:rPr>
              <a:t> Maheshwari</a:t>
            </a:r>
          </a:p>
          <a:p>
            <a:r>
              <a:rPr lang="en-US" sz="2100" dirty="0">
                <a:solidFill>
                  <a:srgbClr val="06F6AE"/>
                </a:solidFill>
              </a:rPr>
              <a:t>Vijaya Singh</a:t>
            </a:r>
          </a:p>
          <a:p>
            <a:r>
              <a:rPr lang="en-US" sz="2100" dirty="0">
                <a:solidFill>
                  <a:srgbClr val="06F6AE"/>
                </a:solidFill>
              </a:rPr>
              <a:t>Priyanka </a:t>
            </a:r>
            <a:r>
              <a:rPr lang="en-US" sz="2100" dirty="0" err="1">
                <a:solidFill>
                  <a:srgbClr val="06F6AE"/>
                </a:solidFill>
              </a:rPr>
              <a:t>Sariya</a:t>
            </a:r>
            <a:endParaRPr lang="en-US" sz="2100" dirty="0">
              <a:solidFill>
                <a:srgbClr val="06F6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4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224-FFDA-4646-BA90-E33763D0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609600"/>
            <a:ext cx="11069782" cy="12573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Document Clustering using TFIDF on Sentence Clean Corpus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5D1877-59FA-4A94-8A87-A4ACF0A2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057" y="2076450"/>
            <a:ext cx="7238361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4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7F4B-2FF7-4573-A446-DF5D16E4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09600"/>
            <a:ext cx="11679382" cy="12573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Document Clustering using TFIDF on Catchphrase Clean Corpus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AF22F9-B8FE-477F-9F0E-D16167BCC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31" y="2090480"/>
            <a:ext cx="814501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4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A45B-B65A-41B1-AFFD-F5DD3CCF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46277-410F-4074-A36C-FBEC37CE5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27" y="2071498"/>
            <a:ext cx="7337766" cy="32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7244-2FA1-46CD-B063-754BEC9E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693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B3E-9C89-4ED9-905A-C1CEA823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3237"/>
            <a:ext cx="10353762" cy="1257300"/>
          </a:xfrm>
        </p:spPr>
        <p:txBody>
          <a:bodyPr/>
          <a:lstStyle/>
          <a:p>
            <a:r>
              <a:rPr lang="en-US" dirty="0"/>
              <a:t>Data Walk-through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C4262-5AFE-4E45-80E6-85EBEBA8EE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5385" y="1173562"/>
            <a:ext cx="7601230" cy="2720803"/>
          </a:xfrm>
          <a:prstGeom prst="rect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sk="http://schemas.microsoft.com/office/drawing/2018/sketchyshapes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0C42C-2F91-4533-82C7-4D877B175F1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b="32904"/>
          <a:stretch/>
        </p:blipFill>
        <p:spPr bwMode="auto">
          <a:xfrm>
            <a:off x="2231563" y="3969934"/>
            <a:ext cx="7665052" cy="2826943"/>
          </a:xfrm>
          <a:prstGeom prst="rect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lc="http://schemas.openxmlformats.org/drawingml/2006/lockedCanvas" xmlns="" xmlns:o="urn:schemas-microsoft-com:office:office" xmlns:v="urn:schemas-microsoft-com:vml" xmlns:w10="urn:schemas-microsoft-com:office:word" xmlns:w="http://schemas.openxmlformats.org/wordprocessingml/2006/main" xmlns:ask="http://schemas.microsoft.com/office/drawing/2018/sketchyshapes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56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8F1F-6BD0-4CFD-B2C8-68C3EBB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for “sentences”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DC921-22C6-434F-8B2B-A2400310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09" y="1777951"/>
            <a:ext cx="7117452" cy="47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0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8F1F-6BD0-4CFD-B2C8-68C3EBB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 – for “Catchphrases”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19796-541B-4DEC-84F6-80A5B2D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77" y="1991477"/>
            <a:ext cx="6040596" cy="43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8F1F-6BD0-4CFD-B2C8-68C3EBB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Document Clustering using TFIDF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22D9C-9DA5-4AB2-BE08-C5809BC5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22" y="1674743"/>
            <a:ext cx="7043719" cy="47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8F1F-6BD0-4CFD-B2C8-68C3EBB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Document Clustering using TFIDF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F9389-7C51-4140-9E11-A5794EE5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62" y="1696775"/>
            <a:ext cx="7559690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9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8F1F-6BD0-4CFD-B2C8-68C3EBB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Document Clustering using TFIDF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F9389-7C51-4140-9E11-A5794EE5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62" y="1696775"/>
            <a:ext cx="7559690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8F1F-6BD0-4CFD-B2C8-68C3EBB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Document Clustering using TFIDF on Sentence Corpus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6A9F8-34BE-4042-9B84-5D698ED5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99" y="1803952"/>
            <a:ext cx="9385917" cy="42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FBA3-E6FA-44C6-887E-69D764B2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" y="609600"/>
            <a:ext cx="10879630" cy="12573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Document Clustering using TFIDF on Catchphrase Corpus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06E11B-5306-43C4-8869-F5060B6DE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26" y="2119059"/>
            <a:ext cx="804022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1BC"/>
      </a:accent1>
      <a:accent2>
        <a:srgbClr val="14B87F"/>
      </a:accent2>
      <a:accent3>
        <a:srgbClr val="21BA45"/>
      </a:accent3>
      <a:accent4>
        <a:srgbClr val="32BA14"/>
      </a:accent4>
      <a:accent5>
        <a:srgbClr val="77B220"/>
      </a:accent5>
      <a:accent6>
        <a:srgbClr val="A7A512"/>
      </a:accent6>
      <a:hlink>
        <a:srgbClr val="588F2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78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SlateVTI</vt:lpstr>
      <vt:lpstr>Unsupervised learning of  Legal Summary Reports</vt:lpstr>
      <vt:lpstr>Data Walk-through</vt:lpstr>
      <vt:lpstr>Exploratory Data Analysis – for “sentences”</vt:lpstr>
      <vt:lpstr>Exploratory Data Analysis – for “Catchphrases”</vt:lpstr>
      <vt:lpstr>Document Clustering using TFIDF</vt:lpstr>
      <vt:lpstr>Document Clustering using TFIDF</vt:lpstr>
      <vt:lpstr>Document Clustering using TFIDF</vt:lpstr>
      <vt:lpstr>Document Clustering using TFIDF on Sentence Corpus</vt:lpstr>
      <vt:lpstr>Document Clustering using TFIDF on Catchphrase Corpus</vt:lpstr>
      <vt:lpstr>Document Clustering using TFIDF on Sentence Clean Corpus</vt:lpstr>
      <vt:lpstr>Document Clustering using TFIDF on Catchphrase Clean Corpus</vt:lpstr>
      <vt:lpstr>Evaluation of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in Healthcare space for Information Retrieval</dc:title>
  <dc:creator>Rushikesh Maheshwari</dc:creator>
  <cp:lastModifiedBy>Rushikesh Maheshwari</cp:lastModifiedBy>
  <cp:revision>32</cp:revision>
  <dcterms:created xsi:type="dcterms:W3CDTF">2019-09-30T04:23:12Z</dcterms:created>
  <dcterms:modified xsi:type="dcterms:W3CDTF">2019-11-19T07:09:34Z</dcterms:modified>
</cp:coreProperties>
</file>