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16"/>
  </p:notesMasterIdLst>
  <p:sldIdLst>
    <p:sldId id="256" r:id="rId2"/>
    <p:sldId id="259" r:id="rId3"/>
    <p:sldId id="261" r:id="rId4"/>
    <p:sldId id="258" r:id="rId5"/>
    <p:sldId id="260" r:id="rId6"/>
    <p:sldId id="262" r:id="rId7"/>
    <p:sldId id="266" r:id="rId8"/>
    <p:sldId id="271" r:id="rId9"/>
    <p:sldId id="270" r:id="rId10"/>
    <p:sldId id="269" r:id="rId11"/>
    <p:sldId id="268" r:id="rId12"/>
    <p:sldId id="267" r:id="rId13"/>
    <p:sldId id="27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76E82A-D279-4A04-B5CB-D75F313DC0A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B5504-4C7A-43BD-8F28-F5B47E020A8D}">
      <dgm:prSet phldrT="[Text]"/>
      <dgm:spPr/>
      <dgm:t>
        <a:bodyPr/>
        <a:lstStyle/>
        <a:p>
          <a:r>
            <a:rPr lang="en-US" dirty="0"/>
            <a:t>Problem Definition</a:t>
          </a:r>
        </a:p>
      </dgm:t>
    </dgm:pt>
    <dgm:pt modelId="{91F8D712-8398-4679-BA79-33AB4ED3C5FB}" type="parTrans" cxnId="{EBC9824E-DCC6-41EB-9CCC-0363608B0F0D}">
      <dgm:prSet/>
      <dgm:spPr/>
      <dgm:t>
        <a:bodyPr/>
        <a:lstStyle/>
        <a:p>
          <a:endParaRPr lang="en-US"/>
        </a:p>
      </dgm:t>
    </dgm:pt>
    <dgm:pt modelId="{CB6E4F46-A24D-4761-9AF9-FB617905B328}" type="sibTrans" cxnId="{EBC9824E-DCC6-41EB-9CCC-0363608B0F0D}">
      <dgm:prSet/>
      <dgm:spPr/>
      <dgm:t>
        <a:bodyPr/>
        <a:lstStyle/>
        <a:p>
          <a:endParaRPr lang="en-US"/>
        </a:p>
      </dgm:t>
    </dgm:pt>
    <dgm:pt modelId="{8A2DE915-D3E7-472E-B59D-5ABB41224171}">
      <dgm:prSet phldrT="[Text]"/>
      <dgm:spPr/>
      <dgm:t>
        <a:bodyPr/>
        <a:lstStyle/>
        <a:p>
          <a:r>
            <a:rPr lang="en-US" dirty="0"/>
            <a:t>Data Extraction &amp; Cleansing</a:t>
          </a:r>
        </a:p>
      </dgm:t>
    </dgm:pt>
    <dgm:pt modelId="{B1E5DCC6-6A58-4E11-BC7B-E0892DCBA812}" type="parTrans" cxnId="{3F65BC7B-943C-4208-88F0-6CAA9125C320}">
      <dgm:prSet/>
      <dgm:spPr/>
      <dgm:t>
        <a:bodyPr/>
        <a:lstStyle/>
        <a:p>
          <a:endParaRPr lang="en-US"/>
        </a:p>
      </dgm:t>
    </dgm:pt>
    <dgm:pt modelId="{FCB357FA-84C3-45DD-A736-A771457C4B90}" type="sibTrans" cxnId="{3F65BC7B-943C-4208-88F0-6CAA9125C320}">
      <dgm:prSet/>
      <dgm:spPr/>
      <dgm:t>
        <a:bodyPr/>
        <a:lstStyle/>
        <a:p>
          <a:endParaRPr lang="en-US"/>
        </a:p>
      </dgm:t>
    </dgm:pt>
    <dgm:pt modelId="{DDA71486-0A19-4832-8766-F554CE151369}">
      <dgm:prSet phldrT="[Text]"/>
      <dgm:spPr/>
      <dgm:t>
        <a:bodyPr/>
        <a:lstStyle/>
        <a:p>
          <a:r>
            <a:rPr lang="en-US" dirty="0"/>
            <a:t>Data Partition &amp; Feature Engineering</a:t>
          </a:r>
        </a:p>
      </dgm:t>
    </dgm:pt>
    <dgm:pt modelId="{EBFFFEF6-6548-4AB1-910B-3F8D0C919E39}" type="parTrans" cxnId="{6C0DBBD3-F69B-4585-AC9B-65B1B8DEF58E}">
      <dgm:prSet/>
      <dgm:spPr/>
      <dgm:t>
        <a:bodyPr/>
        <a:lstStyle/>
        <a:p>
          <a:endParaRPr lang="en-US"/>
        </a:p>
      </dgm:t>
    </dgm:pt>
    <dgm:pt modelId="{4D45A974-4BB0-4B08-9D1F-23553D8F5001}" type="sibTrans" cxnId="{6C0DBBD3-F69B-4585-AC9B-65B1B8DEF58E}">
      <dgm:prSet/>
      <dgm:spPr/>
      <dgm:t>
        <a:bodyPr/>
        <a:lstStyle/>
        <a:p>
          <a:endParaRPr lang="en-US"/>
        </a:p>
      </dgm:t>
    </dgm:pt>
    <dgm:pt modelId="{E5151976-5D36-4CC0-9782-4116E8EC7984}">
      <dgm:prSet phldrT="[Text]"/>
      <dgm:spPr/>
      <dgm:t>
        <a:bodyPr/>
        <a:lstStyle/>
        <a:p>
          <a:r>
            <a:rPr lang="en-US" dirty="0"/>
            <a:t>Interpretation</a:t>
          </a:r>
        </a:p>
      </dgm:t>
    </dgm:pt>
    <dgm:pt modelId="{D5A1F64D-03CF-41EE-8AE8-97D2536BDCD8}" type="sibTrans" cxnId="{5DC457EA-07F1-4541-ACEB-2A63C5DF9453}">
      <dgm:prSet/>
      <dgm:spPr/>
      <dgm:t>
        <a:bodyPr/>
        <a:lstStyle/>
        <a:p>
          <a:endParaRPr lang="en-US"/>
        </a:p>
      </dgm:t>
    </dgm:pt>
    <dgm:pt modelId="{BD35211A-D68F-4FBB-8B48-9E36FAFF9D9E}" type="parTrans" cxnId="{5DC457EA-07F1-4541-ACEB-2A63C5DF9453}">
      <dgm:prSet/>
      <dgm:spPr/>
      <dgm:t>
        <a:bodyPr/>
        <a:lstStyle/>
        <a:p>
          <a:endParaRPr lang="en-US"/>
        </a:p>
      </dgm:t>
    </dgm:pt>
    <dgm:pt modelId="{64863589-2801-4820-B580-86AABB5F4FFF}">
      <dgm:prSet phldrT="[Text]"/>
      <dgm:spPr/>
      <dgm:t>
        <a:bodyPr/>
        <a:lstStyle/>
        <a:p>
          <a:r>
            <a:rPr lang="en-US" dirty="0"/>
            <a:t>Data Modeling</a:t>
          </a:r>
        </a:p>
      </dgm:t>
    </dgm:pt>
    <dgm:pt modelId="{803ECFE9-F766-408E-AA95-84D690C26762}" type="sibTrans" cxnId="{F213E9C0-B0AC-49BB-BE05-C46E8E965602}">
      <dgm:prSet/>
      <dgm:spPr/>
      <dgm:t>
        <a:bodyPr/>
        <a:lstStyle/>
        <a:p>
          <a:endParaRPr lang="en-US"/>
        </a:p>
      </dgm:t>
    </dgm:pt>
    <dgm:pt modelId="{ED4E5EAC-535D-432E-9BC1-99A3AD45F16C}" type="parTrans" cxnId="{F213E9C0-B0AC-49BB-BE05-C46E8E965602}">
      <dgm:prSet/>
      <dgm:spPr/>
      <dgm:t>
        <a:bodyPr/>
        <a:lstStyle/>
        <a:p>
          <a:endParaRPr lang="en-US"/>
        </a:p>
      </dgm:t>
    </dgm:pt>
    <dgm:pt modelId="{26DBDAF8-F24E-4FE8-8031-4FAB6081CC1E}" type="pres">
      <dgm:prSet presAssocID="{0C76E82A-D279-4A04-B5CB-D75F313DC0AF}" presName="cycle" presStyleCnt="0">
        <dgm:presLayoutVars>
          <dgm:dir/>
          <dgm:resizeHandles val="exact"/>
        </dgm:presLayoutVars>
      </dgm:prSet>
      <dgm:spPr/>
    </dgm:pt>
    <dgm:pt modelId="{4C652A67-E1AF-4E7C-8108-D6781422497E}" type="pres">
      <dgm:prSet presAssocID="{D0FB5504-4C7A-43BD-8F28-F5B47E020A8D}" presName="node" presStyleLbl="node1" presStyleIdx="0" presStyleCnt="5">
        <dgm:presLayoutVars>
          <dgm:bulletEnabled val="1"/>
        </dgm:presLayoutVars>
      </dgm:prSet>
      <dgm:spPr/>
    </dgm:pt>
    <dgm:pt modelId="{8C576611-54B6-4087-89CA-DA52E6774E22}" type="pres">
      <dgm:prSet presAssocID="{D0FB5504-4C7A-43BD-8F28-F5B47E020A8D}" presName="spNode" presStyleCnt="0"/>
      <dgm:spPr/>
    </dgm:pt>
    <dgm:pt modelId="{C07A324F-35D6-4582-BDA0-721C18BC528F}" type="pres">
      <dgm:prSet presAssocID="{CB6E4F46-A24D-4761-9AF9-FB617905B328}" presName="sibTrans" presStyleLbl="sibTrans1D1" presStyleIdx="0" presStyleCnt="5"/>
      <dgm:spPr/>
    </dgm:pt>
    <dgm:pt modelId="{21113342-33E7-4AE5-A867-42B8F8FCD112}" type="pres">
      <dgm:prSet presAssocID="{8A2DE915-D3E7-472E-B59D-5ABB41224171}" presName="node" presStyleLbl="node1" presStyleIdx="1" presStyleCnt="5">
        <dgm:presLayoutVars>
          <dgm:bulletEnabled val="1"/>
        </dgm:presLayoutVars>
      </dgm:prSet>
      <dgm:spPr/>
    </dgm:pt>
    <dgm:pt modelId="{EBD1168F-41C9-43D2-AADF-12A75B908792}" type="pres">
      <dgm:prSet presAssocID="{8A2DE915-D3E7-472E-B59D-5ABB41224171}" presName="spNode" presStyleCnt="0"/>
      <dgm:spPr/>
    </dgm:pt>
    <dgm:pt modelId="{BEC5DFC1-A1DE-4333-A6FC-CA2BAA3B6C99}" type="pres">
      <dgm:prSet presAssocID="{FCB357FA-84C3-45DD-A736-A771457C4B90}" presName="sibTrans" presStyleLbl="sibTrans1D1" presStyleIdx="1" presStyleCnt="5"/>
      <dgm:spPr/>
    </dgm:pt>
    <dgm:pt modelId="{EF9D4CD3-C1E3-429D-8C7D-712529022FFD}" type="pres">
      <dgm:prSet presAssocID="{DDA71486-0A19-4832-8766-F554CE151369}" presName="node" presStyleLbl="node1" presStyleIdx="2" presStyleCnt="5">
        <dgm:presLayoutVars>
          <dgm:bulletEnabled val="1"/>
        </dgm:presLayoutVars>
      </dgm:prSet>
      <dgm:spPr/>
    </dgm:pt>
    <dgm:pt modelId="{E75ADEA9-FEA5-4C1C-9549-F781665CFF79}" type="pres">
      <dgm:prSet presAssocID="{DDA71486-0A19-4832-8766-F554CE151369}" presName="spNode" presStyleCnt="0"/>
      <dgm:spPr/>
    </dgm:pt>
    <dgm:pt modelId="{656F5FAC-E9BB-4CE8-9696-6C09C89908EF}" type="pres">
      <dgm:prSet presAssocID="{4D45A974-4BB0-4B08-9D1F-23553D8F5001}" presName="sibTrans" presStyleLbl="sibTrans1D1" presStyleIdx="2" presStyleCnt="5"/>
      <dgm:spPr/>
    </dgm:pt>
    <dgm:pt modelId="{472C92DF-3987-46BA-B83B-33F2012EBA95}" type="pres">
      <dgm:prSet presAssocID="{64863589-2801-4820-B580-86AABB5F4FFF}" presName="node" presStyleLbl="node1" presStyleIdx="3" presStyleCnt="5">
        <dgm:presLayoutVars>
          <dgm:bulletEnabled val="1"/>
        </dgm:presLayoutVars>
      </dgm:prSet>
      <dgm:spPr/>
    </dgm:pt>
    <dgm:pt modelId="{017C011B-1100-4104-94A8-FEE684C0F97E}" type="pres">
      <dgm:prSet presAssocID="{64863589-2801-4820-B580-86AABB5F4FFF}" presName="spNode" presStyleCnt="0"/>
      <dgm:spPr/>
    </dgm:pt>
    <dgm:pt modelId="{AD8EE272-F865-47AF-B978-0CE1298ECA50}" type="pres">
      <dgm:prSet presAssocID="{803ECFE9-F766-408E-AA95-84D690C26762}" presName="sibTrans" presStyleLbl="sibTrans1D1" presStyleIdx="3" presStyleCnt="5"/>
      <dgm:spPr/>
    </dgm:pt>
    <dgm:pt modelId="{DB460B8D-9ACD-434B-B1F8-F68DC810F61F}" type="pres">
      <dgm:prSet presAssocID="{E5151976-5D36-4CC0-9782-4116E8EC7984}" presName="node" presStyleLbl="node1" presStyleIdx="4" presStyleCnt="5">
        <dgm:presLayoutVars>
          <dgm:bulletEnabled val="1"/>
        </dgm:presLayoutVars>
      </dgm:prSet>
      <dgm:spPr/>
    </dgm:pt>
    <dgm:pt modelId="{61246400-36E2-44AC-98A7-E8EFD0988316}" type="pres">
      <dgm:prSet presAssocID="{E5151976-5D36-4CC0-9782-4116E8EC7984}" presName="spNode" presStyleCnt="0"/>
      <dgm:spPr/>
    </dgm:pt>
    <dgm:pt modelId="{1BA1BB9F-567D-4E1E-9D76-815FF9E9EEFF}" type="pres">
      <dgm:prSet presAssocID="{D5A1F64D-03CF-41EE-8AE8-97D2536BDCD8}" presName="sibTrans" presStyleLbl="sibTrans1D1" presStyleIdx="4" presStyleCnt="5"/>
      <dgm:spPr/>
    </dgm:pt>
  </dgm:ptLst>
  <dgm:cxnLst>
    <dgm:cxn modelId="{4EDA081D-1EA0-4518-A4B0-121E29A17182}" type="presOf" srcId="{E5151976-5D36-4CC0-9782-4116E8EC7984}" destId="{DB460B8D-9ACD-434B-B1F8-F68DC810F61F}" srcOrd="0" destOrd="0" presId="urn:microsoft.com/office/officeart/2005/8/layout/cycle5"/>
    <dgm:cxn modelId="{C9A33624-D774-479F-983D-3449DB514B91}" type="presOf" srcId="{0C76E82A-D279-4A04-B5CB-D75F313DC0AF}" destId="{26DBDAF8-F24E-4FE8-8031-4FAB6081CC1E}" srcOrd="0" destOrd="0" presId="urn:microsoft.com/office/officeart/2005/8/layout/cycle5"/>
    <dgm:cxn modelId="{4D93BD33-A939-409D-A8CC-189CEE381AE1}" type="presOf" srcId="{8A2DE915-D3E7-472E-B59D-5ABB41224171}" destId="{21113342-33E7-4AE5-A867-42B8F8FCD112}" srcOrd="0" destOrd="0" presId="urn:microsoft.com/office/officeart/2005/8/layout/cycle5"/>
    <dgm:cxn modelId="{96607338-21D6-4622-975C-C863BF0ABF92}" type="presOf" srcId="{D0FB5504-4C7A-43BD-8F28-F5B47E020A8D}" destId="{4C652A67-E1AF-4E7C-8108-D6781422497E}" srcOrd="0" destOrd="0" presId="urn:microsoft.com/office/officeart/2005/8/layout/cycle5"/>
    <dgm:cxn modelId="{EBC9824E-DCC6-41EB-9CCC-0363608B0F0D}" srcId="{0C76E82A-D279-4A04-B5CB-D75F313DC0AF}" destId="{D0FB5504-4C7A-43BD-8F28-F5B47E020A8D}" srcOrd="0" destOrd="0" parTransId="{91F8D712-8398-4679-BA79-33AB4ED3C5FB}" sibTransId="{CB6E4F46-A24D-4761-9AF9-FB617905B328}"/>
    <dgm:cxn modelId="{3F65BC7B-943C-4208-88F0-6CAA9125C320}" srcId="{0C76E82A-D279-4A04-B5CB-D75F313DC0AF}" destId="{8A2DE915-D3E7-472E-B59D-5ABB41224171}" srcOrd="1" destOrd="0" parTransId="{B1E5DCC6-6A58-4E11-BC7B-E0892DCBA812}" sibTransId="{FCB357FA-84C3-45DD-A736-A771457C4B90}"/>
    <dgm:cxn modelId="{31170D8C-971D-4EF2-A512-5C0E9522AB38}" type="presOf" srcId="{FCB357FA-84C3-45DD-A736-A771457C4B90}" destId="{BEC5DFC1-A1DE-4333-A6FC-CA2BAA3B6C99}" srcOrd="0" destOrd="0" presId="urn:microsoft.com/office/officeart/2005/8/layout/cycle5"/>
    <dgm:cxn modelId="{4155EA95-21F5-4F16-BA8C-B10DDFD503F2}" type="presOf" srcId="{DDA71486-0A19-4832-8766-F554CE151369}" destId="{EF9D4CD3-C1E3-429D-8C7D-712529022FFD}" srcOrd="0" destOrd="0" presId="urn:microsoft.com/office/officeart/2005/8/layout/cycle5"/>
    <dgm:cxn modelId="{369CEDA4-E72C-4D92-B0A3-980B252431B5}" type="presOf" srcId="{CB6E4F46-A24D-4761-9AF9-FB617905B328}" destId="{C07A324F-35D6-4582-BDA0-721C18BC528F}" srcOrd="0" destOrd="0" presId="urn:microsoft.com/office/officeart/2005/8/layout/cycle5"/>
    <dgm:cxn modelId="{F213E9C0-B0AC-49BB-BE05-C46E8E965602}" srcId="{0C76E82A-D279-4A04-B5CB-D75F313DC0AF}" destId="{64863589-2801-4820-B580-86AABB5F4FFF}" srcOrd="3" destOrd="0" parTransId="{ED4E5EAC-535D-432E-9BC1-99A3AD45F16C}" sibTransId="{803ECFE9-F766-408E-AA95-84D690C26762}"/>
    <dgm:cxn modelId="{4CFD9EC6-CED3-4199-A5DD-1A51420EF5FF}" type="presOf" srcId="{4D45A974-4BB0-4B08-9D1F-23553D8F5001}" destId="{656F5FAC-E9BB-4CE8-9696-6C09C89908EF}" srcOrd="0" destOrd="0" presId="urn:microsoft.com/office/officeart/2005/8/layout/cycle5"/>
    <dgm:cxn modelId="{6C0DBBD3-F69B-4585-AC9B-65B1B8DEF58E}" srcId="{0C76E82A-D279-4A04-B5CB-D75F313DC0AF}" destId="{DDA71486-0A19-4832-8766-F554CE151369}" srcOrd="2" destOrd="0" parTransId="{EBFFFEF6-6548-4AB1-910B-3F8D0C919E39}" sibTransId="{4D45A974-4BB0-4B08-9D1F-23553D8F5001}"/>
    <dgm:cxn modelId="{67EA37D4-51AE-4A91-9D66-A2B6F6A5A68D}" type="presOf" srcId="{D5A1F64D-03CF-41EE-8AE8-97D2536BDCD8}" destId="{1BA1BB9F-567D-4E1E-9D76-815FF9E9EEFF}" srcOrd="0" destOrd="0" presId="urn:microsoft.com/office/officeart/2005/8/layout/cycle5"/>
    <dgm:cxn modelId="{2DABEAE9-CBDE-4863-9963-89CD031B87A3}" type="presOf" srcId="{64863589-2801-4820-B580-86AABB5F4FFF}" destId="{472C92DF-3987-46BA-B83B-33F2012EBA95}" srcOrd="0" destOrd="0" presId="urn:microsoft.com/office/officeart/2005/8/layout/cycle5"/>
    <dgm:cxn modelId="{5DC457EA-07F1-4541-ACEB-2A63C5DF9453}" srcId="{0C76E82A-D279-4A04-B5CB-D75F313DC0AF}" destId="{E5151976-5D36-4CC0-9782-4116E8EC7984}" srcOrd="4" destOrd="0" parTransId="{BD35211A-D68F-4FBB-8B48-9E36FAFF9D9E}" sibTransId="{D5A1F64D-03CF-41EE-8AE8-97D2536BDCD8}"/>
    <dgm:cxn modelId="{86FE1AF5-0659-43E5-A9C8-FBB2C6574D26}" type="presOf" srcId="{803ECFE9-F766-408E-AA95-84D690C26762}" destId="{AD8EE272-F865-47AF-B978-0CE1298ECA50}" srcOrd="0" destOrd="0" presId="urn:microsoft.com/office/officeart/2005/8/layout/cycle5"/>
    <dgm:cxn modelId="{1033CAD1-9C62-4EC1-A6EB-566F7C19031B}" type="presParOf" srcId="{26DBDAF8-F24E-4FE8-8031-4FAB6081CC1E}" destId="{4C652A67-E1AF-4E7C-8108-D6781422497E}" srcOrd="0" destOrd="0" presId="urn:microsoft.com/office/officeart/2005/8/layout/cycle5"/>
    <dgm:cxn modelId="{906BBDAD-BED6-4B9B-8089-B4E7804BF63A}" type="presParOf" srcId="{26DBDAF8-F24E-4FE8-8031-4FAB6081CC1E}" destId="{8C576611-54B6-4087-89CA-DA52E6774E22}" srcOrd="1" destOrd="0" presId="urn:microsoft.com/office/officeart/2005/8/layout/cycle5"/>
    <dgm:cxn modelId="{FBA6464E-EEC8-4E89-A440-C6E59D832871}" type="presParOf" srcId="{26DBDAF8-F24E-4FE8-8031-4FAB6081CC1E}" destId="{C07A324F-35D6-4582-BDA0-721C18BC528F}" srcOrd="2" destOrd="0" presId="urn:microsoft.com/office/officeart/2005/8/layout/cycle5"/>
    <dgm:cxn modelId="{9A4993DD-4889-40B3-8F9A-1900C005ADDE}" type="presParOf" srcId="{26DBDAF8-F24E-4FE8-8031-4FAB6081CC1E}" destId="{21113342-33E7-4AE5-A867-42B8F8FCD112}" srcOrd="3" destOrd="0" presId="urn:microsoft.com/office/officeart/2005/8/layout/cycle5"/>
    <dgm:cxn modelId="{A9DE274A-0B7A-476F-B243-AB6B94709976}" type="presParOf" srcId="{26DBDAF8-F24E-4FE8-8031-4FAB6081CC1E}" destId="{EBD1168F-41C9-43D2-AADF-12A75B908792}" srcOrd="4" destOrd="0" presId="urn:microsoft.com/office/officeart/2005/8/layout/cycle5"/>
    <dgm:cxn modelId="{1A7C20CC-0ADF-4E42-9143-239BB5A0B79C}" type="presParOf" srcId="{26DBDAF8-F24E-4FE8-8031-4FAB6081CC1E}" destId="{BEC5DFC1-A1DE-4333-A6FC-CA2BAA3B6C99}" srcOrd="5" destOrd="0" presId="urn:microsoft.com/office/officeart/2005/8/layout/cycle5"/>
    <dgm:cxn modelId="{4ACB5095-0A93-4883-A4BB-5DB9DA175238}" type="presParOf" srcId="{26DBDAF8-F24E-4FE8-8031-4FAB6081CC1E}" destId="{EF9D4CD3-C1E3-429D-8C7D-712529022FFD}" srcOrd="6" destOrd="0" presId="urn:microsoft.com/office/officeart/2005/8/layout/cycle5"/>
    <dgm:cxn modelId="{31FBC580-9495-4C3C-A5FB-62126D001CCD}" type="presParOf" srcId="{26DBDAF8-F24E-4FE8-8031-4FAB6081CC1E}" destId="{E75ADEA9-FEA5-4C1C-9549-F781665CFF79}" srcOrd="7" destOrd="0" presId="urn:microsoft.com/office/officeart/2005/8/layout/cycle5"/>
    <dgm:cxn modelId="{59F3C653-57A2-4C25-85CC-E1854F820A44}" type="presParOf" srcId="{26DBDAF8-F24E-4FE8-8031-4FAB6081CC1E}" destId="{656F5FAC-E9BB-4CE8-9696-6C09C89908EF}" srcOrd="8" destOrd="0" presId="urn:microsoft.com/office/officeart/2005/8/layout/cycle5"/>
    <dgm:cxn modelId="{F720FEDF-73F9-45DE-9944-1497AFF83A38}" type="presParOf" srcId="{26DBDAF8-F24E-4FE8-8031-4FAB6081CC1E}" destId="{472C92DF-3987-46BA-B83B-33F2012EBA95}" srcOrd="9" destOrd="0" presId="urn:microsoft.com/office/officeart/2005/8/layout/cycle5"/>
    <dgm:cxn modelId="{46053BE2-5EA9-4C2C-9C6F-3DBB6A65914A}" type="presParOf" srcId="{26DBDAF8-F24E-4FE8-8031-4FAB6081CC1E}" destId="{017C011B-1100-4104-94A8-FEE684C0F97E}" srcOrd="10" destOrd="0" presId="urn:microsoft.com/office/officeart/2005/8/layout/cycle5"/>
    <dgm:cxn modelId="{B5BF666D-18E8-441B-B094-6476E05CA299}" type="presParOf" srcId="{26DBDAF8-F24E-4FE8-8031-4FAB6081CC1E}" destId="{AD8EE272-F865-47AF-B978-0CE1298ECA50}" srcOrd="11" destOrd="0" presId="urn:microsoft.com/office/officeart/2005/8/layout/cycle5"/>
    <dgm:cxn modelId="{E98CE4E1-6A9A-4EBB-84EC-24DAE2CB4F4C}" type="presParOf" srcId="{26DBDAF8-F24E-4FE8-8031-4FAB6081CC1E}" destId="{DB460B8D-9ACD-434B-B1F8-F68DC810F61F}" srcOrd="12" destOrd="0" presId="urn:microsoft.com/office/officeart/2005/8/layout/cycle5"/>
    <dgm:cxn modelId="{B69B9EC5-1068-4286-AA93-7032FD32481E}" type="presParOf" srcId="{26DBDAF8-F24E-4FE8-8031-4FAB6081CC1E}" destId="{61246400-36E2-44AC-98A7-E8EFD0988316}" srcOrd="13" destOrd="0" presId="urn:microsoft.com/office/officeart/2005/8/layout/cycle5"/>
    <dgm:cxn modelId="{E26673D9-81C8-41E1-9343-EBD83A969155}" type="presParOf" srcId="{26DBDAF8-F24E-4FE8-8031-4FAB6081CC1E}" destId="{1BA1BB9F-567D-4E1E-9D76-815FF9E9EEF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52A67-E1AF-4E7C-8108-D6781422497E}">
      <dsp:nvSpPr>
        <dsp:cNvPr id="0" name=""/>
        <dsp:cNvSpPr/>
      </dsp:nvSpPr>
      <dsp:spPr>
        <a:xfrm>
          <a:off x="4368626" y="2099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Problem Definition</a:t>
          </a:r>
        </a:p>
      </dsp:txBody>
      <dsp:txXfrm>
        <a:off x="4410546" y="44019"/>
        <a:ext cx="1237307" cy="774905"/>
      </dsp:txXfrm>
    </dsp:sp>
    <dsp:sp modelId="{C07A324F-35D6-4582-BDA0-721C18BC528F}">
      <dsp:nvSpPr>
        <dsp:cNvPr id="0" name=""/>
        <dsp:cNvSpPr/>
      </dsp:nvSpPr>
      <dsp:spPr>
        <a:xfrm>
          <a:off x="3313892" y="431472"/>
          <a:ext cx="3430615" cy="3430615"/>
        </a:xfrm>
        <a:custGeom>
          <a:avLst/>
          <a:gdLst/>
          <a:ahLst/>
          <a:cxnLst/>
          <a:rect l="0" t="0" r="0" b="0"/>
          <a:pathLst>
            <a:path>
              <a:moveTo>
                <a:pt x="2552778" y="218336"/>
              </a:moveTo>
              <a:arcTo wR="1715307" hR="1715307" stAng="17953474" swAng="121147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13342-33E7-4AE5-A867-42B8F8FCD112}">
      <dsp:nvSpPr>
        <dsp:cNvPr id="0" name=""/>
        <dsp:cNvSpPr/>
      </dsp:nvSpPr>
      <dsp:spPr>
        <a:xfrm>
          <a:off x="5999980" y="1187348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Extraction &amp; Cleansing</a:t>
          </a:r>
        </a:p>
      </dsp:txBody>
      <dsp:txXfrm>
        <a:off x="6041900" y="1229268"/>
        <a:ext cx="1237307" cy="774905"/>
      </dsp:txXfrm>
    </dsp:sp>
    <dsp:sp modelId="{BEC5DFC1-A1DE-4333-A6FC-CA2BAA3B6C99}">
      <dsp:nvSpPr>
        <dsp:cNvPr id="0" name=""/>
        <dsp:cNvSpPr/>
      </dsp:nvSpPr>
      <dsp:spPr>
        <a:xfrm>
          <a:off x="3313892" y="431472"/>
          <a:ext cx="3430615" cy="3430615"/>
        </a:xfrm>
        <a:custGeom>
          <a:avLst/>
          <a:gdLst/>
          <a:ahLst/>
          <a:cxnLst/>
          <a:rect l="0" t="0" r="0" b="0"/>
          <a:pathLst>
            <a:path>
              <a:moveTo>
                <a:pt x="3426499" y="1834056"/>
              </a:moveTo>
              <a:arcTo wR="1715307" hR="1715307" stAng="21838183" swAng="135967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D4CD3-C1E3-429D-8C7D-712529022FFD}">
      <dsp:nvSpPr>
        <dsp:cNvPr id="0" name=""/>
        <dsp:cNvSpPr/>
      </dsp:nvSpPr>
      <dsp:spPr>
        <a:xfrm>
          <a:off x="5376858" y="3105120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Partition &amp; Feature Engineering</a:t>
          </a:r>
        </a:p>
      </dsp:txBody>
      <dsp:txXfrm>
        <a:off x="5418778" y="3147040"/>
        <a:ext cx="1237307" cy="774905"/>
      </dsp:txXfrm>
    </dsp:sp>
    <dsp:sp modelId="{656F5FAC-E9BB-4CE8-9696-6C09C89908EF}">
      <dsp:nvSpPr>
        <dsp:cNvPr id="0" name=""/>
        <dsp:cNvSpPr/>
      </dsp:nvSpPr>
      <dsp:spPr>
        <a:xfrm>
          <a:off x="3313892" y="431472"/>
          <a:ext cx="3430615" cy="3430615"/>
        </a:xfrm>
        <a:custGeom>
          <a:avLst/>
          <a:gdLst/>
          <a:ahLst/>
          <a:cxnLst/>
          <a:rect l="0" t="0" r="0" b="0"/>
          <a:pathLst>
            <a:path>
              <a:moveTo>
                <a:pt x="1925796" y="3417651"/>
              </a:moveTo>
              <a:arcTo wR="1715307" hR="1715307" stAng="4977081" swAng="84583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C92DF-3987-46BA-B83B-33F2012EBA95}">
      <dsp:nvSpPr>
        <dsp:cNvPr id="0" name=""/>
        <dsp:cNvSpPr/>
      </dsp:nvSpPr>
      <dsp:spPr>
        <a:xfrm>
          <a:off x="3360393" y="3105120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Modeling</a:t>
          </a:r>
        </a:p>
      </dsp:txBody>
      <dsp:txXfrm>
        <a:off x="3402313" y="3147040"/>
        <a:ext cx="1237307" cy="774905"/>
      </dsp:txXfrm>
    </dsp:sp>
    <dsp:sp modelId="{AD8EE272-F865-47AF-B978-0CE1298ECA50}">
      <dsp:nvSpPr>
        <dsp:cNvPr id="0" name=""/>
        <dsp:cNvSpPr/>
      </dsp:nvSpPr>
      <dsp:spPr>
        <a:xfrm>
          <a:off x="3313892" y="431472"/>
          <a:ext cx="3430615" cy="3430615"/>
        </a:xfrm>
        <a:custGeom>
          <a:avLst/>
          <a:gdLst/>
          <a:ahLst/>
          <a:cxnLst/>
          <a:rect l="0" t="0" r="0" b="0"/>
          <a:pathLst>
            <a:path>
              <a:moveTo>
                <a:pt x="181974" y="2484182"/>
              </a:moveTo>
              <a:arcTo wR="1715307" hR="1715307" stAng="9202139" swAng="135967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60B8D-9ACD-434B-B1F8-F68DC810F61F}">
      <dsp:nvSpPr>
        <dsp:cNvPr id="0" name=""/>
        <dsp:cNvSpPr/>
      </dsp:nvSpPr>
      <dsp:spPr>
        <a:xfrm>
          <a:off x="2737271" y="1187348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Interpretation</a:t>
          </a:r>
        </a:p>
      </dsp:txBody>
      <dsp:txXfrm>
        <a:off x="2779191" y="1229268"/>
        <a:ext cx="1237307" cy="774905"/>
      </dsp:txXfrm>
    </dsp:sp>
    <dsp:sp modelId="{1BA1BB9F-567D-4E1E-9D76-815FF9E9EEFF}">
      <dsp:nvSpPr>
        <dsp:cNvPr id="0" name=""/>
        <dsp:cNvSpPr/>
      </dsp:nvSpPr>
      <dsp:spPr>
        <a:xfrm>
          <a:off x="3313892" y="431472"/>
          <a:ext cx="3430615" cy="3430615"/>
        </a:xfrm>
        <a:custGeom>
          <a:avLst/>
          <a:gdLst/>
          <a:ahLst/>
          <a:cxnLst/>
          <a:rect l="0" t="0" r="0" b="0"/>
          <a:pathLst>
            <a:path>
              <a:moveTo>
                <a:pt x="412614" y="599390"/>
              </a:moveTo>
              <a:arcTo wR="1715307" hR="1715307" stAng="13235049" swAng="121147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536A-5488-4745-87EB-E6F342E0D06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7D615-474F-4AC8-A409-00C74EA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36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7D615-474F-4AC8-A409-00C74EA83A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0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1AB-01CA-4BD1-A16F-EEA3C29BA4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05E4-BE35-4933-97FE-3917C63981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9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1AB-01CA-4BD1-A16F-EEA3C29BA4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05E4-BE35-4933-97FE-3917C639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4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1AB-01CA-4BD1-A16F-EEA3C29BA4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05E4-BE35-4933-97FE-3917C639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1AB-01CA-4BD1-A16F-EEA3C29BA4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05E4-BE35-4933-97FE-3917C639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2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1AB-01CA-4BD1-A16F-EEA3C29BA4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05E4-BE35-4933-97FE-3917C63981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1AB-01CA-4BD1-A16F-EEA3C29BA4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05E4-BE35-4933-97FE-3917C639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1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1AB-01CA-4BD1-A16F-EEA3C29BA4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05E4-BE35-4933-97FE-3917C639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1AB-01CA-4BD1-A16F-EEA3C29BA4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05E4-BE35-4933-97FE-3917C639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1AB-01CA-4BD1-A16F-EEA3C29BA4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05E4-BE35-4933-97FE-3917C639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9651AB-01CA-4BD1-A16F-EEA3C29BA4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7005E4-BE35-4933-97FE-3917C639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9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1AB-01CA-4BD1-A16F-EEA3C29BA4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05E4-BE35-4933-97FE-3917C639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9651AB-01CA-4BD1-A16F-EEA3C29BA4D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7005E4-BE35-4933-97FE-3917C639814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4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876"/>
            <a:ext cx="8263944" cy="78371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06073"/>
            <a:ext cx="9307132" cy="4198513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 OF WINNING PLAYER IN </a:t>
            </a:r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PUBG</a:t>
            </a: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Pratik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Utpat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Rushikesh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Maheshwari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Sameera Prasad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Sanjivani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Gadkari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4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52" t="2325" r="815"/>
          <a:stretch/>
        </p:blipFill>
        <p:spPr>
          <a:xfrm>
            <a:off x="534473" y="3015409"/>
            <a:ext cx="11185301" cy="3194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73" y="0"/>
            <a:ext cx="11185301" cy="30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5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850" y="321972"/>
            <a:ext cx="107152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Tree Variables Importance</a:t>
            </a:r>
          </a:p>
          <a:p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All Variable                                                                                        2. Small Map &amp; Large Map 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4000500" lvl="8" indent="-342900">
              <a:buAutoNum type="arabicPeriod"/>
            </a:pPr>
            <a:endParaRPr lang="en-US" dirty="0"/>
          </a:p>
          <a:p>
            <a:pPr lvl="8"/>
            <a:r>
              <a:rPr lang="en-US" dirty="0"/>
              <a:t>          </a:t>
            </a:r>
          </a:p>
          <a:p>
            <a:endParaRPr lang="en-US" dirty="0"/>
          </a:p>
          <a:p>
            <a:r>
              <a:rPr lang="en-US" dirty="0"/>
              <a:t>2.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019" t="4713" r="5239" b="6129"/>
          <a:stretch/>
        </p:blipFill>
        <p:spPr>
          <a:xfrm>
            <a:off x="6362163" y="1416677"/>
            <a:ext cx="5177308" cy="20606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00" r="4879" b="6395"/>
          <a:stretch/>
        </p:blipFill>
        <p:spPr>
          <a:xfrm>
            <a:off x="6310648" y="4022511"/>
            <a:ext cx="5228823" cy="2320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51" y="1416677"/>
            <a:ext cx="5177308" cy="49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0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974" y="458555"/>
            <a:ext cx="1071522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Neural Network Error Prediction</a:t>
            </a:r>
          </a:p>
          <a:p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All Variables												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dirty="0"/>
              <a:t>2. Small Map					3.Large Map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74" y="1543998"/>
            <a:ext cx="4391696" cy="18560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82" y="4305762"/>
            <a:ext cx="4553680" cy="1954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491" y="3838637"/>
            <a:ext cx="5347854" cy="244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8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158" y="2009106"/>
            <a:ext cx="5422006" cy="25113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1824440"/>
            <a:ext cx="194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Variables                                                                    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356" t="6800" r="16575" b="21187"/>
          <a:stretch/>
        </p:blipFill>
        <p:spPr>
          <a:xfrm>
            <a:off x="1097280" y="4463525"/>
            <a:ext cx="4492151" cy="18084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1750" y="4064073"/>
            <a:ext cx="189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Map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063" y="4433405"/>
            <a:ext cx="4529976" cy="18386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68525" y="4041738"/>
            <a:ext cx="194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Map</a:t>
            </a:r>
          </a:p>
        </p:txBody>
      </p:sp>
    </p:spTree>
    <p:extLst>
      <p:ext uri="{BB962C8B-B14F-4D97-AF65-F5344CB8AC3E}">
        <p14:creationId xmlns:p14="http://schemas.microsoft.com/office/powerpoint/2010/main" val="319162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775308" y="1871492"/>
            <a:ext cx="10058400" cy="219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Variables affecting the WinPlacePerc.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Better(realistic) WinPlacePerc using feature engineering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337891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46339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PUBG is the one of the most widely played game currently.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game is a player versus player activity in which up to one hundred players battle in a fight, where players battle to remain the last alive.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Predict the percentile winning placement of the game. </a:t>
            </a:r>
          </a:p>
        </p:txBody>
      </p:sp>
      <p:pic>
        <p:nvPicPr>
          <p:cNvPr id="6" name="Picture 2" descr="https://lh5.googleusercontent.com/WevXRz05UycCAX7hOHzm3XUpqzV2OsSoUgO37jvA0sFAqGlsYnx87GOsftP_1LWPfC9jQQVEJ_EYoRxKdAJENEFz5V_0vxYoz4M6jf-SRAbX1MkQEhxHFlQUYOC3Z4N7vZZYmhO_Y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046" y="3686555"/>
            <a:ext cx="4333875" cy="229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27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Methodology(SAS Enterprise Miner)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Understanding the Data : Descriptive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 Cleansing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 Engineering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Modeling: Regression Model, Neural  Network, Decision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Inference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2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22581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42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2050" name="Picture 2" descr="https://lh4.googleusercontent.com/kAZojOxIGTIwd8r3mYmja3Q6SG5cJqE-_2bOQwIDmBBAvA712r6r43LCOTupJhEbCy8o_UGUA9iYwWQhC79jOozujUx8cO2AYflAYH0pdizVn3JZWSOjhxRRq95PY14CAi6fK_F1OH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57589"/>
            <a:ext cx="9734550" cy="38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7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915" y="862886"/>
            <a:ext cx="10058400" cy="576282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915" y="862886"/>
            <a:ext cx="10189765" cy="33613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64" t="2564"/>
          <a:stretch/>
        </p:blipFill>
        <p:spPr>
          <a:xfrm>
            <a:off x="1309237" y="1890174"/>
            <a:ext cx="3537627" cy="22453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20" y="4224270"/>
            <a:ext cx="3631844" cy="2067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318" y="2221538"/>
            <a:ext cx="38671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6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4467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04067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Feature Engineering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Why Feature Engineering?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765"/>
          <a:stretch/>
        </p:blipFill>
        <p:spPr>
          <a:xfrm>
            <a:off x="633640" y="3470758"/>
            <a:ext cx="4913269" cy="9947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" t="-99" r="799" b="3044"/>
          <a:stretch/>
        </p:blipFill>
        <p:spPr>
          <a:xfrm>
            <a:off x="5546909" y="1985805"/>
            <a:ext cx="5960345" cy="39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1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after Feature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1901" y="1918952"/>
            <a:ext cx="101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Large &amp; Small Map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651" y="2728096"/>
            <a:ext cx="5611453" cy="2823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16" y="2469876"/>
            <a:ext cx="4994710" cy="30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3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28" y="579549"/>
            <a:ext cx="10212946" cy="529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313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</TotalTime>
  <Words>182</Words>
  <Application>Microsoft Office PowerPoint</Application>
  <PresentationFormat>Widescreen</PresentationFormat>
  <Paragraphs>74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Times New Roman</vt:lpstr>
      <vt:lpstr>Wingdings</vt:lpstr>
      <vt:lpstr>Retrospect</vt:lpstr>
      <vt:lpstr>DATA MINING</vt:lpstr>
      <vt:lpstr>Introduction</vt:lpstr>
      <vt:lpstr>Methodology(SAS Enterprise Miner)</vt:lpstr>
      <vt:lpstr>Data Mining Process</vt:lpstr>
      <vt:lpstr>Attributes</vt:lpstr>
      <vt:lpstr>Descriptive Analysis</vt:lpstr>
      <vt:lpstr>Feature Engineering</vt:lpstr>
      <vt:lpstr>Data after Feature Engineering</vt:lpstr>
      <vt:lpstr>PowerPoint Presentation</vt:lpstr>
      <vt:lpstr>PowerPoint Presentation</vt:lpstr>
      <vt:lpstr>PowerPoint Presentation</vt:lpstr>
      <vt:lpstr>PowerPoint Presentation</vt:lpstr>
      <vt:lpstr>Model Results</vt:lpstr>
      <vt:lpstr>Inference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sameera prasad</dc:creator>
  <cp:lastModifiedBy>Rushikesh Maheshwari</cp:lastModifiedBy>
  <cp:revision>43</cp:revision>
  <dcterms:created xsi:type="dcterms:W3CDTF">2018-11-05T22:49:46Z</dcterms:created>
  <dcterms:modified xsi:type="dcterms:W3CDTF">2018-11-07T03:21:50Z</dcterms:modified>
</cp:coreProperties>
</file>