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EC18921C-0F0C-44D8-895E-AF0ACDEA9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Oil_production_dashboard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02AA71BF-8A33-4A00-B3E8-1251397D7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Fichier créé le : 03/06/2021 14:37:22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ableau de bord 1">
            <a:extLst>
              <a:ext uri="{FF2B5EF4-FFF2-40B4-BE49-F238E27FC236}">
                <a16:creationId xmlns:a16="http://schemas.microsoft.com/office/drawing/2014/main" xmlns="" id="{C9C3885C-8A5F-4BDC-9241-37347FA66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19125"/>
            <a:ext cx="11049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Oil_production_dashboard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Oil_production_dashboard</dc:title>
  <dc:creator/>
  <cp:lastModifiedBy>Remi</cp:lastModifiedBy>
  <cp:revision>1</cp:revision>
  <dcterms:created xsi:type="dcterms:W3CDTF">2021-06-03T12:37:24Z</dcterms:created>
  <dcterms:modified xsi:type="dcterms:W3CDTF">2021-06-03T12:37:51Z</dcterms:modified>
</cp:coreProperties>
</file>