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CDEF-0C9D-457F-AF0F-678CD7CEF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ECDFF-840D-4D17-80ED-911CE7FAE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CC839-B064-4427-BE2E-BD13C7C5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B4D-DD6C-4F66-9D18-007B615707E8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525DD-065C-4178-805F-6C81BB21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C0FC3-CBA1-4731-B717-BC841A3C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79E-1271-45B4-9F24-FD429B43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0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0265-647A-4E21-AAC8-B72FE49C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9568E-7BA4-4247-B0A2-8121C4EA3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5220C-80FF-43F0-90AD-FF0504FA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B4D-DD6C-4F66-9D18-007B615707E8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9AAC-0D3B-4EC5-A4DB-9A4B20FC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67E89-B0C1-456D-9B45-24565491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79E-1271-45B4-9F24-FD429B43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4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1BEB8-3C04-4846-85AE-01FF50F17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DB279-8545-47A7-A586-C8FE703DD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D3AAA-B8EB-4709-A6B6-3310F996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B4D-DD6C-4F66-9D18-007B615707E8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A5A28-6884-4B84-8A0B-7E36C0BE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EEC98-1724-41EE-9E8A-BCCC6FF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79E-1271-45B4-9F24-FD429B43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02EC-7C0B-404D-B203-B4CB9F6B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37800-DE28-42A8-B4A5-0A44D3AD0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B1058-373B-4C27-9DD0-6492872F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B4D-DD6C-4F66-9D18-007B615707E8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14D9E-B51B-49A8-88AD-0C198B6B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90306-7683-4FB5-8EB5-D02B6DD3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79E-1271-45B4-9F24-FD429B43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5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840E-A690-487C-A571-5B0068A0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6AB83-C454-47D3-A49F-25A9A6792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395D-E89B-49DC-8C8E-65673104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B4D-DD6C-4F66-9D18-007B615707E8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B7AF0-23D0-420C-BA60-7D5AC38C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0E68E-89E8-4AFA-A0C0-979907F2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79E-1271-45B4-9F24-FD429B43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9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B826-5C07-43EC-B1FC-3A348ED3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5F7E-07BB-4EF6-8552-BE97B7A0B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7FF0B-F4E5-4949-B165-6912BA208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1E2ED-F4D2-41BB-8153-DD404941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B4D-DD6C-4F66-9D18-007B615707E8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0CC7D-EAC4-474A-BF7E-36F2FB8D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2E0B7-67FA-4E63-A2D1-4EDD40DF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79E-1271-45B4-9F24-FD429B43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A411-86E8-4D00-8391-6DB0AE92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09627-3F52-4B0C-A355-D802528D0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2CCBE-57E8-43CE-8524-FDBF6A0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10034-935E-41C9-BB42-01FEA4BBF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2A747-788C-4B30-95EC-1F88FDA30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90709-CA95-4D07-841B-C466EA1C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B4D-DD6C-4F66-9D18-007B615707E8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DF20E-07F0-40B5-A150-5581405F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4359C-3749-4563-B579-A318882C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79E-1271-45B4-9F24-FD429B43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7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4121-8187-45C0-AF37-417C531B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FCAD05-B2A4-47C2-8A81-F36D9E36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B4D-DD6C-4F66-9D18-007B615707E8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3A571-38A4-49BC-A0FE-5D787C47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E0C2C-5FE6-45C6-9F4E-19093B88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79E-1271-45B4-9F24-FD429B43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32CB0-BA2C-407A-804B-44F5AC52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B4D-DD6C-4F66-9D18-007B615707E8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EB437-7E5A-49DB-9124-8589357C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A728D-7922-43E0-A1E9-DC360DAD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79E-1271-45B4-9F24-FD429B43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5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142B-BDAB-4C80-937C-A05E6C0B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C4D6-E308-453A-B6B0-320AEDF8F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1E9E9-EC02-417C-B6D9-273250D71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28108-597A-4685-BE46-E24BE938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B4D-DD6C-4F66-9D18-007B615707E8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C9FFC-49F8-4732-B115-9F7FF048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F451F-538E-4898-9EDB-D4596ABF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79E-1271-45B4-9F24-FD429B43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6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1372-411B-4F03-BFEE-8A3000DF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A9F6D6-989B-47F8-9E74-BCDEB88A3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67CD6-AF97-440A-9878-7E62D0094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F2EC7-86AB-4638-9A73-20703DBB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B4D-DD6C-4F66-9D18-007B615707E8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9689C-F6BA-4C2C-94EE-5BC1EAE5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EB639-952B-4A46-8B9B-163EA8C8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79E-1271-45B4-9F24-FD429B43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9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77B7F6-5EBA-4890-8C46-C680C6C9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B0E93-2384-4B7A-80C8-ED012CA19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37755-DC96-4BC2-9128-59C508818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A9B4D-DD6C-4F66-9D18-007B615707E8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2C989-6227-4BFD-A8F8-7A655EAD0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83757-E3D9-450B-9381-1CDF8AEE4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C279E-1271-45B4-9F24-FD429B43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1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AD2175-585C-4E35-AE7F-14641E21F7D5}"/>
              </a:ext>
            </a:extLst>
          </p:cNvPr>
          <p:cNvSpPr/>
          <p:nvPr/>
        </p:nvSpPr>
        <p:spPr>
          <a:xfrm>
            <a:off x="2512503" y="1828798"/>
            <a:ext cx="3095538" cy="221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 Ledger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B79211-C6B6-4FD3-9917-0C09D96034FB}"/>
              </a:ext>
            </a:extLst>
          </p:cNvPr>
          <p:cNvSpPr/>
          <p:nvPr/>
        </p:nvSpPr>
        <p:spPr>
          <a:xfrm>
            <a:off x="6096000" y="1828798"/>
            <a:ext cx="3095538" cy="221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</a:t>
            </a:r>
          </a:p>
          <a:p>
            <a:pPr algn="ctr"/>
            <a:r>
              <a:rPr lang="en-US" dirty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1640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 Main</dc:creator>
  <cp:lastModifiedBy>Ralph Main</cp:lastModifiedBy>
  <cp:revision>1</cp:revision>
  <dcterms:created xsi:type="dcterms:W3CDTF">2019-05-03T13:58:22Z</dcterms:created>
  <dcterms:modified xsi:type="dcterms:W3CDTF">2019-05-03T13:59:19Z</dcterms:modified>
</cp:coreProperties>
</file>