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13"/>
  </p:notesMasterIdLst>
  <p:sldIdLst>
    <p:sldId id="268" r:id="rId5"/>
    <p:sldId id="291" r:id="rId6"/>
    <p:sldId id="272" r:id="rId7"/>
    <p:sldId id="273" r:id="rId8"/>
    <p:sldId id="292" r:id="rId9"/>
    <p:sldId id="293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7590D-B307-461C-B1FD-0198FD6662EA}" v="21" dt="2020-12-08T16:49:34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4A49B-ABDF-4B76-955F-4B73E96AA54D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86284E-98CE-4D9D-9DA4-04315A720493}">
      <dgm:prSet phldrT="[Text]"/>
      <dgm:spPr/>
      <dgm:t>
        <a:bodyPr/>
        <a:lstStyle/>
        <a:p>
          <a:r>
            <a:rPr lang="en-US" sz="1200" u="sng" dirty="0"/>
            <a:t>Requirements</a:t>
          </a:r>
        </a:p>
      </dgm:t>
    </dgm:pt>
    <dgm:pt modelId="{A281DB2A-C53C-4EE7-900B-244D18FA0202}" type="parTrans" cxnId="{EB42389C-590D-4C39-93D0-8777CFC8EA87}">
      <dgm:prSet/>
      <dgm:spPr/>
      <dgm:t>
        <a:bodyPr/>
        <a:lstStyle/>
        <a:p>
          <a:endParaRPr lang="en-US"/>
        </a:p>
      </dgm:t>
    </dgm:pt>
    <dgm:pt modelId="{DA201944-BB69-4BCE-9137-37903E6BC0F3}" type="sibTrans" cxnId="{EB42389C-590D-4C39-93D0-8777CFC8EA87}">
      <dgm:prSet/>
      <dgm:spPr/>
      <dgm:t>
        <a:bodyPr/>
        <a:lstStyle/>
        <a:p>
          <a:endParaRPr lang="en-US"/>
        </a:p>
      </dgm:t>
    </dgm:pt>
    <dgm:pt modelId="{E74D6201-867A-487C-8876-84BCD5029C7A}">
      <dgm:prSet phldrT="[Text]"/>
      <dgm:spPr/>
      <dgm:t>
        <a:bodyPr/>
        <a:lstStyle/>
        <a:p>
          <a:r>
            <a:rPr lang="en-US" sz="1200" u="sng" dirty="0"/>
            <a:t>Design</a:t>
          </a:r>
        </a:p>
      </dgm:t>
    </dgm:pt>
    <dgm:pt modelId="{A1C320FA-BCF6-4132-B187-DD4889FD59C6}" type="parTrans" cxnId="{4E15BBE2-B876-4B97-9794-3D16A1CC6075}">
      <dgm:prSet/>
      <dgm:spPr/>
      <dgm:t>
        <a:bodyPr/>
        <a:lstStyle/>
        <a:p>
          <a:endParaRPr lang="en-US"/>
        </a:p>
      </dgm:t>
    </dgm:pt>
    <dgm:pt modelId="{C63CA321-4766-4133-9902-139812204C1F}" type="sibTrans" cxnId="{4E15BBE2-B876-4B97-9794-3D16A1CC6075}">
      <dgm:prSet/>
      <dgm:spPr/>
      <dgm:t>
        <a:bodyPr/>
        <a:lstStyle/>
        <a:p>
          <a:endParaRPr lang="en-US"/>
        </a:p>
      </dgm:t>
    </dgm:pt>
    <dgm:pt modelId="{835EF665-0DE7-437C-BD88-FAB588B384A4}">
      <dgm:prSet phldrT="[Text]"/>
      <dgm:spPr/>
      <dgm:t>
        <a:bodyPr/>
        <a:lstStyle/>
        <a:p>
          <a:r>
            <a:rPr lang="en-US" sz="1300" u="sng" dirty="0"/>
            <a:t>Implementation</a:t>
          </a:r>
        </a:p>
      </dgm:t>
    </dgm:pt>
    <dgm:pt modelId="{8E5648E1-B8A2-48E8-ADD2-4106303C009E}" type="parTrans" cxnId="{D7B8A3C6-4C1B-4C64-87D3-ABEB3B397472}">
      <dgm:prSet/>
      <dgm:spPr/>
      <dgm:t>
        <a:bodyPr/>
        <a:lstStyle/>
        <a:p>
          <a:endParaRPr lang="en-US"/>
        </a:p>
      </dgm:t>
    </dgm:pt>
    <dgm:pt modelId="{9BB1BEF3-014C-48BA-89E5-D98ABF891A18}" type="sibTrans" cxnId="{D7B8A3C6-4C1B-4C64-87D3-ABEB3B397472}">
      <dgm:prSet/>
      <dgm:spPr/>
      <dgm:t>
        <a:bodyPr/>
        <a:lstStyle/>
        <a:p>
          <a:endParaRPr lang="en-US"/>
        </a:p>
      </dgm:t>
    </dgm:pt>
    <dgm:pt modelId="{32EB3714-7AA1-400F-83A7-9FAFE8562AEA}">
      <dgm:prSet phldrT="[Text]"/>
      <dgm:spPr/>
      <dgm:t>
        <a:bodyPr/>
        <a:lstStyle/>
        <a:p>
          <a:r>
            <a:rPr lang="en-US" sz="1000" dirty="0"/>
            <a:t>Implementation Plan</a:t>
          </a:r>
        </a:p>
      </dgm:t>
    </dgm:pt>
    <dgm:pt modelId="{CF336200-7CB4-424F-A933-00C3087F9ACD}" type="parTrans" cxnId="{5054EB80-3109-4560-89F8-AED095145CC0}">
      <dgm:prSet/>
      <dgm:spPr/>
      <dgm:t>
        <a:bodyPr/>
        <a:lstStyle/>
        <a:p>
          <a:endParaRPr lang="en-US"/>
        </a:p>
      </dgm:t>
    </dgm:pt>
    <dgm:pt modelId="{E5C61218-F2D6-4F8F-A807-BB94B00411DA}" type="sibTrans" cxnId="{5054EB80-3109-4560-89F8-AED095145CC0}">
      <dgm:prSet/>
      <dgm:spPr/>
      <dgm:t>
        <a:bodyPr/>
        <a:lstStyle/>
        <a:p>
          <a:endParaRPr lang="en-US"/>
        </a:p>
      </dgm:t>
    </dgm:pt>
    <dgm:pt modelId="{3AE0CF8D-223F-4C35-B240-7424C6A24AD2}">
      <dgm:prSet phldrT="[Text]"/>
      <dgm:spPr/>
      <dgm:t>
        <a:bodyPr/>
        <a:lstStyle/>
        <a:p>
          <a:r>
            <a:rPr lang="en-US" sz="1300" u="sng" dirty="0"/>
            <a:t>Testing</a:t>
          </a:r>
        </a:p>
      </dgm:t>
    </dgm:pt>
    <dgm:pt modelId="{4FC2FB63-C23A-4849-BD92-230282749B4C}" type="parTrans" cxnId="{0AFFA3CD-AAED-45BB-9AAF-772D7F3B87EE}">
      <dgm:prSet/>
      <dgm:spPr/>
      <dgm:t>
        <a:bodyPr/>
        <a:lstStyle/>
        <a:p>
          <a:endParaRPr lang="en-US"/>
        </a:p>
      </dgm:t>
    </dgm:pt>
    <dgm:pt modelId="{955741FC-4F7A-4C0C-921E-09A11C6D1C8F}" type="sibTrans" cxnId="{0AFFA3CD-AAED-45BB-9AAF-772D7F3B87EE}">
      <dgm:prSet/>
      <dgm:spPr/>
      <dgm:t>
        <a:bodyPr/>
        <a:lstStyle/>
        <a:p>
          <a:endParaRPr lang="en-US"/>
        </a:p>
      </dgm:t>
    </dgm:pt>
    <dgm:pt modelId="{CBB1A813-F520-4380-AB30-9CF79478930D}">
      <dgm:prSet phldrT="[Text]"/>
      <dgm:spPr/>
      <dgm:t>
        <a:bodyPr/>
        <a:lstStyle/>
        <a:p>
          <a:r>
            <a:rPr lang="en-US" sz="1300" u="sng" dirty="0"/>
            <a:t>Deployment</a:t>
          </a:r>
        </a:p>
      </dgm:t>
    </dgm:pt>
    <dgm:pt modelId="{646015AD-516F-4571-9670-59597B586903}" type="parTrans" cxnId="{3E7067D6-8FBF-4249-A0B4-71515B8C1B7D}">
      <dgm:prSet/>
      <dgm:spPr/>
      <dgm:t>
        <a:bodyPr/>
        <a:lstStyle/>
        <a:p>
          <a:endParaRPr lang="en-US"/>
        </a:p>
      </dgm:t>
    </dgm:pt>
    <dgm:pt modelId="{2D42DE11-590E-4881-AD80-282870C6A994}" type="sibTrans" cxnId="{3E7067D6-8FBF-4249-A0B4-71515B8C1B7D}">
      <dgm:prSet/>
      <dgm:spPr/>
      <dgm:t>
        <a:bodyPr/>
        <a:lstStyle/>
        <a:p>
          <a:endParaRPr lang="en-US"/>
        </a:p>
      </dgm:t>
    </dgm:pt>
    <dgm:pt modelId="{1C7E897B-189C-4981-A1C3-E5B249CA7471}">
      <dgm:prSet phldrT="[Text]" custT="1"/>
      <dgm:spPr/>
      <dgm:t>
        <a:bodyPr/>
        <a:lstStyle/>
        <a:p>
          <a:r>
            <a:rPr lang="en-US" sz="1300" u="sng" dirty="0"/>
            <a:t>Maintenance &amp; Support</a:t>
          </a:r>
        </a:p>
      </dgm:t>
    </dgm:pt>
    <dgm:pt modelId="{E0264D14-EA7D-4D2B-B738-5C855FD5A4F9}" type="parTrans" cxnId="{18EFCE16-EB62-4E9E-90C4-2ECC30B1A183}">
      <dgm:prSet/>
      <dgm:spPr/>
      <dgm:t>
        <a:bodyPr/>
        <a:lstStyle/>
        <a:p>
          <a:endParaRPr lang="en-US"/>
        </a:p>
      </dgm:t>
    </dgm:pt>
    <dgm:pt modelId="{2D6747F3-EEAD-445E-937B-B1B9B10FC7E9}" type="sibTrans" cxnId="{18EFCE16-EB62-4E9E-90C4-2ECC30B1A183}">
      <dgm:prSet/>
      <dgm:spPr/>
      <dgm:t>
        <a:bodyPr/>
        <a:lstStyle/>
        <a:p>
          <a:endParaRPr lang="en-US"/>
        </a:p>
      </dgm:t>
    </dgm:pt>
    <dgm:pt modelId="{1FD9A308-EA8D-401A-A247-8425A0946F13}">
      <dgm:prSet phldrT="[Text]"/>
      <dgm:spPr/>
      <dgm:t>
        <a:bodyPr/>
        <a:lstStyle/>
        <a:p>
          <a:r>
            <a:rPr lang="en-US" sz="900" dirty="0"/>
            <a:t>High Level Business Requirement</a:t>
          </a:r>
        </a:p>
      </dgm:t>
    </dgm:pt>
    <dgm:pt modelId="{22FF81F4-9362-469B-AC2A-3387A6A96FF7}" type="parTrans" cxnId="{DAD20EF7-41D0-4453-AA4C-F658BAD24026}">
      <dgm:prSet/>
      <dgm:spPr/>
      <dgm:t>
        <a:bodyPr/>
        <a:lstStyle/>
        <a:p>
          <a:endParaRPr lang="en-US"/>
        </a:p>
      </dgm:t>
    </dgm:pt>
    <dgm:pt modelId="{4D48DADD-CADB-40B4-9010-7F19914A3065}" type="sibTrans" cxnId="{DAD20EF7-41D0-4453-AA4C-F658BAD24026}">
      <dgm:prSet/>
      <dgm:spPr/>
      <dgm:t>
        <a:bodyPr/>
        <a:lstStyle/>
        <a:p>
          <a:endParaRPr lang="en-US"/>
        </a:p>
      </dgm:t>
    </dgm:pt>
    <dgm:pt modelId="{50D1462C-41AD-4FE1-BFDA-882CADDC3DB0}">
      <dgm:prSet phldrT="[Text]"/>
      <dgm:spPr/>
      <dgm:t>
        <a:bodyPr/>
        <a:lstStyle/>
        <a:p>
          <a:r>
            <a:rPr lang="en-US" sz="900" dirty="0"/>
            <a:t>Requirement Analysis </a:t>
          </a:r>
        </a:p>
      </dgm:t>
    </dgm:pt>
    <dgm:pt modelId="{F4ADD6C5-0B1C-4405-9ACF-B294DCFDF75E}" type="sibTrans" cxnId="{6B775B5A-097B-460A-99BD-D2D666CB84F9}">
      <dgm:prSet/>
      <dgm:spPr/>
      <dgm:t>
        <a:bodyPr/>
        <a:lstStyle/>
        <a:p>
          <a:endParaRPr lang="en-US"/>
        </a:p>
      </dgm:t>
    </dgm:pt>
    <dgm:pt modelId="{8D67273A-18A3-4132-803D-F5AF0BEEC3BC}" type="parTrans" cxnId="{6B775B5A-097B-460A-99BD-D2D666CB84F9}">
      <dgm:prSet/>
      <dgm:spPr/>
      <dgm:t>
        <a:bodyPr/>
        <a:lstStyle/>
        <a:p>
          <a:endParaRPr lang="en-US"/>
        </a:p>
      </dgm:t>
    </dgm:pt>
    <dgm:pt modelId="{9BEDE8DC-BAAE-4130-A2D8-1824BB54DE56}">
      <dgm:prSet phldrT="[Text]"/>
      <dgm:spPr/>
      <dgm:t>
        <a:bodyPr/>
        <a:lstStyle/>
        <a:p>
          <a:r>
            <a:rPr lang="en-US" sz="900" dirty="0"/>
            <a:t>Functional Requirements</a:t>
          </a:r>
        </a:p>
      </dgm:t>
    </dgm:pt>
    <dgm:pt modelId="{3D9BECA8-D66A-426F-8298-864086467EEA}" type="parTrans" cxnId="{155B1CF6-AB87-4D8B-8C70-50552C921F4C}">
      <dgm:prSet/>
      <dgm:spPr/>
      <dgm:t>
        <a:bodyPr/>
        <a:lstStyle/>
        <a:p>
          <a:endParaRPr lang="en-US"/>
        </a:p>
      </dgm:t>
    </dgm:pt>
    <dgm:pt modelId="{E7F4653C-5C09-45A4-BC30-6EA71EF4E029}" type="sibTrans" cxnId="{155B1CF6-AB87-4D8B-8C70-50552C921F4C}">
      <dgm:prSet/>
      <dgm:spPr/>
      <dgm:t>
        <a:bodyPr/>
        <a:lstStyle/>
        <a:p>
          <a:endParaRPr lang="en-US"/>
        </a:p>
      </dgm:t>
    </dgm:pt>
    <dgm:pt modelId="{B87FEECC-56AB-4C8B-B455-A7739BB52A5F}">
      <dgm:prSet phldrT="[Text]"/>
      <dgm:spPr/>
      <dgm:t>
        <a:bodyPr/>
        <a:lstStyle/>
        <a:p>
          <a:r>
            <a:rPr lang="en-US" sz="900" dirty="0"/>
            <a:t>System Analysis</a:t>
          </a:r>
        </a:p>
      </dgm:t>
    </dgm:pt>
    <dgm:pt modelId="{C59CE428-E2A7-4AEF-9ED8-44FF86F8A3F8}" type="parTrans" cxnId="{8B68E5E5-3010-4CDB-9307-B81DBD529A7C}">
      <dgm:prSet/>
      <dgm:spPr/>
      <dgm:t>
        <a:bodyPr/>
        <a:lstStyle/>
        <a:p>
          <a:endParaRPr lang="en-US"/>
        </a:p>
      </dgm:t>
    </dgm:pt>
    <dgm:pt modelId="{7A71CC44-F054-4F65-A799-E6BF40FD13F2}" type="sibTrans" cxnId="{8B68E5E5-3010-4CDB-9307-B81DBD529A7C}">
      <dgm:prSet/>
      <dgm:spPr/>
      <dgm:t>
        <a:bodyPr/>
        <a:lstStyle/>
        <a:p>
          <a:endParaRPr lang="en-US"/>
        </a:p>
      </dgm:t>
    </dgm:pt>
    <dgm:pt modelId="{33421F3D-33FD-4FFF-A952-7AEBC81E9F97}">
      <dgm:prSet phldrT="[Text]"/>
      <dgm:spPr/>
      <dgm:t>
        <a:bodyPr/>
        <a:lstStyle/>
        <a:p>
          <a:r>
            <a:rPr lang="en-US" sz="900" dirty="0">
              <a:solidFill>
                <a:srgbClr val="FFFF00"/>
              </a:solidFill>
            </a:rPr>
            <a:t>Software Concepts Review</a:t>
          </a:r>
        </a:p>
      </dgm:t>
    </dgm:pt>
    <dgm:pt modelId="{604F2FC5-9051-4DFF-AD26-AA74375E3B28}" type="parTrans" cxnId="{46F038CF-060A-472F-BBBD-0F8715E5B595}">
      <dgm:prSet/>
      <dgm:spPr/>
      <dgm:t>
        <a:bodyPr/>
        <a:lstStyle/>
        <a:p>
          <a:endParaRPr lang="en-US"/>
        </a:p>
      </dgm:t>
    </dgm:pt>
    <dgm:pt modelId="{2EDEE4DE-8F58-4345-981B-894F422DB494}" type="sibTrans" cxnId="{46F038CF-060A-472F-BBBD-0F8715E5B595}">
      <dgm:prSet/>
      <dgm:spPr/>
      <dgm:t>
        <a:bodyPr/>
        <a:lstStyle/>
        <a:p>
          <a:endParaRPr lang="en-US"/>
        </a:p>
      </dgm:t>
    </dgm:pt>
    <dgm:pt modelId="{FEB137A5-D1A9-49F1-B7AE-ABA991C9B4EC}">
      <dgm:prSet/>
      <dgm:spPr/>
      <dgm:t>
        <a:bodyPr/>
        <a:lstStyle/>
        <a:p>
          <a:r>
            <a:rPr lang="en-US" sz="900" dirty="0">
              <a:solidFill>
                <a:srgbClr val="FFFF00"/>
              </a:solidFill>
            </a:rPr>
            <a:t>Software Architecture Review</a:t>
          </a:r>
        </a:p>
      </dgm:t>
    </dgm:pt>
    <dgm:pt modelId="{13C2C9D9-56A3-490D-868B-CB356DFB09E4}" type="parTrans" cxnId="{72C7A891-1AD9-45A5-92D6-24B66C7822E7}">
      <dgm:prSet/>
      <dgm:spPr/>
      <dgm:t>
        <a:bodyPr/>
        <a:lstStyle/>
        <a:p>
          <a:endParaRPr lang="en-US"/>
        </a:p>
      </dgm:t>
    </dgm:pt>
    <dgm:pt modelId="{826EBED4-7BF2-4DF0-8B02-F082E134F457}" type="sibTrans" cxnId="{72C7A891-1AD9-45A5-92D6-24B66C7822E7}">
      <dgm:prSet/>
      <dgm:spPr/>
      <dgm:t>
        <a:bodyPr/>
        <a:lstStyle/>
        <a:p>
          <a:endParaRPr lang="en-US"/>
        </a:p>
      </dgm:t>
    </dgm:pt>
    <dgm:pt modelId="{AF37F865-2D9F-4C78-B59E-F9C84273339B}">
      <dgm:prSet phldrT="[Text]"/>
      <dgm:spPr/>
      <dgm:t>
        <a:bodyPr/>
        <a:lstStyle/>
        <a:p>
          <a:r>
            <a:rPr lang="en-US" sz="900" dirty="0"/>
            <a:t>Non Functional Requirements</a:t>
          </a:r>
        </a:p>
      </dgm:t>
    </dgm:pt>
    <dgm:pt modelId="{B0846652-EE85-414E-9324-659969ED3299}" type="parTrans" cxnId="{A939A4B8-1B66-4E04-B39D-491AF82E44C1}">
      <dgm:prSet/>
      <dgm:spPr/>
      <dgm:t>
        <a:bodyPr/>
        <a:lstStyle/>
        <a:p>
          <a:endParaRPr lang="en-US"/>
        </a:p>
      </dgm:t>
    </dgm:pt>
    <dgm:pt modelId="{D70AA8D0-DF85-40E9-B527-38B115F999BD}" type="sibTrans" cxnId="{A939A4B8-1B66-4E04-B39D-491AF82E44C1}">
      <dgm:prSet/>
      <dgm:spPr/>
      <dgm:t>
        <a:bodyPr/>
        <a:lstStyle/>
        <a:p>
          <a:endParaRPr lang="en-US"/>
        </a:p>
      </dgm:t>
    </dgm:pt>
    <dgm:pt modelId="{ED6C9A30-2756-4F9B-A3D9-B39F173FC51B}">
      <dgm:prSet phldrT="[Text]"/>
      <dgm:spPr/>
      <dgm:t>
        <a:bodyPr/>
        <a:lstStyle/>
        <a:p>
          <a:r>
            <a:rPr lang="en-US" sz="900" dirty="0"/>
            <a:t>Software Requirement Specification</a:t>
          </a:r>
        </a:p>
      </dgm:t>
    </dgm:pt>
    <dgm:pt modelId="{D55B1FCE-DC34-48A2-A2C8-2201ED8A9166}" type="parTrans" cxnId="{F64E8923-8E55-41C8-AD5F-2A05F74D689F}">
      <dgm:prSet/>
      <dgm:spPr/>
      <dgm:t>
        <a:bodyPr/>
        <a:lstStyle/>
        <a:p>
          <a:endParaRPr lang="en-US"/>
        </a:p>
      </dgm:t>
    </dgm:pt>
    <dgm:pt modelId="{A43378AE-2E01-4F12-8F6D-1BFA2D67E7BD}" type="sibTrans" cxnId="{F64E8923-8E55-41C8-AD5F-2A05F74D689F}">
      <dgm:prSet/>
      <dgm:spPr/>
      <dgm:t>
        <a:bodyPr/>
        <a:lstStyle/>
        <a:p>
          <a:endParaRPr lang="en-US"/>
        </a:p>
      </dgm:t>
    </dgm:pt>
    <dgm:pt modelId="{468A14F9-0F31-4D89-90AC-4C48D67AB8E0}">
      <dgm:prSet phldrT="[Text]"/>
      <dgm:spPr/>
      <dgm:t>
        <a:bodyPr/>
        <a:lstStyle/>
        <a:p>
          <a:r>
            <a:rPr lang="en-US" sz="900" dirty="0"/>
            <a:t>Scope Documentation</a:t>
          </a:r>
        </a:p>
      </dgm:t>
    </dgm:pt>
    <dgm:pt modelId="{633EF24F-C5E7-43F0-8FAA-AF5999E81BDA}" type="parTrans" cxnId="{B75C9E20-FBE0-4867-ABA1-0222803D743F}">
      <dgm:prSet/>
      <dgm:spPr/>
      <dgm:t>
        <a:bodyPr/>
        <a:lstStyle/>
        <a:p>
          <a:endParaRPr lang="en-US"/>
        </a:p>
      </dgm:t>
    </dgm:pt>
    <dgm:pt modelId="{F57F49EB-A842-49C1-BBFA-C3A96E040D9E}" type="sibTrans" cxnId="{B75C9E20-FBE0-4867-ABA1-0222803D743F}">
      <dgm:prSet/>
      <dgm:spPr/>
      <dgm:t>
        <a:bodyPr/>
        <a:lstStyle/>
        <a:p>
          <a:endParaRPr lang="en-US"/>
        </a:p>
      </dgm:t>
    </dgm:pt>
    <dgm:pt modelId="{3F38B644-1E02-4249-9E42-C67307235780}">
      <dgm:prSet phldrT="[Text]" custT="1"/>
      <dgm:spPr/>
      <dgm:t>
        <a:bodyPr/>
        <a:lstStyle/>
        <a:p>
          <a:r>
            <a:rPr lang="en-US" sz="1200" b="1" dirty="0">
              <a:solidFill>
                <a:srgbClr val="FFFF00"/>
              </a:solidFill>
            </a:rPr>
            <a:t>Requirement Review</a:t>
          </a:r>
        </a:p>
      </dgm:t>
    </dgm:pt>
    <dgm:pt modelId="{B2E33F1E-206E-46F9-A21E-346D51AAFCAC}" type="parTrans" cxnId="{3AFF878A-298F-4DCD-9E14-2339BD9E726A}">
      <dgm:prSet/>
      <dgm:spPr/>
      <dgm:t>
        <a:bodyPr/>
        <a:lstStyle/>
        <a:p>
          <a:endParaRPr lang="en-US"/>
        </a:p>
      </dgm:t>
    </dgm:pt>
    <dgm:pt modelId="{B491CF06-7104-4C98-A643-D4DA11FA7FCD}" type="sibTrans" cxnId="{3AFF878A-298F-4DCD-9E14-2339BD9E726A}">
      <dgm:prSet/>
      <dgm:spPr/>
      <dgm:t>
        <a:bodyPr/>
        <a:lstStyle/>
        <a:p>
          <a:endParaRPr lang="en-US"/>
        </a:p>
      </dgm:t>
    </dgm:pt>
    <dgm:pt modelId="{370B81C4-8181-49C5-B9D7-96BE93250E51}">
      <dgm:prSet phldrT="[Text]"/>
      <dgm:spPr/>
      <dgm:t>
        <a:bodyPr/>
        <a:lstStyle/>
        <a:p>
          <a:r>
            <a:rPr lang="en-US" sz="1000" dirty="0"/>
            <a:t>Test Sample Deployment</a:t>
          </a:r>
        </a:p>
      </dgm:t>
    </dgm:pt>
    <dgm:pt modelId="{36B9A566-EBD8-4C72-AE7B-F3AC5166B61E}" type="parTrans" cxnId="{7360277F-E209-468F-91B4-A098DDBE52AA}">
      <dgm:prSet/>
      <dgm:spPr/>
      <dgm:t>
        <a:bodyPr/>
        <a:lstStyle/>
        <a:p>
          <a:endParaRPr lang="en-US"/>
        </a:p>
      </dgm:t>
    </dgm:pt>
    <dgm:pt modelId="{4F4DA494-D9B5-4C9A-9E7A-F1857979ADB0}" type="sibTrans" cxnId="{7360277F-E209-468F-91B4-A098DDBE52AA}">
      <dgm:prSet/>
      <dgm:spPr/>
      <dgm:t>
        <a:bodyPr/>
        <a:lstStyle/>
        <a:p>
          <a:endParaRPr lang="en-US"/>
        </a:p>
      </dgm:t>
    </dgm:pt>
    <dgm:pt modelId="{08E7FC09-95F1-47A7-8840-8AD8ECC97BB9}">
      <dgm:prSet phldrT="[Text]"/>
      <dgm:spPr/>
      <dgm:t>
        <a:bodyPr/>
        <a:lstStyle/>
        <a:p>
          <a:r>
            <a:rPr lang="en-US" sz="1000" dirty="0"/>
            <a:t>Deployment test Analysis</a:t>
          </a:r>
        </a:p>
      </dgm:t>
    </dgm:pt>
    <dgm:pt modelId="{4852C60D-858C-4853-8FA4-885A2B2FC2BC}" type="parTrans" cxnId="{06C17F03-B9FA-478D-BC0A-40A0FD1401E8}">
      <dgm:prSet/>
      <dgm:spPr/>
      <dgm:t>
        <a:bodyPr/>
        <a:lstStyle/>
        <a:p>
          <a:endParaRPr lang="en-US"/>
        </a:p>
      </dgm:t>
    </dgm:pt>
    <dgm:pt modelId="{6DB621E5-6212-4D91-A2C4-030BCBBDDBEF}" type="sibTrans" cxnId="{06C17F03-B9FA-478D-BC0A-40A0FD1401E8}">
      <dgm:prSet/>
      <dgm:spPr/>
      <dgm:t>
        <a:bodyPr/>
        <a:lstStyle/>
        <a:p>
          <a:endParaRPr lang="en-US"/>
        </a:p>
      </dgm:t>
    </dgm:pt>
    <dgm:pt modelId="{DA0CCA92-2E23-4483-A61E-A99FC385D809}">
      <dgm:prSet phldrT="[Text]"/>
      <dgm:spPr/>
      <dgm:t>
        <a:bodyPr/>
        <a:lstStyle/>
        <a:p>
          <a:r>
            <a:rPr lang="en-US" sz="1000" dirty="0"/>
            <a:t>Robustness Validation Analysis</a:t>
          </a:r>
        </a:p>
      </dgm:t>
    </dgm:pt>
    <dgm:pt modelId="{DD60FF43-439F-46F1-BDEA-FFABC45E8E2F}" type="parTrans" cxnId="{7BB7CBB2-1207-466A-B3EC-050398EC0293}">
      <dgm:prSet/>
      <dgm:spPr/>
      <dgm:t>
        <a:bodyPr/>
        <a:lstStyle/>
        <a:p>
          <a:endParaRPr lang="en-US"/>
        </a:p>
      </dgm:t>
    </dgm:pt>
    <dgm:pt modelId="{F85398EC-6237-4640-A431-2B658E88CFD7}" type="sibTrans" cxnId="{7BB7CBB2-1207-466A-B3EC-050398EC0293}">
      <dgm:prSet/>
      <dgm:spPr/>
      <dgm:t>
        <a:bodyPr/>
        <a:lstStyle/>
        <a:p>
          <a:endParaRPr lang="en-US"/>
        </a:p>
      </dgm:t>
    </dgm:pt>
    <dgm:pt modelId="{E869D3B6-3F70-4FDB-9DCE-16D1B470AD98}">
      <dgm:prSet phldrT="[Text]" custT="1"/>
      <dgm:spPr/>
      <dgm:t>
        <a:bodyPr/>
        <a:lstStyle/>
        <a:p>
          <a:r>
            <a:rPr lang="en-US" sz="1200" b="1" dirty="0">
              <a:solidFill>
                <a:srgbClr val="FFFF00"/>
              </a:solidFill>
            </a:rPr>
            <a:t>Handoff Review</a:t>
          </a:r>
          <a:endParaRPr lang="en-US" sz="1000" b="1" dirty="0">
            <a:solidFill>
              <a:srgbClr val="FFFF00"/>
            </a:solidFill>
          </a:endParaRPr>
        </a:p>
      </dgm:t>
    </dgm:pt>
    <dgm:pt modelId="{7680B258-328D-4BFD-A6C2-7E2A3254D906}" type="parTrans" cxnId="{C34D9A5E-81D3-49F1-BE0F-28EAC52CC364}">
      <dgm:prSet/>
      <dgm:spPr/>
      <dgm:t>
        <a:bodyPr/>
        <a:lstStyle/>
        <a:p>
          <a:endParaRPr lang="en-US"/>
        </a:p>
      </dgm:t>
    </dgm:pt>
    <dgm:pt modelId="{7DD572F7-63DF-4B9C-86A5-79B3348441FA}" type="sibTrans" cxnId="{C34D9A5E-81D3-49F1-BE0F-28EAC52CC364}">
      <dgm:prSet/>
      <dgm:spPr/>
      <dgm:t>
        <a:bodyPr/>
        <a:lstStyle/>
        <a:p>
          <a:endParaRPr lang="en-US"/>
        </a:p>
      </dgm:t>
    </dgm:pt>
    <dgm:pt modelId="{919CD07E-CC08-4CB7-B906-2CCAA43D2DAE}">
      <dgm:prSet custT="1"/>
      <dgm:spPr/>
      <dgm:t>
        <a:bodyPr/>
        <a:lstStyle/>
        <a:p>
          <a:r>
            <a:rPr lang="en-US" sz="1200" b="1" dirty="0">
              <a:solidFill>
                <a:srgbClr val="FFFF00"/>
              </a:solidFill>
            </a:rPr>
            <a:t>Technical Requirement Specification Approval</a:t>
          </a:r>
        </a:p>
      </dgm:t>
    </dgm:pt>
    <dgm:pt modelId="{10E3A94C-F280-4B0F-9D01-760835BD0AE4}" type="parTrans" cxnId="{C71EF769-ACC7-4F49-BC1F-80C73504DFAD}">
      <dgm:prSet/>
      <dgm:spPr/>
      <dgm:t>
        <a:bodyPr/>
        <a:lstStyle/>
        <a:p>
          <a:endParaRPr lang="en-US"/>
        </a:p>
      </dgm:t>
    </dgm:pt>
    <dgm:pt modelId="{2CD55CA7-A7B2-4AB0-8991-B54C71E80809}" type="sibTrans" cxnId="{C71EF769-ACC7-4F49-BC1F-80C73504DFAD}">
      <dgm:prSet/>
      <dgm:spPr/>
      <dgm:t>
        <a:bodyPr/>
        <a:lstStyle/>
        <a:p>
          <a:endParaRPr lang="en-US"/>
        </a:p>
      </dgm:t>
    </dgm:pt>
    <dgm:pt modelId="{6924B1D4-CEA9-4736-B139-4ACFCB0098F7}">
      <dgm:prSet phldrT="[Text]"/>
      <dgm:spPr/>
      <dgm:t>
        <a:bodyPr/>
        <a:lstStyle/>
        <a:p>
          <a:r>
            <a:rPr lang="en-US" sz="1000" dirty="0"/>
            <a:t>Review FMEA items</a:t>
          </a:r>
        </a:p>
      </dgm:t>
    </dgm:pt>
    <dgm:pt modelId="{ED3E70E3-66A4-42C8-A50F-CDBDA40A7479}" type="parTrans" cxnId="{B3839F59-F0CF-4633-A212-74ADEA479E8E}">
      <dgm:prSet/>
      <dgm:spPr/>
      <dgm:t>
        <a:bodyPr/>
        <a:lstStyle/>
        <a:p>
          <a:endParaRPr lang="en-US"/>
        </a:p>
      </dgm:t>
    </dgm:pt>
    <dgm:pt modelId="{9DA25A3F-9D69-476D-8089-0B75B222B62D}" type="sibTrans" cxnId="{B3839F59-F0CF-4633-A212-74ADEA479E8E}">
      <dgm:prSet/>
      <dgm:spPr/>
      <dgm:t>
        <a:bodyPr/>
        <a:lstStyle/>
        <a:p>
          <a:endParaRPr lang="en-US"/>
        </a:p>
      </dgm:t>
    </dgm:pt>
    <dgm:pt modelId="{70A8CC98-39E4-42B8-A753-CBB358A949EA}">
      <dgm:prSet phldrT="[Text]" custT="1"/>
      <dgm:spPr/>
      <dgm:t>
        <a:bodyPr/>
        <a:lstStyle/>
        <a:p>
          <a:r>
            <a:rPr lang="en-US" sz="1200" b="1" dirty="0">
              <a:solidFill>
                <a:srgbClr val="FFFF00"/>
              </a:solidFill>
            </a:rPr>
            <a:t>Test Plan Review</a:t>
          </a:r>
        </a:p>
      </dgm:t>
    </dgm:pt>
    <dgm:pt modelId="{41A9A805-0B38-4F6E-93CF-2B6F43C2B0CB}" type="parTrans" cxnId="{B9956DBA-1074-4E77-8CEF-15E3C9449D0D}">
      <dgm:prSet/>
      <dgm:spPr/>
      <dgm:t>
        <a:bodyPr/>
        <a:lstStyle/>
        <a:p>
          <a:endParaRPr lang="en-US"/>
        </a:p>
      </dgm:t>
    </dgm:pt>
    <dgm:pt modelId="{034C7D86-DDC2-4286-9976-40A23A3EE043}" type="sibTrans" cxnId="{B9956DBA-1074-4E77-8CEF-15E3C9449D0D}">
      <dgm:prSet/>
      <dgm:spPr/>
      <dgm:t>
        <a:bodyPr/>
        <a:lstStyle/>
        <a:p>
          <a:endParaRPr lang="en-US"/>
        </a:p>
      </dgm:t>
    </dgm:pt>
    <dgm:pt modelId="{F4C003A2-E317-4CCD-AC6D-2F29DDA33773}">
      <dgm:prSet phldrT="[Text]"/>
      <dgm:spPr/>
      <dgm:t>
        <a:bodyPr/>
        <a:lstStyle/>
        <a:p>
          <a:r>
            <a:rPr lang="en-US" sz="1000" dirty="0"/>
            <a:t>Create Testing Plan</a:t>
          </a:r>
        </a:p>
      </dgm:t>
    </dgm:pt>
    <dgm:pt modelId="{5D133F50-D70E-4BB6-BAC9-78EB76B8A0FC}" type="parTrans" cxnId="{4B10E5EE-CBF4-400F-89A8-199D327D4E63}">
      <dgm:prSet/>
      <dgm:spPr/>
      <dgm:t>
        <a:bodyPr/>
        <a:lstStyle/>
        <a:p>
          <a:endParaRPr lang="en-US"/>
        </a:p>
      </dgm:t>
    </dgm:pt>
    <dgm:pt modelId="{27358380-DCAC-4083-962D-0057E3D06231}" type="sibTrans" cxnId="{4B10E5EE-CBF4-400F-89A8-199D327D4E63}">
      <dgm:prSet/>
      <dgm:spPr/>
      <dgm:t>
        <a:bodyPr/>
        <a:lstStyle/>
        <a:p>
          <a:endParaRPr lang="en-US"/>
        </a:p>
      </dgm:t>
    </dgm:pt>
    <dgm:pt modelId="{880A8476-8888-492F-A182-B3BC27D072FC}">
      <dgm:prSet phldrT="[Text]"/>
      <dgm:spPr/>
      <dgm:t>
        <a:bodyPr/>
        <a:lstStyle/>
        <a:p>
          <a:r>
            <a:rPr lang="en-US" sz="900" dirty="0"/>
            <a:t>Develop Concept</a:t>
          </a:r>
        </a:p>
      </dgm:t>
    </dgm:pt>
    <dgm:pt modelId="{92449AEB-E1B1-4698-9DBA-1D8EF1EB45FC}" type="parTrans" cxnId="{A75507E6-738E-4CE2-B45E-1873BDE1730D}">
      <dgm:prSet/>
      <dgm:spPr/>
      <dgm:t>
        <a:bodyPr/>
        <a:lstStyle/>
        <a:p>
          <a:endParaRPr lang="en-US"/>
        </a:p>
      </dgm:t>
    </dgm:pt>
    <dgm:pt modelId="{D34F74FA-2230-4DB1-92C3-82E9EF7B908D}" type="sibTrans" cxnId="{A75507E6-738E-4CE2-B45E-1873BDE1730D}">
      <dgm:prSet/>
      <dgm:spPr/>
      <dgm:t>
        <a:bodyPr/>
        <a:lstStyle/>
        <a:p>
          <a:endParaRPr lang="en-US"/>
        </a:p>
      </dgm:t>
    </dgm:pt>
    <dgm:pt modelId="{F856F4BB-151A-45BF-B68C-C1671F34E047}">
      <dgm:prSet phldrT="[Text]"/>
      <dgm:spPr/>
      <dgm:t>
        <a:bodyPr/>
        <a:lstStyle/>
        <a:p>
          <a:r>
            <a:rPr lang="en-US" sz="900" dirty="0"/>
            <a:t>Concept Analysis</a:t>
          </a:r>
        </a:p>
      </dgm:t>
    </dgm:pt>
    <dgm:pt modelId="{5A9A0F7B-E0A5-474C-B85B-8D0BA3E0F652}" type="parTrans" cxnId="{46F88D10-2C76-4349-8381-5F6B70A8246C}">
      <dgm:prSet/>
      <dgm:spPr/>
      <dgm:t>
        <a:bodyPr/>
        <a:lstStyle/>
        <a:p>
          <a:endParaRPr lang="en-US"/>
        </a:p>
      </dgm:t>
    </dgm:pt>
    <dgm:pt modelId="{BC7AE4B3-13E3-449E-8A04-52578BA1BEB9}" type="sibTrans" cxnId="{46F88D10-2C76-4349-8381-5F6B70A8246C}">
      <dgm:prSet/>
      <dgm:spPr/>
      <dgm:t>
        <a:bodyPr/>
        <a:lstStyle/>
        <a:p>
          <a:endParaRPr lang="en-US"/>
        </a:p>
      </dgm:t>
    </dgm:pt>
    <dgm:pt modelId="{E098B2D7-402D-4BBD-8567-EA198451BE4C}">
      <dgm:prSet phldrT="[Text]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Concept Selection</a:t>
          </a:r>
        </a:p>
      </dgm:t>
    </dgm:pt>
    <dgm:pt modelId="{7CDAAF35-A9A3-4CF6-8661-B30C51C246D3}" type="parTrans" cxnId="{F5D1871D-A539-4ED5-8488-C6CED480B37C}">
      <dgm:prSet/>
      <dgm:spPr/>
      <dgm:t>
        <a:bodyPr/>
        <a:lstStyle/>
        <a:p>
          <a:endParaRPr lang="en-US"/>
        </a:p>
      </dgm:t>
    </dgm:pt>
    <dgm:pt modelId="{EDA9AA19-0AF8-4354-991E-96CBB618C2BA}" type="sibTrans" cxnId="{F5D1871D-A539-4ED5-8488-C6CED480B37C}">
      <dgm:prSet/>
      <dgm:spPr/>
      <dgm:t>
        <a:bodyPr/>
        <a:lstStyle/>
        <a:p>
          <a:endParaRPr lang="en-US"/>
        </a:p>
      </dgm:t>
    </dgm:pt>
    <dgm:pt modelId="{E822F3C4-1936-4F2F-A0DC-A34594E02670}">
      <dgm:prSet phldrT="[Text]"/>
      <dgm:spPr/>
      <dgm:t>
        <a:bodyPr/>
        <a:lstStyle/>
        <a:p>
          <a:r>
            <a:rPr lang="en-US" sz="1000" dirty="0"/>
            <a:t>Implementation </a:t>
          </a:r>
        </a:p>
      </dgm:t>
    </dgm:pt>
    <dgm:pt modelId="{4D9D2658-2DDB-4109-9109-3A0A2A4BABC7}" type="parTrans" cxnId="{24E41F9C-F99D-4E1B-B038-A2E710BD0318}">
      <dgm:prSet/>
      <dgm:spPr/>
      <dgm:t>
        <a:bodyPr/>
        <a:lstStyle/>
        <a:p>
          <a:endParaRPr lang="en-US"/>
        </a:p>
      </dgm:t>
    </dgm:pt>
    <dgm:pt modelId="{2F164EE7-8A61-448E-A5BD-9162047D2F35}" type="sibTrans" cxnId="{24E41F9C-F99D-4E1B-B038-A2E710BD0318}">
      <dgm:prSet/>
      <dgm:spPr/>
      <dgm:t>
        <a:bodyPr/>
        <a:lstStyle/>
        <a:p>
          <a:endParaRPr lang="en-US"/>
        </a:p>
      </dgm:t>
    </dgm:pt>
    <dgm:pt modelId="{F45F4670-19A2-4086-9275-DD3E32AF2FE2}">
      <dgm:prSet phldrT="[Text]"/>
      <dgm:spPr/>
      <dgm:t>
        <a:bodyPr/>
        <a:lstStyle/>
        <a:p>
          <a:r>
            <a:rPr lang="en-US" sz="1000" dirty="0"/>
            <a:t>Software Programming/Programming guide developed </a:t>
          </a:r>
        </a:p>
      </dgm:t>
    </dgm:pt>
    <dgm:pt modelId="{C586E355-A214-47EB-9833-0E37E5C1ECC2}" type="parTrans" cxnId="{D71D18DC-AD38-4E32-89EC-EE8C6CB1D83B}">
      <dgm:prSet/>
      <dgm:spPr/>
      <dgm:t>
        <a:bodyPr/>
        <a:lstStyle/>
        <a:p>
          <a:endParaRPr lang="en-US"/>
        </a:p>
      </dgm:t>
    </dgm:pt>
    <dgm:pt modelId="{39BA7732-2948-4677-9C0F-5D3237EF5981}" type="sibTrans" cxnId="{D71D18DC-AD38-4E32-89EC-EE8C6CB1D83B}">
      <dgm:prSet/>
      <dgm:spPr/>
      <dgm:t>
        <a:bodyPr/>
        <a:lstStyle/>
        <a:p>
          <a:endParaRPr lang="en-US"/>
        </a:p>
      </dgm:t>
    </dgm:pt>
    <dgm:pt modelId="{40BDD8D3-9AE7-4362-BEF9-DCCFA9298340}">
      <dgm:prSet phldrT="[Text]" custT="1"/>
      <dgm:spPr/>
      <dgm:t>
        <a:bodyPr/>
        <a:lstStyle/>
        <a:p>
          <a:r>
            <a:rPr lang="en-US" sz="1200" b="1" dirty="0">
              <a:solidFill>
                <a:srgbClr val="FFFF00"/>
              </a:solidFill>
            </a:rPr>
            <a:t>Software Implementation Review</a:t>
          </a:r>
        </a:p>
      </dgm:t>
    </dgm:pt>
    <dgm:pt modelId="{8492B7DA-AECA-430F-9EB0-BAB68E2CBB60}" type="parTrans" cxnId="{920D19FC-8787-49A9-9FFB-B410E8880656}">
      <dgm:prSet/>
      <dgm:spPr/>
      <dgm:t>
        <a:bodyPr/>
        <a:lstStyle/>
        <a:p>
          <a:endParaRPr lang="en-US"/>
        </a:p>
      </dgm:t>
    </dgm:pt>
    <dgm:pt modelId="{D522FC8F-C329-4714-B63E-6F7922F96820}" type="sibTrans" cxnId="{920D19FC-8787-49A9-9FFB-B410E8880656}">
      <dgm:prSet/>
      <dgm:spPr/>
      <dgm:t>
        <a:bodyPr/>
        <a:lstStyle/>
        <a:p>
          <a:endParaRPr lang="en-US"/>
        </a:p>
      </dgm:t>
    </dgm:pt>
    <dgm:pt modelId="{2F261BE7-686F-4E06-ADBF-FD705CAF5E7D}">
      <dgm:prSet phldrT="[Text]"/>
      <dgm:spPr/>
      <dgm:t>
        <a:bodyPr/>
        <a:lstStyle/>
        <a:p>
          <a:r>
            <a:rPr lang="en-US" sz="1000" dirty="0"/>
            <a:t>Unit testing </a:t>
          </a:r>
        </a:p>
      </dgm:t>
    </dgm:pt>
    <dgm:pt modelId="{F628635F-06A8-4F6B-B52C-979DFFAEC61A}" type="parTrans" cxnId="{9ABE303E-A4ED-445B-B02C-D537711A852F}">
      <dgm:prSet/>
      <dgm:spPr/>
      <dgm:t>
        <a:bodyPr/>
        <a:lstStyle/>
        <a:p>
          <a:endParaRPr lang="en-US"/>
        </a:p>
      </dgm:t>
    </dgm:pt>
    <dgm:pt modelId="{B118E134-A424-4228-A189-CB0B9B1C545A}" type="sibTrans" cxnId="{9ABE303E-A4ED-445B-B02C-D537711A852F}">
      <dgm:prSet/>
      <dgm:spPr/>
      <dgm:t>
        <a:bodyPr/>
        <a:lstStyle/>
        <a:p>
          <a:endParaRPr lang="en-US"/>
        </a:p>
      </dgm:t>
    </dgm:pt>
    <dgm:pt modelId="{4C6CBD85-73E1-4AFB-A5C5-5A96D2DB7CEF}">
      <dgm:prSet phldrT="[Text]"/>
      <dgm:spPr/>
      <dgm:t>
        <a:bodyPr/>
        <a:lstStyle/>
        <a:p>
          <a:r>
            <a:rPr lang="en-US" sz="1000" dirty="0"/>
            <a:t>Execute tests</a:t>
          </a:r>
        </a:p>
      </dgm:t>
    </dgm:pt>
    <dgm:pt modelId="{5CF919E2-2F2D-4E98-ADB9-AE588E6A8093}" type="parTrans" cxnId="{6C97B533-A8FE-412A-AAFE-51E2EC573553}">
      <dgm:prSet/>
      <dgm:spPr/>
      <dgm:t>
        <a:bodyPr/>
        <a:lstStyle/>
        <a:p>
          <a:endParaRPr lang="en-US"/>
        </a:p>
      </dgm:t>
    </dgm:pt>
    <dgm:pt modelId="{701A188A-3495-40FC-A1DD-9636F4ECC0BC}" type="sibTrans" cxnId="{6C97B533-A8FE-412A-AAFE-51E2EC573553}">
      <dgm:prSet/>
      <dgm:spPr/>
      <dgm:t>
        <a:bodyPr/>
        <a:lstStyle/>
        <a:p>
          <a:endParaRPr lang="en-US"/>
        </a:p>
      </dgm:t>
    </dgm:pt>
    <dgm:pt modelId="{569AB3BC-BF32-402F-B653-3A9AAF270FF1}">
      <dgm:prSet custT="1"/>
      <dgm:spPr/>
      <dgm:t>
        <a:bodyPr/>
        <a:lstStyle/>
        <a:p>
          <a:r>
            <a:rPr lang="en-US" sz="1000" dirty="0"/>
            <a:t>Analyze Field Issues</a:t>
          </a:r>
        </a:p>
      </dgm:t>
    </dgm:pt>
    <dgm:pt modelId="{4B68C7E3-C486-4321-82C5-2C8C5028BEE8}" type="parTrans" cxnId="{36CBC2BD-E20B-47FB-B075-9E062F5945B9}">
      <dgm:prSet/>
      <dgm:spPr/>
      <dgm:t>
        <a:bodyPr/>
        <a:lstStyle/>
        <a:p>
          <a:endParaRPr lang="en-US"/>
        </a:p>
      </dgm:t>
    </dgm:pt>
    <dgm:pt modelId="{45B752AA-DDC4-4950-BAC0-FD802FF3A00B}" type="sibTrans" cxnId="{36CBC2BD-E20B-47FB-B075-9E062F5945B9}">
      <dgm:prSet/>
      <dgm:spPr/>
      <dgm:t>
        <a:bodyPr/>
        <a:lstStyle/>
        <a:p>
          <a:endParaRPr lang="en-US"/>
        </a:p>
      </dgm:t>
    </dgm:pt>
    <dgm:pt modelId="{EFC39201-5552-4AA7-A2A7-8B97D6A5BAB3}">
      <dgm:prSet phldrT="[Text]" custT="1"/>
      <dgm:spPr/>
      <dgm:t>
        <a:bodyPr/>
        <a:lstStyle/>
        <a:p>
          <a:r>
            <a:rPr lang="en-US" sz="1000" dirty="0"/>
            <a:t>Revisit required process steps</a:t>
          </a:r>
        </a:p>
      </dgm:t>
    </dgm:pt>
    <dgm:pt modelId="{F7E7905D-EE30-4D0A-AC87-7D4D679D7AFB}" type="parTrans" cxnId="{33B21180-7E54-4392-80ED-C9A7D98C0D28}">
      <dgm:prSet/>
      <dgm:spPr/>
      <dgm:t>
        <a:bodyPr/>
        <a:lstStyle/>
        <a:p>
          <a:endParaRPr lang="en-US"/>
        </a:p>
      </dgm:t>
    </dgm:pt>
    <dgm:pt modelId="{804B3B7E-4F84-41A7-B831-3B54CADCE411}" type="sibTrans" cxnId="{33B21180-7E54-4392-80ED-C9A7D98C0D28}">
      <dgm:prSet/>
      <dgm:spPr/>
      <dgm:t>
        <a:bodyPr/>
        <a:lstStyle/>
        <a:p>
          <a:endParaRPr lang="en-US"/>
        </a:p>
      </dgm:t>
    </dgm:pt>
    <dgm:pt modelId="{B041DBA9-1680-49D7-9D3A-18FD98C355B8}">
      <dgm:prSet phldrT="[Text]"/>
      <dgm:spPr/>
      <dgm:t>
        <a:bodyPr/>
        <a:lstStyle/>
        <a:p>
          <a:endParaRPr lang="en-US" sz="1500" dirty="0"/>
        </a:p>
      </dgm:t>
    </dgm:pt>
    <dgm:pt modelId="{0A89FF9E-ED50-4833-BC62-F3B72919D785}" type="parTrans" cxnId="{CFAACA9F-3DB1-4A9A-9D27-472C5AB2A367}">
      <dgm:prSet/>
      <dgm:spPr/>
      <dgm:t>
        <a:bodyPr/>
        <a:lstStyle/>
        <a:p>
          <a:endParaRPr lang="en-US"/>
        </a:p>
      </dgm:t>
    </dgm:pt>
    <dgm:pt modelId="{997700C2-D209-47DD-B4B1-EA5B0BAA8972}" type="sibTrans" cxnId="{CFAACA9F-3DB1-4A9A-9D27-472C5AB2A367}">
      <dgm:prSet/>
      <dgm:spPr/>
      <dgm:t>
        <a:bodyPr/>
        <a:lstStyle/>
        <a:p>
          <a:endParaRPr lang="en-US"/>
        </a:p>
      </dgm:t>
    </dgm:pt>
    <dgm:pt modelId="{D5F61EAA-B148-41D9-8A1D-D02020069C0B}">
      <dgm:prSet phldrT="[Text]" custT="1"/>
      <dgm:spPr/>
      <dgm:t>
        <a:bodyPr/>
        <a:lstStyle/>
        <a:p>
          <a:r>
            <a:rPr lang="en-US" sz="1000" dirty="0"/>
            <a:t>Update required documents and revisions</a:t>
          </a:r>
        </a:p>
      </dgm:t>
    </dgm:pt>
    <dgm:pt modelId="{710B8A48-3B64-40A9-911B-E0695D25341C}" type="parTrans" cxnId="{2535F936-91B7-439C-BDC1-FE09F46AD5C5}">
      <dgm:prSet/>
      <dgm:spPr/>
      <dgm:t>
        <a:bodyPr/>
        <a:lstStyle/>
        <a:p>
          <a:endParaRPr lang="en-US"/>
        </a:p>
      </dgm:t>
    </dgm:pt>
    <dgm:pt modelId="{DC9CA7C4-CA79-4D7C-9CA4-5600FCCCADE5}" type="sibTrans" cxnId="{2535F936-91B7-439C-BDC1-FE09F46AD5C5}">
      <dgm:prSet/>
      <dgm:spPr/>
      <dgm:t>
        <a:bodyPr/>
        <a:lstStyle/>
        <a:p>
          <a:endParaRPr lang="en-US"/>
        </a:p>
      </dgm:t>
    </dgm:pt>
    <dgm:pt modelId="{EDC6D0DF-65DC-44C7-A6B0-F864A826BABD}">
      <dgm:prSet phldrT="[Text]" custT="1"/>
      <dgm:spPr/>
      <dgm:t>
        <a:bodyPr/>
        <a:lstStyle/>
        <a:p>
          <a:r>
            <a:rPr lang="en-US" sz="900" b="1" dirty="0">
              <a:solidFill>
                <a:srgbClr val="FFFF00"/>
              </a:solidFill>
            </a:rPr>
            <a:t>Change Request Reviews</a:t>
          </a:r>
        </a:p>
      </dgm:t>
    </dgm:pt>
    <dgm:pt modelId="{F1BC8419-F153-4D40-87E3-5F1EC281E1EC}" type="parTrans" cxnId="{C631AC2F-56DD-4073-A363-ADBF94A9D476}">
      <dgm:prSet/>
      <dgm:spPr/>
      <dgm:t>
        <a:bodyPr/>
        <a:lstStyle/>
        <a:p>
          <a:endParaRPr lang="en-US"/>
        </a:p>
      </dgm:t>
    </dgm:pt>
    <dgm:pt modelId="{14C31AEF-CBC5-4A69-84B5-626820617F50}" type="sibTrans" cxnId="{C631AC2F-56DD-4073-A363-ADBF94A9D476}">
      <dgm:prSet/>
      <dgm:spPr/>
      <dgm:t>
        <a:bodyPr/>
        <a:lstStyle/>
        <a:p>
          <a:endParaRPr lang="en-US"/>
        </a:p>
      </dgm:t>
    </dgm:pt>
    <dgm:pt modelId="{B655F0A3-219D-4720-B7E2-194B3653F6B8}" type="pres">
      <dgm:prSet presAssocID="{9BC4A49B-ABDF-4B76-955F-4B73E96AA54D}" presName="CompostProcess" presStyleCnt="0">
        <dgm:presLayoutVars>
          <dgm:dir/>
          <dgm:resizeHandles val="exact"/>
        </dgm:presLayoutVars>
      </dgm:prSet>
      <dgm:spPr/>
    </dgm:pt>
    <dgm:pt modelId="{CE2DD689-9E3C-49CF-8C73-D38F6367EFEF}" type="pres">
      <dgm:prSet presAssocID="{9BC4A49B-ABDF-4B76-955F-4B73E96AA54D}" presName="arrow" presStyleLbl="bgShp" presStyleIdx="0" presStyleCnt="1"/>
      <dgm:spPr/>
    </dgm:pt>
    <dgm:pt modelId="{A705AC3B-DF27-4F5E-ACFA-E8BDA18C56F4}" type="pres">
      <dgm:prSet presAssocID="{9BC4A49B-ABDF-4B76-955F-4B73E96AA54D}" presName="linearProcess" presStyleCnt="0"/>
      <dgm:spPr/>
    </dgm:pt>
    <dgm:pt modelId="{3D513549-1353-49F6-9B26-4B6982302688}" type="pres">
      <dgm:prSet presAssocID="{2686284E-98CE-4D9D-9DA4-04315A720493}" presName="textNode" presStyleLbl="node1" presStyleIdx="0" presStyleCnt="6">
        <dgm:presLayoutVars>
          <dgm:bulletEnabled val="1"/>
        </dgm:presLayoutVars>
      </dgm:prSet>
      <dgm:spPr/>
    </dgm:pt>
    <dgm:pt modelId="{60F2F7D2-F09E-4F78-BD32-1594B591D554}" type="pres">
      <dgm:prSet presAssocID="{DA201944-BB69-4BCE-9137-37903E6BC0F3}" presName="sibTrans" presStyleCnt="0"/>
      <dgm:spPr/>
    </dgm:pt>
    <dgm:pt modelId="{1EB5D863-3C46-4D10-BDCC-E8A9C1823C64}" type="pres">
      <dgm:prSet presAssocID="{E74D6201-867A-487C-8876-84BCD5029C7A}" presName="textNode" presStyleLbl="node1" presStyleIdx="1" presStyleCnt="6">
        <dgm:presLayoutVars>
          <dgm:bulletEnabled val="1"/>
        </dgm:presLayoutVars>
      </dgm:prSet>
      <dgm:spPr/>
    </dgm:pt>
    <dgm:pt modelId="{981CE49A-4A5D-4CBC-BC68-84E7E3941E8A}" type="pres">
      <dgm:prSet presAssocID="{C63CA321-4766-4133-9902-139812204C1F}" presName="sibTrans" presStyleCnt="0"/>
      <dgm:spPr/>
    </dgm:pt>
    <dgm:pt modelId="{55F9ABFA-5FBA-4E65-917F-7C72A103D768}" type="pres">
      <dgm:prSet presAssocID="{835EF665-0DE7-437C-BD88-FAB588B384A4}" presName="textNode" presStyleLbl="node1" presStyleIdx="2" presStyleCnt="6" custLinFactNeighborX="50001" custLinFactNeighborY="483">
        <dgm:presLayoutVars>
          <dgm:bulletEnabled val="1"/>
        </dgm:presLayoutVars>
      </dgm:prSet>
      <dgm:spPr/>
    </dgm:pt>
    <dgm:pt modelId="{EAB4E747-AC22-4145-8858-ADF3B168CA66}" type="pres">
      <dgm:prSet presAssocID="{9BB1BEF3-014C-48BA-89E5-D98ABF891A18}" presName="sibTrans" presStyleCnt="0"/>
      <dgm:spPr/>
    </dgm:pt>
    <dgm:pt modelId="{783B16F3-00B8-439F-9869-37115E3E2E56}" type="pres">
      <dgm:prSet presAssocID="{3AE0CF8D-223F-4C35-B240-7424C6A24AD2}" presName="textNode" presStyleLbl="node1" presStyleIdx="3" presStyleCnt="6" custLinFactNeighborX="28242" custLinFactNeighborY="-996">
        <dgm:presLayoutVars>
          <dgm:bulletEnabled val="1"/>
        </dgm:presLayoutVars>
      </dgm:prSet>
      <dgm:spPr/>
    </dgm:pt>
    <dgm:pt modelId="{957D3920-108B-4122-98B0-6B405D9AF361}" type="pres">
      <dgm:prSet presAssocID="{955741FC-4F7A-4C0C-921E-09A11C6D1C8F}" presName="sibTrans" presStyleCnt="0"/>
      <dgm:spPr/>
    </dgm:pt>
    <dgm:pt modelId="{FDD3B914-DEC8-449F-8F7C-64B5F2CE96AE}" type="pres">
      <dgm:prSet presAssocID="{CBB1A813-F520-4380-AB30-9CF79478930D}" presName="textNode" presStyleLbl="node1" presStyleIdx="4" presStyleCnt="6">
        <dgm:presLayoutVars>
          <dgm:bulletEnabled val="1"/>
        </dgm:presLayoutVars>
      </dgm:prSet>
      <dgm:spPr/>
    </dgm:pt>
    <dgm:pt modelId="{7CA02F76-CEB1-4CC9-B2F2-193CAF2B846D}" type="pres">
      <dgm:prSet presAssocID="{2D42DE11-590E-4881-AD80-282870C6A994}" presName="sibTrans" presStyleCnt="0"/>
      <dgm:spPr/>
    </dgm:pt>
    <dgm:pt modelId="{A4FE829C-8994-47F0-8DB0-0D3442EA2274}" type="pres">
      <dgm:prSet presAssocID="{1C7E897B-189C-4981-A1C3-E5B249CA7471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06C17F03-B9FA-478D-BC0A-40A0FD1401E8}" srcId="{CBB1A813-F520-4380-AB30-9CF79478930D}" destId="{08E7FC09-95F1-47A7-8840-8AD8ECC97BB9}" srcOrd="1" destOrd="0" parTransId="{4852C60D-858C-4853-8FA4-885A2B2FC2BC}" sibTransId="{6DB621E5-6212-4D91-A2C4-030BCBBDDBEF}"/>
    <dgm:cxn modelId="{1D51F109-360C-4D71-AA6F-DA8FB68A5059}" type="presOf" srcId="{33421F3D-33FD-4FFF-A952-7AEBC81E9F97}" destId="{1EB5D863-3C46-4D10-BDCC-E8A9C1823C64}" srcOrd="0" destOrd="3" presId="urn:microsoft.com/office/officeart/2005/8/layout/hProcess9"/>
    <dgm:cxn modelId="{46F88D10-2C76-4349-8381-5F6B70A8246C}" srcId="{E74D6201-867A-487C-8876-84BCD5029C7A}" destId="{F856F4BB-151A-45BF-B68C-C1671F34E047}" srcOrd="1" destOrd="0" parTransId="{5A9A0F7B-E0A5-474C-B85B-8D0BA3E0F652}" sibTransId="{BC7AE4B3-13E3-449E-8A04-52578BA1BEB9}"/>
    <dgm:cxn modelId="{68D15816-535F-46D0-B1C8-E95D735A12A6}" type="presOf" srcId="{FEB137A5-D1A9-49F1-B7AE-ABA991C9B4EC}" destId="{1EB5D863-3C46-4D10-BDCC-E8A9C1823C64}" srcOrd="0" destOrd="5" presId="urn:microsoft.com/office/officeart/2005/8/layout/hProcess9"/>
    <dgm:cxn modelId="{18EFCE16-EB62-4E9E-90C4-2ECC30B1A183}" srcId="{9BC4A49B-ABDF-4B76-955F-4B73E96AA54D}" destId="{1C7E897B-189C-4981-A1C3-E5B249CA7471}" srcOrd="5" destOrd="0" parTransId="{E0264D14-EA7D-4D2B-B738-5C855FD5A4F9}" sibTransId="{2D6747F3-EEAD-445E-937B-B1B9B10FC7E9}"/>
    <dgm:cxn modelId="{F5D1871D-A539-4ED5-8488-C6CED480B37C}" srcId="{E74D6201-867A-487C-8876-84BCD5029C7A}" destId="{E098B2D7-402D-4BBD-8567-EA198451BE4C}" srcOrd="3" destOrd="0" parTransId="{7CDAAF35-A9A3-4CF6-8661-B30C51C246D3}" sibTransId="{EDA9AA19-0AF8-4354-991E-96CBB618C2BA}"/>
    <dgm:cxn modelId="{D5F9411E-3B03-4EFC-B601-AE81EF435AF2}" type="presOf" srcId="{50D1462C-41AD-4FE1-BFDA-882CADDC3DB0}" destId="{3D513549-1353-49F6-9B26-4B6982302688}" srcOrd="0" destOrd="2" presId="urn:microsoft.com/office/officeart/2005/8/layout/hProcess9"/>
    <dgm:cxn modelId="{B75C9E20-FBE0-4867-ABA1-0222803D743F}" srcId="{ED6C9A30-2756-4F9B-A3D9-B39F173FC51B}" destId="{468A14F9-0F31-4D89-90AC-4C48D67AB8E0}" srcOrd="0" destOrd="0" parTransId="{633EF24F-C5E7-43F0-8FAA-AF5999E81BDA}" sibTransId="{F57F49EB-A842-49C1-BBFA-C3A96E040D9E}"/>
    <dgm:cxn modelId="{A1C23C21-99B6-4A24-BB2F-7846F60D857B}" type="presOf" srcId="{1FD9A308-EA8D-401A-A247-8425A0946F13}" destId="{3D513549-1353-49F6-9B26-4B6982302688}" srcOrd="0" destOrd="1" presId="urn:microsoft.com/office/officeart/2005/8/layout/hProcess9"/>
    <dgm:cxn modelId="{F64E8923-8E55-41C8-AD5F-2A05F74D689F}" srcId="{2686284E-98CE-4D9D-9DA4-04315A720493}" destId="{ED6C9A30-2756-4F9B-A3D9-B39F173FC51B}" srcOrd="2" destOrd="0" parTransId="{D55B1FCE-DC34-48A2-A2C8-2201ED8A9166}" sibTransId="{A43378AE-2E01-4F12-8F6D-1BFA2D67E7BD}"/>
    <dgm:cxn modelId="{125F912B-DF9D-4ED5-97AB-A294570507A3}" type="presOf" srcId="{F856F4BB-151A-45BF-B68C-C1671F34E047}" destId="{1EB5D863-3C46-4D10-BDCC-E8A9C1823C64}" srcOrd="0" destOrd="2" presId="urn:microsoft.com/office/officeart/2005/8/layout/hProcess9"/>
    <dgm:cxn modelId="{896EE72B-3BB8-4377-9028-69C090D50AE1}" type="presOf" srcId="{1C7E897B-189C-4981-A1C3-E5B249CA7471}" destId="{A4FE829C-8994-47F0-8DB0-0D3442EA2274}" srcOrd="0" destOrd="0" presId="urn:microsoft.com/office/officeart/2005/8/layout/hProcess9"/>
    <dgm:cxn modelId="{C631AC2F-56DD-4073-A363-ADBF94A9D476}" srcId="{1C7E897B-189C-4981-A1C3-E5B249CA7471}" destId="{EDC6D0DF-65DC-44C7-A6B0-F864A826BABD}" srcOrd="1" destOrd="0" parTransId="{F1BC8419-F153-4D40-87E3-5F1EC281E1EC}" sibTransId="{14C31AEF-CBC5-4A69-84B5-626820617F50}"/>
    <dgm:cxn modelId="{6C97B533-A8FE-412A-AAFE-51E2EC573553}" srcId="{3AE0CF8D-223F-4C35-B240-7424C6A24AD2}" destId="{4C6CBD85-73E1-4AFB-A5C5-5A96D2DB7CEF}" srcOrd="2" destOrd="0" parTransId="{5CF919E2-2F2D-4E98-ADB9-AE588E6A8093}" sibTransId="{701A188A-3495-40FC-A1DD-9636F4ECC0BC}"/>
    <dgm:cxn modelId="{2535F936-91B7-439C-BDC1-FE09F46AD5C5}" srcId="{1C7E897B-189C-4981-A1C3-E5B249CA7471}" destId="{D5F61EAA-B148-41D9-8A1D-D02020069C0B}" srcOrd="3" destOrd="0" parTransId="{710B8A48-3B64-40A9-911B-E0695D25341C}" sibTransId="{DC9CA7C4-CA79-4D7C-9CA4-5600FCCCADE5}"/>
    <dgm:cxn modelId="{9ABE303E-A4ED-445B-B02C-D537711A852F}" srcId="{835EF665-0DE7-437C-BD88-FAB588B384A4}" destId="{2F261BE7-686F-4E06-ADBF-FD705CAF5E7D}" srcOrd="2" destOrd="0" parTransId="{F628635F-06A8-4F6B-B52C-979DFFAEC61A}" sibTransId="{B118E134-A424-4228-A189-CB0B9B1C545A}"/>
    <dgm:cxn modelId="{C34D9A5E-81D3-49F1-BE0F-28EAC52CC364}" srcId="{CBB1A813-F520-4380-AB30-9CF79478930D}" destId="{E869D3B6-3F70-4FDB-9DCE-16D1B470AD98}" srcOrd="3" destOrd="0" parTransId="{7680B258-328D-4BFD-A6C2-7E2A3254D906}" sibTransId="{7DD572F7-63DF-4B9C-86A5-79B3348441FA}"/>
    <dgm:cxn modelId="{B6F9075F-6CBD-4F66-9E1B-E12DDA8BD900}" type="presOf" srcId="{40BDD8D3-9AE7-4362-BEF9-DCCFA9298340}" destId="{55F9ABFA-5FBA-4E65-917F-7C72A103D768}" srcOrd="0" destOrd="5" presId="urn:microsoft.com/office/officeart/2005/8/layout/hProcess9"/>
    <dgm:cxn modelId="{5D0FC05F-D3A1-4A24-B7D0-E20AA7AFAB5B}" type="presOf" srcId="{70A8CC98-39E4-42B8-A753-CBB358A949EA}" destId="{783B16F3-00B8-439F-9869-37115E3E2E56}" srcOrd="0" destOrd="4" presId="urn:microsoft.com/office/officeart/2005/8/layout/hProcess9"/>
    <dgm:cxn modelId="{028DF861-76B5-4514-88A9-269C519DBCF4}" type="presOf" srcId="{E74D6201-867A-487C-8876-84BCD5029C7A}" destId="{1EB5D863-3C46-4D10-BDCC-E8A9C1823C64}" srcOrd="0" destOrd="0" presId="urn:microsoft.com/office/officeart/2005/8/layout/hProcess9"/>
    <dgm:cxn modelId="{45F8CC64-90B2-4182-A4DD-40731FCD5594}" type="presOf" srcId="{2F261BE7-686F-4E06-ADBF-FD705CAF5E7D}" destId="{55F9ABFA-5FBA-4E65-917F-7C72A103D768}" srcOrd="0" destOrd="3" presId="urn:microsoft.com/office/officeart/2005/8/layout/hProcess9"/>
    <dgm:cxn modelId="{CA43CA66-D8F1-4566-82AC-E9F575331847}" type="presOf" srcId="{E822F3C4-1936-4F2F-A0DC-A34594E02670}" destId="{55F9ABFA-5FBA-4E65-917F-7C72A103D768}" srcOrd="0" destOrd="2" presId="urn:microsoft.com/office/officeart/2005/8/layout/hProcess9"/>
    <dgm:cxn modelId="{19A30A47-553B-4BB1-9832-50C136BA6563}" type="presOf" srcId="{08E7FC09-95F1-47A7-8840-8AD8ECC97BB9}" destId="{FDD3B914-DEC8-449F-8F7C-64B5F2CE96AE}" srcOrd="0" destOrd="2" presId="urn:microsoft.com/office/officeart/2005/8/layout/hProcess9"/>
    <dgm:cxn modelId="{C71EF769-ACC7-4F49-BC1F-80C73504DFAD}" srcId="{E74D6201-867A-487C-8876-84BCD5029C7A}" destId="{919CD07E-CC08-4CB7-B906-2CCAA43D2DAE}" srcOrd="5" destOrd="0" parTransId="{10E3A94C-F280-4B0F-9D01-760835BD0AE4}" sibTransId="{2CD55CA7-A7B2-4AB0-8991-B54C71E80809}"/>
    <dgm:cxn modelId="{FAD9DF4D-6A1F-44E9-9D2A-AE7C0B03862A}" type="presOf" srcId="{EDC6D0DF-65DC-44C7-A6B0-F864A826BABD}" destId="{A4FE829C-8994-47F0-8DB0-0D3442EA2274}" srcOrd="0" destOrd="2" presId="urn:microsoft.com/office/officeart/2005/8/layout/hProcess9"/>
    <dgm:cxn modelId="{A34E0A6E-8DB0-48EE-983C-151B63B65E97}" type="presOf" srcId="{32EB3714-7AA1-400F-83A7-9FAFE8562AEA}" destId="{55F9ABFA-5FBA-4E65-917F-7C72A103D768}" srcOrd="0" destOrd="1" presId="urn:microsoft.com/office/officeart/2005/8/layout/hProcess9"/>
    <dgm:cxn modelId="{B1016A50-15CE-4A05-9227-F62060939F1F}" type="presOf" srcId="{6924B1D4-CEA9-4736-B139-4ACFCB0098F7}" destId="{783B16F3-00B8-439F-9869-37115E3E2E56}" srcOrd="0" destOrd="1" presId="urn:microsoft.com/office/officeart/2005/8/layout/hProcess9"/>
    <dgm:cxn modelId="{FA6C6152-9B72-4AC8-B025-933CEC3E7B4B}" type="presOf" srcId="{9BEDE8DC-BAAE-4130-A2D8-1824BB54DE56}" destId="{3D513549-1353-49F6-9B26-4B6982302688}" srcOrd="0" destOrd="5" presId="urn:microsoft.com/office/officeart/2005/8/layout/hProcess9"/>
    <dgm:cxn modelId="{B3839F59-F0CF-4633-A212-74ADEA479E8E}" srcId="{3AE0CF8D-223F-4C35-B240-7424C6A24AD2}" destId="{6924B1D4-CEA9-4736-B139-4ACFCB0098F7}" srcOrd="0" destOrd="0" parTransId="{ED3E70E3-66A4-42C8-A50F-CDBDA40A7479}" sibTransId="{9DA25A3F-9D69-476D-8089-0B75B222B62D}"/>
    <dgm:cxn modelId="{6B775B5A-097B-460A-99BD-D2D666CB84F9}" srcId="{2686284E-98CE-4D9D-9DA4-04315A720493}" destId="{50D1462C-41AD-4FE1-BFDA-882CADDC3DB0}" srcOrd="1" destOrd="0" parTransId="{8D67273A-18A3-4132-803D-F5AF0BEEC3BC}" sibTransId="{F4ADD6C5-0B1C-4405-9ACF-B294DCFDF75E}"/>
    <dgm:cxn modelId="{74FCD07A-FA41-466A-90B0-6DDF798EC8F9}" type="presOf" srcId="{3F38B644-1E02-4249-9E42-C67307235780}" destId="{3D513549-1353-49F6-9B26-4B6982302688}" srcOrd="0" destOrd="8" presId="urn:microsoft.com/office/officeart/2005/8/layout/hProcess9"/>
    <dgm:cxn modelId="{9DF21B7B-9A5D-4BDB-BDF3-B2D6363F0CDA}" type="presOf" srcId="{E098B2D7-402D-4BBD-8567-EA198451BE4C}" destId="{1EB5D863-3C46-4D10-BDCC-E8A9C1823C64}" srcOrd="0" destOrd="4" presId="urn:microsoft.com/office/officeart/2005/8/layout/hProcess9"/>
    <dgm:cxn modelId="{7360277F-E209-468F-91B4-A098DDBE52AA}" srcId="{CBB1A813-F520-4380-AB30-9CF79478930D}" destId="{370B81C4-8181-49C5-B9D7-96BE93250E51}" srcOrd="0" destOrd="0" parTransId="{36B9A566-EBD8-4C72-AE7B-F3AC5166B61E}" sibTransId="{4F4DA494-D9B5-4C9A-9E7A-F1857979ADB0}"/>
    <dgm:cxn modelId="{33B21180-7E54-4392-80ED-C9A7D98C0D28}" srcId="{1C7E897B-189C-4981-A1C3-E5B249CA7471}" destId="{EFC39201-5552-4AA7-A2A7-8B97D6A5BAB3}" srcOrd="2" destOrd="0" parTransId="{F7E7905D-EE30-4D0A-AC87-7D4D679D7AFB}" sibTransId="{804B3B7E-4F84-41A7-B831-3B54CADCE411}"/>
    <dgm:cxn modelId="{5054EB80-3109-4560-89F8-AED095145CC0}" srcId="{835EF665-0DE7-437C-BD88-FAB588B384A4}" destId="{32EB3714-7AA1-400F-83A7-9FAFE8562AEA}" srcOrd="0" destOrd="0" parTransId="{CF336200-7CB4-424F-A933-00C3087F9ACD}" sibTransId="{E5C61218-F2D6-4F8F-A807-BB94B00411DA}"/>
    <dgm:cxn modelId="{BD05FF83-F654-4D8E-8529-797D41DEA347}" type="presOf" srcId="{919CD07E-CC08-4CB7-B906-2CCAA43D2DAE}" destId="{1EB5D863-3C46-4D10-BDCC-E8A9C1823C64}" srcOrd="0" destOrd="6" presId="urn:microsoft.com/office/officeart/2005/8/layout/hProcess9"/>
    <dgm:cxn modelId="{A0839E84-99AA-4724-9959-611152FD8956}" type="presOf" srcId="{835EF665-0DE7-437C-BD88-FAB588B384A4}" destId="{55F9ABFA-5FBA-4E65-917F-7C72A103D768}" srcOrd="0" destOrd="0" presId="urn:microsoft.com/office/officeart/2005/8/layout/hProcess9"/>
    <dgm:cxn modelId="{508C5487-3416-4E0C-986C-9588EFF025A2}" type="presOf" srcId="{CBB1A813-F520-4380-AB30-9CF79478930D}" destId="{FDD3B914-DEC8-449F-8F7C-64B5F2CE96AE}" srcOrd="0" destOrd="0" presId="urn:microsoft.com/office/officeart/2005/8/layout/hProcess9"/>
    <dgm:cxn modelId="{3AFF878A-298F-4DCD-9E14-2339BD9E726A}" srcId="{2686284E-98CE-4D9D-9DA4-04315A720493}" destId="{3F38B644-1E02-4249-9E42-C67307235780}" srcOrd="3" destOrd="0" parTransId="{B2E33F1E-206E-46F9-A21E-346D51AAFCAC}" sibTransId="{B491CF06-7104-4C98-A643-D4DA11FA7FCD}"/>
    <dgm:cxn modelId="{72C7A891-1AD9-45A5-92D6-24B66C7822E7}" srcId="{E74D6201-867A-487C-8876-84BCD5029C7A}" destId="{FEB137A5-D1A9-49F1-B7AE-ABA991C9B4EC}" srcOrd="4" destOrd="0" parTransId="{13C2C9D9-56A3-490D-868B-CB356DFB09E4}" sibTransId="{826EBED4-7BF2-4DF0-8B02-F082E134F457}"/>
    <dgm:cxn modelId="{6F093095-275E-4C46-B001-8B903951C0D6}" type="presOf" srcId="{DA0CCA92-2E23-4483-A61E-A99FC385D809}" destId="{FDD3B914-DEC8-449F-8F7C-64B5F2CE96AE}" srcOrd="0" destOrd="3" presId="urn:microsoft.com/office/officeart/2005/8/layout/hProcess9"/>
    <dgm:cxn modelId="{1C469D97-DC81-4D4E-90DA-13B6BD953F7A}" type="presOf" srcId="{2686284E-98CE-4D9D-9DA4-04315A720493}" destId="{3D513549-1353-49F6-9B26-4B6982302688}" srcOrd="0" destOrd="0" presId="urn:microsoft.com/office/officeart/2005/8/layout/hProcess9"/>
    <dgm:cxn modelId="{1A69E298-02DB-409C-9C76-D960CC0868C5}" type="presOf" srcId="{D5F61EAA-B148-41D9-8A1D-D02020069C0B}" destId="{A4FE829C-8994-47F0-8DB0-0D3442EA2274}" srcOrd="0" destOrd="4" presId="urn:microsoft.com/office/officeart/2005/8/layout/hProcess9"/>
    <dgm:cxn modelId="{D0E0A29B-31CA-49BB-BA72-719A1DE85182}" type="presOf" srcId="{E869D3B6-3F70-4FDB-9DCE-16D1B470AD98}" destId="{FDD3B914-DEC8-449F-8F7C-64B5F2CE96AE}" srcOrd="0" destOrd="4" presId="urn:microsoft.com/office/officeart/2005/8/layout/hProcess9"/>
    <dgm:cxn modelId="{24E41F9C-F99D-4E1B-B038-A2E710BD0318}" srcId="{835EF665-0DE7-437C-BD88-FAB588B384A4}" destId="{E822F3C4-1936-4F2F-A0DC-A34594E02670}" srcOrd="1" destOrd="0" parTransId="{4D9D2658-2DDB-4109-9109-3A0A2A4BABC7}" sibTransId="{2F164EE7-8A61-448E-A5BD-9162047D2F35}"/>
    <dgm:cxn modelId="{EB42389C-590D-4C39-93D0-8777CFC8EA87}" srcId="{9BC4A49B-ABDF-4B76-955F-4B73E96AA54D}" destId="{2686284E-98CE-4D9D-9DA4-04315A720493}" srcOrd="0" destOrd="0" parTransId="{A281DB2A-C53C-4EE7-900B-244D18FA0202}" sibTransId="{DA201944-BB69-4BCE-9137-37903E6BC0F3}"/>
    <dgm:cxn modelId="{CFAACA9F-3DB1-4A9A-9D27-472C5AB2A367}" srcId="{1C7E897B-189C-4981-A1C3-E5B249CA7471}" destId="{B041DBA9-1680-49D7-9D3A-18FD98C355B8}" srcOrd="4" destOrd="0" parTransId="{0A89FF9E-ED50-4833-BC62-F3B72919D785}" sibTransId="{997700C2-D209-47DD-B4B1-EA5B0BAA8972}"/>
    <dgm:cxn modelId="{DADEC2A4-25DC-4990-A352-21088103D54F}" type="presOf" srcId="{4C6CBD85-73E1-4AFB-A5C5-5A96D2DB7CEF}" destId="{783B16F3-00B8-439F-9869-37115E3E2E56}" srcOrd="0" destOrd="3" presId="urn:microsoft.com/office/officeart/2005/8/layout/hProcess9"/>
    <dgm:cxn modelId="{039F68A7-7F6E-4E6E-9A2C-DE029541EE32}" type="presOf" srcId="{B87FEECC-56AB-4C8B-B455-A7739BB52A5F}" destId="{3D513549-1353-49F6-9B26-4B6982302688}" srcOrd="0" destOrd="7" presId="urn:microsoft.com/office/officeart/2005/8/layout/hProcess9"/>
    <dgm:cxn modelId="{7BB7CBB2-1207-466A-B3EC-050398EC0293}" srcId="{CBB1A813-F520-4380-AB30-9CF79478930D}" destId="{DA0CCA92-2E23-4483-A61E-A99FC385D809}" srcOrd="2" destOrd="0" parTransId="{DD60FF43-439F-46F1-BDEA-FFABC45E8E2F}" sibTransId="{F85398EC-6237-4640-A431-2B658E88CFD7}"/>
    <dgm:cxn modelId="{7482A8B3-FEF3-4F81-A115-B5155593577A}" type="presOf" srcId="{9BC4A49B-ABDF-4B76-955F-4B73E96AA54D}" destId="{B655F0A3-219D-4720-B7E2-194B3653F6B8}" srcOrd="0" destOrd="0" presId="urn:microsoft.com/office/officeart/2005/8/layout/hProcess9"/>
    <dgm:cxn modelId="{5571C8B4-A373-4CC7-8EE4-3258D7A9411B}" type="presOf" srcId="{468A14F9-0F31-4D89-90AC-4C48D67AB8E0}" destId="{3D513549-1353-49F6-9B26-4B6982302688}" srcOrd="0" destOrd="4" presId="urn:microsoft.com/office/officeart/2005/8/layout/hProcess9"/>
    <dgm:cxn modelId="{A939A4B8-1B66-4E04-B39D-491AF82E44C1}" srcId="{ED6C9A30-2756-4F9B-A3D9-B39F173FC51B}" destId="{AF37F865-2D9F-4C78-B59E-F9C84273339B}" srcOrd="2" destOrd="0" parTransId="{B0846652-EE85-414E-9324-659969ED3299}" sibTransId="{D70AA8D0-DF85-40E9-B527-38B115F999BD}"/>
    <dgm:cxn modelId="{C043DFB9-9036-4524-A6D5-56D34E7ACA58}" type="presOf" srcId="{AF37F865-2D9F-4C78-B59E-F9C84273339B}" destId="{3D513549-1353-49F6-9B26-4B6982302688}" srcOrd="0" destOrd="6" presId="urn:microsoft.com/office/officeart/2005/8/layout/hProcess9"/>
    <dgm:cxn modelId="{B9956DBA-1074-4E77-8CEF-15E3C9449D0D}" srcId="{3AE0CF8D-223F-4C35-B240-7424C6A24AD2}" destId="{70A8CC98-39E4-42B8-A753-CBB358A949EA}" srcOrd="3" destOrd="0" parTransId="{41A9A805-0B38-4F6E-93CF-2B6F43C2B0CB}" sibTransId="{034C7D86-DDC2-4286-9976-40A23A3EE043}"/>
    <dgm:cxn modelId="{CCE2BEBA-CB90-4E5F-A12B-50D3947DFB47}" type="presOf" srcId="{EFC39201-5552-4AA7-A2A7-8B97D6A5BAB3}" destId="{A4FE829C-8994-47F0-8DB0-0D3442EA2274}" srcOrd="0" destOrd="3" presId="urn:microsoft.com/office/officeart/2005/8/layout/hProcess9"/>
    <dgm:cxn modelId="{36CBC2BD-E20B-47FB-B075-9E062F5945B9}" srcId="{1C7E897B-189C-4981-A1C3-E5B249CA7471}" destId="{569AB3BC-BF32-402F-B653-3A9AAF270FF1}" srcOrd="0" destOrd="0" parTransId="{4B68C7E3-C486-4321-82C5-2C8C5028BEE8}" sibTransId="{45B752AA-DDC4-4950-BAC0-FD802FF3A00B}"/>
    <dgm:cxn modelId="{0BBD70C2-3F5C-4EBE-A53E-952B5EED0D76}" type="presOf" srcId="{569AB3BC-BF32-402F-B653-3A9AAF270FF1}" destId="{A4FE829C-8994-47F0-8DB0-0D3442EA2274}" srcOrd="0" destOrd="1" presId="urn:microsoft.com/office/officeart/2005/8/layout/hProcess9"/>
    <dgm:cxn modelId="{BCB52EC5-51DF-4493-8A3D-5A7F21DF46A0}" type="presOf" srcId="{ED6C9A30-2756-4F9B-A3D9-B39F173FC51B}" destId="{3D513549-1353-49F6-9B26-4B6982302688}" srcOrd="0" destOrd="3" presId="urn:microsoft.com/office/officeart/2005/8/layout/hProcess9"/>
    <dgm:cxn modelId="{D7B8A3C6-4C1B-4C64-87D3-ABEB3B397472}" srcId="{9BC4A49B-ABDF-4B76-955F-4B73E96AA54D}" destId="{835EF665-0DE7-437C-BD88-FAB588B384A4}" srcOrd="2" destOrd="0" parTransId="{8E5648E1-B8A2-48E8-ADD2-4106303C009E}" sibTransId="{9BB1BEF3-014C-48BA-89E5-D98ABF891A18}"/>
    <dgm:cxn modelId="{0AFFA3CD-AAED-45BB-9AAF-772D7F3B87EE}" srcId="{9BC4A49B-ABDF-4B76-955F-4B73E96AA54D}" destId="{3AE0CF8D-223F-4C35-B240-7424C6A24AD2}" srcOrd="3" destOrd="0" parTransId="{4FC2FB63-C23A-4849-BD92-230282749B4C}" sibTransId="{955741FC-4F7A-4C0C-921E-09A11C6D1C8F}"/>
    <dgm:cxn modelId="{2C9A4ACE-5E92-4C69-84C3-2D7C0798263E}" type="presOf" srcId="{880A8476-8888-492F-A182-B3BC27D072FC}" destId="{1EB5D863-3C46-4D10-BDCC-E8A9C1823C64}" srcOrd="0" destOrd="1" presId="urn:microsoft.com/office/officeart/2005/8/layout/hProcess9"/>
    <dgm:cxn modelId="{46F038CF-060A-472F-BBBD-0F8715E5B595}" srcId="{E74D6201-867A-487C-8876-84BCD5029C7A}" destId="{33421F3D-33FD-4FFF-A952-7AEBC81E9F97}" srcOrd="2" destOrd="0" parTransId="{604F2FC5-9051-4DFF-AD26-AA74375E3B28}" sibTransId="{2EDEE4DE-8F58-4345-981B-894F422DB494}"/>
    <dgm:cxn modelId="{EA7AAAD4-B0D4-4B1A-BC71-073C47DA52BC}" type="presOf" srcId="{F4C003A2-E317-4CCD-AC6D-2F29DDA33773}" destId="{783B16F3-00B8-439F-9869-37115E3E2E56}" srcOrd="0" destOrd="2" presId="urn:microsoft.com/office/officeart/2005/8/layout/hProcess9"/>
    <dgm:cxn modelId="{3E7067D6-8FBF-4249-A0B4-71515B8C1B7D}" srcId="{9BC4A49B-ABDF-4B76-955F-4B73E96AA54D}" destId="{CBB1A813-F520-4380-AB30-9CF79478930D}" srcOrd="4" destOrd="0" parTransId="{646015AD-516F-4571-9670-59597B586903}" sibTransId="{2D42DE11-590E-4881-AD80-282870C6A994}"/>
    <dgm:cxn modelId="{D71D18DC-AD38-4E32-89EC-EE8C6CB1D83B}" srcId="{835EF665-0DE7-437C-BD88-FAB588B384A4}" destId="{F45F4670-19A2-4086-9275-DD3E32AF2FE2}" srcOrd="3" destOrd="0" parTransId="{C586E355-A214-47EB-9833-0E37E5C1ECC2}" sibTransId="{39BA7732-2948-4677-9C0F-5D3237EF5981}"/>
    <dgm:cxn modelId="{BF50E5DE-4165-44AD-99C5-30704738373A}" type="presOf" srcId="{F45F4670-19A2-4086-9275-DD3E32AF2FE2}" destId="{55F9ABFA-5FBA-4E65-917F-7C72A103D768}" srcOrd="0" destOrd="4" presId="urn:microsoft.com/office/officeart/2005/8/layout/hProcess9"/>
    <dgm:cxn modelId="{4E15BBE2-B876-4B97-9794-3D16A1CC6075}" srcId="{9BC4A49B-ABDF-4B76-955F-4B73E96AA54D}" destId="{E74D6201-867A-487C-8876-84BCD5029C7A}" srcOrd="1" destOrd="0" parTransId="{A1C320FA-BCF6-4132-B187-DD4889FD59C6}" sibTransId="{C63CA321-4766-4133-9902-139812204C1F}"/>
    <dgm:cxn modelId="{8B68E5E5-3010-4CDB-9307-B81DBD529A7C}" srcId="{ED6C9A30-2756-4F9B-A3D9-B39F173FC51B}" destId="{B87FEECC-56AB-4C8B-B455-A7739BB52A5F}" srcOrd="3" destOrd="0" parTransId="{C59CE428-E2A7-4AEF-9ED8-44FF86F8A3F8}" sibTransId="{7A71CC44-F054-4F65-A799-E6BF40FD13F2}"/>
    <dgm:cxn modelId="{A75507E6-738E-4CE2-B45E-1873BDE1730D}" srcId="{E74D6201-867A-487C-8876-84BCD5029C7A}" destId="{880A8476-8888-492F-A182-B3BC27D072FC}" srcOrd="0" destOrd="0" parTransId="{92449AEB-E1B1-4698-9DBA-1D8EF1EB45FC}" sibTransId="{D34F74FA-2230-4DB1-92C3-82E9EF7B908D}"/>
    <dgm:cxn modelId="{043DF2E8-8B02-49D5-BA30-5865B22EBADB}" type="presOf" srcId="{B041DBA9-1680-49D7-9D3A-18FD98C355B8}" destId="{A4FE829C-8994-47F0-8DB0-0D3442EA2274}" srcOrd="0" destOrd="5" presId="urn:microsoft.com/office/officeart/2005/8/layout/hProcess9"/>
    <dgm:cxn modelId="{4B10E5EE-CBF4-400F-89A8-199D327D4E63}" srcId="{3AE0CF8D-223F-4C35-B240-7424C6A24AD2}" destId="{F4C003A2-E317-4CCD-AC6D-2F29DDA33773}" srcOrd="1" destOrd="0" parTransId="{5D133F50-D70E-4BB6-BAC9-78EB76B8A0FC}" sibTransId="{27358380-DCAC-4083-962D-0057E3D06231}"/>
    <dgm:cxn modelId="{406FE4F3-C483-483D-AAB4-A84CBFDB7F65}" type="presOf" srcId="{3AE0CF8D-223F-4C35-B240-7424C6A24AD2}" destId="{783B16F3-00B8-439F-9869-37115E3E2E56}" srcOrd="0" destOrd="0" presId="urn:microsoft.com/office/officeart/2005/8/layout/hProcess9"/>
    <dgm:cxn modelId="{91111AF5-79CF-4B9F-B0A6-8652D09060F1}" type="presOf" srcId="{370B81C4-8181-49C5-B9D7-96BE93250E51}" destId="{FDD3B914-DEC8-449F-8F7C-64B5F2CE96AE}" srcOrd="0" destOrd="1" presId="urn:microsoft.com/office/officeart/2005/8/layout/hProcess9"/>
    <dgm:cxn modelId="{155B1CF6-AB87-4D8B-8C70-50552C921F4C}" srcId="{ED6C9A30-2756-4F9B-A3D9-B39F173FC51B}" destId="{9BEDE8DC-BAAE-4130-A2D8-1824BB54DE56}" srcOrd="1" destOrd="0" parTransId="{3D9BECA8-D66A-426F-8298-864086467EEA}" sibTransId="{E7F4653C-5C09-45A4-BC30-6EA71EF4E029}"/>
    <dgm:cxn modelId="{DAD20EF7-41D0-4453-AA4C-F658BAD24026}" srcId="{2686284E-98CE-4D9D-9DA4-04315A720493}" destId="{1FD9A308-EA8D-401A-A247-8425A0946F13}" srcOrd="0" destOrd="0" parTransId="{22FF81F4-9362-469B-AC2A-3387A6A96FF7}" sibTransId="{4D48DADD-CADB-40B4-9010-7F19914A3065}"/>
    <dgm:cxn modelId="{920D19FC-8787-49A9-9FFB-B410E8880656}" srcId="{835EF665-0DE7-437C-BD88-FAB588B384A4}" destId="{40BDD8D3-9AE7-4362-BEF9-DCCFA9298340}" srcOrd="4" destOrd="0" parTransId="{8492B7DA-AECA-430F-9EB0-BAB68E2CBB60}" sibTransId="{D522FC8F-C329-4714-B63E-6F7922F96820}"/>
    <dgm:cxn modelId="{4C63E7C3-D204-454C-98BF-ACE5AD34154D}" type="presParOf" srcId="{B655F0A3-219D-4720-B7E2-194B3653F6B8}" destId="{CE2DD689-9E3C-49CF-8C73-D38F6367EFEF}" srcOrd="0" destOrd="0" presId="urn:microsoft.com/office/officeart/2005/8/layout/hProcess9"/>
    <dgm:cxn modelId="{6F964E8B-76F7-4E94-8034-6AEC7F34C6E6}" type="presParOf" srcId="{B655F0A3-219D-4720-B7E2-194B3653F6B8}" destId="{A705AC3B-DF27-4F5E-ACFA-E8BDA18C56F4}" srcOrd="1" destOrd="0" presId="urn:microsoft.com/office/officeart/2005/8/layout/hProcess9"/>
    <dgm:cxn modelId="{47DEA376-2058-43BB-A850-23814DF322DB}" type="presParOf" srcId="{A705AC3B-DF27-4F5E-ACFA-E8BDA18C56F4}" destId="{3D513549-1353-49F6-9B26-4B6982302688}" srcOrd="0" destOrd="0" presId="urn:microsoft.com/office/officeart/2005/8/layout/hProcess9"/>
    <dgm:cxn modelId="{0F862D2D-D05F-478D-ADCC-60FA5495B805}" type="presParOf" srcId="{A705AC3B-DF27-4F5E-ACFA-E8BDA18C56F4}" destId="{60F2F7D2-F09E-4F78-BD32-1594B591D554}" srcOrd="1" destOrd="0" presId="urn:microsoft.com/office/officeart/2005/8/layout/hProcess9"/>
    <dgm:cxn modelId="{C655FB73-3797-4BCF-B58A-54F901B8B1F7}" type="presParOf" srcId="{A705AC3B-DF27-4F5E-ACFA-E8BDA18C56F4}" destId="{1EB5D863-3C46-4D10-BDCC-E8A9C1823C64}" srcOrd="2" destOrd="0" presId="urn:microsoft.com/office/officeart/2005/8/layout/hProcess9"/>
    <dgm:cxn modelId="{2FA54CA3-48EA-40D7-931D-59551CBC9479}" type="presParOf" srcId="{A705AC3B-DF27-4F5E-ACFA-E8BDA18C56F4}" destId="{981CE49A-4A5D-4CBC-BC68-84E7E3941E8A}" srcOrd="3" destOrd="0" presId="urn:microsoft.com/office/officeart/2005/8/layout/hProcess9"/>
    <dgm:cxn modelId="{8F4DD7E8-6C5E-4F8E-B561-7AB2CCCD21ED}" type="presParOf" srcId="{A705AC3B-DF27-4F5E-ACFA-E8BDA18C56F4}" destId="{55F9ABFA-5FBA-4E65-917F-7C72A103D768}" srcOrd="4" destOrd="0" presId="urn:microsoft.com/office/officeart/2005/8/layout/hProcess9"/>
    <dgm:cxn modelId="{E68CCD0A-E496-4548-8D38-71D0789B0B0F}" type="presParOf" srcId="{A705AC3B-DF27-4F5E-ACFA-E8BDA18C56F4}" destId="{EAB4E747-AC22-4145-8858-ADF3B168CA66}" srcOrd="5" destOrd="0" presId="urn:microsoft.com/office/officeart/2005/8/layout/hProcess9"/>
    <dgm:cxn modelId="{0617804F-862C-4E2D-A3BC-FAA92B674E7E}" type="presParOf" srcId="{A705AC3B-DF27-4F5E-ACFA-E8BDA18C56F4}" destId="{783B16F3-00B8-439F-9869-37115E3E2E56}" srcOrd="6" destOrd="0" presId="urn:microsoft.com/office/officeart/2005/8/layout/hProcess9"/>
    <dgm:cxn modelId="{79F55259-F98C-4050-A728-AF12E019384D}" type="presParOf" srcId="{A705AC3B-DF27-4F5E-ACFA-E8BDA18C56F4}" destId="{957D3920-108B-4122-98B0-6B405D9AF361}" srcOrd="7" destOrd="0" presId="urn:microsoft.com/office/officeart/2005/8/layout/hProcess9"/>
    <dgm:cxn modelId="{A2F9E166-8285-4593-93DD-7E2A3C611545}" type="presParOf" srcId="{A705AC3B-DF27-4F5E-ACFA-E8BDA18C56F4}" destId="{FDD3B914-DEC8-449F-8F7C-64B5F2CE96AE}" srcOrd="8" destOrd="0" presId="urn:microsoft.com/office/officeart/2005/8/layout/hProcess9"/>
    <dgm:cxn modelId="{6AE08FA0-1174-4661-8469-79E2E3F2AA1F}" type="presParOf" srcId="{A705AC3B-DF27-4F5E-ACFA-E8BDA18C56F4}" destId="{7CA02F76-CEB1-4CC9-B2F2-193CAF2B846D}" srcOrd="9" destOrd="0" presId="urn:microsoft.com/office/officeart/2005/8/layout/hProcess9"/>
    <dgm:cxn modelId="{47F32778-38F0-45D3-A692-270C2C40F2B9}" type="presParOf" srcId="{A705AC3B-DF27-4F5E-ACFA-E8BDA18C56F4}" destId="{A4FE829C-8994-47F0-8DB0-0D3442EA227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C94D72-5672-4F46-811D-DDF150A4D309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D40504-B174-4CB3-AA20-05AD58282524}">
      <dgm:prSet phldrT="[Text]"/>
      <dgm:spPr/>
      <dgm:t>
        <a:bodyPr/>
        <a:lstStyle/>
        <a:p>
          <a:r>
            <a:rPr lang="en-US" dirty="0"/>
            <a:t>Requirements Review</a:t>
          </a:r>
        </a:p>
      </dgm:t>
    </dgm:pt>
    <dgm:pt modelId="{B07C1244-FB7A-4A3D-9250-AC40767BE65C}" type="parTrans" cxnId="{7F80007B-9676-4352-BF0D-40444FFB5E19}">
      <dgm:prSet/>
      <dgm:spPr/>
      <dgm:t>
        <a:bodyPr/>
        <a:lstStyle/>
        <a:p>
          <a:endParaRPr lang="en-US"/>
        </a:p>
      </dgm:t>
    </dgm:pt>
    <dgm:pt modelId="{FDC517CF-C770-43E2-9851-18BE39E83482}" type="sibTrans" cxnId="{7F80007B-9676-4352-BF0D-40444FFB5E19}">
      <dgm:prSet/>
      <dgm:spPr/>
      <dgm:t>
        <a:bodyPr/>
        <a:lstStyle/>
        <a:p>
          <a:endParaRPr lang="en-US"/>
        </a:p>
      </dgm:t>
    </dgm:pt>
    <dgm:pt modelId="{F282A214-C2F7-45AE-BA55-E886B3684514}">
      <dgm:prSet phldrT="[Text]"/>
      <dgm:spPr/>
      <dgm:t>
        <a:bodyPr/>
        <a:lstStyle/>
        <a:p>
          <a:r>
            <a:rPr lang="en-US" dirty="0"/>
            <a:t>Implementation Review</a:t>
          </a:r>
        </a:p>
      </dgm:t>
    </dgm:pt>
    <dgm:pt modelId="{5823034B-0568-455C-B01B-D39071B18F55}" type="parTrans" cxnId="{78CA1768-93C0-4CE2-B415-E166EB8B5921}">
      <dgm:prSet/>
      <dgm:spPr/>
      <dgm:t>
        <a:bodyPr/>
        <a:lstStyle/>
        <a:p>
          <a:endParaRPr lang="en-US"/>
        </a:p>
      </dgm:t>
    </dgm:pt>
    <dgm:pt modelId="{9C26A22F-FF9C-43DB-B417-332911165F82}" type="sibTrans" cxnId="{78CA1768-93C0-4CE2-B415-E166EB8B5921}">
      <dgm:prSet/>
      <dgm:spPr/>
      <dgm:t>
        <a:bodyPr/>
        <a:lstStyle/>
        <a:p>
          <a:endParaRPr lang="en-US"/>
        </a:p>
      </dgm:t>
    </dgm:pt>
    <dgm:pt modelId="{F1C97401-B30F-415D-B777-562536161A78}">
      <dgm:prSet phldrT="[Text]"/>
      <dgm:spPr/>
      <dgm:t>
        <a:bodyPr/>
        <a:lstStyle/>
        <a:p>
          <a:r>
            <a:rPr lang="en-US" dirty="0"/>
            <a:t>Participants</a:t>
          </a:r>
        </a:p>
      </dgm:t>
    </dgm:pt>
    <dgm:pt modelId="{0ACACB8A-3FF5-494D-B9F6-4916B66C5013}" type="parTrans" cxnId="{2B270ECE-8A0B-42C8-A8EC-95A507750824}">
      <dgm:prSet/>
      <dgm:spPr/>
      <dgm:t>
        <a:bodyPr/>
        <a:lstStyle/>
        <a:p>
          <a:endParaRPr lang="en-US"/>
        </a:p>
      </dgm:t>
    </dgm:pt>
    <dgm:pt modelId="{2E412DC8-E327-4CBA-8AB0-871FA763571D}" type="sibTrans" cxnId="{2B270ECE-8A0B-42C8-A8EC-95A507750824}">
      <dgm:prSet/>
      <dgm:spPr/>
      <dgm:t>
        <a:bodyPr/>
        <a:lstStyle/>
        <a:p>
          <a:endParaRPr lang="en-US"/>
        </a:p>
      </dgm:t>
    </dgm:pt>
    <dgm:pt modelId="{AF0C331C-CC61-4367-B223-9A63F28BBF4F}">
      <dgm:prSet phldrT="[Text]"/>
      <dgm:spPr/>
      <dgm:t>
        <a:bodyPr/>
        <a:lstStyle/>
        <a:p>
          <a:r>
            <a:rPr lang="en-US" dirty="0"/>
            <a:t>Requirement Owner</a:t>
          </a:r>
        </a:p>
      </dgm:t>
    </dgm:pt>
    <dgm:pt modelId="{7AA9DCCA-284B-4957-BAAD-06FB41C37E97}" type="parTrans" cxnId="{41BD8F0D-DE13-47F3-94E9-F5CABF354A80}">
      <dgm:prSet/>
      <dgm:spPr/>
      <dgm:t>
        <a:bodyPr/>
        <a:lstStyle/>
        <a:p>
          <a:endParaRPr lang="en-US"/>
        </a:p>
      </dgm:t>
    </dgm:pt>
    <dgm:pt modelId="{3E2BF2C6-15AC-49C5-B04F-BF06F8E34575}" type="sibTrans" cxnId="{41BD8F0D-DE13-47F3-94E9-F5CABF354A80}">
      <dgm:prSet/>
      <dgm:spPr/>
      <dgm:t>
        <a:bodyPr/>
        <a:lstStyle/>
        <a:p>
          <a:endParaRPr lang="en-US"/>
        </a:p>
      </dgm:t>
    </dgm:pt>
    <dgm:pt modelId="{1A19DF6F-7A09-4CE2-B1B0-4C5979775520}">
      <dgm:prSet phldrT="[Text]"/>
      <dgm:spPr/>
      <dgm:t>
        <a:bodyPr/>
        <a:lstStyle/>
        <a:p>
          <a:r>
            <a:rPr lang="en-US" dirty="0"/>
            <a:t>Component Owner</a:t>
          </a:r>
        </a:p>
      </dgm:t>
    </dgm:pt>
    <dgm:pt modelId="{32C30FBF-E7E2-4394-8A9D-4E8469D5791F}" type="parTrans" cxnId="{73DC1A46-1F45-430B-82B3-CC4F55F6F8B8}">
      <dgm:prSet/>
      <dgm:spPr/>
      <dgm:t>
        <a:bodyPr/>
        <a:lstStyle/>
        <a:p>
          <a:endParaRPr lang="en-US"/>
        </a:p>
      </dgm:t>
    </dgm:pt>
    <dgm:pt modelId="{03910D14-1483-46DA-BEA6-752F66910CCB}" type="sibTrans" cxnId="{73DC1A46-1F45-430B-82B3-CC4F55F6F8B8}">
      <dgm:prSet/>
      <dgm:spPr/>
      <dgm:t>
        <a:bodyPr/>
        <a:lstStyle/>
        <a:p>
          <a:endParaRPr lang="en-US"/>
        </a:p>
      </dgm:t>
    </dgm:pt>
    <dgm:pt modelId="{CA3BCB36-CFDA-4E61-9266-2CFA4409F9B1}">
      <dgm:prSet phldrT="[Text]"/>
      <dgm:spPr/>
      <dgm:t>
        <a:bodyPr/>
        <a:lstStyle/>
        <a:p>
          <a:r>
            <a:rPr lang="en-US" dirty="0"/>
            <a:t>FSE</a:t>
          </a:r>
        </a:p>
      </dgm:t>
    </dgm:pt>
    <dgm:pt modelId="{F05E7A72-00E9-4D62-B38A-D2E3F2E0594B}" type="parTrans" cxnId="{C7C341B1-D819-4B48-A744-123BE8EE1E81}">
      <dgm:prSet/>
      <dgm:spPr/>
      <dgm:t>
        <a:bodyPr/>
        <a:lstStyle/>
        <a:p>
          <a:endParaRPr lang="en-US"/>
        </a:p>
      </dgm:t>
    </dgm:pt>
    <dgm:pt modelId="{D41DC291-39E3-44ED-A52F-5484B0307610}" type="sibTrans" cxnId="{C7C341B1-D819-4B48-A744-123BE8EE1E81}">
      <dgm:prSet/>
      <dgm:spPr/>
      <dgm:t>
        <a:bodyPr/>
        <a:lstStyle/>
        <a:p>
          <a:endParaRPr lang="en-US"/>
        </a:p>
      </dgm:t>
    </dgm:pt>
    <dgm:pt modelId="{F42BB865-1429-4352-84EC-7925C645E0BB}">
      <dgm:prSet phldrT="[Text]"/>
      <dgm:spPr/>
      <dgm:t>
        <a:bodyPr/>
        <a:lstStyle/>
        <a:p>
          <a:r>
            <a:rPr lang="en-US" dirty="0"/>
            <a:t>Sales/Project Management</a:t>
          </a:r>
        </a:p>
      </dgm:t>
    </dgm:pt>
    <dgm:pt modelId="{2F23B87A-15E9-4793-B50A-88B5A87196F8}" type="parTrans" cxnId="{FE8ECB7C-B502-4E36-A4B4-DF80C18A435E}">
      <dgm:prSet/>
      <dgm:spPr/>
      <dgm:t>
        <a:bodyPr/>
        <a:lstStyle/>
        <a:p>
          <a:endParaRPr lang="en-US"/>
        </a:p>
      </dgm:t>
    </dgm:pt>
    <dgm:pt modelId="{4D934F46-217D-48F8-9D3B-FC410F5238D2}" type="sibTrans" cxnId="{FE8ECB7C-B502-4E36-A4B4-DF80C18A435E}">
      <dgm:prSet/>
      <dgm:spPr/>
      <dgm:t>
        <a:bodyPr/>
        <a:lstStyle/>
        <a:p>
          <a:endParaRPr lang="en-US"/>
        </a:p>
      </dgm:t>
    </dgm:pt>
    <dgm:pt modelId="{2674549B-C0C3-456F-9D74-95ED029F381E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115D17FC-360E-45D9-9BB8-D9EA923BEEC2}" type="parTrans" cxnId="{8ACE4ABD-0789-496A-9CE1-843D9500668B}">
      <dgm:prSet/>
      <dgm:spPr/>
      <dgm:t>
        <a:bodyPr/>
        <a:lstStyle/>
        <a:p>
          <a:endParaRPr lang="en-US"/>
        </a:p>
      </dgm:t>
    </dgm:pt>
    <dgm:pt modelId="{F3F3F135-C86D-41C3-85CC-E0372CE63E14}" type="sibTrans" cxnId="{8ACE4ABD-0789-496A-9CE1-843D9500668B}">
      <dgm:prSet/>
      <dgm:spPr/>
      <dgm:t>
        <a:bodyPr/>
        <a:lstStyle/>
        <a:p>
          <a:endParaRPr lang="en-US"/>
        </a:p>
      </dgm:t>
    </dgm:pt>
    <dgm:pt modelId="{EA9C00C0-D87A-42E3-A54A-16078FBB0E6C}">
      <dgm:prSet phldrT="[Text]"/>
      <dgm:spPr/>
      <dgm:t>
        <a:bodyPr/>
        <a:lstStyle/>
        <a:p>
          <a:r>
            <a:rPr lang="en-US" dirty="0"/>
            <a:t>Concept Review</a:t>
          </a:r>
        </a:p>
      </dgm:t>
    </dgm:pt>
    <dgm:pt modelId="{0F6C55EA-0482-4957-B875-13B79D59072B}" type="parTrans" cxnId="{02BC5C37-82AE-45D7-8CA8-9CC473C955C9}">
      <dgm:prSet/>
      <dgm:spPr/>
      <dgm:t>
        <a:bodyPr/>
        <a:lstStyle/>
        <a:p>
          <a:endParaRPr lang="en-US"/>
        </a:p>
      </dgm:t>
    </dgm:pt>
    <dgm:pt modelId="{F05EEB52-8B72-4921-8E64-61A76807E0DC}" type="sibTrans" cxnId="{02BC5C37-82AE-45D7-8CA8-9CC473C955C9}">
      <dgm:prSet/>
      <dgm:spPr/>
      <dgm:t>
        <a:bodyPr/>
        <a:lstStyle/>
        <a:p>
          <a:endParaRPr lang="en-US"/>
        </a:p>
      </dgm:t>
    </dgm:pt>
    <dgm:pt modelId="{3AD33BE0-2E14-4FAB-8391-8F0AAA7940F2}">
      <dgm:prSet phldrT="[Text]"/>
      <dgm:spPr/>
      <dgm:t>
        <a:bodyPr/>
        <a:lstStyle/>
        <a:p>
          <a:r>
            <a:rPr lang="en-US" dirty="0"/>
            <a:t>High Level Business Requirement Document</a:t>
          </a:r>
        </a:p>
      </dgm:t>
    </dgm:pt>
    <dgm:pt modelId="{3F8A9017-8E0E-4208-AFCC-8BD922E06A96}" type="parTrans" cxnId="{B5E4E40D-0CEA-4E85-9572-1358B89FEB9A}">
      <dgm:prSet/>
      <dgm:spPr/>
      <dgm:t>
        <a:bodyPr/>
        <a:lstStyle/>
        <a:p>
          <a:endParaRPr lang="en-US"/>
        </a:p>
      </dgm:t>
    </dgm:pt>
    <dgm:pt modelId="{9832D487-5AAB-4F57-B8D2-3D3696E178D5}" type="sibTrans" cxnId="{B5E4E40D-0CEA-4E85-9572-1358B89FEB9A}">
      <dgm:prSet/>
      <dgm:spPr/>
      <dgm:t>
        <a:bodyPr/>
        <a:lstStyle/>
        <a:p>
          <a:endParaRPr lang="en-US"/>
        </a:p>
      </dgm:t>
    </dgm:pt>
    <dgm:pt modelId="{450FA031-92EF-454C-9FCE-A0F97B3A8758}">
      <dgm:prSet phldrT="[Text]"/>
      <dgm:spPr/>
      <dgm:t>
        <a:bodyPr/>
        <a:lstStyle/>
        <a:p>
          <a:r>
            <a:rPr lang="en-US" dirty="0"/>
            <a:t>Participants</a:t>
          </a:r>
        </a:p>
      </dgm:t>
    </dgm:pt>
    <dgm:pt modelId="{9896C15E-E994-47A1-A0EF-FCF1383608B0}" type="parTrans" cxnId="{C004A2BB-F467-43A1-A749-4781CAB28AA9}">
      <dgm:prSet/>
      <dgm:spPr/>
      <dgm:t>
        <a:bodyPr/>
        <a:lstStyle/>
        <a:p>
          <a:endParaRPr lang="en-US"/>
        </a:p>
      </dgm:t>
    </dgm:pt>
    <dgm:pt modelId="{B8A07D9C-2886-4E63-9C35-7438E83F80EC}" type="sibTrans" cxnId="{C004A2BB-F467-43A1-A749-4781CAB28AA9}">
      <dgm:prSet/>
      <dgm:spPr/>
      <dgm:t>
        <a:bodyPr/>
        <a:lstStyle/>
        <a:p>
          <a:endParaRPr lang="en-US"/>
        </a:p>
      </dgm:t>
    </dgm:pt>
    <dgm:pt modelId="{920510D4-A0E5-43CB-A475-6BE5CA680EAB}">
      <dgm:prSet phldrT="[Text]"/>
      <dgm:spPr/>
      <dgm:t>
        <a:bodyPr/>
        <a:lstStyle/>
        <a:p>
          <a:r>
            <a:rPr lang="en-US" dirty="0"/>
            <a:t>Component Owner</a:t>
          </a:r>
        </a:p>
      </dgm:t>
    </dgm:pt>
    <dgm:pt modelId="{A0ABE2C7-466A-4FFC-B448-7A7CAEDE7016}" type="parTrans" cxnId="{E3F61644-0112-4B20-93DF-4D80A0183B32}">
      <dgm:prSet/>
      <dgm:spPr/>
      <dgm:t>
        <a:bodyPr/>
        <a:lstStyle/>
        <a:p>
          <a:endParaRPr lang="en-US"/>
        </a:p>
      </dgm:t>
    </dgm:pt>
    <dgm:pt modelId="{1DBD66BC-B6B8-49A0-A571-A62A9A09A9B8}" type="sibTrans" cxnId="{E3F61644-0112-4B20-93DF-4D80A0183B32}">
      <dgm:prSet/>
      <dgm:spPr/>
      <dgm:t>
        <a:bodyPr/>
        <a:lstStyle/>
        <a:p>
          <a:endParaRPr lang="en-US"/>
        </a:p>
      </dgm:t>
    </dgm:pt>
    <dgm:pt modelId="{C7B03189-037F-4569-A6E5-25C2D5E70000}">
      <dgm:prSet phldrT="[Text]"/>
      <dgm:spPr/>
      <dgm:t>
        <a:bodyPr/>
        <a:lstStyle/>
        <a:p>
          <a:r>
            <a:rPr lang="en-US" dirty="0"/>
            <a:t>System Owner</a:t>
          </a:r>
        </a:p>
      </dgm:t>
    </dgm:pt>
    <dgm:pt modelId="{DA82E452-F533-45BB-9DC9-66139ACD96A0}" type="parTrans" cxnId="{F5C0E975-71C7-482B-B908-FA7E3C3821AF}">
      <dgm:prSet/>
      <dgm:spPr/>
      <dgm:t>
        <a:bodyPr/>
        <a:lstStyle/>
        <a:p>
          <a:endParaRPr lang="en-US"/>
        </a:p>
      </dgm:t>
    </dgm:pt>
    <dgm:pt modelId="{1F8555CB-4AF1-4A8B-9F9F-41C9A48613C7}" type="sibTrans" cxnId="{F5C0E975-71C7-482B-B908-FA7E3C3821AF}">
      <dgm:prSet/>
      <dgm:spPr/>
      <dgm:t>
        <a:bodyPr/>
        <a:lstStyle/>
        <a:p>
          <a:endParaRPr lang="en-US"/>
        </a:p>
      </dgm:t>
    </dgm:pt>
    <dgm:pt modelId="{C83BEDD7-B947-4450-9BE0-93DECC57EC2A}">
      <dgm:prSet phldrT="[Text]"/>
      <dgm:spPr/>
      <dgm:t>
        <a:bodyPr/>
        <a:lstStyle/>
        <a:p>
          <a:r>
            <a:rPr lang="en-US" dirty="0"/>
            <a:t>System Owner</a:t>
          </a:r>
        </a:p>
      </dgm:t>
    </dgm:pt>
    <dgm:pt modelId="{B4927ED0-A323-45CF-859A-06896AB35070}" type="parTrans" cxnId="{37BC0BB4-4498-4234-8EB9-B3863E4DC912}">
      <dgm:prSet/>
      <dgm:spPr/>
      <dgm:t>
        <a:bodyPr/>
        <a:lstStyle/>
        <a:p>
          <a:endParaRPr lang="en-US"/>
        </a:p>
      </dgm:t>
    </dgm:pt>
    <dgm:pt modelId="{7AFE71F7-5D1D-43B5-AAB6-A581A57750A0}" type="sibTrans" cxnId="{37BC0BB4-4498-4234-8EB9-B3863E4DC912}">
      <dgm:prSet/>
      <dgm:spPr/>
      <dgm:t>
        <a:bodyPr/>
        <a:lstStyle/>
        <a:p>
          <a:endParaRPr lang="en-US"/>
        </a:p>
      </dgm:t>
    </dgm:pt>
    <dgm:pt modelId="{C19A8920-31E0-4BA1-8308-8DE16F0AD8B2}">
      <dgm:prSet phldrT="[Text]"/>
      <dgm:spPr/>
      <dgm:t>
        <a:bodyPr/>
        <a:lstStyle/>
        <a:p>
          <a:r>
            <a:rPr lang="en-US" dirty="0"/>
            <a:t>R&amp;D </a:t>
          </a:r>
        </a:p>
      </dgm:t>
    </dgm:pt>
    <dgm:pt modelId="{169775EC-F429-43D8-83FA-7D67A2AB97AF}" type="parTrans" cxnId="{AE06163F-457C-458C-8491-7D3FA3567267}">
      <dgm:prSet/>
      <dgm:spPr/>
      <dgm:t>
        <a:bodyPr/>
        <a:lstStyle/>
        <a:p>
          <a:endParaRPr lang="en-US"/>
        </a:p>
      </dgm:t>
    </dgm:pt>
    <dgm:pt modelId="{B5D5C3DF-E514-4AAD-8430-1D8445769F0D}" type="sibTrans" cxnId="{AE06163F-457C-458C-8491-7D3FA3567267}">
      <dgm:prSet/>
      <dgm:spPr/>
      <dgm:t>
        <a:bodyPr/>
        <a:lstStyle/>
        <a:p>
          <a:endParaRPr lang="en-US"/>
        </a:p>
      </dgm:t>
    </dgm:pt>
    <dgm:pt modelId="{D126084D-CA46-4A0D-B5C5-53AAF1E977E0}">
      <dgm:prSet phldrT="[Text]"/>
      <dgm:spPr/>
      <dgm:t>
        <a:bodyPr/>
        <a:lstStyle/>
        <a:p>
          <a:r>
            <a:rPr lang="en-US" dirty="0"/>
            <a:t>FSE</a:t>
          </a:r>
        </a:p>
      </dgm:t>
    </dgm:pt>
    <dgm:pt modelId="{40CD9E7E-2EBF-4D48-94F4-8B5F504BBB22}" type="parTrans" cxnId="{6C6C8C2C-5E58-49BD-875F-306B1F9CC6CB}">
      <dgm:prSet/>
      <dgm:spPr/>
      <dgm:t>
        <a:bodyPr/>
        <a:lstStyle/>
        <a:p>
          <a:endParaRPr lang="en-US"/>
        </a:p>
      </dgm:t>
    </dgm:pt>
    <dgm:pt modelId="{F8FC7C0C-E608-4A03-BC6D-FDF9253FB383}" type="sibTrans" cxnId="{6C6C8C2C-5E58-49BD-875F-306B1F9CC6CB}">
      <dgm:prSet/>
      <dgm:spPr/>
      <dgm:t>
        <a:bodyPr/>
        <a:lstStyle/>
        <a:p>
          <a:endParaRPr lang="en-US"/>
        </a:p>
      </dgm:t>
    </dgm:pt>
    <dgm:pt modelId="{1D2C3240-378A-4762-AF32-9C955ABA4CD8}">
      <dgm:prSet phldrT="[Text]"/>
      <dgm:spPr/>
      <dgm:t>
        <a:bodyPr/>
        <a:lstStyle/>
        <a:p>
          <a:r>
            <a:rPr lang="en-US" dirty="0"/>
            <a:t>Sales/Project Management</a:t>
          </a:r>
        </a:p>
      </dgm:t>
    </dgm:pt>
    <dgm:pt modelId="{58A8C38F-6820-4F54-BA57-30C3F242D208}" type="parTrans" cxnId="{6A0FAFFA-37EA-457F-886B-2019A1BFB06B}">
      <dgm:prSet/>
      <dgm:spPr/>
      <dgm:t>
        <a:bodyPr/>
        <a:lstStyle/>
        <a:p>
          <a:endParaRPr lang="en-US"/>
        </a:p>
      </dgm:t>
    </dgm:pt>
    <dgm:pt modelId="{CAB42E31-816E-4274-8006-B6A78B71A875}" type="sibTrans" cxnId="{6A0FAFFA-37EA-457F-886B-2019A1BFB06B}">
      <dgm:prSet/>
      <dgm:spPr/>
      <dgm:t>
        <a:bodyPr/>
        <a:lstStyle/>
        <a:p>
          <a:endParaRPr lang="en-US"/>
        </a:p>
      </dgm:t>
    </dgm:pt>
    <dgm:pt modelId="{1C71C169-48C0-4C4F-A58C-8D965EB2C5B4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3AA4931E-86B0-47FE-A3E3-6F467147CCC4}" type="parTrans" cxnId="{9B26AC8A-01B8-462F-82B3-A7FC36EE03ED}">
      <dgm:prSet/>
      <dgm:spPr/>
      <dgm:t>
        <a:bodyPr/>
        <a:lstStyle/>
        <a:p>
          <a:endParaRPr lang="en-US"/>
        </a:p>
      </dgm:t>
    </dgm:pt>
    <dgm:pt modelId="{2503E2E3-D118-474F-AB20-F5B772BAE553}" type="sibTrans" cxnId="{9B26AC8A-01B8-462F-82B3-A7FC36EE03ED}">
      <dgm:prSet/>
      <dgm:spPr/>
      <dgm:t>
        <a:bodyPr/>
        <a:lstStyle/>
        <a:p>
          <a:endParaRPr lang="en-US"/>
        </a:p>
      </dgm:t>
    </dgm:pt>
    <dgm:pt modelId="{31373F90-0633-47AB-A26C-BF2880BBB28C}">
      <dgm:prSet phldrT="[Text]"/>
      <dgm:spPr/>
      <dgm:t>
        <a:bodyPr/>
        <a:lstStyle/>
        <a:p>
          <a:r>
            <a:rPr lang="en-US" dirty="0"/>
            <a:t>Concept Review Documentation/Presentation</a:t>
          </a:r>
        </a:p>
      </dgm:t>
    </dgm:pt>
    <dgm:pt modelId="{0CEE052C-24A3-4270-A2E5-21D9B3953D1F}" type="parTrans" cxnId="{2FD74FBE-7F64-43AB-AFF4-72DE63023DC0}">
      <dgm:prSet/>
      <dgm:spPr/>
      <dgm:t>
        <a:bodyPr/>
        <a:lstStyle/>
        <a:p>
          <a:endParaRPr lang="en-US"/>
        </a:p>
      </dgm:t>
    </dgm:pt>
    <dgm:pt modelId="{E5CBA9C9-8340-420B-AC1E-3A261895B27A}" type="sibTrans" cxnId="{2FD74FBE-7F64-43AB-AFF4-72DE63023DC0}">
      <dgm:prSet/>
      <dgm:spPr/>
      <dgm:t>
        <a:bodyPr/>
        <a:lstStyle/>
        <a:p>
          <a:endParaRPr lang="en-US"/>
        </a:p>
      </dgm:t>
    </dgm:pt>
    <dgm:pt modelId="{951BD611-8647-4A53-8216-53CBF74A02C8}">
      <dgm:prSet phldrT="[Text]"/>
      <dgm:spPr/>
      <dgm:t>
        <a:bodyPr/>
        <a:lstStyle/>
        <a:p>
          <a:r>
            <a:rPr lang="en-US" dirty="0"/>
            <a:t>Participants</a:t>
          </a:r>
        </a:p>
      </dgm:t>
    </dgm:pt>
    <dgm:pt modelId="{F2D383B6-5257-41C0-8AAC-DC97B1876032}" type="parTrans" cxnId="{D4094068-6BDE-42A4-B286-05ACE735BBEC}">
      <dgm:prSet/>
      <dgm:spPr/>
      <dgm:t>
        <a:bodyPr/>
        <a:lstStyle/>
        <a:p>
          <a:endParaRPr lang="en-US"/>
        </a:p>
      </dgm:t>
    </dgm:pt>
    <dgm:pt modelId="{93F15DBD-681F-4239-81EB-58F44CA125E3}" type="sibTrans" cxnId="{D4094068-6BDE-42A4-B286-05ACE735BBEC}">
      <dgm:prSet/>
      <dgm:spPr/>
      <dgm:t>
        <a:bodyPr/>
        <a:lstStyle/>
        <a:p>
          <a:endParaRPr lang="en-US"/>
        </a:p>
      </dgm:t>
    </dgm:pt>
    <dgm:pt modelId="{17AF962B-B009-4AFA-A8F3-887D41E6C50C}">
      <dgm:prSet phldrT="[Text]"/>
      <dgm:spPr/>
      <dgm:t>
        <a:bodyPr/>
        <a:lstStyle/>
        <a:p>
          <a:r>
            <a:rPr lang="en-US" dirty="0"/>
            <a:t>Component Owner</a:t>
          </a:r>
        </a:p>
      </dgm:t>
    </dgm:pt>
    <dgm:pt modelId="{5EA253BF-94AB-4837-BF0D-601266E3DB25}" type="parTrans" cxnId="{85E8DAB7-FFFA-4041-9D1C-118785F31825}">
      <dgm:prSet/>
      <dgm:spPr/>
      <dgm:t>
        <a:bodyPr/>
        <a:lstStyle/>
        <a:p>
          <a:endParaRPr lang="en-US"/>
        </a:p>
      </dgm:t>
    </dgm:pt>
    <dgm:pt modelId="{7DC3F045-24C8-4CEF-B144-9D610607EEAE}" type="sibTrans" cxnId="{85E8DAB7-FFFA-4041-9D1C-118785F31825}">
      <dgm:prSet/>
      <dgm:spPr/>
      <dgm:t>
        <a:bodyPr/>
        <a:lstStyle/>
        <a:p>
          <a:endParaRPr lang="en-US"/>
        </a:p>
      </dgm:t>
    </dgm:pt>
    <dgm:pt modelId="{B69FCDA8-0458-49E4-B458-90752C8B3B89}">
      <dgm:prSet phldrT="[Text]"/>
      <dgm:spPr/>
      <dgm:t>
        <a:bodyPr/>
        <a:lstStyle/>
        <a:p>
          <a:r>
            <a:rPr lang="en-US" dirty="0"/>
            <a:t>System Owner</a:t>
          </a:r>
        </a:p>
      </dgm:t>
    </dgm:pt>
    <dgm:pt modelId="{86FA1A69-3C53-474B-BCD2-48ACEDBDCCC1}" type="parTrans" cxnId="{F7928D27-C037-415E-8AE1-83F08839A831}">
      <dgm:prSet/>
      <dgm:spPr/>
      <dgm:t>
        <a:bodyPr/>
        <a:lstStyle/>
        <a:p>
          <a:endParaRPr lang="en-US"/>
        </a:p>
      </dgm:t>
    </dgm:pt>
    <dgm:pt modelId="{01F3D7F0-1395-4CBB-844D-0A6AB4DD7D55}" type="sibTrans" cxnId="{F7928D27-C037-415E-8AE1-83F08839A831}">
      <dgm:prSet/>
      <dgm:spPr/>
      <dgm:t>
        <a:bodyPr/>
        <a:lstStyle/>
        <a:p>
          <a:endParaRPr lang="en-US"/>
        </a:p>
      </dgm:t>
    </dgm:pt>
    <dgm:pt modelId="{D5C7A8A7-3FAA-453F-92EA-10AE1D28954D}">
      <dgm:prSet phldrT="[Text]"/>
      <dgm:spPr/>
      <dgm:t>
        <a:bodyPr/>
        <a:lstStyle/>
        <a:p>
          <a:r>
            <a:rPr lang="en-US" dirty="0"/>
            <a:t>R&amp;D </a:t>
          </a:r>
        </a:p>
      </dgm:t>
    </dgm:pt>
    <dgm:pt modelId="{A7B59303-7ED9-4E51-8302-31AFFC904515}" type="parTrans" cxnId="{D449D9AE-AD94-4538-95F8-C357424F4252}">
      <dgm:prSet/>
      <dgm:spPr/>
      <dgm:t>
        <a:bodyPr/>
        <a:lstStyle/>
        <a:p>
          <a:endParaRPr lang="en-US"/>
        </a:p>
      </dgm:t>
    </dgm:pt>
    <dgm:pt modelId="{20650451-FC9A-4867-8AD0-EC844FD31A2C}" type="sibTrans" cxnId="{D449D9AE-AD94-4538-95F8-C357424F4252}">
      <dgm:prSet/>
      <dgm:spPr/>
      <dgm:t>
        <a:bodyPr/>
        <a:lstStyle/>
        <a:p>
          <a:endParaRPr lang="en-US"/>
        </a:p>
      </dgm:t>
    </dgm:pt>
    <dgm:pt modelId="{38F8BAFC-7B02-4D5C-ACF3-BDB10A9EFDCB}">
      <dgm:prSet phldrT="[Text]"/>
      <dgm:spPr/>
      <dgm:t>
        <a:bodyPr/>
        <a:lstStyle/>
        <a:p>
          <a:r>
            <a:rPr lang="en-US" dirty="0"/>
            <a:t>FSE</a:t>
          </a:r>
        </a:p>
      </dgm:t>
    </dgm:pt>
    <dgm:pt modelId="{70782DFA-6B76-4637-882B-1E3087ADEF51}" type="parTrans" cxnId="{16AF847E-BDE7-4FA4-B4E8-EF3E08C79AF0}">
      <dgm:prSet/>
      <dgm:spPr/>
      <dgm:t>
        <a:bodyPr/>
        <a:lstStyle/>
        <a:p>
          <a:endParaRPr lang="en-US"/>
        </a:p>
      </dgm:t>
    </dgm:pt>
    <dgm:pt modelId="{5D8626F4-02AB-4154-8294-F2C3CE5F28D4}" type="sibTrans" cxnId="{16AF847E-BDE7-4FA4-B4E8-EF3E08C79AF0}">
      <dgm:prSet/>
      <dgm:spPr/>
      <dgm:t>
        <a:bodyPr/>
        <a:lstStyle/>
        <a:p>
          <a:endParaRPr lang="en-US"/>
        </a:p>
      </dgm:t>
    </dgm:pt>
    <dgm:pt modelId="{5715A81C-428C-4269-A265-8CB1BA06564A}">
      <dgm:prSet phldrT="[Text]"/>
      <dgm:spPr/>
      <dgm:t>
        <a:bodyPr/>
        <a:lstStyle/>
        <a:p>
          <a:r>
            <a:rPr lang="en-US" dirty="0"/>
            <a:t>Sales/Project Management</a:t>
          </a:r>
        </a:p>
      </dgm:t>
    </dgm:pt>
    <dgm:pt modelId="{E26EDF4B-F269-4F67-8E7E-B739FCDAD65D}" type="parTrans" cxnId="{E7EF4070-9E2C-4181-8A51-EEA1C514C1AF}">
      <dgm:prSet/>
      <dgm:spPr/>
      <dgm:t>
        <a:bodyPr/>
        <a:lstStyle/>
        <a:p>
          <a:endParaRPr lang="en-US"/>
        </a:p>
      </dgm:t>
    </dgm:pt>
    <dgm:pt modelId="{B6DC52AC-935D-48F4-ABC2-579E13CE4A3A}" type="sibTrans" cxnId="{E7EF4070-9E2C-4181-8A51-EEA1C514C1AF}">
      <dgm:prSet/>
      <dgm:spPr/>
      <dgm:t>
        <a:bodyPr/>
        <a:lstStyle/>
        <a:p>
          <a:endParaRPr lang="en-US"/>
        </a:p>
      </dgm:t>
    </dgm:pt>
    <dgm:pt modelId="{56D6CE91-A32E-474F-8E9A-AA40786AE5D0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F4166C99-27C7-4585-9BD9-3BBB9509FE43}" type="parTrans" cxnId="{98D16F5E-E969-45CD-AB30-6A774E2C1F5F}">
      <dgm:prSet/>
      <dgm:spPr/>
      <dgm:t>
        <a:bodyPr/>
        <a:lstStyle/>
        <a:p>
          <a:endParaRPr lang="en-US"/>
        </a:p>
      </dgm:t>
    </dgm:pt>
    <dgm:pt modelId="{F6DEE228-5F27-45A0-BF5D-75665E777358}" type="sibTrans" cxnId="{98D16F5E-E969-45CD-AB30-6A774E2C1F5F}">
      <dgm:prSet/>
      <dgm:spPr/>
      <dgm:t>
        <a:bodyPr/>
        <a:lstStyle/>
        <a:p>
          <a:endParaRPr lang="en-US"/>
        </a:p>
      </dgm:t>
    </dgm:pt>
    <dgm:pt modelId="{F0B1D81B-0614-4AEA-A77F-7EDAAFBCF44A}">
      <dgm:prSet phldrT="[Text]"/>
      <dgm:spPr/>
      <dgm:t>
        <a:bodyPr/>
        <a:lstStyle/>
        <a:p>
          <a:r>
            <a:rPr lang="en-US" dirty="0"/>
            <a:t>Implementation Review Checklist</a:t>
          </a:r>
        </a:p>
      </dgm:t>
    </dgm:pt>
    <dgm:pt modelId="{54929E97-C73D-4F24-B909-5EC01FAD6CFE}" type="parTrans" cxnId="{3BFBB1EE-E71C-4200-8A21-7B0627D0B23A}">
      <dgm:prSet/>
      <dgm:spPr/>
      <dgm:t>
        <a:bodyPr/>
        <a:lstStyle/>
        <a:p>
          <a:endParaRPr lang="en-US"/>
        </a:p>
      </dgm:t>
    </dgm:pt>
    <dgm:pt modelId="{2A630E9F-B3DF-479D-8234-013746FDF3DD}" type="sibTrans" cxnId="{3BFBB1EE-E71C-4200-8A21-7B0627D0B23A}">
      <dgm:prSet/>
      <dgm:spPr/>
      <dgm:t>
        <a:bodyPr/>
        <a:lstStyle/>
        <a:p>
          <a:endParaRPr lang="en-US"/>
        </a:p>
      </dgm:t>
    </dgm:pt>
    <dgm:pt modelId="{2ACC892A-3F35-4E76-A658-69E979074DD8}">
      <dgm:prSet phldrT="[Text]"/>
      <dgm:spPr/>
      <dgm:t>
        <a:bodyPr/>
        <a:lstStyle/>
        <a:p>
          <a:r>
            <a:rPr lang="en-US" dirty="0"/>
            <a:t>Test Plan Review</a:t>
          </a:r>
        </a:p>
      </dgm:t>
    </dgm:pt>
    <dgm:pt modelId="{9BB44139-3A65-4943-A82A-BAB1C7F26E3E}" type="parTrans" cxnId="{3975FCDA-A018-41F9-B0CE-94036208DC65}">
      <dgm:prSet/>
      <dgm:spPr/>
      <dgm:t>
        <a:bodyPr/>
        <a:lstStyle/>
        <a:p>
          <a:endParaRPr lang="en-US"/>
        </a:p>
      </dgm:t>
    </dgm:pt>
    <dgm:pt modelId="{2E0B85DC-B866-4A0D-BDE4-F2BF8D638737}" type="sibTrans" cxnId="{3975FCDA-A018-41F9-B0CE-94036208DC65}">
      <dgm:prSet/>
      <dgm:spPr/>
      <dgm:t>
        <a:bodyPr/>
        <a:lstStyle/>
        <a:p>
          <a:endParaRPr lang="en-US"/>
        </a:p>
      </dgm:t>
    </dgm:pt>
    <dgm:pt modelId="{11FF20A8-2333-491D-8DD2-4D957B8E680F}">
      <dgm:prSet phldrT="[Text]"/>
      <dgm:spPr/>
      <dgm:t>
        <a:bodyPr/>
        <a:lstStyle/>
        <a:p>
          <a:r>
            <a:rPr lang="en-US" dirty="0"/>
            <a:t>Software Requirement Specification</a:t>
          </a:r>
        </a:p>
      </dgm:t>
    </dgm:pt>
    <dgm:pt modelId="{B3B0E416-A596-45A9-9AB1-3751DFE1D3B5}" type="parTrans" cxnId="{EA2920C5-37B2-416E-97C8-4C6115921A1F}">
      <dgm:prSet/>
      <dgm:spPr/>
      <dgm:t>
        <a:bodyPr/>
        <a:lstStyle/>
        <a:p>
          <a:endParaRPr lang="en-US"/>
        </a:p>
      </dgm:t>
    </dgm:pt>
    <dgm:pt modelId="{69EE4B43-B0E7-481D-B6BF-9D4B9B761309}" type="sibTrans" cxnId="{EA2920C5-37B2-416E-97C8-4C6115921A1F}">
      <dgm:prSet/>
      <dgm:spPr/>
      <dgm:t>
        <a:bodyPr/>
        <a:lstStyle/>
        <a:p>
          <a:endParaRPr lang="en-US"/>
        </a:p>
      </dgm:t>
    </dgm:pt>
    <dgm:pt modelId="{C800B078-5600-4C13-92B8-E6CC8D1FDB64}">
      <dgm:prSet phldrT="[Text]"/>
      <dgm:spPr/>
      <dgm:t>
        <a:bodyPr/>
        <a:lstStyle/>
        <a:p>
          <a:r>
            <a:rPr lang="en-US" dirty="0"/>
            <a:t>Technical Requirement Specification</a:t>
          </a:r>
        </a:p>
      </dgm:t>
    </dgm:pt>
    <dgm:pt modelId="{41236237-0D2E-4982-B367-2E62DB80DF5A}" type="parTrans" cxnId="{D6A01125-3542-479D-BC2A-FE7980930E47}">
      <dgm:prSet/>
      <dgm:spPr/>
      <dgm:t>
        <a:bodyPr/>
        <a:lstStyle/>
        <a:p>
          <a:endParaRPr lang="en-US"/>
        </a:p>
      </dgm:t>
    </dgm:pt>
    <dgm:pt modelId="{D677D02B-37C6-44B6-B1F9-F1A2CFE8DAA7}" type="sibTrans" cxnId="{D6A01125-3542-479D-BC2A-FE7980930E47}">
      <dgm:prSet/>
      <dgm:spPr/>
      <dgm:t>
        <a:bodyPr/>
        <a:lstStyle/>
        <a:p>
          <a:endParaRPr lang="en-US"/>
        </a:p>
      </dgm:t>
    </dgm:pt>
    <dgm:pt modelId="{A5F195A0-A6B8-4017-865F-E3701F514CC7}">
      <dgm:prSet phldrT="[Text]"/>
      <dgm:spPr/>
      <dgm:t>
        <a:bodyPr/>
        <a:lstStyle/>
        <a:p>
          <a:r>
            <a:rPr lang="en-US" dirty="0"/>
            <a:t>Programming Guide</a:t>
          </a:r>
        </a:p>
      </dgm:t>
    </dgm:pt>
    <dgm:pt modelId="{05FB8D36-8D45-456A-BC75-20C7A42C9C8E}" type="parTrans" cxnId="{F85929B6-90BB-4D96-BB63-84C2FF66C051}">
      <dgm:prSet/>
      <dgm:spPr/>
      <dgm:t>
        <a:bodyPr/>
        <a:lstStyle/>
        <a:p>
          <a:endParaRPr lang="en-US"/>
        </a:p>
      </dgm:t>
    </dgm:pt>
    <dgm:pt modelId="{25E896C8-1F12-4484-8379-6AB1D56D9B18}" type="sibTrans" cxnId="{F85929B6-90BB-4D96-BB63-84C2FF66C051}">
      <dgm:prSet/>
      <dgm:spPr/>
      <dgm:t>
        <a:bodyPr/>
        <a:lstStyle/>
        <a:p>
          <a:endParaRPr lang="en-US"/>
        </a:p>
      </dgm:t>
    </dgm:pt>
    <dgm:pt modelId="{48D6A785-4753-45D9-85E9-BF23D5E459A2}">
      <dgm:prSet phldrT="[Text]"/>
      <dgm:spPr/>
      <dgm:t>
        <a:bodyPr/>
        <a:lstStyle/>
        <a:p>
          <a:r>
            <a:rPr lang="en-US" dirty="0"/>
            <a:t>RACI</a:t>
          </a:r>
        </a:p>
      </dgm:t>
    </dgm:pt>
    <dgm:pt modelId="{76EA08BF-7532-4A24-9EAB-AF4BECEB46C6}" type="parTrans" cxnId="{80D4FF28-C221-4EB4-83F2-17193BD95620}">
      <dgm:prSet/>
      <dgm:spPr/>
      <dgm:t>
        <a:bodyPr/>
        <a:lstStyle/>
        <a:p>
          <a:endParaRPr lang="en-US"/>
        </a:p>
      </dgm:t>
    </dgm:pt>
    <dgm:pt modelId="{2E6C4094-8E8E-4F8B-A0BB-C86DFE0657E8}" type="sibTrans" cxnId="{80D4FF28-C221-4EB4-83F2-17193BD95620}">
      <dgm:prSet/>
      <dgm:spPr/>
      <dgm:t>
        <a:bodyPr/>
        <a:lstStyle/>
        <a:p>
          <a:endParaRPr lang="en-US"/>
        </a:p>
      </dgm:t>
    </dgm:pt>
    <dgm:pt modelId="{DB6B4CBC-D9DE-4E57-B3CC-D6B340450EFC}">
      <dgm:prSet phldrT="[Text]"/>
      <dgm:spPr/>
      <dgm:t>
        <a:bodyPr/>
        <a:lstStyle/>
        <a:p>
          <a:r>
            <a:rPr lang="en-US"/>
            <a:t>Participants</a:t>
          </a:r>
          <a:endParaRPr lang="en-US" dirty="0"/>
        </a:p>
      </dgm:t>
    </dgm:pt>
    <dgm:pt modelId="{72E3926E-8522-4C9A-815F-630D1D6288DF}" type="parTrans" cxnId="{290F0B68-E394-4D53-8351-EF8C739402D1}">
      <dgm:prSet/>
      <dgm:spPr/>
      <dgm:t>
        <a:bodyPr/>
        <a:lstStyle/>
        <a:p>
          <a:endParaRPr lang="en-US"/>
        </a:p>
      </dgm:t>
    </dgm:pt>
    <dgm:pt modelId="{B70C12EB-9ED2-4CE6-8B34-AD1C6C732D86}" type="sibTrans" cxnId="{290F0B68-E394-4D53-8351-EF8C739402D1}">
      <dgm:prSet/>
      <dgm:spPr/>
      <dgm:t>
        <a:bodyPr/>
        <a:lstStyle/>
        <a:p>
          <a:endParaRPr lang="en-US"/>
        </a:p>
      </dgm:t>
    </dgm:pt>
    <dgm:pt modelId="{CECFA1F6-1AE2-4C28-926C-EABBCB3ED3FA}">
      <dgm:prSet phldrT="[Text]"/>
      <dgm:spPr/>
      <dgm:t>
        <a:bodyPr/>
        <a:lstStyle/>
        <a:p>
          <a:r>
            <a:rPr lang="en-US" dirty="0"/>
            <a:t>Component Owner</a:t>
          </a:r>
        </a:p>
      </dgm:t>
    </dgm:pt>
    <dgm:pt modelId="{1F7D0211-18B1-4166-B835-EBD0D41F2666}" type="parTrans" cxnId="{8DC10A65-3779-4A03-B64B-01736C265C85}">
      <dgm:prSet/>
      <dgm:spPr/>
      <dgm:t>
        <a:bodyPr/>
        <a:lstStyle/>
        <a:p>
          <a:endParaRPr lang="en-US"/>
        </a:p>
      </dgm:t>
    </dgm:pt>
    <dgm:pt modelId="{051DE792-5428-488B-92E9-47830BAAEA31}" type="sibTrans" cxnId="{8DC10A65-3779-4A03-B64B-01736C265C85}">
      <dgm:prSet/>
      <dgm:spPr/>
      <dgm:t>
        <a:bodyPr/>
        <a:lstStyle/>
        <a:p>
          <a:endParaRPr lang="en-US"/>
        </a:p>
      </dgm:t>
    </dgm:pt>
    <dgm:pt modelId="{A85C4F45-55D0-4A24-A71D-C204A55649EC}">
      <dgm:prSet phldrT="[Text]"/>
      <dgm:spPr/>
      <dgm:t>
        <a:bodyPr/>
        <a:lstStyle/>
        <a:p>
          <a:r>
            <a:rPr lang="en-US" dirty="0"/>
            <a:t>System Owner</a:t>
          </a:r>
        </a:p>
      </dgm:t>
    </dgm:pt>
    <dgm:pt modelId="{33E86F86-5E1B-4346-A440-EEE5AD1F899F}" type="parTrans" cxnId="{7F8D13C6-3BED-40D2-B459-D84447283FE2}">
      <dgm:prSet/>
      <dgm:spPr/>
      <dgm:t>
        <a:bodyPr/>
        <a:lstStyle/>
        <a:p>
          <a:endParaRPr lang="en-US"/>
        </a:p>
      </dgm:t>
    </dgm:pt>
    <dgm:pt modelId="{7A8B3579-C111-4040-8614-501F9CBF0698}" type="sibTrans" cxnId="{7F8D13C6-3BED-40D2-B459-D84447283FE2}">
      <dgm:prSet/>
      <dgm:spPr/>
      <dgm:t>
        <a:bodyPr/>
        <a:lstStyle/>
        <a:p>
          <a:endParaRPr lang="en-US"/>
        </a:p>
      </dgm:t>
    </dgm:pt>
    <dgm:pt modelId="{35060FCB-D384-49AC-8CC6-BC6ED5256593}">
      <dgm:prSet phldrT="[Text]"/>
      <dgm:spPr/>
      <dgm:t>
        <a:bodyPr/>
        <a:lstStyle/>
        <a:p>
          <a:r>
            <a:rPr lang="en-US" dirty="0"/>
            <a:t>R&amp;D </a:t>
          </a:r>
        </a:p>
      </dgm:t>
    </dgm:pt>
    <dgm:pt modelId="{129A16F7-200B-431B-8F82-7FDC456139B0}" type="parTrans" cxnId="{6017AD30-E9C7-4EB6-84B0-25A16DD87A1A}">
      <dgm:prSet/>
      <dgm:spPr/>
      <dgm:t>
        <a:bodyPr/>
        <a:lstStyle/>
        <a:p>
          <a:endParaRPr lang="en-US"/>
        </a:p>
      </dgm:t>
    </dgm:pt>
    <dgm:pt modelId="{EC716BD5-5C29-41B5-859B-213ABB6278B7}" type="sibTrans" cxnId="{6017AD30-E9C7-4EB6-84B0-25A16DD87A1A}">
      <dgm:prSet/>
      <dgm:spPr/>
      <dgm:t>
        <a:bodyPr/>
        <a:lstStyle/>
        <a:p>
          <a:endParaRPr lang="en-US"/>
        </a:p>
      </dgm:t>
    </dgm:pt>
    <dgm:pt modelId="{58D02ABA-FC2D-4193-8C1F-8319818639FC}">
      <dgm:prSet phldrT="[Text]"/>
      <dgm:spPr/>
      <dgm:t>
        <a:bodyPr/>
        <a:lstStyle/>
        <a:p>
          <a:r>
            <a:rPr lang="en-US" dirty="0"/>
            <a:t>FSE</a:t>
          </a:r>
        </a:p>
      </dgm:t>
    </dgm:pt>
    <dgm:pt modelId="{EDB2716C-D16E-4443-B9C8-B409883163BC}" type="parTrans" cxnId="{1430F7C6-13D1-4B22-AE4C-6D4AD63EF783}">
      <dgm:prSet/>
      <dgm:spPr/>
      <dgm:t>
        <a:bodyPr/>
        <a:lstStyle/>
        <a:p>
          <a:endParaRPr lang="en-US"/>
        </a:p>
      </dgm:t>
    </dgm:pt>
    <dgm:pt modelId="{C638C45E-1C35-4B11-8352-4A0BEB032B80}" type="sibTrans" cxnId="{1430F7C6-13D1-4B22-AE4C-6D4AD63EF783}">
      <dgm:prSet/>
      <dgm:spPr/>
      <dgm:t>
        <a:bodyPr/>
        <a:lstStyle/>
        <a:p>
          <a:endParaRPr lang="en-US"/>
        </a:p>
      </dgm:t>
    </dgm:pt>
    <dgm:pt modelId="{74CA0B5D-4663-4C3C-B2D3-C0C828BB5D66}">
      <dgm:prSet phldrT="[Text]"/>
      <dgm:spPr/>
      <dgm:t>
        <a:bodyPr/>
        <a:lstStyle/>
        <a:p>
          <a:r>
            <a:rPr lang="en-US" dirty="0"/>
            <a:t>Sales/Project Management</a:t>
          </a:r>
        </a:p>
      </dgm:t>
    </dgm:pt>
    <dgm:pt modelId="{2A07EEA4-0B02-493E-AC88-6E8085B1B347}" type="parTrans" cxnId="{B95DB58A-0D8A-4C3A-A0B2-AA3826DB0371}">
      <dgm:prSet/>
      <dgm:spPr/>
      <dgm:t>
        <a:bodyPr/>
        <a:lstStyle/>
        <a:p>
          <a:endParaRPr lang="en-US"/>
        </a:p>
      </dgm:t>
    </dgm:pt>
    <dgm:pt modelId="{4A5D8A85-1F82-450F-9F72-895A9683C01C}" type="sibTrans" cxnId="{B95DB58A-0D8A-4C3A-A0B2-AA3826DB0371}">
      <dgm:prSet/>
      <dgm:spPr/>
      <dgm:t>
        <a:bodyPr/>
        <a:lstStyle/>
        <a:p>
          <a:endParaRPr lang="en-US"/>
        </a:p>
      </dgm:t>
    </dgm:pt>
    <dgm:pt modelId="{46DF2349-8C0E-4E66-B05B-3AAC6256EEC4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F04384BC-9BFF-4E5B-8910-7AA271ABD7D3}" type="parTrans" cxnId="{AB624644-8EC6-4EC0-BDA6-8F3B97080D29}">
      <dgm:prSet/>
      <dgm:spPr/>
      <dgm:t>
        <a:bodyPr/>
        <a:lstStyle/>
        <a:p>
          <a:endParaRPr lang="en-US"/>
        </a:p>
      </dgm:t>
    </dgm:pt>
    <dgm:pt modelId="{D1D1B57C-A64D-47EB-9EF4-43FB08543884}" type="sibTrans" cxnId="{AB624644-8EC6-4EC0-BDA6-8F3B97080D29}">
      <dgm:prSet/>
      <dgm:spPr/>
      <dgm:t>
        <a:bodyPr/>
        <a:lstStyle/>
        <a:p>
          <a:endParaRPr lang="en-US"/>
        </a:p>
      </dgm:t>
    </dgm:pt>
    <dgm:pt modelId="{B5F57A04-46DC-4085-9CD2-EA778C1DB522}">
      <dgm:prSet phldrT="[Text]"/>
      <dgm:spPr/>
      <dgm:t>
        <a:bodyPr/>
        <a:lstStyle/>
        <a:p>
          <a:r>
            <a:rPr lang="en-US" dirty="0"/>
            <a:t>Test Plan </a:t>
          </a:r>
        </a:p>
      </dgm:t>
    </dgm:pt>
    <dgm:pt modelId="{2CF75963-82D1-4031-85D9-B46DFE087DB9}" type="parTrans" cxnId="{BB4BEFAA-7243-4A37-84D7-20E5C562DA99}">
      <dgm:prSet/>
      <dgm:spPr/>
      <dgm:t>
        <a:bodyPr/>
        <a:lstStyle/>
        <a:p>
          <a:endParaRPr lang="en-US"/>
        </a:p>
      </dgm:t>
    </dgm:pt>
    <dgm:pt modelId="{1E4F4AC4-E3F2-48E3-AE01-17196ADD5B0A}" type="sibTrans" cxnId="{BB4BEFAA-7243-4A37-84D7-20E5C562DA99}">
      <dgm:prSet/>
      <dgm:spPr/>
      <dgm:t>
        <a:bodyPr/>
        <a:lstStyle/>
        <a:p>
          <a:endParaRPr lang="en-US"/>
        </a:p>
      </dgm:t>
    </dgm:pt>
    <dgm:pt modelId="{348AD23C-4649-437B-8C11-A9FFC81A6660}">
      <dgm:prSet phldrT="[Text]"/>
      <dgm:spPr/>
      <dgm:t>
        <a:bodyPr/>
        <a:lstStyle/>
        <a:p>
          <a:r>
            <a:rPr lang="en-US" dirty="0"/>
            <a:t>Test Results Summary</a:t>
          </a:r>
        </a:p>
      </dgm:t>
    </dgm:pt>
    <dgm:pt modelId="{EA916BE8-5467-46CA-AF02-5B39EFB514E6}" type="parTrans" cxnId="{5EEBCD2D-09E7-4C75-A35A-C48CD8453B7A}">
      <dgm:prSet/>
      <dgm:spPr/>
      <dgm:t>
        <a:bodyPr/>
        <a:lstStyle/>
        <a:p>
          <a:endParaRPr lang="en-US"/>
        </a:p>
      </dgm:t>
    </dgm:pt>
    <dgm:pt modelId="{C9CB053A-4ABC-46C5-A71A-9C6C08902727}" type="sibTrans" cxnId="{5EEBCD2D-09E7-4C75-A35A-C48CD8453B7A}">
      <dgm:prSet/>
      <dgm:spPr/>
      <dgm:t>
        <a:bodyPr/>
        <a:lstStyle/>
        <a:p>
          <a:endParaRPr lang="en-US"/>
        </a:p>
      </dgm:t>
    </dgm:pt>
    <dgm:pt modelId="{91EE9308-D170-49F2-A4E1-15C30FB7A85B}" type="pres">
      <dgm:prSet presAssocID="{BEC94D72-5672-4F46-811D-DDF150A4D309}" presName="Name0" presStyleCnt="0">
        <dgm:presLayoutVars>
          <dgm:dir/>
          <dgm:animLvl val="lvl"/>
          <dgm:resizeHandles val="exact"/>
        </dgm:presLayoutVars>
      </dgm:prSet>
      <dgm:spPr/>
    </dgm:pt>
    <dgm:pt modelId="{4C2CA2B8-8ADA-4217-9A5A-CE195B7957CD}" type="pres">
      <dgm:prSet presAssocID="{9CD40504-B174-4CB3-AA20-05AD58282524}" presName="composite" presStyleCnt="0"/>
      <dgm:spPr/>
    </dgm:pt>
    <dgm:pt modelId="{5A58055B-3D9E-4A20-833F-0F4EBD6BD0FC}" type="pres">
      <dgm:prSet presAssocID="{9CD40504-B174-4CB3-AA20-05AD5828252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26F017-EC79-47A7-A5C5-4765ED420A9A}" type="pres">
      <dgm:prSet presAssocID="{9CD40504-B174-4CB3-AA20-05AD58282524}" presName="desTx" presStyleLbl="revTx" presStyleIdx="0" presStyleCnt="4">
        <dgm:presLayoutVars>
          <dgm:bulletEnabled val="1"/>
        </dgm:presLayoutVars>
      </dgm:prSet>
      <dgm:spPr/>
    </dgm:pt>
    <dgm:pt modelId="{37215FA6-7FF4-4240-836C-788EBC54FB3F}" type="pres">
      <dgm:prSet presAssocID="{FDC517CF-C770-43E2-9851-18BE39E83482}" presName="space" presStyleCnt="0"/>
      <dgm:spPr/>
    </dgm:pt>
    <dgm:pt modelId="{C8DB9166-046F-4B7C-880B-DA5EA6A288F0}" type="pres">
      <dgm:prSet presAssocID="{EA9C00C0-D87A-42E3-A54A-16078FBB0E6C}" presName="composite" presStyleCnt="0"/>
      <dgm:spPr/>
    </dgm:pt>
    <dgm:pt modelId="{DCAC7444-222C-4648-8D78-FB0A6F0E60EA}" type="pres">
      <dgm:prSet presAssocID="{EA9C00C0-D87A-42E3-A54A-16078FBB0E6C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51E459D-5B29-4A5C-98CC-7C564623F63A}" type="pres">
      <dgm:prSet presAssocID="{EA9C00C0-D87A-42E3-A54A-16078FBB0E6C}" presName="desTx" presStyleLbl="revTx" presStyleIdx="1" presStyleCnt="4">
        <dgm:presLayoutVars>
          <dgm:bulletEnabled val="1"/>
        </dgm:presLayoutVars>
      </dgm:prSet>
      <dgm:spPr/>
    </dgm:pt>
    <dgm:pt modelId="{BDABBF86-505F-4F34-B438-61261A51C7E0}" type="pres">
      <dgm:prSet presAssocID="{F05EEB52-8B72-4921-8E64-61A76807E0DC}" presName="space" presStyleCnt="0"/>
      <dgm:spPr/>
    </dgm:pt>
    <dgm:pt modelId="{06A7EEC7-F08C-4D6A-AD0E-58F17B1C0740}" type="pres">
      <dgm:prSet presAssocID="{F282A214-C2F7-45AE-BA55-E886B3684514}" presName="composite" presStyleCnt="0"/>
      <dgm:spPr/>
    </dgm:pt>
    <dgm:pt modelId="{5F2AC3F6-CA90-4F17-94F8-B40E12699202}" type="pres">
      <dgm:prSet presAssocID="{F282A214-C2F7-45AE-BA55-E886B3684514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ED7B015-E2BB-4F54-889E-9D4DD90039D2}" type="pres">
      <dgm:prSet presAssocID="{F282A214-C2F7-45AE-BA55-E886B3684514}" presName="desTx" presStyleLbl="revTx" presStyleIdx="2" presStyleCnt="4">
        <dgm:presLayoutVars>
          <dgm:bulletEnabled val="1"/>
        </dgm:presLayoutVars>
      </dgm:prSet>
      <dgm:spPr/>
    </dgm:pt>
    <dgm:pt modelId="{4F044843-585D-41A9-BCD4-A3481B8AFBF5}" type="pres">
      <dgm:prSet presAssocID="{9C26A22F-FF9C-43DB-B417-332911165F82}" presName="space" presStyleCnt="0"/>
      <dgm:spPr/>
    </dgm:pt>
    <dgm:pt modelId="{19EFDF7A-EB2F-4930-BF21-5AA4A0EC82A8}" type="pres">
      <dgm:prSet presAssocID="{2ACC892A-3F35-4E76-A658-69E979074DD8}" presName="composite" presStyleCnt="0"/>
      <dgm:spPr/>
    </dgm:pt>
    <dgm:pt modelId="{D1856E05-92BB-48EA-B819-97BF23ED0DDB}" type="pres">
      <dgm:prSet presAssocID="{2ACC892A-3F35-4E76-A658-69E979074DD8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2C51203-8676-458C-854A-A5BC7759D093}" type="pres">
      <dgm:prSet presAssocID="{2ACC892A-3F35-4E76-A658-69E979074DD8}" presName="desTx" presStyleLbl="revTx" presStyleIdx="3" presStyleCnt="4">
        <dgm:presLayoutVars>
          <dgm:bulletEnabled val="1"/>
        </dgm:presLayoutVars>
      </dgm:prSet>
      <dgm:spPr/>
    </dgm:pt>
  </dgm:ptLst>
  <dgm:cxnLst>
    <dgm:cxn modelId="{E1B11301-828E-4A40-9BA6-6EEE10D367C9}" type="presOf" srcId="{56D6CE91-A32E-474F-8E9A-AA40786AE5D0}" destId="{8ED7B015-E2BB-4F54-889E-9D4DD90039D2}" srcOrd="0" destOrd="6" presId="urn:microsoft.com/office/officeart/2005/8/layout/chevron1"/>
    <dgm:cxn modelId="{169C8202-A1B9-47B7-82F8-4E79EC66494D}" type="presOf" srcId="{D126084D-CA46-4A0D-B5C5-53AAF1E977E0}" destId="{E51E459D-5B29-4A5C-98CC-7C564623F63A}" srcOrd="0" destOrd="4" presId="urn:microsoft.com/office/officeart/2005/8/layout/chevron1"/>
    <dgm:cxn modelId="{1D502E0A-E16F-4C11-AFDA-408DA7E16D01}" type="presOf" srcId="{2674549B-C0C3-456F-9D74-95ED029F381E}" destId="{A026F017-EC79-47A7-A5C5-4765ED420A9A}" srcOrd="0" destOrd="6" presId="urn:microsoft.com/office/officeart/2005/8/layout/chevron1"/>
    <dgm:cxn modelId="{41BD8F0D-DE13-47F3-94E9-F5CABF354A80}" srcId="{F1C97401-B30F-415D-B777-562536161A78}" destId="{AF0C331C-CC61-4367-B223-9A63F28BBF4F}" srcOrd="0" destOrd="0" parTransId="{7AA9DCCA-284B-4957-BAAD-06FB41C37E97}" sibTransId="{3E2BF2C6-15AC-49C5-B04F-BF06F8E34575}"/>
    <dgm:cxn modelId="{B5E4E40D-0CEA-4E85-9572-1358B89FEB9A}" srcId="{2674549B-C0C3-456F-9D74-95ED029F381E}" destId="{3AD33BE0-2E14-4FAB-8391-8F0AAA7940F2}" srcOrd="0" destOrd="0" parTransId="{3F8A9017-8E0E-4208-AFCC-8BD922E06A96}" sibTransId="{9832D487-5AAB-4F57-B8D2-3D3696E178D5}"/>
    <dgm:cxn modelId="{B5018F18-1074-46F6-B0C8-BDDF56E8AF5F}" type="presOf" srcId="{9CD40504-B174-4CB3-AA20-05AD58282524}" destId="{5A58055B-3D9E-4A20-833F-0F4EBD6BD0FC}" srcOrd="0" destOrd="0" presId="urn:microsoft.com/office/officeart/2005/8/layout/chevron1"/>
    <dgm:cxn modelId="{D6A01125-3542-479D-BC2A-FE7980930E47}" srcId="{56D6CE91-A32E-474F-8E9A-AA40786AE5D0}" destId="{C800B078-5600-4C13-92B8-E6CC8D1FDB64}" srcOrd="2" destOrd="0" parTransId="{41236237-0D2E-4982-B367-2E62DB80DF5A}" sibTransId="{D677D02B-37C6-44B6-B1F9-F1A2CFE8DAA7}"/>
    <dgm:cxn modelId="{898ACA26-718E-4D30-A7AE-3B96AC3A1B0A}" type="presOf" srcId="{11FF20A8-2333-491D-8DD2-4D957B8E680F}" destId="{8ED7B015-E2BB-4F54-889E-9D4DD90039D2}" srcOrd="0" destOrd="8" presId="urn:microsoft.com/office/officeart/2005/8/layout/chevron1"/>
    <dgm:cxn modelId="{F7928D27-C037-415E-8AE1-83F08839A831}" srcId="{951BD611-8647-4A53-8216-53CBF74A02C8}" destId="{B69FCDA8-0458-49E4-B458-90752C8B3B89}" srcOrd="1" destOrd="0" parTransId="{86FA1A69-3C53-474B-BCD2-48ACEDBDCCC1}" sibTransId="{01F3D7F0-1395-4CBB-844D-0A6AB4DD7D55}"/>
    <dgm:cxn modelId="{80D4FF28-C221-4EB4-83F2-17193BD95620}" srcId="{2674549B-C0C3-456F-9D74-95ED029F381E}" destId="{48D6A785-4753-45D9-85E9-BF23D5E459A2}" srcOrd="1" destOrd="0" parTransId="{76EA08BF-7532-4A24-9EAB-AF4BECEB46C6}" sibTransId="{2E6C4094-8E8E-4F8B-A0BB-C86DFE0657E8}"/>
    <dgm:cxn modelId="{8646FA2A-1972-4802-8FC7-0F27186C2DD8}" type="presOf" srcId="{C19A8920-31E0-4BA1-8308-8DE16F0AD8B2}" destId="{E51E459D-5B29-4A5C-98CC-7C564623F63A}" srcOrd="0" destOrd="3" presId="urn:microsoft.com/office/officeart/2005/8/layout/chevron1"/>
    <dgm:cxn modelId="{212A1A2C-02D4-4381-8DE9-6F51BA3A83D3}" type="presOf" srcId="{1A19DF6F-7A09-4CE2-B1B0-4C5979775520}" destId="{A026F017-EC79-47A7-A5C5-4765ED420A9A}" srcOrd="0" destOrd="3" presId="urn:microsoft.com/office/officeart/2005/8/layout/chevron1"/>
    <dgm:cxn modelId="{6C6C8C2C-5E58-49BD-875F-306B1F9CC6CB}" srcId="{450FA031-92EF-454C-9FCE-A0F97B3A8758}" destId="{D126084D-CA46-4A0D-B5C5-53AAF1E977E0}" srcOrd="3" destOrd="0" parTransId="{40CD9E7E-2EBF-4D48-94F4-8B5F504BBB22}" sibTransId="{F8FC7C0C-E608-4A03-BC6D-FDF9253FB383}"/>
    <dgm:cxn modelId="{63CAD02C-21C2-47E5-81A0-08CC7436D741}" type="presOf" srcId="{A5F195A0-A6B8-4017-865F-E3701F514CC7}" destId="{8ED7B015-E2BB-4F54-889E-9D4DD90039D2}" srcOrd="0" destOrd="10" presId="urn:microsoft.com/office/officeart/2005/8/layout/chevron1"/>
    <dgm:cxn modelId="{5EEBCD2D-09E7-4C75-A35A-C48CD8453B7A}" srcId="{46DF2349-8C0E-4E66-B05B-3AAC6256EEC4}" destId="{348AD23C-4649-437B-8C11-A9FFC81A6660}" srcOrd="1" destOrd="0" parTransId="{EA916BE8-5467-46CA-AF02-5B39EFB514E6}" sibTransId="{C9CB053A-4ABC-46C5-A71A-9C6C08902727}"/>
    <dgm:cxn modelId="{03095D30-8C35-46E3-AEC9-448812792F63}" type="presOf" srcId="{38F8BAFC-7B02-4D5C-ACF3-BDB10A9EFDCB}" destId="{8ED7B015-E2BB-4F54-889E-9D4DD90039D2}" srcOrd="0" destOrd="4" presId="urn:microsoft.com/office/officeart/2005/8/layout/chevron1"/>
    <dgm:cxn modelId="{6017AD30-E9C7-4EB6-84B0-25A16DD87A1A}" srcId="{DB6B4CBC-D9DE-4E57-B3CC-D6B340450EFC}" destId="{35060FCB-D384-49AC-8CC6-BC6ED5256593}" srcOrd="2" destOrd="0" parTransId="{129A16F7-200B-431B-8F82-7FDC456139B0}" sibTransId="{EC716BD5-5C29-41B5-859B-213ABB6278B7}"/>
    <dgm:cxn modelId="{D69F8232-D8E4-4E79-A9C0-677532160576}" type="presOf" srcId="{46DF2349-8C0E-4E66-B05B-3AAC6256EEC4}" destId="{D2C51203-8676-458C-854A-A5BC7759D093}" srcOrd="0" destOrd="6" presId="urn:microsoft.com/office/officeart/2005/8/layout/chevron1"/>
    <dgm:cxn modelId="{67F49334-B3BF-4A7C-918C-F8561D00FFFA}" type="presOf" srcId="{D5C7A8A7-3FAA-453F-92EA-10AE1D28954D}" destId="{8ED7B015-E2BB-4F54-889E-9D4DD90039D2}" srcOrd="0" destOrd="3" presId="urn:microsoft.com/office/officeart/2005/8/layout/chevron1"/>
    <dgm:cxn modelId="{02BC5C37-82AE-45D7-8CA8-9CC473C955C9}" srcId="{BEC94D72-5672-4F46-811D-DDF150A4D309}" destId="{EA9C00C0-D87A-42E3-A54A-16078FBB0E6C}" srcOrd="1" destOrd="0" parTransId="{0F6C55EA-0482-4957-B875-13B79D59072B}" sibTransId="{F05EEB52-8B72-4921-8E64-61A76807E0DC}"/>
    <dgm:cxn modelId="{37D36938-0840-4223-ABB4-3881C34D68C0}" type="presOf" srcId="{F282A214-C2F7-45AE-BA55-E886B3684514}" destId="{5F2AC3F6-CA90-4F17-94F8-B40E12699202}" srcOrd="0" destOrd="0" presId="urn:microsoft.com/office/officeart/2005/8/layout/chevron1"/>
    <dgm:cxn modelId="{2878BF3D-C8D1-447F-A680-9A53A8F400FB}" type="presOf" srcId="{35060FCB-D384-49AC-8CC6-BC6ED5256593}" destId="{D2C51203-8676-458C-854A-A5BC7759D093}" srcOrd="0" destOrd="3" presId="urn:microsoft.com/office/officeart/2005/8/layout/chevron1"/>
    <dgm:cxn modelId="{AE06163F-457C-458C-8491-7D3FA3567267}" srcId="{450FA031-92EF-454C-9FCE-A0F97B3A8758}" destId="{C19A8920-31E0-4BA1-8308-8DE16F0AD8B2}" srcOrd="2" destOrd="0" parTransId="{169775EC-F429-43D8-83FA-7D67A2AB97AF}" sibTransId="{B5D5C3DF-E514-4AAD-8430-1D8445769F0D}"/>
    <dgm:cxn modelId="{50E7213F-9B26-4028-972C-F8035226F3FE}" type="presOf" srcId="{B69FCDA8-0458-49E4-B458-90752C8B3B89}" destId="{8ED7B015-E2BB-4F54-889E-9D4DD90039D2}" srcOrd="0" destOrd="2" presId="urn:microsoft.com/office/officeart/2005/8/layout/chevron1"/>
    <dgm:cxn modelId="{98D16F5E-E969-45CD-AB30-6A774E2C1F5F}" srcId="{F282A214-C2F7-45AE-BA55-E886B3684514}" destId="{56D6CE91-A32E-474F-8E9A-AA40786AE5D0}" srcOrd="1" destOrd="0" parTransId="{F4166C99-27C7-4585-9BD9-3BBB9509FE43}" sibTransId="{F6DEE228-5F27-45A0-BF5D-75665E777358}"/>
    <dgm:cxn modelId="{3C140360-31C8-46E7-A00B-95CC25A5732E}" type="presOf" srcId="{C83BEDD7-B947-4450-9BE0-93DECC57EC2A}" destId="{E51E459D-5B29-4A5C-98CC-7C564623F63A}" srcOrd="0" destOrd="2" presId="urn:microsoft.com/office/officeart/2005/8/layout/chevron1"/>
    <dgm:cxn modelId="{0A145943-3E4E-4A71-92CF-D13C988F6DED}" type="presOf" srcId="{58D02ABA-FC2D-4193-8C1F-8319818639FC}" destId="{D2C51203-8676-458C-854A-A5BC7759D093}" srcOrd="0" destOrd="4" presId="urn:microsoft.com/office/officeart/2005/8/layout/chevron1"/>
    <dgm:cxn modelId="{E3F61644-0112-4B20-93DF-4D80A0183B32}" srcId="{450FA031-92EF-454C-9FCE-A0F97B3A8758}" destId="{920510D4-A0E5-43CB-A475-6BE5CA680EAB}" srcOrd="0" destOrd="0" parTransId="{A0ABE2C7-466A-4FFC-B448-7A7CAEDE7016}" sibTransId="{1DBD66BC-B6B8-49A0-A571-A62A9A09A9B8}"/>
    <dgm:cxn modelId="{AB624644-8EC6-4EC0-BDA6-8F3B97080D29}" srcId="{2ACC892A-3F35-4E76-A658-69E979074DD8}" destId="{46DF2349-8C0E-4E66-B05B-3AAC6256EEC4}" srcOrd="1" destOrd="0" parTransId="{F04384BC-9BFF-4E5B-8910-7AA271ABD7D3}" sibTransId="{D1D1B57C-A64D-47EB-9EF4-43FB08543884}"/>
    <dgm:cxn modelId="{8A809E64-C05A-4888-865E-A522A6C11904}" type="presOf" srcId="{B5F57A04-46DC-4085-9CD2-EA778C1DB522}" destId="{D2C51203-8676-458C-854A-A5BC7759D093}" srcOrd="0" destOrd="7" presId="urn:microsoft.com/office/officeart/2005/8/layout/chevron1"/>
    <dgm:cxn modelId="{8DC10A65-3779-4A03-B64B-01736C265C85}" srcId="{DB6B4CBC-D9DE-4E57-B3CC-D6B340450EFC}" destId="{CECFA1F6-1AE2-4C28-926C-EABBCB3ED3FA}" srcOrd="0" destOrd="0" parTransId="{1F7D0211-18B1-4166-B835-EBD0D41F2666}" sibTransId="{051DE792-5428-488B-92E9-47830BAAEA31}"/>
    <dgm:cxn modelId="{73DC1A46-1F45-430B-82B3-CC4F55F6F8B8}" srcId="{F1C97401-B30F-415D-B777-562536161A78}" destId="{1A19DF6F-7A09-4CE2-B1B0-4C5979775520}" srcOrd="2" destOrd="0" parTransId="{32C30FBF-E7E2-4394-8A9D-4E8469D5791F}" sibTransId="{03910D14-1483-46DA-BEA6-752F66910CCB}"/>
    <dgm:cxn modelId="{65EC7546-436F-40DF-A31D-101C2668B710}" type="presOf" srcId="{F1C97401-B30F-415D-B777-562536161A78}" destId="{A026F017-EC79-47A7-A5C5-4765ED420A9A}" srcOrd="0" destOrd="0" presId="urn:microsoft.com/office/officeart/2005/8/layout/chevron1"/>
    <dgm:cxn modelId="{39FA7766-4C8E-4877-8C52-CD20B637F64D}" type="presOf" srcId="{C7B03189-037F-4569-A6E5-25C2D5E70000}" destId="{A026F017-EC79-47A7-A5C5-4765ED420A9A}" srcOrd="0" destOrd="2" presId="urn:microsoft.com/office/officeart/2005/8/layout/chevron1"/>
    <dgm:cxn modelId="{290F0B68-E394-4D53-8351-EF8C739402D1}" srcId="{2ACC892A-3F35-4E76-A658-69E979074DD8}" destId="{DB6B4CBC-D9DE-4E57-B3CC-D6B340450EFC}" srcOrd="0" destOrd="0" parTransId="{72E3926E-8522-4C9A-815F-630D1D6288DF}" sibTransId="{B70C12EB-9ED2-4CE6-8B34-AD1C6C732D86}"/>
    <dgm:cxn modelId="{78CA1768-93C0-4CE2-B415-E166EB8B5921}" srcId="{BEC94D72-5672-4F46-811D-DDF150A4D309}" destId="{F282A214-C2F7-45AE-BA55-E886B3684514}" srcOrd="2" destOrd="0" parTransId="{5823034B-0568-455C-B01B-D39071B18F55}" sibTransId="{9C26A22F-FF9C-43DB-B417-332911165F82}"/>
    <dgm:cxn modelId="{D4094068-6BDE-42A4-B286-05ACE735BBEC}" srcId="{F282A214-C2F7-45AE-BA55-E886B3684514}" destId="{951BD611-8647-4A53-8216-53CBF74A02C8}" srcOrd="0" destOrd="0" parTransId="{F2D383B6-5257-41C0-8AAC-DC97B1876032}" sibTransId="{93F15DBD-681F-4239-81EB-58F44CA125E3}"/>
    <dgm:cxn modelId="{FED9664B-ACFD-4D1F-99E0-102B7A5C3C0B}" type="presOf" srcId="{348AD23C-4649-437B-8C11-A9FFC81A6660}" destId="{D2C51203-8676-458C-854A-A5BC7759D093}" srcOrd="0" destOrd="8" presId="urn:microsoft.com/office/officeart/2005/8/layout/chevron1"/>
    <dgm:cxn modelId="{E7EF4070-9E2C-4181-8A51-EEA1C514C1AF}" srcId="{951BD611-8647-4A53-8216-53CBF74A02C8}" destId="{5715A81C-428C-4269-A265-8CB1BA06564A}" srcOrd="4" destOrd="0" parTransId="{E26EDF4B-F269-4F67-8E7E-B739FCDAD65D}" sibTransId="{B6DC52AC-935D-48F4-ABC2-579E13CE4A3A}"/>
    <dgm:cxn modelId="{3CD8BF51-DC3B-4A2E-A3D9-41B7B60F3473}" type="presOf" srcId="{74CA0B5D-4663-4C3C-B2D3-C0C828BB5D66}" destId="{D2C51203-8676-458C-854A-A5BC7759D093}" srcOrd="0" destOrd="5" presId="urn:microsoft.com/office/officeart/2005/8/layout/chevron1"/>
    <dgm:cxn modelId="{16503A73-5852-426A-8E17-B6280771D2C6}" type="presOf" srcId="{5715A81C-428C-4269-A265-8CB1BA06564A}" destId="{8ED7B015-E2BB-4F54-889E-9D4DD90039D2}" srcOrd="0" destOrd="5" presId="urn:microsoft.com/office/officeart/2005/8/layout/chevron1"/>
    <dgm:cxn modelId="{B351CF74-0D4A-4CE0-93A6-A8C39A3F7E8D}" type="presOf" srcId="{920510D4-A0E5-43CB-A475-6BE5CA680EAB}" destId="{E51E459D-5B29-4A5C-98CC-7C564623F63A}" srcOrd="0" destOrd="1" presId="urn:microsoft.com/office/officeart/2005/8/layout/chevron1"/>
    <dgm:cxn modelId="{F5C0E975-71C7-482B-B908-FA7E3C3821AF}" srcId="{F1C97401-B30F-415D-B777-562536161A78}" destId="{C7B03189-037F-4569-A6E5-25C2D5E70000}" srcOrd="1" destOrd="0" parTransId="{DA82E452-F533-45BB-9DC9-66139ACD96A0}" sibTransId="{1F8555CB-4AF1-4A8B-9F9F-41C9A48613C7}"/>
    <dgm:cxn modelId="{7F80007B-9676-4352-BF0D-40444FFB5E19}" srcId="{BEC94D72-5672-4F46-811D-DDF150A4D309}" destId="{9CD40504-B174-4CB3-AA20-05AD58282524}" srcOrd="0" destOrd="0" parTransId="{B07C1244-FB7A-4A3D-9250-AC40767BE65C}" sibTransId="{FDC517CF-C770-43E2-9851-18BE39E83482}"/>
    <dgm:cxn modelId="{1DCCBA7C-56C3-431B-B2F1-76A905DA92E2}" type="presOf" srcId="{CA3BCB36-CFDA-4E61-9266-2CFA4409F9B1}" destId="{A026F017-EC79-47A7-A5C5-4765ED420A9A}" srcOrd="0" destOrd="4" presId="urn:microsoft.com/office/officeart/2005/8/layout/chevron1"/>
    <dgm:cxn modelId="{FE8ECB7C-B502-4E36-A4B4-DF80C18A435E}" srcId="{F1C97401-B30F-415D-B777-562536161A78}" destId="{F42BB865-1429-4352-84EC-7925C645E0BB}" srcOrd="4" destOrd="0" parTransId="{2F23B87A-15E9-4793-B50A-88B5A87196F8}" sibTransId="{4D934F46-217D-48F8-9D3B-FC410F5238D2}"/>
    <dgm:cxn modelId="{A282817E-F118-47E1-BF2B-BE6B5DEF1408}" type="presOf" srcId="{2ACC892A-3F35-4E76-A658-69E979074DD8}" destId="{D1856E05-92BB-48EA-B819-97BF23ED0DDB}" srcOrd="0" destOrd="0" presId="urn:microsoft.com/office/officeart/2005/8/layout/chevron1"/>
    <dgm:cxn modelId="{16AF847E-BDE7-4FA4-B4E8-EF3E08C79AF0}" srcId="{951BD611-8647-4A53-8216-53CBF74A02C8}" destId="{38F8BAFC-7B02-4D5C-ACF3-BDB10A9EFDCB}" srcOrd="3" destOrd="0" parTransId="{70782DFA-6B76-4637-882B-1E3087ADEF51}" sibTransId="{5D8626F4-02AB-4154-8294-F2C3CE5F28D4}"/>
    <dgm:cxn modelId="{9FA1B883-459A-4DDF-859A-BE0A5069B0E8}" type="presOf" srcId="{17AF962B-B009-4AFA-A8F3-887D41E6C50C}" destId="{8ED7B015-E2BB-4F54-889E-9D4DD90039D2}" srcOrd="0" destOrd="1" presId="urn:microsoft.com/office/officeart/2005/8/layout/chevron1"/>
    <dgm:cxn modelId="{2A6C9C86-0583-4E32-A763-1C6A0C6CF0EF}" type="presOf" srcId="{BEC94D72-5672-4F46-811D-DDF150A4D309}" destId="{91EE9308-D170-49F2-A4E1-15C30FB7A85B}" srcOrd="0" destOrd="0" presId="urn:microsoft.com/office/officeart/2005/8/layout/chevron1"/>
    <dgm:cxn modelId="{9B26AC8A-01B8-462F-82B3-A7FC36EE03ED}" srcId="{EA9C00C0-D87A-42E3-A54A-16078FBB0E6C}" destId="{1C71C169-48C0-4C4F-A58C-8D965EB2C5B4}" srcOrd="1" destOrd="0" parTransId="{3AA4931E-86B0-47FE-A3E3-6F467147CCC4}" sibTransId="{2503E2E3-D118-474F-AB20-F5B772BAE553}"/>
    <dgm:cxn modelId="{B95DB58A-0D8A-4C3A-A0B2-AA3826DB0371}" srcId="{DB6B4CBC-D9DE-4E57-B3CC-D6B340450EFC}" destId="{74CA0B5D-4663-4C3C-B2D3-C0C828BB5D66}" srcOrd="4" destOrd="0" parTransId="{2A07EEA4-0B02-493E-AC88-6E8085B1B347}" sibTransId="{4A5D8A85-1F82-450F-9F72-895A9683C01C}"/>
    <dgm:cxn modelId="{708F5391-736E-4BD1-A964-B0120FDC871D}" type="presOf" srcId="{3AD33BE0-2E14-4FAB-8391-8F0AAA7940F2}" destId="{A026F017-EC79-47A7-A5C5-4765ED420A9A}" srcOrd="0" destOrd="7" presId="urn:microsoft.com/office/officeart/2005/8/layout/chevron1"/>
    <dgm:cxn modelId="{F5F1219D-918E-4CED-8481-45228C9C4EDC}" type="presOf" srcId="{CECFA1F6-1AE2-4C28-926C-EABBCB3ED3FA}" destId="{D2C51203-8676-458C-854A-A5BC7759D093}" srcOrd="0" destOrd="1" presId="urn:microsoft.com/office/officeart/2005/8/layout/chevron1"/>
    <dgm:cxn modelId="{A0A0A39E-E59C-49AB-9C77-9483CEAC90AB}" type="presOf" srcId="{1C71C169-48C0-4C4F-A58C-8D965EB2C5B4}" destId="{E51E459D-5B29-4A5C-98CC-7C564623F63A}" srcOrd="0" destOrd="6" presId="urn:microsoft.com/office/officeart/2005/8/layout/chevron1"/>
    <dgm:cxn modelId="{BB4BEFAA-7243-4A37-84D7-20E5C562DA99}" srcId="{46DF2349-8C0E-4E66-B05B-3AAC6256EEC4}" destId="{B5F57A04-46DC-4085-9CD2-EA778C1DB522}" srcOrd="0" destOrd="0" parTransId="{2CF75963-82D1-4031-85D9-B46DFE087DB9}" sibTransId="{1E4F4AC4-E3F2-48E3-AE01-17196ADD5B0A}"/>
    <dgm:cxn modelId="{D449D9AE-AD94-4538-95F8-C357424F4252}" srcId="{951BD611-8647-4A53-8216-53CBF74A02C8}" destId="{D5C7A8A7-3FAA-453F-92EA-10AE1D28954D}" srcOrd="2" destOrd="0" parTransId="{A7B59303-7ED9-4E51-8302-31AFFC904515}" sibTransId="{20650451-FC9A-4867-8AD0-EC844FD31A2C}"/>
    <dgm:cxn modelId="{C7C341B1-D819-4B48-A744-123BE8EE1E81}" srcId="{F1C97401-B30F-415D-B777-562536161A78}" destId="{CA3BCB36-CFDA-4E61-9266-2CFA4409F9B1}" srcOrd="3" destOrd="0" parTransId="{F05E7A72-00E9-4D62-B38A-D2E3F2E0594B}" sibTransId="{D41DC291-39E3-44ED-A52F-5484B0307610}"/>
    <dgm:cxn modelId="{37BC0BB4-4498-4234-8EB9-B3863E4DC912}" srcId="{450FA031-92EF-454C-9FCE-A0F97B3A8758}" destId="{C83BEDD7-B947-4450-9BE0-93DECC57EC2A}" srcOrd="1" destOrd="0" parTransId="{B4927ED0-A323-45CF-859A-06896AB35070}" sibTransId="{7AFE71F7-5D1D-43B5-AAB6-A581A57750A0}"/>
    <dgm:cxn modelId="{F85929B6-90BB-4D96-BB63-84C2FF66C051}" srcId="{56D6CE91-A32E-474F-8E9A-AA40786AE5D0}" destId="{A5F195A0-A6B8-4017-865F-E3701F514CC7}" srcOrd="3" destOrd="0" parTransId="{05FB8D36-8D45-456A-BC75-20C7A42C9C8E}" sibTransId="{25E896C8-1F12-4484-8379-6AB1D56D9B18}"/>
    <dgm:cxn modelId="{D5CDEBB6-6DA1-40EC-B54F-5A684B7C0A63}" type="presOf" srcId="{48D6A785-4753-45D9-85E9-BF23D5E459A2}" destId="{A026F017-EC79-47A7-A5C5-4765ED420A9A}" srcOrd="0" destOrd="8" presId="urn:microsoft.com/office/officeart/2005/8/layout/chevron1"/>
    <dgm:cxn modelId="{85E8DAB7-FFFA-4041-9D1C-118785F31825}" srcId="{951BD611-8647-4A53-8216-53CBF74A02C8}" destId="{17AF962B-B009-4AFA-A8F3-887D41E6C50C}" srcOrd="0" destOrd="0" parTransId="{5EA253BF-94AB-4837-BF0D-601266E3DB25}" sibTransId="{7DC3F045-24C8-4CEF-B144-9D610607EEAE}"/>
    <dgm:cxn modelId="{C004A2BB-F467-43A1-A749-4781CAB28AA9}" srcId="{EA9C00C0-D87A-42E3-A54A-16078FBB0E6C}" destId="{450FA031-92EF-454C-9FCE-A0F97B3A8758}" srcOrd="0" destOrd="0" parTransId="{9896C15E-E994-47A1-A0EF-FCF1383608B0}" sibTransId="{B8A07D9C-2886-4E63-9C35-7438E83F80EC}"/>
    <dgm:cxn modelId="{8ACE4ABD-0789-496A-9CE1-843D9500668B}" srcId="{9CD40504-B174-4CB3-AA20-05AD58282524}" destId="{2674549B-C0C3-456F-9D74-95ED029F381E}" srcOrd="1" destOrd="0" parTransId="{115D17FC-360E-45D9-9BB8-D9EA923BEEC2}" sibTransId="{F3F3F135-C86D-41C3-85CC-E0372CE63E14}"/>
    <dgm:cxn modelId="{2FD74FBE-7F64-43AB-AFF4-72DE63023DC0}" srcId="{1C71C169-48C0-4C4F-A58C-8D965EB2C5B4}" destId="{31373F90-0633-47AB-A26C-BF2880BBB28C}" srcOrd="0" destOrd="0" parTransId="{0CEE052C-24A3-4270-A2E5-21D9B3953D1F}" sibTransId="{E5CBA9C9-8340-420B-AC1E-3A261895B27A}"/>
    <dgm:cxn modelId="{4C68DFBF-F9ED-430F-A195-D35F8173841C}" type="presOf" srcId="{AF0C331C-CC61-4367-B223-9A63F28BBF4F}" destId="{A026F017-EC79-47A7-A5C5-4765ED420A9A}" srcOrd="0" destOrd="1" presId="urn:microsoft.com/office/officeart/2005/8/layout/chevron1"/>
    <dgm:cxn modelId="{EA2920C5-37B2-416E-97C8-4C6115921A1F}" srcId="{56D6CE91-A32E-474F-8E9A-AA40786AE5D0}" destId="{11FF20A8-2333-491D-8DD2-4D957B8E680F}" srcOrd="1" destOrd="0" parTransId="{B3B0E416-A596-45A9-9AB1-3751DFE1D3B5}" sibTransId="{69EE4B43-B0E7-481D-B6BF-9D4B9B761309}"/>
    <dgm:cxn modelId="{7F8D13C6-3BED-40D2-B459-D84447283FE2}" srcId="{DB6B4CBC-D9DE-4E57-B3CC-D6B340450EFC}" destId="{A85C4F45-55D0-4A24-A71D-C204A55649EC}" srcOrd="1" destOrd="0" parTransId="{33E86F86-5E1B-4346-A440-EEE5AD1F899F}" sibTransId="{7A8B3579-C111-4040-8614-501F9CBF0698}"/>
    <dgm:cxn modelId="{1430F7C6-13D1-4B22-AE4C-6D4AD63EF783}" srcId="{DB6B4CBC-D9DE-4E57-B3CC-D6B340450EFC}" destId="{58D02ABA-FC2D-4193-8C1F-8319818639FC}" srcOrd="3" destOrd="0" parTransId="{EDB2716C-D16E-4443-B9C8-B409883163BC}" sibTransId="{C638C45E-1C35-4B11-8352-4A0BEB032B80}"/>
    <dgm:cxn modelId="{2B270ECE-8A0B-42C8-A8EC-95A507750824}" srcId="{9CD40504-B174-4CB3-AA20-05AD58282524}" destId="{F1C97401-B30F-415D-B777-562536161A78}" srcOrd="0" destOrd="0" parTransId="{0ACACB8A-3FF5-494D-B9F6-4916B66C5013}" sibTransId="{2E412DC8-E327-4CBA-8AB0-871FA763571D}"/>
    <dgm:cxn modelId="{4F843DCF-E838-4891-A810-9C41FDDD7236}" type="presOf" srcId="{DB6B4CBC-D9DE-4E57-B3CC-D6B340450EFC}" destId="{D2C51203-8676-458C-854A-A5BC7759D093}" srcOrd="0" destOrd="0" presId="urn:microsoft.com/office/officeart/2005/8/layout/chevron1"/>
    <dgm:cxn modelId="{93E640D1-A625-4D93-B292-265103FF716B}" type="presOf" srcId="{F42BB865-1429-4352-84EC-7925C645E0BB}" destId="{A026F017-EC79-47A7-A5C5-4765ED420A9A}" srcOrd="0" destOrd="5" presId="urn:microsoft.com/office/officeart/2005/8/layout/chevron1"/>
    <dgm:cxn modelId="{B02B90D3-C8FE-42E5-A909-3C4505359BDF}" type="presOf" srcId="{450FA031-92EF-454C-9FCE-A0F97B3A8758}" destId="{E51E459D-5B29-4A5C-98CC-7C564623F63A}" srcOrd="0" destOrd="0" presId="urn:microsoft.com/office/officeart/2005/8/layout/chevron1"/>
    <dgm:cxn modelId="{9B55A4D8-A3C1-445A-97B9-E7B20143AA1A}" type="presOf" srcId="{951BD611-8647-4A53-8216-53CBF74A02C8}" destId="{8ED7B015-E2BB-4F54-889E-9D4DD90039D2}" srcOrd="0" destOrd="0" presId="urn:microsoft.com/office/officeart/2005/8/layout/chevron1"/>
    <dgm:cxn modelId="{3975FCDA-A018-41F9-B0CE-94036208DC65}" srcId="{BEC94D72-5672-4F46-811D-DDF150A4D309}" destId="{2ACC892A-3F35-4E76-A658-69E979074DD8}" srcOrd="3" destOrd="0" parTransId="{9BB44139-3A65-4943-A82A-BAB1C7F26E3E}" sibTransId="{2E0B85DC-B866-4A0D-BDE4-F2BF8D638737}"/>
    <dgm:cxn modelId="{753ADBE1-DACE-49BA-99A1-64EE4E768B8F}" type="presOf" srcId="{C800B078-5600-4C13-92B8-E6CC8D1FDB64}" destId="{8ED7B015-E2BB-4F54-889E-9D4DD90039D2}" srcOrd="0" destOrd="9" presId="urn:microsoft.com/office/officeart/2005/8/layout/chevron1"/>
    <dgm:cxn modelId="{689FD7E3-B82A-4F5D-AFC7-3561FE5EDA1A}" type="presOf" srcId="{F0B1D81B-0614-4AEA-A77F-7EDAAFBCF44A}" destId="{8ED7B015-E2BB-4F54-889E-9D4DD90039D2}" srcOrd="0" destOrd="7" presId="urn:microsoft.com/office/officeart/2005/8/layout/chevron1"/>
    <dgm:cxn modelId="{7814ABE4-56BD-4F4C-B03F-B2CFB84F1AEE}" type="presOf" srcId="{31373F90-0633-47AB-A26C-BF2880BBB28C}" destId="{E51E459D-5B29-4A5C-98CC-7C564623F63A}" srcOrd="0" destOrd="7" presId="urn:microsoft.com/office/officeart/2005/8/layout/chevron1"/>
    <dgm:cxn modelId="{CE41F4EC-E180-4C82-B29D-FBF96B5DCC2A}" type="presOf" srcId="{EA9C00C0-D87A-42E3-A54A-16078FBB0E6C}" destId="{DCAC7444-222C-4648-8D78-FB0A6F0E60EA}" srcOrd="0" destOrd="0" presId="urn:microsoft.com/office/officeart/2005/8/layout/chevron1"/>
    <dgm:cxn modelId="{71A30CEE-8E6B-46E1-A1A0-4CE24CA2F3E9}" type="presOf" srcId="{A85C4F45-55D0-4A24-A71D-C204A55649EC}" destId="{D2C51203-8676-458C-854A-A5BC7759D093}" srcOrd="0" destOrd="2" presId="urn:microsoft.com/office/officeart/2005/8/layout/chevron1"/>
    <dgm:cxn modelId="{3BFBB1EE-E71C-4200-8A21-7B0627D0B23A}" srcId="{56D6CE91-A32E-474F-8E9A-AA40786AE5D0}" destId="{F0B1D81B-0614-4AEA-A77F-7EDAAFBCF44A}" srcOrd="0" destOrd="0" parTransId="{54929E97-C73D-4F24-B909-5EC01FAD6CFE}" sibTransId="{2A630E9F-B3DF-479D-8234-013746FDF3DD}"/>
    <dgm:cxn modelId="{686430F3-C913-42FC-A805-5DF961BCD838}" type="presOf" srcId="{1D2C3240-378A-4762-AF32-9C955ABA4CD8}" destId="{E51E459D-5B29-4A5C-98CC-7C564623F63A}" srcOrd="0" destOrd="5" presId="urn:microsoft.com/office/officeart/2005/8/layout/chevron1"/>
    <dgm:cxn modelId="{6A0FAFFA-37EA-457F-886B-2019A1BFB06B}" srcId="{450FA031-92EF-454C-9FCE-A0F97B3A8758}" destId="{1D2C3240-378A-4762-AF32-9C955ABA4CD8}" srcOrd="4" destOrd="0" parTransId="{58A8C38F-6820-4F54-BA57-30C3F242D208}" sibTransId="{CAB42E31-816E-4274-8006-B6A78B71A875}"/>
    <dgm:cxn modelId="{A1A3DD42-4E16-4324-8372-C540C546FC13}" type="presParOf" srcId="{91EE9308-D170-49F2-A4E1-15C30FB7A85B}" destId="{4C2CA2B8-8ADA-4217-9A5A-CE195B7957CD}" srcOrd="0" destOrd="0" presId="urn:microsoft.com/office/officeart/2005/8/layout/chevron1"/>
    <dgm:cxn modelId="{568612D5-C482-48F8-B717-CFFDD7DBA4A1}" type="presParOf" srcId="{4C2CA2B8-8ADA-4217-9A5A-CE195B7957CD}" destId="{5A58055B-3D9E-4A20-833F-0F4EBD6BD0FC}" srcOrd="0" destOrd="0" presId="urn:microsoft.com/office/officeart/2005/8/layout/chevron1"/>
    <dgm:cxn modelId="{A200F66C-A8F8-4DFD-AF9C-1397AE0FED21}" type="presParOf" srcId="{4C2CA2B8-8ADA-4217-9A5A-CE195B7957CD}" destId="{A026F017-EC79-47A7-A5C5-4765ED420A9A}" srcOrd="1" destOrd="0" presId="urn:microsoft.com/office/officeart/2005/8/layout/chevron1"/>
    <dgm:cxn modelId="{4676292E-79DC-4559-ABC5-A0A4F2885BA2}" type="presParOf" srcId="{91EE9308-D170-49F2-A4E1-15C30FB7A85B}" destId="{37215FA6-7FF4-4240-836C-788EBC54FB3F}" srcOrd="1" destOrd="0" presId="urn:microsoft.com/office/officeart/2005/8/layout/chevron1"/>
    <dgm:cxn modelId="{4275522A-5B92-4C21-8E73-B82E41E8EE42}" type="presParOf" srcId="{91EE9308-D170-49F2-A4E1-15C30FB7A85B}" destId="{C8DB9166-046F-4B7C-880B-DA5EA6A288F0}" srcOrd="2" destOrd="0" presId="urn:microsoft.com/office/officeart/2005/8/layout/chevron1"/>
    <dgm:cxn modelId="{9DEAB33C-0D0A-487E-86E0-C4C201B26995}" type="presParOf" srcId="{C8DB9166-046F-4B7C-880B-DA5EA6A288F0}" destId="{DCAC7444-222C-4648-8D78-FB0A6F0E60EA}" srcOrd="0" destOrd="0" presId="urn:microsoft.com/office/officeart/2005/8/layout/chevron1"/>
    <dgm:cxn modelId="{52E9633A-1F7F-4EFA-A4EC-A18CCDF52E01}" type="presParOf" srcId="{C8DB9166-046F-4B7C-880B-DA5EA6A288F0}" destId="{E51E459D-5B29-4A5C-98CC-7C564623F63A}" srcOrd="1" destOrd="0" presId="urn:microsoft.com/office/officeart/2005/8/layout/chevron1"/>
    <dgm:cxn modelId="{07689B1F-EDF7-49E8-806D-8204E1002A24}" type="presParOf" srcId="{91EE9308-D170-49F2-A4E1-15C30FB7A85B}" destId="{BDABBF86-505F-4F34-B438-61261A51C7E0}" srcOrd="3" destOrd="0" presId="urn:microsoft.com/office/officeart/2005/8/layout/chevron1"/>
    <dgm:cxn modelId="{DF2B428B-575F-45BD-8904-FB3FF9223E61}" type="presParOf" srcId="{91EE9308-D170-49F2-A4E1-15C30FB7A85B}" destId="{06A7EEC7-F08C-4D6A-AD0E-58F17B1C0740}" srcOrd="4" destOrd="0" presId="urn:microsoft.com/office/officeart/2005/8/layout/chevron1"/>
    <dgm:cxn modelId="{AF62ED8B-9ADE-4EC9-B588-C57A82C54D6D}" type="presParOf" srcId="{06A7EEC7-F08C-4D6A-AD0E-58F17B1C0740}" destId="{5F2AC3F6-CA90-4F17-94F8-B40E12699202}" srcOrd="0" destOrd="0" presId="urn:microsoft.com/office/officeart/2005/8/layout/chevron1"/>
    <dgm:cxn modelId="{CB56FE57-3D8D-49CA-9EF5-573E58986DB0}" type="presParOf" srcId="{06A7EEC7-F08C-4D6A-AD0E-58F17B1C0740}" destId="{8ED7B015-E2BB-4F54-889E-9D4DD90039D2}" srcOrd="1" destOrd="0" presId="urn:microsoft.com/office/officeart/2005/8/layout/chevron1"/>
    <dgm:cxn modelId="{20786996-F973-4705-ACBE-6AF17BF2FC9A}" type="presParOf" srcId="{91EE9308-D170-49F2-A4E1-15C30FB7A85B}" destId="{4F044843-585D-41A9-BCD4-A3481B8AFBF5}" srcOrd="5" destOrd="0" presId="urn:microsoft.com/office/officeart/2005/8/layout/chevron1"/>
    <dgm:cxn modelId="{0933CCEF-13A8-4258-BC81-034047E12D1E}" type="presParOf" srcId="{91EE9308-D170-49F2-A4E1-15C30FB7A85B}" destId="{19EFDF7A-EB2F-4930-BF21-5AA4A0EC82A8}" srcOrd="6" destOrd="0" presId="urn:microsoft.com/office/officeart/2005/8/layout/chevron1"/>
    <dgm:cxn modelId="{36B4795C-F1AC-4C0D-80DC-46A7D1698685}" type="presParOf" srcId="{19EFDF7A-EB2F-4930-BF21-5AA4A0EC82A8}" destId="{D1856E05-92BB-48EA-B819-97BF23ED0DDB}" srcOrd="0" destOrd="0" presId="urn:microsoft.com/office/officeart/2005/8/layout/chevron1"/>
    <dgm:cxn modelId="{037EEA19-568F-4CCD-8D07-70D631B9CF5D}" type="presParOf" srcId="{19EFDF7A-EB2F-4930-BF21-5AA4A0EC82A8}" destId="{D2C51203-8676-458C-854A-A5BC7759D09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DD689-9E3C-49CF-8C73-D38F6367EFEF}">
      <dsp:nvSpPr>
        <dsp:cNvPr id="0" name=""/>
        <dsp:cNvSpPr/>
      </dsp:nvSpPr>
      <dsp:spPr>
        <a:xfrm>
          <a:off x="822959" y="0"/>
          <a:ext cx="9326880" cy="5105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13549-1353-49F6-9B26-4B6982302688}">
      <dsp:nvSpPr>
        <dsp:cNvPr id="0" name=""/>
        <dsp:cNvSpPr/>
      </dsp:nvSpPr>
      <dsp:spPr>
        <a:xfrm>
          <a:off x="133" y="1531620"/>
          <a:ext cx="1605736" cy="204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/>
            <a:t>Requirements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High Level Business Requirement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Requirement Analysis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Requirement Specification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Scope Documentation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Functional Requirements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Non Functional Requirements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System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FFFF00"/>
              </a:solidFill>
            </a:rPr>
            <a:t>Requirement Review</a:t>
          </a:r>
        </a:p>
      </dsp:txBody>
      <dsp:txXfrm>
        <a:off x="78519" y="1610006"/>
        <a:ext cx="1448964" cy="1885388"/>
      </dsp:txXfrm>
    </dsp:sp>
    <dsp:sp modelId="{1EB5D863-3C46-4D10-BDCC-E8A9C1823C64}">
      <dsp:nvSpPr>
        <dsp:cNvPr id="0" name=""/>
        <dsp:cNvSpPr/>
      </dsp:nvSpPr>
      <dsp:spPr>
        <a:xfrm>
          <a:off x="1873493" y="1531620"/>
          <a:ext cx="1605736" cy="204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Develop Concept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Concept Analysis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rgbClr val="FFFF00"/>
              </a:solidFill>
            </a:rPr>
            <a:t>Software Concepts Review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1"/>
              </a:solidFill>
            </a:rPr>
            <a:t>Concept Selection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rgbClr val="FFFF00"/>
              </a:solidFill>
            </a:rPr>
            <a:t>Software Architecture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FFFF00"/>
              </a:solidFill>
            </a:rPr>
            <a:t>Technical Requirement Specification Approval</a:t>
          </a:r>
        </a:p>
      </dsp:txBody>
      <dsp:txXfrm>
        <a:off x="1951879" y="1610006"/>
        <a:ext cx="1448964" cy="1885388"/>
      </dsp:txXfrm>
    </dsp:sp>
    <dsp:sp modelId="{55F9ABFA-5FBA-4E65-917F-7C72A103D768}">
      <dsp:nvSpPr>
        <dsp:cNvPr id="0" name=""/>
        <dsp:cNvSpPr/>
      </dsp:nvSpPr>
      <dsp:spPr>
        <a:xfrm>
          <a:off x="3880666" y="1541483"/>
          <a:ext cx="1605736" cy="204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 dirty="0"/>
            <a:t>Implementation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Implementation Plan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Implementation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Unit testing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Programming/Programming guide developed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FFFF00"/>
              </a:solidFill>
            </a:rPr>
            <a:t>Software Implementation Review</a:t>
          </a:r>
        </a:p>
      </dsp:txBody>
      <dsp:txXfrm>
        <a:off x="3959052" y="1619869"/>
        <a:ext cx="1448964" cy="1885388"/>
      </dsp:txXfrm>
    </dsp:sp>
    <dsp:sp modelId="{783B16F3-00B8-439F-9869-37115E3E2E56}">
      <dsp:nvSpPr>
        <dsp:cNvPr id="0" name=""/>
        <dsp:cNvSpPr/>
      </dsp:nvSpPr>
      <dsp:spPr>
        <a:xfrm>
          <a:off x="5695793" y="1511280"/>
          <a:ext cx="1605736" cy="204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 dirty="0"/>
            <a:t>Testing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Review FMEA items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Create Testing Plan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Execute tests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FFFF00"/>
              </a:solidFill>
            </a:rPr>
            <a:t>Test Plan Review</a:t>
          </a:r>
        </a:p>
      </dsp:txBody>
      <dsp:txXfrm>
        <a:off x="5774179" y="1589666"/>
        <a:ext cx="1448964" cy="1885388"/>
      </dsp:txXfrm>
    </dsp:sp>
    <dsp:sp modelId="{FDD3B914-DEC8-449F-8F7C-64B5F2CE96AE}">
      <dsp:nvSpPr>
        <dsp:cNvPr id="0" name=""/>
        <dsp:cNvSpPr/>
      </dsp:nvSpPr>
      <dsp:spPr>
        <a:xfrm>
          <a:off x="7493570" y="1531620"/>
          <a:ext cx="1605736" cy="204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 dirty="0"/>
            <a:t>Deployment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Test Sample Deployment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Deployment test Analysis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Robustness Validation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FFFF00"/>
              </a:solidFill>
            </a:rPr>
            <a:t>Handoff Review</a:t>
          </a:r>
          <a:endParaRPr lang="en-US" sz="1000" b="1" kern="1200" dirty="0">
            <a:solidFill>
              <a:srgbClr val="FFFF00"/>
            </a:solidFill>
          </a:endParaRPr>
        </a:p>
      </dsp:txBody>
      <dsp:txXfrm>
        <a:off x="7571956" y="1610006"/>
        <a:ext cx="1448964" cy="1885388"/>
      </dsp:txXfrm>
    </dsp:sp>
    <dsp:sp modelId="{A4FE829C-8994-47F0-8DB0-0D3442EA2274}">
      <dsp:nvSpPr>
        <dsp:cNvPr id="0" name=""/>
        <dsp:cNvSpPr/>
      </dsp:nvSpPr>
      <dsp:spPr>
        <a:xfrm>
          <a:off x="9366929" y="1531620"/>
          <a:ext cx="1605736" cy="204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 dirty="0"/>
            <a:t>Maintenance &amp; Support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Analyze Field Issues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>
              <a:solidFill>
                <a:srgbClr val="FFFF00"/>
              </a:solidFill>
            </a:rPr>
            <a:t>Change Request Reviews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Revisit required process steps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Update required documents and revisions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9445315" y="1610006"/>
        <a:ext cx="1448964" cy="1885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8055B-3D9E-4A20-833F-0F4EBD6BD0FC}">
      <dsp:nvSpPr>
        <dsp:cNvPr id="0" name=""/>
        <dsp:cNvSpPr/>
      </dsp:nvSpPr>
      <dsp:spPr>
        <a:xfrm>
          <a:off x="2903" y="908656"/>
          <a:ext cx="2900573" cy="702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Requirements Review</a:t>
          </a:r>
        </a:p>
      </dsp:txBody>
      <dsp:txXfrm>
        <a:off x="353903" y="908656"/>
        <a:ext cx="2198573" cy="702000"/>
      </dsp:txXfrm>
    </dsp:sp>
    <dsp:sp modelId="{A026F017-EC79-47A7-A5C5-4765ED420A9A}">
      <dsp:nvSpPr>
        <dsp:cNvPr id="0" name=""/>
        <dsp:cNvSpPr/>
      </dsp:nvSpPr>
      <dsp:spPr>
        <a:xfrm>
          <a:off x="2903" y="1698406"/>
          <a:ext cx="2320458" cy="273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Participants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Requirement Owner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System Owner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Component Owner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FSE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Sales/Project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Documentation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High Level Business Requirement Document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RACI</a:t>
          </a:r>
        </a:p>
      </dsp:txBody>
      <dsp:txXfrm>
        <a:off x="2903" y="1698406"/>
        <a:ext cx="2320458" cy="2734875"/>
      </dsp:txXfrm>
    </dsp:sp>
    <dsp:sp modelId="{DCAC7444-222C-4648-8D78-FB0A6F0E60EA}">
      <dsp:nvSpPr>
        <dsp:cNvPr id="0" name=""/>
        <dsp:cNvSpPr/>
      </dsp:nvSpPr>
      <dsp:spPr>
        <a:xfrm>
          <a:off x="2687476" y="908656"/>
          <a:ext cx="2900573" cy="702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Concept Review</a:t>
          </a:r>
        </a:p>
      </dsp:txBody>
      <dsp:txXfrm>
        <a:off x="3038476" y="908656"/>
        <a:ext cx="2198573" cy="702000"/>
      </dsp:txXfrm>
    </dsp:sp>
    <dsp:sp modelId="{E51E459D-5B29-4A5C-98CC-7C564623F63A}">
      <dsp:nvSpPr>
        <dsp:cNvPr id="0" name=""/>
        <dsp:cNvSpPr/>
      </dsp:nvSpPr>
      <dsp:spPr>
        <a:xfrm>
          <a:off x="2687476" y="1698406"/>
          <a:ext cx="2320458" cy="273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Participants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Component Owner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System Owner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R&amp;D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FSE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Sales/Project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Documentation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Concept Review Documentation/Presentation</a:t>
          </a:r>
        </a:p>
      </dsp:txBody>
      <dsp:txXfrm>
        <a:off x="2687476" y="1698406"/>
        <a:ext cx="2320458" cy="2734875"/>
      </dsp:txXfrm>
    </dsp:sp>
    <dsp:sp modelId="{5F2AC3F6-CA90-4F17-94F8-B40E12699202}">
      <dsp:nvSpPr>
        <dsp:cNvPr id="0" name=""/>
        <dsp:cNvSpPr/>
      </dsp:nvSpPr>
      <dsp:spPr>
        <a:xfrm>
          <a:off x="5372049" y="908656"/>
          <a:ext cx="2900573" cy="702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Implementation Review</a:t>
          </a:r>
        </a:p>
      </dsp:txBody>
      <dsp:txXfrm>
        <a:off x="5723049" y="908656"/>
        <a:ext cx="2198573" cy="702000"/>
      </dsp:txXfrm>
    </dsp:sp>
    <dsp:sp modelId="{8ED7B015-E2BB-4F54-889E-9D4DD90039D2}">
      <dsp:nvSpPr>
        <dsp:cNvPr id="0" name=""/>
        <dsp:cNvSpPr/>
      </dsp:nvSpPr>
      <dsp:spPr>
        <a:xfrm>
          <a:off x="5372049" y="1698406"/>
          <a:ext cx="2320458" cy="273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Participants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Component Owner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System Owner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R&amp;D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FSE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Sales/Project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Documentation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Implementation Review Checklist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Software Requirement Specification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Technical Requirement Specification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Programming Guide</a:t>
          </a:r>
        </a:p>
      </dsp:txBody>
      <dsp:txXfrm>
        <a:off x="5372049" y="1698406"/>
        <a:ext cx="2320458" cy="2734875"/>
      </dsp:txXfrm>
    </dsp:sp>
    <dsp:sp modelId="{D1856E05-92BB-48EA-B819-97BF23ED0DDB}">
      <dsp:nvSpPr>
        <dsp:cNvPr id="0" name=""/>
        <dsp:cNvSpPr/>
      </dsp:nvSpPr>
      <dsp:spPr>
        <a:xfrm>
          <a:off x="8056623" y="908656"/>
          <a:ext cx="2900573" cy="702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 Plan Review</a:t>
          </a:r>
        </a:p>
      </dsp:txBody>
      <dsp:txXfrm>
        <a:off x="8407623" y="908656"/>
        <a:ext cx="2198573" cy="702000"/>
      </dsp:txXfrm>
    </dsp:sp>
    <dsp:sp modelId="{D2C51203-8676-458C-854A-A5BC7759D093}">
      <dsp:nvSpPr>
        <dsp:cNvPr id="0" name=""/>
        <dsp:cNvSpPr/>
      </dsp:nvSpPr>
      <dsp:spPr>
        <a:xfrm>
          <a:off x="8056623" y="1698406"/>
          <a:ext cx="2320458" cy="273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Participants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Component Owner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System Owner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R&amp;D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FSE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Sales/Project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Documentation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Test Plan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Test Results Summary</a:t>
          </a:r>
        </a:p>
      </dsp:txBody>
      <dsp:txXfrm>
        <a:off x="8056623" y="1698406"/>
        <a:ext cx="2320458" cy="2734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5CDED-AFB3-460B-80A8-7FDC5897E66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F3E9C-A0B0-4A18-AF89-B2BDE0A3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SVPnR</a:t>
            </a:r>
            <a:r>
              <a:rPr lang="en-US" dirty="0"/>
              <a:t>(Software Validation Plan and Report)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Programming Should be involved after the implementation and testing phase and deeply involved through 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F863A-53BD-4837-8D91-1942C444D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1-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0E1DF4-D8CF-4D4D-93DE-E209DB4A1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2" r="9010"/>
          <a:stretch/>
        </p:blipFill>
        <p:spPr>
          <a:xfrm>
            <a:off x="4831746" y="-1"/>
            <a:ext cx="7373112" cy="6860118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2464" y="149225"/>
            <a:ext cx="10959779" cy="62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2464" y="857250"/>
            <a:ext cx="10959779" cy="534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4330" y="5890114"/>
            <a:ext cx="647670" cy="23812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</a:defRPr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6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_Bullets 2 col White Dual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8FEB2F-9867-405C-81DC-27BA6916A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r="9066"/>
          <a:stretch/>
        </p:blipFill>
        <p:spPr>
          <a:xfrm>
            <a:off x="4818888" y="-1"/>
            <a:ext cx="737311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52400"/>
            <a:ext cx="11379200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06402" y="1314247"/>
            <a:ext cx="5684155" cy="482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7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1"/>
          </p:nvPr>
        </p:nvSpPr>
        <p:spPr>
          <a:xfrm>
            <a:off x="406402" y="704647"/>
            <a:ext cx="11379200" cy="53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799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2"/>
          </p:nvPr>
        </p:nvSpPr>
        <p:spPr>
          <a:xfrm>
            <a:off x="6101447" y="1314247"/>
            <a:ext cx="5684155" cy="482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7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4330" y="5890114"/>
            <a:ext cx="647670" cy="23812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</a:defRPr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4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Featured 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3C54BF-3F52-482E-AF0E-6B0CCF864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r="9066"/>
          <a:stretch/>
        </p:blipFill>
        <p:spPr>
          <a:xfrm>
            <a:off x="4818888" y="-1"/>
            <a:ext cx="7373112" cy="68579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772025" cy="6858000"/>
          </a:xfrm>
          <a:prstGeom prst="rect">
            <a:avLst/>
          </a:prstGeom>
          <a:solidFill>
            <a:srgbClr val="003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3875" y="390144"/>
            <a:ext cx="3694113" cy="865569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1" i="0" spc="-100" baseline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Bahnschrift SemiBold" panose="020B0502040204020203" pitchFamily="34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81600" y="228600"/>
            <a:ext cx="4114800" cy="310479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3875" y="1255713"/>
            <a:ext cx="3694113" cy="4864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spc="-2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6820DFF8-3562-47B9-96CD-5B55AAFFB5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3524604"/>
            <a:ext cx="4114800" cy="310479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" y="6343152"/>
            <a:ext cx="762000" cy="408831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544330" y="5890114"/>
            <a:ext cx="647670" cy="2381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5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Featured 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4929E7-F13B-4DF0-A083-7C6714815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r="9066"/>
          <a:stretch/>
        </p:blipFill>
        <p:spPr>
          <a:xfrm>
            <a:off x="4818888" y="-1"/>
            <a:ext cx="7373112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4772025" cy="6858000"/>
          </a:xfrm>
          <a:prstGeom prst="rect">
            <a:avLst/>
          </a:prstGeom>
          <a:solidFill>
            <a:srgbClr val="003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3875" y="390144"/>
            <a:ext cx="3694113" cy="865569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 spc="-100" baseline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Bahnschrift SemiBold" panose="020B0502040204020203" pitchFamily="34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06050" y="1371600"/>
            <a:ext cx="6934200" cy="523215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3875" y="1255713"/>
            <a:ext cx="3694113" cy="4864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800" spc="-2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" y="6343152"/>
            <a:ext cx="762000" cy="408831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44330" y="5890114"/>
            <a:ext cx="647670" cy="2381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40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427c-Title block_287c-body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49" y="152400"/>
            <a:ext cx="10931382" cy="73185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E66E8-1663-4706-B302-05BFD13955DD}"/>
              </a:ext>
            </a:extLst>
          </p:cNvPr>
          <p:cNvSpPr txBox="1"/>
          <p:nvPr/>
        </p:nvSpPr>
        <p:spPr>
          <a:xfrm>
            <a:off x="5069918" y="6416873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 Black" panose="020B0A04020102020204" pitchFamily="34" charset="0"/>
              </a:rPr>
              <a:t>Digital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916597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Bullets Black w/Bann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1" y="5960453"/>
            <a:ext cx="647670" cy="23812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C693843-AA72-4220-9574-487D3E553FD2}"/>
              </a:ext>
            </a:extLst>
          </p:cNvPr>
          <p:cNvSpPr txBox="1">
            <a:spLocks/>
          </p:cNvSpPr>
          <p:nvPr/>
        </p:nvSpPr>
        <p:spPr>
          <a:xfrm>
            <a:off x="11430001" y="6543677"/>
            <a:ext cx="647670" cy="23812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BF0C0-5CC3-4ACC-A92E-6633C72E89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1FEBA-80F4-4756-A7C0-1733EC5C4BEA}"/>
              </a:ext>
            </a:extLst>
          </p:cNvPr>
          <p:cNvSpPr txBox="1"/>
          <p:nvPr/>
        </p:nvSpPr>
        <p:spPr>
          <a:xfrm>
            <a:off x="5069918" y="6416873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 Black" panose="020B0A04020102020204" pitchFamily="34" charset="0"/>
              </a:rPr>
              <a:t>Digital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942646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427c-body_287c-bann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44330" y="5890114"/>
            <a:ext cx="647670" cy="238123"/>
          </a:xfrm>
        </p:spPr>
        <p:txBody>
          <a:bodyPr/>
          <a:lstStyle>
            <a:lvl1pPr>
              <a:defRPr>
                <a:solidFill>
                  <a:srgbClr val="00338D"/>
                </a:solidFill>
              </a:defRPr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46C64-BFB2-4216-9D52-A571E4061BD3}"/>
              </a:ext>
            </a:extLst>
          </p:cNvPr>
          <p:cNvSpPr txBox="1"/>
          <p:nvPr/>
        </p:nvSpPr>
        <p:spPr>
          <a:xfrm>
            <a:off x="5069918" y="6416873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 Black" panose="020B0A04020102020204" pitchFamily="34" charset="0"/>
              </a:rPr>
              <a:t>Digital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9423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White with banner-bulle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780F37-9031-4CF8-8497-33EEFFDE6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r="9066"/>
          <a:stretch/>
        </p:blipFill>
        <p:spPr>
          <a:xfrm>
            <a:off x="4818888" y="-1"/>
            <a:ext cx="737311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228601"/>
            <a:ext cx="11379200" cy="609600"/>
          </a:xfrm>
        </p:spPr>
        <p:txBody>
          <a:bodyPr anchor="t"/>
          <a:lstStyle>
            <a:lvl1pPr>
              <a:defRPr>
                <a:solidFill>
                  <a:srgbClr val="00338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2" y="914401"/>
            <a:ext cx="11379200" cy="5181600"/>
          </a:xfrm>
        </p:spPr>
        <p:txBody>
          <a:bodyPr/>
          <a:lstStyle>
            <a:lvl1pPr marL="227013" marR="0" indent="-227013" algn="l" defTabSz="912813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b="0">
                <a:solidFill>
                  <a:srgbClr val="00338D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defRPr>
            </a:lvl1pPr>
            <a:lvl2pPr marL="684213" marR="0" indent="-227013" algn="l" defTabSz="912813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2800" b="0">
                <a:latin typeface="Bahnschrift" panose="020B0502040204020203" pitchFamily="34" charset="0"/>
                <a:cs typeface="Arial" panose="020B0604020202020204" pitchFamily="34" charset="0"/>
              </a:defRPr>
            </a:lvl2pPr>
            <a:lvl3pPr marL="1141413" marR="0" indent="-227013" algn="l" defTabSz="912813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-"/>
              <a:tabLst/>
              <a:defRPr sz="2400">
                <a:latin typeface="Bahnschrift" panose="020B0502040204020203" pitchFamily="34" charset="0"/>
                <a:cs typeface="Arial" panose="020B0604020202020204" pitchFamily="34" charset="0"/>
              </a:defRPr>
            </a:lvl3pPr>
            <a:lvl4pPr marL="1598613" marR="0" indent="-227013" algn="l" defTabSz="912813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Bahnschrift" panose="020B0502040204020203" pitchFamily="34" charset="0"/>
              </a:defRPr>
            </a:lvl4pPr>
            <a:lvl5pPr marL="2055813" marR="0" indent="-227013" algn="l" defTabSz="912813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Bahnschrift" panose="020B0502040204020203" pitchFamily="34" charset="0"/>
              </a:defRPr>
            </a:lvl5pPr>
          </a:lstStyle>
          <a:p>
            <a:pPr marL="227013" marR="0" lvl="0" indent="-227013" algn="l" defTabSz="912813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227013" marR="0" lvl="1" indent="-227013" algn="l" defTabSz="912813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227013" marR="0" lvl="2" indent="-227013" algn="l" defTabSz="912813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  <a:p>
            <a:pPr marL="227013" marR="0" lvl="3" indent="-227013" algn="l" defTabSz="912813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Fourth level</a:t>
            </a:r>
          </a:p>
          <a:p>
            <a:pPr marL="227013" marR="0" lvl="4" indent="-227013" algn="l" defTabSz="912813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Fifth level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00338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241" y="5934076"/>
            <a:ext cx="495429" cy="238125"/>
          </a:xfrm>
        </p:spPr>
        <p:txBody>
          <a:bodyPr/>
          <a:lstStyle>
            <a:lvl1pPr>
              <a:defRPr/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1600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8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105400"/>
          </a:xfrm>
        </p:spPr>
        <p:txBody>
          <a:bodyPr/>
          <a:lstStyle>
            <a:lvl1pPr marL="225425" indent="-225425">
              <a:buFont typeface="Arial" panose="020B0604020202020204" pitchFamily="34" charset="0"/>
              <a:buChar char="•"/>
              <a:defRPr b="0"/>
            </a:lvl1pPr>
            <a:lvl2pPr>
              <a:defRPr sz="2400" baseline="0"/>
            </a:lvl2pPr>
            <a:lvl3pPr>
              <a:defRPr sz="2400" b="0"/>
            </a:lvl3pPr>
            <a:lvl4pPr marL="914400" indent="-230188">
              <a:buFont typeface="Courier New" panose="02070309020205020404" pitchFamily="49" charset="0"/>
              <a:buChar char="o"/>
              <a:defRPr sz="2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3143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C3A8FC-299E-4035-AE77-178EE1B3E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92" r="909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E36430B6-E340-4143-83CC-5FEB3EB91502}"/>
              </a:ext>
            </a:extLst>
          </p:cNvPr>
          <p:cNvSpPr/>
          <p:nvPr/>
        </p:nvSpPr>
        <p:spPr>
          <a:xfrm flipH="1">
            <a:off x="4409693" y="0"/>
            <a:ext cx="4181476" cy="6858000"/>
          </a:xfrm>
          <a:prstGeom prst="parallelogram">
            <a:avLst>
              <a:gd name="adj" fmla="val 54534"/>
            </a:avLst>
          </a:prstGeom>
          <a:solidFill>
            <a:schemeClr val="bg2">
              <a:lumMod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E088BC1-8A89-4DB1-8EAF-820779E75695}"/>
              </a:ext>
            </a:extLst>
          </p:cNvPr>
          <p:cNvSpPr/>
          <p:nvPr/>
        </p:nvSpPr>
        <p:spPr>
          <a:xfrm>
            <a:off x="1" y="1"/>
            <a:ext cx="6705218" cy="6857999"/>
          </a:xfrm>
          <a:custGeom>
            <a:avLst/>
            <a:gdLst>
              <a:gd name="connsiteX0" fmla="*/ 0 w 4409693"/>
              <a:gd name="connsiteY0" fmla="*/ 0 h 6857999"/>
              <a:gd name="connsiteX1" fmla="*/ 4409693 w 4409693"/>
              <a:gd name="connsiteY1" fmla="*/ 0 h 6857999"/>
              <a:gd name="connsiteX2" fmla="*/ 4409693 w 4409693"/>
              <a:gd name="connsiteY2" fmla="*/ 6857999 h 6857999"/>
              <a:gd name="connsiteX3" fmla="*/ 0 w 4409693"/>
              <a:gd name="connsiteY3" fmla="*/ 6857999 h 6857999"/>
              <a:gd name="connsiteX4" fmla="*/ 0 w 4409693"/>
              <a:gd name="connsiteY4" fmla="*/ 0 h 6857999"/>
              <a:gd name="connsiteX0" fmla="*/ 0 w 6705218"/>
              <a:gd name="connsiteY0" fmla="*/ 0 h 6857999"/>
              <a:gd name="connsiteX1" fmla="*/ 4409693 w 6705218"/>
              <a:gd name="connsiteY1" fmla="*/ 0 h 6857999"/>
              <a:gd name="connsiteX2" fmla="*/ 6705218 w 6705218"/>
              <a:gd name="connsiteY2" fmla="*/ 6848474 h 6857999"/>
              <a:gd name="connsiteX3" fmla="*/ 0 w 6705218"/>
              <a:gd name="connsiteY3" fmla="*/ 6857999 h 6857999"/>
              <a:gd name="connsiteX4" fmla="*/ 0 w 6705218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5218" h="6857999">
                <a:moveTo>
                  <a:pt x="0" y="0"/>
                </a:moveTo>
                <a:lnTo>
                  <a:pt x="4409693" y="0"/>
                </a:lnTo>
                <a:lnTo>
                  <a:pt x="6705218" y="6848474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29FCB-A78C-4991-A5DE-03C8CE660B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6264084"/>
            <a:ext cx="758992" cy="387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26" y="2255160"/>
            <a:ext cx="4771485" cy="1326240"/>
          </a:xfrm>
        </p:spPr>
        <p:txBody>
          <a:bodyPr/>
          <a:lstStyle>
            <a:lvl1pPr algn="l">
              <a:defRPr sz="3598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26" y="3759610"/>
            <a:ext cx="5096799" cy="973393"/>
          </a:xfrm>
        </p:spPr>
        <p:txBody>
          <a:bodyPr anchor="t">
            <a:normAutofit/>
          </a:bodyPr>
          <a:lstStyle>
            <a:lvl1pPr marL="0" indent="0" algn="l">
              <a:buNone/>
              <a:defRPr sz="2799">
                <a:solidFill>
                  <a:schemeClr val="bg1">
                    <a:lumMod val="85000"/>
                  </a:schemeClr>
                </a:solidFill>
                <a:effectLst/>
                <a:latin typeface="+mj-lt"/>
              </a:defRPr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1" y="6543677"/>
            <a:ext cx="647670" cy="23812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</a:defRPr>
            </a:lvl1pPr>
          </a:lstStyle>
          <a:p>
            <a:fld id="{86BBF0C0-5CC3-4ACC-A92E-6633C72E89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FFD87-F443-4B61-A5E6-7A3ED5EF6C9B}"/>
              </a:ext>
            </a:extLst>
          </p:cNvPr>
          <p:cNvSpPr txBox="1"/>
          <p:nvPr/>
        </p:nvSpPr>
        <p:spPr>
          <a:xfrm>
            <a:off x="1135681" y="6281876"/>
            <a:ext cx="258275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Digital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59405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_Title Only White Dual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5DE6B-A778-45B9-8CBE-54286CD83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2" r="9010"/>
          <a:stretch/>
        </p:blipFill>
        <p:spPr>
          <a:xfrm>
            <a:off x="4831746" y="-1"/>
            <a:ext cx="7373112" cy="68601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49" y="152400"/>
            <a:ext cx="10931382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9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 Waterm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2A7F67-3079-42B4-BAC9-AB28805D5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r="9066"/>
          <a:stretch/>
        </p:blipFill>
        <p:spPr>
          <a:xfrm>
            <a:off x="4818888" y="-1"/>
            <a:ext cx="737311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49" y="152400"/>
            <a:ext cx="10931382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44330" y="6467477"/>
            <a:ext cx="647670" cy="238123"/>
          </a:xfrm>
        </p:spPr>
        <p:txBody>
          <a:bodyPr/>
          <a:lstStyle>
            <a:lvl1pPr>
              <a:defRPr/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635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White_Waterm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44330" y="6467477"/>
            <a:ext cx="647670" cy="238123"/>
          </a:xfrm>
        </p:spPr>
        <p:txBody>
          <a:bodyPr/>
          <a:lstStyle>
            <a:lvl1pPr>
              <a:defRPr/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9857E5-BB51-434E-9927-56876B790EC4}"/>
              </a:ext>
            </a:extLst>
          </p:cNvPr>
          <p:cNvSpPr/>
          <p:nvPr/>
        </p:nvSpPr>
        <p:spPr>
          <a:xfrm>
            <a:off x="4305300" y="6153150"/>
            <a:ext cx="3038475" cy="70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947401-25BA-4DF8-BC89-F5CB8A74B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r="9066"/>
          <a:stretch/>
        </p:blipFill>
        <p:spPr>
          <a:xfrm>
            <a:off x="4818888" y="-1"/>
            <a:ext cx="737311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6117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White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44330" y="6467477"/>
            <a:ext cx="647670" cy="238123"/>
          </a:xfrm>
        </p:spPr>
        <p:txBody>
          <a:bodyPr/>
          <a:lstStyle>
            <a:lvl1pPr>
              <a:defRPr/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9857E5-BB51-434E-9927-56876B790EC4}"/>
              </a:ext>
            </a:extLst>
          </p:cNvPr>
          <p:cNvSpPr/>
          <p:nvPr/>
        </p:nvSpPr>
        <p:spPr>
          <a:xfrm>
            <a:off x="4305300" y="6153150"/>
            <a:ext cx="3038475" cy="70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02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Title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3F4B1B-99C2-44F7-AE60-B09EAD85B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r="9066"/>
          <a:stretch/>
        </p:blipFill>
        <p:spPr>
          <a:xfrm>
            <a:off x="4818888" y="-1"/>
            <a:ext cx="737311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7" y="152400"/>
            <a:ext cx="10916873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27457" y="704647"/>
            <a:ext cx="10916873" cy="53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799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4330" y="5890114"/>
            <a:ext cx="647670" cy="23812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</a:defRPr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032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Dual Brand-Dbl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F469A8-3F6B-49D1-985D-D7E353555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r="9066"/>
          <a:stretch/>
        </p:blipFill>
        <p:spPr>
          <a:xfrm>
            <a:off x="4818888" y="-1"/>
            <a:ext cx="737311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7" y="152400"/>
            <a:ext cx="10916873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27457" y="704647"/>
            <a:ext cx="10916873" cy="53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799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4330" y="6400800"/>
            <a:ext cx="647670" cy="23812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</a:defRPr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867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_Bullets dbl title White Dual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D7AEAC-6A8C-486C-869C-B6645A72C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r="9066"/>
          <a:stretch/>
        </p:blipFill>
        <p:spPr>
          <a:xfrm>
            <a:off x="4818888" y="-1"/>
            <a:ext cx="737311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49" y="152400"/>
            <a:ext cx="10931382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12949" y="1314247"/>
            <a:ext cx="10931382" cy="482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7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1"/>
          </p:nvPr>
        </p:nvSpPr>
        <p:spPr>
          <a:xfrm>
            <a:off x="612949" y="704647"/>
            <a:ext cx="10931382" cy="53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799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4330" y="5890114"/>
            <a:ext cx="647670" cy="23812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</a:defRPr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2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464" y="149225"/>
            <a:ext cx="10959779" cy="62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464" y="857250"/>
            <a:ext cx="10959779" cy="534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4330" y="5890114"/>
            <a:ext cx="647670" cy="23812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</a:defRPr>
            </a:lvl1pPr>
          </a:lstStyle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8D57DA2-96A5-46F5-94D6-729FB1D0993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942" y="6280219"/>
            <a:ext cx="561976" cy="536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2C5CC-2A99-4CDA-8F99-A07070FF91A9}"/>
              </a:ext>
            </a:extLst>
          </p:cNvPr>
          <p:cNvSpPr txBox="1"/>
          <p:nvPr/>
        </p:nvSpPr>
        <p:spPr>
          <a:xfrm>
            <a:off x="5069918" y="6416873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 Black" panose="020B0A04020102020204" pitchFamily="34" charset="0"/>
              </a:rPr>
              <a:t>Digital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9055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ftr="0" dt="0"/>
  <p:txStyles>
    <p:titleStyle>
      <a:lvl1pPr algn="l" defTabSz="9125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rgbClr val="00338D"/>
          </a:solidFill>
          <a:latin typeface="Bahnschrift SemiBold" panose="020B0502040204020203" pitchFamily="34" charset="0"/>
          <a:ea typeface="+mj-ea"/>
          <a:cs typeface="+mj-cs"/>
        </a:defRPr>
      </a:lvl1pPr>
      <a:lvl2pPr algn="l" defTabSz="9125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99" b="1">
          <a:solidFill>
            <a:srgbClr val="00338D"/>
          </a:solidFill>
          <a:latin typeface="Arial" panose="020B0604020202020204" pitchFamily="34" charset="0"/>
        </a:defRPr>
      </a:lvl2pPr>
      <a:lvl3pPr algn="l" defTabSz="9125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99" b="1">
          <a:solidFill>
            <a:srgbClr val="00338D"/>
          </a:solidFill>
          <a:latin typeface="Arial" panose="020B0604020202020204" pitchFamily="34" charset="0"/>
        </a:defRPr>
      </a:lvl3pPr>
      <a:lvl4pPr algn="l" defTabSz="9125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99" b="1">
          <a:solidFill>
            <a:srgbClr val="00338D"/>
          </a:solidFill>
          <a:latin typeface="Arial" panose="020B0604020202020204" pitchFamily="34" charset="0"/>
        </a:defRPr>
      </a:lvl4pPr>
      <a:lvl5pPr algn="l" defTabSz="9125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99" b="1">
          <a:solidFill>
            <a:srgbClr val="00338D"/>
          </a:solidFill>
          <a:latin typeface="Arial" panose="020B0604020202020204" pitchFamily="34" charset="0"/>
        </a:defRPr>
      </a:lvl5pPr>
      <a:lvl6pPr marL="457063" algn="l" defTabSz="9125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99" b="1">
          <a:solidFill>
            <a:srgbClr val="00338D"/>
          </a:solidFill>
          <a:latin typeface="Arial" panose="020B0604020202020204" pitchFamily="34" charset="0"/>
        </a:defRPr>
      </a:lvl6pPr>
      <a:lvl7pPr marL="914126" algn="l" defTabSz="9125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99" b="1">
          <a:solidFill>
            <a:srgbClr val="00338D"/>
          </a:solidFill>
          <a:latin typeface="Arial" panose="020B0604020202020204" pitchFamily="34" charset="0"/>
        </a:defRPr>
      </a:lvl7pPr>
      <a:lvl8pPr marL="1371189" algn="l" defTabSz="9125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99" b="1">
          <a:solidFill>
            <a:srgbClr val="00338D"/>
          </a:solidFill>
          <a:latin typeface="Arial" panose="020B0604020202020204" pitchFamily="34" charset="0"/>
        </a:defRPr>
      </a:lvl8pPr>
      <a:lvl9pPr marL="1828251" algn="l" defTabSz="9125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99" b="1">
          <a:solidFill>
            <a:srgbClr val="00338D"/>
          </a:solidFill>
          <a:latin typeface="Arial" panose="020B0604020202020204" pitchFamily="34" charset="0"/>
        </a:defRPr>
      </a:lvl9pPr>
    </p:titleStyle>
    <p:bodyStyle>
      <a:lvl1pPr marL="226945" indent="-226945" algn="l" defTabSz="912539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0338D"/>
          </a:solidFill>
          <a:latin typeface="Bahnschrift" panose="020B0502040204020203" pitchFamily="34" charset="0"/>
          <a:ea typeface="+mn-ea"/>
          <a:cs typeface="+mn-cs"/>
        </a:defRPr>
      </a:lvl1pPr>
      <a:lvl2pPr marL="684008" indent="-226945" algn="l" defTabSz="91253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-"/>
        <a:defRPr sz="2400" kern="1200">
          <a:solidFill>
            <a:srgbClr val="00338D"/>
          </a:solidFill>
          <a:latin typeface="Bahnschrift" panose="020B0502040204020203" pitchFamily="34" charset="0"/>
          <a:ea typeface="+mn-ea"/>
          <a:cs typeface="+mn-cs"/>
        </a:defRPr>
      </a:lvl2pPr>
      <a:lvl3pPr marL="1141071" indent="-226945" algn="l" defTabSz="91253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-"/>
        <a:defRPr sz="2000" kern="1200">
          <a:solidFill>
            <a:srgbClr val="00338D"/>
          </a:solidFill>
          <a:latin typeface="Bahnschrift" panose="020B0502040204020203" pitchFamily="34" charset="0"/>
          <a:ea typeface="+mn-ea"/>
          <a:cs typeface="+mn-cs"/>
        </a:defRPr>
      </a:lvl3pPr>
      <a:lvl4pPr marL="1598133" indent="-226945" algn="l" defTabSz="91253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00338D"/>
          </a:solidFill>
          <a:latin typeface="Bahnschrift" panose="020B0502040204020203" pitchFamily="34" charset="0"/>
          <a:ea typeface="+mn-ea"/>
          <a:cs typeface="+mn-cs"/>
        </a:defRPr>
      </a:lvl4pPr>
      <a:lvl5pPr marL="2055196" indent="-226945" algn="l" defTabSz="912539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00338D"/>
          </a:solidFill>
          <a:latin typeface="Bahnschrift" panose="020B0502040204020203" pitchFamily="34" charset="0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6700-D267-4A2E-AE31-CF94E40D5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Development Checklists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294A5-66C5-4E7C-95C1-B0BD8ED83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Meduoye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61CA-6179-40DF-93CF-6F9362A7C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BBF0C0-5CC3-4ACC-A92E-6633C72E89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3913-F401-40EF-A72E-D3003C2E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67" y="208159"/>
            <a:ext cx="5333181" cy="553841"/>
          </a:xfrm>
        </p:spPr>
        <p:txBody>
          <a:bodyPr/>
          <a:lstStyle/>
          <a:p>
            <a:r>
              <a:rPr lang="en-US" dirty="0"/>
              <a:t>Overall Process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DAD7A9-8721-4322-B476-A46DEF223B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914400"/>
          <a:ext cx="10972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DBA6F0-0420-449A-8435-4D4B2ACE3B8D}"/>
              </a:ext>
            </a:extLst>
          </p:cNvPr>
          <p:cNvSpPr/>
          <p:nvPr/>
        </p:nvSpPr>
        <p:spPr>
          <a:xfrm>
            <a:off x="790575" y="4948237"/>
            <a:ext cx="1257300" cy="557213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HLBR Document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66B99C-7932-422E-B9BF-7CF3F140B07B}"/>
              </a:ext>
            </a:extLst>
          </p:cNvPr>
          <p:cNvSpPr/>
          <p:nvPr/>
        </p:nvSpPr>
        <p:spPr>
          <a:xfrm>
            <a:off x="2514600" y="4948237"/>
            <a:ext cx="1257300" cy="557213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Technical Requirement Specification Document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48F202-887F-415B-870D-059D66C9FE1C}"/>
              </a:ext>
            </a:extLst>
          </p:cNvPr>
          <p:cNvSpPr/>
          <p:nvPr/>
        </p:nvSpPr>
        <p:spPr>
          <a:xfrm>
            <a:off x="2514600" y="5614987"/>
            <a:ext cx="1257300" cy="557213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Software Requirement Specification Document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E77D81-E2BE-45B4-AC97-3FE0483638E6}"/>
              </a:ext>
            </a:extLst>
          </p:cNvPr>
          <p:cNvSpPr/>
          <p:nvPr/>
        </p:nvSpPr>
        <p:spPr>
          <a:xfrm>
            <a:off x="801057" y="935554"/>
            <a:ext cx="1257300" cy="55721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RACI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E9E440-635A-471C-AD95-5B65AC7C7355}"/>
              </a:ext>
            </a:extLst>
          </p:cNvPr>
          <p:cNvSpPr/>
          <p:nvPr/>
        </p:nvSpPr>
        <p:spPr>
          <a:xfrm>
            <a:off x="2514600" y="1471613"/>
            <a:ext cx="745020" cy="55721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System FMEA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B6E74A-5DA6-4998-99B2-65420341E77F}"/>
              </a:ext>
            </a:extLst>
          </p:cNvPr>
          <p:cNvSpPr/>
          <p:nvPr/>
        </p:nvSpPr>
        <p:spPr>
          <a:xfrm>
            <a:off x="2519567" y="920613"/>
            <a:ext cx="762415" cy="55384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Pugh Matrix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DFA5F0-D70D-4415-B47F-1046FA771771}"/>
              </a:ext>
            </a:extLst>
          </p:cNvPr>
          <p:cNvSpPr/>
          <p:nvPr/>
        </p:nvSpPr>
        <p:spPr>
          <a:xfrm>
            <a:off x="3237258" y="1471613"/>
            <a:ext cx="745020" cy="55721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Data Analysis/ Plots/ Simulations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7B6BF1-C390-411B-8EF3-99DD9F80D8FF}"/>
              </a:ext>
            </a:extLst>
          </p:cNvPr>
          <p:cNvSpPr/>
          <p:nvPr/>
        </p:nvSpPr>
        <p:spPr>
          <a:xfrm>
            <a:off x="3259620" y="914400"/>
            <a:ext cx="745020" cy="55721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 Diagram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33B874-23F8-4FD9-B1F0-86F3CC90C0FA}"/>
              </a:ext>
            </a:extLst>
          </p:cNvPr>
          <p:cNvSpPr/>
          <p:nvPr/>
        </p:nvSpPr>
        <p:spPr>
          <a:xfrm>
            <a:off x="4406348" y="4948236"/>
            <a:ext cx="1257300" cy="557213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Software Programming/ Programming Guide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0001C3-4863-4CE1-A387-35E5DE1A5686}"/>
              </a:ext>
            </a:extLst>
          </p:cNvPr>
          <p:cNvSpPr/>
          <p:nvPr/>
        </p:nvSpPr>
        <p:spPr>
          <a:xfrm>
            <a:off x="4632044" y="917772"/>
            <a:ext cx="1257300" cy="55384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Implementation Documentation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857A1F-ABB6-4945-913F-F8B767E29445}"/>
              </a:ext>
            </a:extLst>
          </p:cNvPr>
          <p:cNvSpPr/>
          <p:nvPr/>
        </p:nvSpPr>
        <p:spPr>
          <a:xfrm>
            <a:off x="4645706" y="1451868"/>
            <a:ext cx="622033" cy="55384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Unit Test Results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121D609-7FBF-48C5-ADDE-9C0370451FE5}"/>
              </a:ext>
            </a:extLst>
          </p:cNvPr>
          <p:cNvSpPr/>
          <p:nvPr/>
        </p:nvSpPr>
        <p:spPr>
          <a:xfrm>
            <a:off x="5283879" y="1451867"/>
            <a:ext cx="622033" cy="55384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Updated</a:t>
            </a:r>
            <a:r>
              <a:rPr lang="en-US" sz="900" dirty="0"/>
              <a:t> RACI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C0163F-FD62-4BC6-9013-8C017CD2934B}"/>
              </a:ext>
            </a:extLst>
          </p:cNvPr>
          <p:cNvSpPr/>
          <p:nvPr/>
        </p:nvSpPr>
        <p:spPr>
          <a:xfrm>
            <a:off x="6302658" y="938926"/>
            <a:ext cx="1257300" cy="55384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SVPnR</a:t>
            </a:r>
            <a:r>
              <a:rPr lang="en-US" sz="900" dirty="0"/>
              <a:t>(Software Validation Plan and Report)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577E49-41F4-4465-803A-6F8DD24D9A91}"/>
              </a:ext>
            </a:extLst>
          </p:cNvPr>
          <p:cNvSpPr/>
          <p:nvPr/>
        </p:nvSpPr>
        <p:spPr>
          <a:xfrm>
            <a:off x="6311348" y="4948234"/>
            <a:ext cx="1257300" cy="557213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Test Results Summary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0D8FC4D-BD10-4A32-8418-D82EE8867624}"/>
              </a:ext>
            </a:extLst>
          </p:cNvPr>
          <p:cNvSpPr/>
          <p:nvPr/>
        </p:nvSpPr>
        <p:spPr>
          <a:xfrm>
            <a:off x="10094844" y="4948233"/>
            <a:ext cx="1257300" cy="557213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Approved Change Requests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6AE795-B912-40B3-BD2D-7F50B90DF8D3}"/>
              </a:ext>
            </a:extLst>
          </p:cNvPr>
          <p:cNvSpPr/>
          <p:nvPr/>
        </p:nvSpPr>
        <p:spPr>
          <a:xfrm>
            <a:off x="8203096" y="4948235"/>
            <a:ext cx="1257300" cy="557213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Software Handoff Package/ Process documents</a:t>
            </a:r>
          </a:p>
        </p:txBody>
      </p:sp>
    </p:spTree>
    <p:extLst>
      <p:ext uri="{BB962C8B-B14F-4D97-AF65-F5344CB8AC3E}">
        <p14:creationId xmlns:p14="http://schemas.microsoft.com/office/powerpoint/2010/main" val="159808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274-BB92-4206-BE24-FBAA8714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Process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75852A-BDCE-4DCD-BD9D-C0CEFD429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452456"/>
              </p:ext>
            </p:extLst>
          </p:nvPr>
        </p:nvGraphicFramePr>
        <p:xfrm>
          <a:off x="622300" y="857250"/>
          <a:ext cx="10960100" cy="534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77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274-BB92-4206-BE24-FBAA8714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Reviews 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32209F-34BE-406B-AFAF-75ED4C7B9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126625"/>
              </p:ext>
            </p:extLst>
          </p:nvPr>
        </p:nvGraphicFramePr>
        <p:xfrm>
          <a:off x="622300" y="857250"/>
          <a:ext cx="10960100" cy="556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26500">
                  <a:extLst>
                    <a:ext uri="{9D8B030D-6E8A-4147-A177-3AD203B41FA5}">
                      <a16:colId xmlns:a16="http://schemas.microsoft.com/office/drawing/2014/main" val="144445679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09280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Checklist 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2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Completed requirement Verification with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0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Scope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6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Level Business requirement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9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RACI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1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4/5 participants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6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4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6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9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0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5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9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71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274-BB92-4206-BE24-FBAA8714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 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32209F-34BE-406B-AFAF-75ED4C7B9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794937"/>
              </p:ext>
            </p:extLst>
          </p:nvPr>
        </p:nvGraphicFramePr>
        <p:xfrm>
          <a:off x="622300" y="857250"/>
          <a:ext cx="10960100" cy="556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26500">
                  <a:extLst>
                    <a:ext uri="{9D8B030D-6E8A-4147-A177-3AD203B41FA5}">
                      <a16:colId xmlns:a16="http://schemas.microsoft.com/office/drawing/2014/main" val="144445679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09280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Checklist 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2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Requirement Review Passed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0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Pugh Metrics Completed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6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FMEA Reviewed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9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 Review 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1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4/5 participants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6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4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6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9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0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5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9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04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274-BB92-4206-BE24-FBAA8714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Review Checklist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32209F-34BE-406B-AFAF-75ED4C7B9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204625"/>
              </p:ext>
            </p:extLst>
          </p:nvPr>
        </p:nvGraphicFramePr>
        <p:xfrm>
          <a:off x="622300" y="857250"/>
          <a:ext cx="10960100" cy="556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26500">
                  <a:extLst>
                    <a:ext uri="{9D8B030D-6E8A-4147-A177-3AD203B41FA5}">
                      <a16:colId xmlns:a16="http://schemas.microsoft.com/office/drawing/2014/main" val="144445679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09280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Checklist 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2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 Review 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0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Requirement Specification (SRS) updated/completed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6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Technical Requirement Document updated/completed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9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FMEA Updated/Completed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1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 Guide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6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tests results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 Review 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 Architecture Sheet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Interface Requirement Document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4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8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4/5 participants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6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9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0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5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9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1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274-BB92-4206-BE24-FBAA8714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Kingdom Ownership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50655FD-FF2A-4BAE-B7EB-D1A91EE0B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19455"/>
              </p:ext>
            </p:extLst>
          </p:nvPr>
        </p:nvGraphicFramePr>
        <p:xfrm>
          <a:off x="95250" y="933450"/>
          <a:ext cx="11715748" cy="498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878">
                  <a:extLst>
                    <a:ext uri="{9D8B030D-6E8A-4147-A177-3AD203B41FA5}">
                      <a16:colId xmlns:a16="http://schemas.microsoft.com/office/drawing/2014/main" val="4176104075"/>
                    </a:ext>
                  </a:extLst>
                </a:gridCol>
                <a:gridCol w="1279155">
                  <a:extLst>
                    <a:ext uri="{9D8B030D-6E8A-4147-A177-3AD203B41FA5}">
                      <a16:colId xmlns:a16="http://schemas.microsoft.com/office/drawing/2014/main" val="2665684354"/>
                    </a:ext>
                  </a:extLst>
                </a:gridCol>
                <a:gridCol w="1013022">
                  <a:extLst>
                    <a:ext uri="{9D8B030D-6E8A-4147-A177-3AD203B41FA5}">
                      <a16:colId xmlns:a16="http://schemas.microsoft.com/office/drawing/2014/main" val="3659545629"/>
                    </a:ext>
                  </a:extLst>
                </a:gridCol>
                <a:gridCol w="935758">
                  <a:extLst>
                    <a:ext uri="{9D8B030D-6E8A-4147-A177-3AD203B41FA5}">
                      <a16:colId xmlns:a16="http://schemas.microsoft.com/office/drawing/2014/main" val="4162715212"/>
                    </a:ext>
                  </a:extLst>
                </a:gridCol>
                <a:gridCol w="1081702">
                  <a:extLst>
                    <a:ext uri="{9D8B030D-6E8A-4147-A177-3AD203B41FA5}">
                      <a16:colId xmlns:a16="http://schemas.microsoft.com/office/drawing/2014/main" val="3463848260"/>
                    </a:ext>
                  </a:extLst>
                </a:gridCol>
                <a:gridCol w="1045925">
                  <a:extLst>
                    <a:ext uri="{9D8B030D-6E8A-4147-A177-3AD203B41FA5}">
                      <a16:colId xmlns:a16="http://schemas.microsoft.com/office/drawing/2014/main" val="1003436421"/>
                    </a:ext>
                  </a:extLst>
                </a:gridCol>
                <a:gridCol w="1128750">
                  <a:extLst>
                    <a:ext uri="{9D8B030D-6E8A-4147-A177-3AD203B41FA5}">
                      <a16:colId xmlns:a16="http://schemas.microsoft.com/office/drawing/2014/main" val="1859564577"/>
                    </a:ext>
                  </a:extLst>
                </a:gridCol>
                <a:gridCol w="1156279">
                  <a:extLst>
                    <a:ext uri="{9D8B030D-6E8A-4147-A177-3AD203B41FA5}">
                      <a16:colId xmlns:a16="http://schemas.microsoft.com/office/drawing/2014/main" val="1660304109"/>
                    </a:ext>
                  </a:extLst>
                </a:gridCol>
                <a:gridCol w="1156279">
                  <a:extLst>
                    <a:ext uri="{9D8B030D-6E8A-4147-A177-3AD203B41FA5}">
                      <a16:colId xmlns:a16="http://schemas.microsoft.com/office/drawing/2014/main" val="56609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Pedro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Eddie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Archana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Proneet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Naresh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3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Manager(IM)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05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Output Manager(OM)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2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Control Manager(TCM)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Heating System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2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Flow System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2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Lights System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6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System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6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 System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9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Testing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7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Sprint Leader/Process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25851"/>
                  </a:ext>
                </a:extLst>
              </a:tr>
            </a:tbl>
          </a:graphicData>
        </a:graphic>
      </p:graphicFrame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82610AF2-5B46-4FC1-8144-AC7FD4FDE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9443" y="1803354"/>
            <a:ext cx="357859" cy="207646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DB1C50CE-1E74-482E-BF6B-F27F2E629E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146" y="2563175"/>
            <a:ext cx="357859" cy="207646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AB8027DB-4957-4DDC-AD2D-1E59D19E1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6329" y="2134552"/>
            <a:ext cx="357859" cy="207646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0DDFB83D-5444-4614-A806-901816BCB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9109" y="3188969"/>
            <a:ext cx="357859" cy="207646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CA36F04-CF09-4C0E-A727-B7F702B3BE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25" y="3562349"/>
            <a:ext cx="357859" cy="207646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B9DADBB7-E1FE-45C8-BAE6-AE5DCA77F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9443" y="3904296"/>
            <a:ext cx="357859" cy="207646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B7E40BE6-2C99-437E-ADD2-7B774A6D7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6328" y="4308157"/>
            <a:ext cx="357859" cy="207646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C98EA971-D304-4951-9B87-BB3B1C8CA7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6588" y="5009196"/>
            <a:ext cx="357859" cy="207646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06393AAE-A831-4DAA-B938-8D550814D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5527" y="4619624"/>
            <a:ext cx="357859" cy="207646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4E7386B0-6D19-4853-9F84-730A102BC9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8998" y="1383983"/>
            <a:ext cx="357859" cy="207646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2714708E-496D-49C4-992F-DC707F9F68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378" y="5521640"/>
            <a:ext cx="357859" cy="207646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22CA207B-4405-48D3-86AF-EFC866BDC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6483" y="4932997"/>
            <a:ext cx="357859" cy="3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2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876AA7-7392-46FB-916B-0E01045A5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AAE77-3DC0-40D9-9748-B35C8B0ABB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B6DD1-E2BB-4BA0-9605-C72360904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C9074E-9B6A-473C-BEA6-144D49E8A3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D206-C977-42AF-909B-D9E7A72BBD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410780-BB64-40FF-975C-CC9CF662AB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Goals Rev2 - March2020refresh (003)  -  Read-Only" id="{73BB025C-688A-4A74-B53A-98F0CFC0D79A}" vid="{ED2EF18D-D91D-46B8-A27D-35FF92EF5F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DB9B3DE9ECC49977C284FD074459C" ma:contentTypeVersion="5" ma:contentTypeDescription="Create a new document." ma:contentTypeScope="" ma:versionID="2cbd1d214c13f04b9e122550bb885671">
  <xsd:schema xmlns:xsd="http://www.w3.org/2001/XMLSchema" xmlns:xs="http://www.w3.org/2001/XMLSchema" xmlns:p="http://schemas.microsoft.com/office/2006/metadata/properties" xmlns:ns3="4e81301c-2f34-4353-9256-bc221c579348" xmlns:ns4="0dafed9a-7ecd-4ad4-9b7c-1248d9e38c26" targetNamespace="http://schemas.microsoft.com/office/2006/metadata/properties" ma:root="true" ma:fieldsID="13394111644971f4ef74c6b6b0d3f018" ns3:_="" ns4:_="">
    <xsd:import namespace="4e81301c-2f34-4353-9256-bc221c579348"/>
    <xsd:import namespace="0dafed9a-7ecd-4ad4-9b7c-1248d9e38c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1301c-2f34-4353-9256-bc221c5793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fed9a-7ecd-4ad4-9b7c-1248d9e38c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B773CB-63E3-4AC5-ACFB-CFA1CFF5D7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2E6FDE-1F76-4BEF-9051-3ED46DAFF6A8}">
  <ds:schemaRefs>
    <ds:schemaRef ds:uri="http://www.w3.org/XML/1998/namespace"/>
    <ds:schemaRef ds:uri="0dafed9a-7ecd-4ad4-9b7c-1248d9e38c26"/>
    <ds:schemaRef ds:uri="http://schemas.microsoft.com/office/2006/documentManagement/types"/>
    <ds:schemaRef ds:uri="4e81301c-2f34-4353-9256-bc221c579348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39A9043-B42B-4AA8-999D-7100FDE85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1301c-2f34-4353-9256-bc221c579348"/>
    <ds:schemaRef ds:uri="0dafed9a-7ecd-4ad4-9b7c-1248d9e38c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Digital_Engineering_Template</Template>
  <TotalTime>3008</TotalTime>
  <Words>422</Words>
  <Application>Microsoft Office PowerPoint</Application>
  <PresentationFormat>Widescreen</PresentationFormat>
  <Paragraphs>152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Bahnschrift</vt:lpstr>
      <vt:lpstr>Bahnschrift SemiBold</vt:lpstr>
      <vt:lpstr>Calibri</vt:lpstr>
      <vt:lpstr>Courier New</vt:lpstr>
      <vt:lpstr>Digital</vt:lpstr>
      <vt:lpstr>Software Development Checklists</vt:lpstr>
      <vt:lpstr>Overall Process breakdown</vt:lpstr>
      <vt:lpstr>Reviews Process </vt:lpstr>
      <vt:lpstr>Requirements Reviews Checklist</vt:lpstr>
      <vt:lpstr>Concept Review Checklist</vt:lpstr>
      <vt:lpstr>Implementation Review Checklist</vt:lpstr>
      <vt:lpstr>Magic Kingdom Ownership</vt:lpstr>
      <vt:lpstr>PowerPoint Presentation</vt:lpstr>
    </vt:vector>
  </TitlesOfParts>
  <Company>Hillphoenix,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Checklists</dc:title>
  <dc:creator>Meduoye, Joshua</dc:creator>
  <cp:lastModifiedBy>Meduoye, Joshua</cp:lastModifiedBy>
  <cp:revision>5</cp:revision>
  <dcterms:created xsi:type="dcterms:W3CDTF">2020-12-08T13:36:41Z</dcterms:created>
  <dcterms:modified xsi:type="dcterms:W3CDTF">2020-12-10T15:45:18Z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0x010100980DB9B3DE9ECC49977C284FD074459C</vt:lpwstr>
  </property>
</Properties>
</file>