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17" r:id="rId2"/>
    <p:sldMasterId id="2147483830" r:id="rId3"/>
  </p:sldMasterIdLst>
  <p:notesMasterIdLst>
    <p:notesMasterId r:id="rId7"/>
  </p:notesMasterIdLst>
  <p:handoutMasterIdLst>
    <p:handoutMasterId r:id="rId8"/>
  </p:handoutMasterIdLst>
  <p:sldIdLst>
    <p:sldId id="520" r:id="rId4"/>
    <p:sldId id="517" r:id="rId5"/>
    <p:sldId id="518" r:id="rId6"/>
  </p:sldIdLst>
  <p:sldSz cx="16256000" cy="9144000"/>
  <p:notesSz cx="6858000" cy="9144000"/>
  <p:defaultTextStyle>
    <a:defPPr>
      <a:defRPr lang="en-US"/>
    </a:defPPr>
    <a:lvl1pPr marL="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1pPr>
    <a:lvl2pPr marL="62415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2pPr>
    <a:lvl3pPr marL="1248305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3pPr>
    <a:lvl4pPr marL="187245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4pPr>
    <a:lvl5pPr marL="2496610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5pPr>
    <a:lvl6pPr marL="3120761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6pPr>
    <a:lvl7pPr marL="3744914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7pPr>
    <a:lvl8pPr marL="4369066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8pPr>
    <a:lvl9pPr marL="4993219" algn="l" defTabSz="1248305" rtl="0" eaLnBrk="1" latinLnBrk="0" hangingPunct="1">
      <a:defRPr sz="24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4928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202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GB" initials="G" lastIdx="7" clrIdx="6"/>
  <p:cmAuthor id="1" name="anjali shridhar" initials="as" lastIdx="1" clrIdx="0">
    <p:extLst/>
  </p:cmAuthor>
  <p:cmAuthor id="8" name="Poornima Pradhyumnan" initials="PP" lastIdx="25" clrIdx="7">
    <p:extLst>
      <p:ext uri="{19B8F6BF-5375-455C-9EA6-DF929625EA0E}">
        <p15:presenceInfo xmlns:p15="http://schemas.microsoft.com/office/powerpoint/2012/main" userId="S-1-5-21-344113424-1144375074-249258821-5369" providerId="AD"/>
      </p:ext>
    </p:extLst>
  </p:cmAuthor>
  <p:cmAuthor id="2" name="Archana MG." initials="AM" lastIdx="35" clrIdx="1">
    <p:extLst/>
  </p:cmAuthor>
  <p:cmAuthor id="9" name="Anjana Lalitha" initials="AL" lastIdx="9" clrIdx="8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3" name="saavan" initials="s" lastIdx="1" clrIdx="2">
    <p:extLst/>
  </p:cmAuthor>
  <p:cmAuthor id="10" name="Venkadesan Selvaraj" initials="VS" lastIdx="14" clrIdx="9">
    <p:extLst>
      <p:ext uri="{19B8F6BF-5375-455C-9EA6-DF929625EA0E}">
        <p15:presenceInfo xmlns:p15="http://schemas.microsoft.com/office/powerpoint/2012/main" userId="S-1-5-21-344113424-1144375074-249258821-7305" providerId="AD"/>
      </p:ext>
    </p:extLst>
  </p:cmAuthor>
  <p:cmAuthor id="4" name="Lakshman Rajagopalan" initials="LR" lastIdx="7" clrIdx="3"/>
  <p:cmAuthor id="5" name="Gargi Baruah" initials="GB" lastIdx="44" clrIdx="4">
    <p:extLst>
      <p:ext uri="{19B8F6BF-5375-455C-9EA6-DF929625EA0E}">
        <p15:presenceInfo xmlns:p15="http://schemas.microsoft.com/office/powerpoint/2012/main" userId="S-1-5-21-344113424-1144375074-249258821-7373" providerId="AD"/>
      </p:ext>
    </p:extLst>
  </p:cmAuthor>
  <p:cmAuthor id="6" name="Anvita Arora" initials="AA" lastIdx="7" clrIdx="5">
    <p:extLst>
      <p:ext uri="{19B8F6BF-5375-455C-9EA6-DF929625EA0E}">
        <p15:presenceInfo xmlns:p15="http://schemas.microsoft.com/office/powerpoint/2012/main" userId="Anvita Ar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700"/>
    <a:srgbClr val="61B4DF"/>
    <a:srgbClr val="9CDAEB"/>
    <a:srgbClr val="F69E66"/>
    <a:srgbClr val="FAC36F"/>
    <a:srgbClr val="EF8214"/>
    <a:srgbClr val="FFFFFF"/>
    <a:srgbClr val="FFFF66"/>
    <a:srgbClr val="E27A12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278" autoAdjust="0"/>
  </p:normalViewPr>
  <p:slideViewPr>
    <p:cSldViewPr snapToGrid="0" showGuides="1">
      <p:cViewPr varScale="1">
        <p:scale>
          <a:sx n="74" d="100"/>
          <a:sy n="74" d="100"/>
        </p:scale>
        <p:origin x="762" y="78"/>
      </p:cViewPr>
      <p:guideLst>
        <p:guide orient="horz" pos="3456"/>
        <p:guide pos="4928"/>
        <p:guide orient="horz"/>
        <p:guide pos="2024"/>
        <p:guide orient="horz" pos="2160"/>
      </p:guideLst>
    </p:cSldViewPr>
  </p:slideViewPr>
  <p:outlineViewPr>
    <p:cViewPr>
      <p:scale>
        <a:sx n="33" d="100"/>
        <a:sy n="33" d="100"/>
      </p:scale>
      <p:origin x="0" y="104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166"/>
    </p:cViewPr>
  </p:sorterViewPr>
  <p:notesViewPr>
    <p:cSldViewPr snapToGrid="0"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B77CD-69FA-4B12-871F-3AF82F493AE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C37A-CD57-4B66-AA77-549A75FD3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90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65FA2-B07C-4E8B-87EC-83C2B2CF68F9}" type="datetimeFigureOut">
              <a:rPr lang="en-US" smtClean="0"/>
              <a:pPr/>
              <a:t>11/29/2016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61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7013"/>
            <a:ext cx="121920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188"/>
            <a:ext cx="121920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3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7363"/>
            <a:ext cx="3505200" cy="7748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7363"/>
            <a:ext cx="10363200" cy="7748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3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777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98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2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92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710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6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870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7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3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9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4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7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4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10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9170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4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6"/>
            <a:ext cx="2157355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2669479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049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269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60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38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5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663" y="2279650"/>
            <a:ext cx="14020800" cy="38036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663" y="6119813"/>
            <a:ext cx="14020800" cy="2000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87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5400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61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468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73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640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3687280" y="3276972"/>
            <a:ext cx="7229924" cy="4134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77" b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3687280" y="2610644"/>
            <a:ext cx="7229924" cy="472569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88" b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3" t="9178" r="4213" b="-2846"/>
          <a:stretch/>
        </p:blipFill>
        <p:spPr>
          <a:xfrm>
            <a:off x="8876979" y="4556588"/>
            <a:ext cx="949669" cy="977400"/>
          </a:xfrm>
          <a:prstGeom prst="rect">
            <a:avLst/>
          </a:prstGeom>
        </p:spPr>
      </p:pic>
      <p:sp>
        <p:nvSpPr>
          <p:cNvPr id="48" name="Oval 47"/>
          <p:cNvSpPr/>
          <p:nvPr userDrawn="1"/>
        </p:nvSpPr>
        <p:spPr>
          <a:xfrm>
            <a:off x="357946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1" y="4592532"/>
            <a:ext cx="1202865" cy="893433"/>
          </a:xfrm>
          <a:prstGeom prst="rect">
            <a:avLst/>
          </a:prstGeom>
        </p:spPr>
      </p:pic>
      <p:sp>
        <p:nvSpPr>
          <p:cNvPr id="61" name="Oval 60"/>
          <p:cNvSpPr/>
          <p:nvPr userDrawn="1"/>
        </p:nvSpPr>
        <p:spPr>
          <a:xfrm>
            <a:off x="6044193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5" name="Oval 74"/>
          <p:cNvSpPr/>
          <p:nvPr userDrawn="1"/>
        </p:nvSpPr>
        <p:spPr>
          <a:xfrm>
            <a:off x="851739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sp>
        <p:nvSpPr>
          <p:cNvPr id="76" name="Oval 75"/>
          <p:cNvSpPr/>
          <p:nvPr userDrawn="1"/>
        </p:nvSpPr>
        <p:spPr>
          <a:xfrm>
            <a:off x="11016161" y="4179549"/>
            <a:ext cx="1668847" cy="1731482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20">
              <a:solidFill>
                <a:prstClr val="white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6" y="4498942"/>
            <a:ext cx="732696" cy="109269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7" y="4480190"/>
            <a:ext cx="1089312" cy="1130197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59"/>
            <a:ext cx="1259043" cy="1064662"/>
          </a:xfrm>
          <a:prstGeom prst="rect">
            <a:avLst/>
          </a:prstGeom>
        </p:spPr>
      </p:pic>
      <p:sp>
        <p:nvSpPr>
          <p:cNvPr id="26" name="Slide Number Placeholder 5"/>
          <p:cNvSpPr>
            <a:spLocks noGrp="1"/>
          </p:cNvSpPr>
          <p:nvPr userDrawn="1"/>
        </p:nvSpPr>
        <p:spPr>
          <a:xfrm flipH="1">
            <a:off x="14675451" y="8709295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985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7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15" y="5217056"/>
            <a:ext cx="2826705" cy="29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15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8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20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 userDrawn="1"/>
        </p:nvSpPr>
        <p:spPr>
          <a:xfrm rot="10800000">
            <a:off x="604452" y="3397030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7495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Round Single Corner Rectangle 3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3" name="Round Same Side Corner Rectangle 32"/>
          <p:cNvSpPr/>
          <p:nvPr userDrawn="1"/>
        </p:nvSpPr>
        <p:spPr>
          <a:xfrm rot="10800000">
            <a:off x="8411049" y="3404377"/>
            <a:ext cx="7285348" cy="4977902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191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05185" y="269158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656E75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9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4200" y="2433638"/>
            <a:ext cx="6934200" cy="580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2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6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51" y="3404382"/>
            <a:ext cx="7285348" cy="2752348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8"/>
            <a:ext cx="6935999" cy="2589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2559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" name="Round Single Corner Rectangle 1"/>
          <p:cNvSpPr/>
          <p:nvPr userDrawn="1"/>
        </p:nvSpPr>
        <p:spPr>
          <a:xfrm>
            <a:off x="605184" y="2689320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" name="Round Same Side Corner Rectangle 2"/>
          <p:cNvSpPr/>
          <p:nvPr userDrawn="1"/>
        </p:nvSpPr>
        <p:spPr>
          <a:xfrm rot="10800000">
            <a:off x="604452" y="3397034"/>
            <a:ext cx="7285348" cy="497170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05305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411783" y="2696667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ound Same Side Corner Rectangle 24"/>
          <p:cNvSpPr/>
          <p:nvPr userDrawn="1"/>
        </p:nvSpPr>
        <p:spPr>
          <a:xfrm rot="10800000">
            <a:off x="8411049" y="3404377"/>
            <a:ext cx="7285348" cy="4964360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1265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605185" y="2696667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8411784" y="2704011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4948" y="3404199"/>
            <a:ext cx="6935999" cy="478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579905" y="3423019"/>
            <a:ext cx="6931145" cy="47696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60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0" name="Round Single Corner Rectangle 29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1" name="Round Same Side Corner Rectangle 30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ound Single Corner Rectangle 3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Round Same Side Corner Rectangle 3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Rectangle 3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0" name="Round Single Corner Rectangle 39"/>
          <p:cNvSpPr/>
          <p:nvPr userDrawn="1"/>
        </p:nvSpPr>
        <p:spPr>
          <a:xfrm>
            <a:off x="4547626" y="5883239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Round Same Side Corner Rectangle 40"/>
          <p:cNvSpPr/>
          <p:nvPr userDrawn="1"/>
        </p:nvSpPr>
        <p:spPr>
          <a:xfrm rot="10800000">
            <a:off x="4546895" y="6590952"/>
            <a:ext cx="7285348" cy="192642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967739" y="5899224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709699" y="6609588"/>
            <a:ext cx="6965049" cy="1735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4547627" y="589058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3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Round Single Corner Rectangle 41"/>
          <p:cNvSpPr/>
          <p:nvPr userDrawn="1"/>
        </p:nvSpPr>
        <p:spPr>
          <a:xfrm>
            <a:off x="605184" y="2699542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3" name="Round Same Side Corner Rectangle 42"/>
          <p:cNvSpPr/>
          <p:nvPr userDrawn="1"/>
        </p:nvSpPr>
        <p:spPr>
          <a:xfrm rot="10800000">
            <a:off x="604452" y="3407254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025297" y="2715526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62841" y="3402582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4" name="Round Single Corner Rectangle 53"/>
          <p:cNvSpPr/>
          <p:nvPr userDrawn="1"/>
        </p:nvSpPr>
        <p:spPr>
          <a:xfrm>
            <a:off x="8411783" y="270688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5" name="Round Same Side Corner Rectangle 54"/>
          <p:cNvSpPr/>
          <p:nvPr userDrawn="1"/>
        </p:nvSpPr>
        <p:spPr>
          <a:xfrm rot="10800000">
            <a:off x="8411049" y="341460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831896" y="2722873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8565239" y="3417804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605185" y="2706888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8411784" y="2714233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0" name="Round Single Corner Rectangle 59"/>
          <p:cNvSpPr/>
          <p:nvPr userDrawn="1"/>
        </p:nvSpPr>
        <p:spPr>
          <a:xfrm>
            <a:off x="605184" y="5787038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1" name="Round Same Side Corner Rectangle 60"/>
          <p:cNvSpPr/>
          <p:nvPr userDrawn="1"/>
        </p:nvSpPr>
        <p:spPr>
          <a:xfrm rot="10800000">
            <a:off x="604452" y="6494750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025297" y="5803022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762841" y="6490078"/>
            <a:ext cx="6987158" cy="18227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" name="Round Single Corner Rectangle 63"/>
          <p:cNvSpPr/>
          <p:nvPr userDrawn="1"/>
        </p:nvSpPr>
        <p:spPr>
          <a:xfrm>
            <a:off x="8411783" y="5794384"/>
            <a:ext cx="7284619" cy="704507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5" name="Round Same Side Corner Rectangle 64"/>
          <p:cNvSpPr/>
          <p:nvPr userDrawn="1"/>
        </p:nvSpPr>
        <p:spPr>
          <a:xfrm rot="10800000">
            <a:off x="8411049" y="6502097"/>
            <a:ext cx="7285348" cy="1973797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831896" y="5810369"/>
            <a:ext cx="6842397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565239" y="6505300"/>
            <a:ext cx="6962311" cy="180752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605185" y="5794384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9" name="Rectangle 68"/>
          <p:cNvSpPr/>
          <p:nvPr userDrawn="1"/>
        </p:nvSpPr>
        <p:spPr>
          <a:xfrm>
            <a:off x="8411784" y="5801729"/>
            <a:ext cx="411133" cy="70036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7" y="2712223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9" y="2707552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83" y="3419927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3739016" y="272257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729828" y="271790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3738281" y="343027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6738242" y="2702622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6729054" y="2697951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6737507" y="3410328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9728584" y="2709218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719396" y="2704547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9727850" y="3416924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12718189" y="2702624"/>
            <a:ext cx="2783327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709001" y="2697953"/>
            <a:ext cx="157087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 userDrawn="1"/>
        </p:nvSpPr>
        <p:spPr>
          <a:xfrm rot="10800000">
            <a:off x="12717454" y="3410330"/>
            <a:ext cx="2783606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12" y="2711720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886610" y="2707866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887373" y="271011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891858" y="2697604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81155" y="2687342"/>
            <a:ext cx="2830870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71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352403" indent="-352403" algn="l">
              <a:buFont typeface="Arial" panose="020B0604020202020204" pitchFamily="34" charset="0"/>
              <a:buChar char="•"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738917" y="3429617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766805" y="342741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718202" y="3426380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709001" y="3416924"/>
            <a:ext cx="2830870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633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748215" y="2712223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739027" y="2707552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ame Side Corner Rectangle 5"/>
          <p:cNvSpPr/>
          <p:nvPr userDrawn="1"/>
        </p:nvSpPr>
        <p:spPr>
          <a:xfrm rot="10800000">
            <a:off x="747474" y="3419920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9" name="Round Single Corner Rectangle 8"/>
          <p:cNvSpPr/>
          <p:nvPr userDrawn="1"/>
        </p:nvSpPr>
        <p:spPr>
          <a:xfrm>
            <a:off x="4561276" y="272257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552089" y="271790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1" name="Round Same Side Corner Rectangle 10"/>
          <p:cNvSpPr/>
          <p:nvPr userDrawn="1"/>
        </p:nvSpPr>
        <p:spPr>
          <a:xfrm rot="10800000">
            <a:off x="4560537" y="343026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4" name="Round Single Corner Rectangle 13"/>
          <p:cNvSpPr/>
          <p:nvPr userDrawn="1"/>
        </p:nvSpPr>
        <p:spPr>
          <a:xfrm>
            <a:off x="8395815" y="2702622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386628" y="2697951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ame Side Corner Rectangle 15"/>
          <p:cNvSpPr/>
          <p:nvPr userDrawn="1"/>
        </p:nvSpPr>
        <p:spPr>
          <a:xfrm rot="10800000">
            <a:off x="8395076" y="3410319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ound Single Corner Rectangle 18"/>
          <p:cNvSpPr/>
          <p:nvPr userDrawn="1"/>
        </p:nvSpPr>
        <p:spPr>
          <a:xfrm>
            <a:off x="12208421" y="2709218"/>
            <a:ext cx="3277606" cy="1038470"/>
          </a:xfrm>
          <a:prstGeom prst="round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199235" y="2704547"/>
            <a:ext cx="184981" cy="1293464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 userDrawn="1"/>
        </p:nvSpPr>
        <p:spPr>
          <a:xfrm rot="10800000">
            <a:off x="12207681" y="3416915"/>
            <a:ext cx="3277932" cy="4057059"/>
          </a:xfrm>
          <a:prstGeom prst="round2SameRect">
            <a:avLst>
              <a:gd name="adj1" fmla="val 7073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897309" y="2711720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4708869" y="2707866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544947" y="271011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2371696" y="2697604"/>
            <a:ext cx="3333587" cy="69739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766968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Font typeface="Arial" panose="020B0604020202020204" pitchFamily="34" charset="0"/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4561176" y="3429617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424379" y="342741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2198039" y="3426380"/>
            <a:ext cx="3333587" cy="403777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6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5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205684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274101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342517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9410932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2479347" y="2658823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20568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358486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6697132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9779877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12874906" y="264181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00527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3433097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6563481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9693865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40"/>
          <p:cNvSpPr>
            <a:spLocks noGrp="1"/>
          </p:cNvSpPr>
          <p:nvPr>
            <p:ph type="body" sz="quarter" idx="27"/>
          </p:nvPr>
        </p:nvSpPr>
        <p:spPr>
          <a:xfrm>
            <a:off x="12824247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06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863261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931676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000092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68507" y="2658823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18632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524244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8354709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5" name="Text Placeholder 40"/>
          <p:cNvSpPr>
            <a:spLocks noGrp="1"/>
          </p:cNvSpPr>
          <p:nvPr>
            <p:ph type="body" sz="quarter" idx="21"/>
          </p:nvPr>
        </p:nvSpPr>
        <p:spPr>
          <a:xfrm>
            <a:off x="11437454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1958104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5090674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8221058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40"/>
          <p:cNvSpPr>
            <a:spLocks noGrp="1"/>
          </p:cNvSpPr>
          <p:nvPr>
            <p:ph type="body" sz="quarter" idx="26"/>
          </p:nvPr>
        </p:nvSpPr>
        <p:spPr>
          <a:xfrm>
            <a:off x="11351442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043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3338113" y="2658825"/>
            <a:ext cx="3570969" cy="1084961"/>
          </a:xfrm>
          <a:prstGeom prst="homePlate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IN" sz="2467" dirty="0">
              <a:solidFill>
                <a:prstClr val="black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06528" y="2664790"/>
            <a:ext cx="3570969" cy="1084961"/>
          </a:xfrm>
          <a:prstGeom prst="chevron">
            <a:avLst/>
          </a:prstGeom>
          <a:solidFill>
            <a:srgbClr val="9CDAEB"/>
          </a:solidFill>
          <a:ln>
            <a:solidFill>
              <a:srgbClr val="9CDA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9474944" y="2658825"/>
            <a:ext cx="3570969" cy="1084961"/>
          </a:xfrm>
          <a:prstGeom prst="chevron">
            <a:avLst/>
          </a:prstGeom>
          <a:solidFill>
            <a:srgbClr val="F69E66"/>
          </a:solidFill>
          <a:ln>
            <a:solidFill>
              <a:srgbClr val="F69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045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2" name="Text Placeholder 40"/>
          <p:cNvSpPr>
            <a:spLocks noGrp="1"/>
          </p:cNvSpPr>
          <p:nvPr>
            <p:ph type="body" sz="quarter" idx="18"/>
          </p:nvPr>
        </p:nvSpPr>
        <p:spPr>
          <a:xfrm>
            <a:off x="3338113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Text Placeholder 40"/>
          <p:cNvSpPr>
            <a:spLocks noGrp="1"/>
          </p:cNvSpPr>
          <p:nvPr>
            <p:ph type="body" sz="quarter" idx="19"/>
          </p:nvPr>
        </p:nvSpPr>
        <p:spPr>
          <a:xfrm>
            <a:off x="6717296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Text Placeholder 40"/>
          <p:cNvSpPr>
            <a:spLocks noGrp="1"/>
          </p:cNvSpPr>
          <p:nvPr>
            <p:ph type="body" sz="quarter" idx="20"/>
          </p:nvPr>
        </p:nvSpPr>
        <p:spPr>
          <a:xfrm>
            <a:off x="9829561" y="2652863"/>
            <a:ext cx="3068415" cy="109092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77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40"/>
          <p:cNvSpPr>
            <a:spLocks noGrp="1"/>
          </p:cNvSpPr>
          <p:nvPr>
            <p:ph type="body" sz="quarter" idx="23"/>
          </p:nvPr>
        </p:nvSpPr>
        <p:spPr>
          <a:xfrm>
            <a:off x="3432956" y="400607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40"/>
          <p:cNvSpPr>
            <a:spLocks noGrp="1"/>
          </p:cNvSpPr>
          <p:nvPr>
            <p:ph type="body" sz="quarter" idx="24"/>
          </p:nvPr>
        </p:nvSpPr>
        <p:spPr>
          <a:xfrm>
            <a:off x="6565526" y="4000116"/>
            <a:ext cx="2823043" cy="2609559"/>
          </a:xfrm>
          <a:prstGeom prst="rect">
            <a:avLst/>
          </a:prstGeom>
          <a:ln>
            <a:solidFill>
              <a:srgbClr val="9CDAEB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40"/>
          <p:cNvSpPr>
            <a:spLocks noGrp="1"/>
          </p:cNvSpPr>
          <p:nvPr>
            <p:ph type="body" sz="quarter" idx="25"/>
          </p:nvPr>
        </p:nvSpPr>
        <p:spPr>
          <a:xfrm>
            <a:off x="9695910" y="4000116"/>
            <a:ext cx="2823043" cy="2609559"/>
          </a:xfrm>
          <a:prstGeom prst="rect">
            <a:avLst/>
          </a:prstGeom>
          <a:ln>
            <a:solidFill>
              <a:srgbClr val="F69E66"/>
            </a:solidFill>
          </a:ln>
        </p:spPr>
        <p:txBody>
          <a:bodyPr anchor="t"/>
          <a:lstStyle>
            <a:lvl1pPr marL="0" indent="0" algn="l">
              <a:buNone/>
              <a:defRPr sz="2056"/>
            </a:lvl1pPr>
            <a:lvl2pPr marL="587523" indent="0" algn="l">
              <a:buNone/>
              <a:defRPr sz="2877"/>
            </a:lvl2pPr>
            <a:lvl3pPr marL="1175048" indent="0" algn="l">
              <a:buNone/>
              <a:defRPr sz="2877"/>
            </a:lvl3pPr>
            <a:lvl4pPr marL="1762571" indent="0" algn="l">
              <a:buNone/>
              <a:defRPr sz="2877"/>
            </a:lvl4pPr>
            <a:lvl5pPr marL="2350097" indent="0" algn="l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85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 userDrawn="1"/>
        </p:nvSpPr>
        <p:spPr>
          <a:xfrm>
            <a:off x="802685" y="129999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2683" y="129999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6" name="Round Single Corner Rectangle 5"/>
          <p:cNvSpPr/>
          <p:nvPr userDrawn="1"/>
        </p:nvSpPr>
        <p:spPr>
          <a:xfrm>
            <a:off x="2036078" y="2223925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2036079" y="2223925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0" name="Round Single Corner Rectangle 9"/>
          <p:cNvSpPr/>
          <p:nvPr userDrawn="1"/>
        </p:nvSpPr>
        <p:spPr>
          <a:xfrm>
            <a:off x="802685" y="314785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802683" y="314785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2" name="Round Single Corner Rectangle 11"/>
          <p:cNvSpPr/>
          <p:nvPr userDrawn="1"/>
        </p:nvSpPr>
        <p:spPr>
          <a:xfrm>
            <a:off x="2036078" y="4071778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2036079" y="4071778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ound Single Corner Rectangle 15"/>
          <p:cNvSpPr/>
          <p:nvPr userDrawn="1"/>
        </p:nvSpPr>
        <p:spPr>
          <a:xfrm>
            <a:off x="802685" y="4995704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802683" y="501718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8" name="Round Single Corner Rectangle 17"/>
          <p:cNvSpPr/>
          <p:nvPr userDrawn="1"/>
        </p:nvSpPr>
        <p:spPr>
          <a:xfrm>
            <a:off x="2036078" y="5919631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2036079" y="5919631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802685" y="6843557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02683" y="6843557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ound Single Corner Rectangle 23"/>
          <p:cNvSpPr/>
          <p:nvPr userDrawn="1"/>
        </p:nvSpPr>
        <p:spPr>
          <a:xfrm>
            <a:off x="2036078" y="7767490"/>
            <a:ext cx="6578100" cy="682499"/>
          </a:xfrm>
          <a:prstGeom prst="round1Rect">
            <a:avLst/>
          </a:prstGeom>
          <a:solidFill>
            <a:schemeClr val="bg1"/>
          </a:solidFill>
          <a:ln>
            <a:solidFill>
              <a:srgbClr val="F39E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036079" y="7767490"/>
            <a:ext cx="411133" cy="682499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/>
          </p:nvPr>
        </p:nvSpPr>
        <p:spPr>
          <a:xfrm>
            <a:off x="1213818" y="1298326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3"/>
          </p:nvPr>
        </p:nvSpPr>
        <p:spPr>
          <a:xfrm>
            <a:off x="2458265" y="2233723"/>
            <a:ext cx="615591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8"/>
          <p:cNvSpPr>
            <a:spLocks noGrp="1"/>
          </p:cNvSpPr>
          <p:nvPr>
            <p:ph type="body" sz="quarter" idx="14"/>
          </p:nvPr>
        </p:nvSpPr>
        <p:spPr>
          <a:xfrm>
            <a:off x="1213818" y="3143570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5"/>
          </p:nvPr>
        </p:nvSpPr>
        <p:spPr>
          <a:xfrm>
            <a:off x="2447210" y="4072734"/>
            <a:ext cx="6166964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6"/>
          </p:nvPr>
        </p:nvSpPr>
        <p:spPr>
          <a:xfrm>
            <a:off x="1213818" y="5006667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8"/>
          <p:cNvSpPr>
            <a:spLocks noGrp="1"/>
          </p:cNvSpPr>
          <p:nvPr>
            <p:ph type="body" sz="quarter" idx="17"/>
          </p:nvPr>
        </p:nvSpPr>
        <p:spPr>
          <a:xfrm>
            <a:off x="2447211" y="5932058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8"/>
          <p:cNvSpPr>
            <a:spLocks noGrp="1"/>
          </p:cNvSpPr>
          <p:nvPr>
            <p:ph type="body" sz="quarter" idx="18"/>
          </p:nvPr>
        </p:nvSpPr>
        <p:spPr>
          <a:xfrm>
            <a:off x="1213818" y="6847143"/>
            <a:ext cx="6166966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8"/>
          <p:cNvSpPr>
            <a:spLocks noGrp="1"/>
          </p:cNvSpPr>
          <p:nvPr>
            <p:ph type="body" sz="quarter" idx="19"/>
          </p:nvPr>
        </p:nvSpPr>
        <p:spPr>
          <a:xfrm>
            <a:off x="2447211" y="7765346"/>
            <a:ext cx="6166962" cy="6838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7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188" y="2241550"/>
            <a:ext cx="6877050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188" y="3340100"/>
            <a:ext cx="6877050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0"/>
            <a:ext cx="6910388" cy="10985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388" cy="4913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56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g/les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352693" y="1250984"/>
            <a:ext cx="10488914" cy="728220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3" y="1250984"/>
            <a:ext cx="47923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75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4196891"/>
            <a:ext cx="12431934" cy="4472124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4"/>
            <a:ext cx="15487913" cy="279738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92893" y="2652000"/>
            <a:ext cx="12431934" cy="6017016"/>
          </a:xfrm>
          <a:prstGeom prst="rect">
            <a:avLst/>
          </a:prstGeom>
        </p:spPr>
        <p:txBody>
          <a:bodyPr/>
          <a:lstStyle>
            <a:lvl1pPr>
              <a:defRPr sz="2877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899" y="1250987"/>
            <a:ext cx="15487913" cy="11826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g/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17" name="Rounded Rectangle 16"/>
          <p:cNvSpPr/>
          <p:nvPr userDrawn="1"/>
        </p:nvSpPr>
        <p:spPr>
          <a:xfrm>
            <a:off x="1108256" y="6767390"/>
            <a:ext cx="14636148" cy="1705610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72091" y="6767390"/>
            <a:ext cx="14072310" cy="1705610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67029" y="6711706"/>
            <a:ext cx="1238225" cy="1120319"/>
            <a:chOff x="219236" y="3484545"/>
            <a:chExt cx="602426" cy="525344"/>
          </a:xfrm>
        </p:grpSpPr>
        <p:sp>
          <p:nvSpPr>
            <p:cNvPr id="24" name="Oval 23"/>
            <p:cNvSpPr/>
            <p:nvPr/>
          </p:nvSpPr>
          <p:spPr>
            <a:xfrm>
              <a:off x="256888" y="3484545"/>
              <a:ext cx="548640" cy="525344"/>
            </a:xfrm>
            <a:prstGeom prst="ellipse">
              <a:avLst/>
            </a:prstGeom>
            <a:solidFill>
              <a:srgbClr val="FCB7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755" dirty="0">
                <a:solidFill>
                  <a:prstClr val="white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236" y="3564516"/>
              <a:ext cx="602426" cy="326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485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1091847" y="7054564"/>
            <a:ext cx="14636148" cy="1422180"/>
          </a:xfrm>
          <a:prstGeom prst="roundRect">
            <a:avLst/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>
                <a:solidFill>
                  <a:prstClr val="black"/>
                </a:solidFill>
              </a:rPr>
              <a:t> </a:t>
            </a:r>
            <a:r>
              <a:rPr lang="en-US" sz="2877" dirty="0" smtClean="0">
                <a:solidFill>
                  <a:prstClr val="black"/>
                </a:solidFill>
              </a:rPr>
              <a:t>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18" name="Oval 17"/>
          <p:cNvSpPr/>
          <p:nvPr userDrawn="1"/>
        </p:nvSpPr>
        <p:spPr>
          <a:xfrm>
            <a:off x="528006" y="6998883"/>
            <a:ext cx="1127675" cy="1120319"/>
          </a:xfrm>
          <a:prstGeom prst="ellipse">
            <a:avLst/>
          </a:prstGeom>
          <a:solidFill>
            <a:srgbClr val="F29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!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55682" y="7054564"/>
            <a:ext cx="14072310" cy="142218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/>
            </a:lvl1pPr>
            <a:lvl2pPr marL="587523" indent="0">
              <a:buNone/>
              <a:defRPr sz="2877"/>
            </a:lvl2pPr>
            <a:lvl3pPr marL="1175048" indent="0">
              <a:buNone/>
              <a:defRPr sz="2877"/>
            </a:lvl3pPr>
            <a:lvl4pPr marL="1762571" indent="0">
              <a:buNone/>
              <a:defRPr sz="2877"/>
            </a:lvl4pPr>
            <a:lvl5pPr marL="2350097" indent="0">
              <a:buNone/>
              <a:defRPr sz="2877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3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 userDrawn="1"/>
        </p:nvSpPr>
        <p:spPr>
          <a:xfrm>
            <a:off x="1041728" y="6728672"/>
            <a:ext cx="14636148" cy="1701008"/>
          </a:xfrm>
          <a:prstGeom prst="roundRect">
            <a:avLst>
              <a:gd name="adj" fmla="val 9754"/>
            </a:avLst>
          </a:prstGeom>
          <a:noFill/>
          <a:ln w="12700">
            <a:solidFill>
              <a:srgbClr val="5B5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2" name="Text Placeholder 5"/>
          <p:cNvSpPr txBox="1">
            <a:spLocks/>
          </p:cNvSpPr>
          <p:nvPr userDrawn="1"/>
        </p:nvSpPr>
        <p:spPr>
          <a:xfrm>
            <a:off x="1605563" y="6728672"/>
            <a:ext cx="14072310" cy="170100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477887" y="6672988"/>
            <a:ext cx="1127675" cy="1120319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55" dirty="0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4" y="6809529"/>
            <a:ext cx="470187" cy="8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47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38" name="Text Placeholder 2"/>
          <p:cNvSpPr>
            <a:spLocks noGrp="1"/>
          </p:cNvSpPr>
          <p:nvPr userDrawn="1">
            <p:ph type="body" sz="quarter" idx="15"/>
          </p:nvPr>
        </p:nvSpPr>
        <p:spPr>
          <a:xfrm>
            <a:off x="364903" y="1250987"/>
            <a:ext cx="15528768" cy="9398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91847" y="2841658"/>
            <a:ext cx="14636148" cy="2297075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28006" y="2795062"/>
            <a:ext cx="1127675" cy="1120321"/>
          </a:xfrm>
          <a:prstGeom prst="ellipse">
            <a:avLst/>
          </a:prstGeom>
          <a:solidFill>
            <a:srgbClr val="64BA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Q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93131" y="6044031"/>
            <a:ext cx="14636148" cy="2159160"/>
          </a:xfrm>
          <a:prstGeom prst="roundRect">
            <a:avLst/>
          </a:prstGeom>
          <a:noFill/>
          <a:ln w="12700">
            <a:solidFill>
              <a:srgbClr val="939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77" dirty="0" smtClean="0">
                <a:solidFill>
                  <a:prstClr val="black"/>
                </a:solidFill>
              </a:rPr>
              <a:t>       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29292" y="5998633"/>
            <a:ext cx="1127675" cy="1120319"/>
          </a:xfrm>
          <a:prstGeom prst="ellipse">
            <a:avLst/>
          </a:prstGeom>
          <a:solidFill>
            <a:srgbClr val="2CC2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55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Text Placeholder 31"/>
          <p:cNvSpPr txBox="1">
            <a:spLocks/>
          </p:cNvSpPr>
          <p:nvPr userDrawn="1"/>
        </p:nvSpPr>
        <p:spPr>
          <a:xfrm>
            <a:off x="1655684" y="2863569"/>
            <a:ext cx="14072310" cy="2299602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ct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 Placeholder 31"/>
          <p:cNvSpPr txBox="1">
            <a:spLocks/>
          </p:cNvSpPr>
          <p:nvPr userDrawn="1"/>
        </p:nvSpPr>
        <p:spPr>
          <a:xfrm>
            <a:off x="1655684" y="6068470"/>
            <a:ext cx="14072310" cy="2134718"/>
          </a:xfrm>
          <a:prstGeom prst="rect">
            <a:avLst/>
          </a:prstGeom>
        </p:spPr>
        <p:txBody>
          <a:bodyPr vert="horz" lIns="187945" tIns="93973" rIns="187945" bIns="93973" rtlCol="0" anchor="ctr"/>
          <a:lstStyle>
            <a:defPPr>
              <a:defRPr lang="en-US"/>
            </a:defPPr>
            <a:lvl1pPr marL="0" indent="0" algn="r" defTabSz="585399" rtl="0" eaLnBrk="1" latinLnBrk="0" hangingPunct="1"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5841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683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524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365" indent="0" algn="l" defTabSz="585399" rtl="0" eaLnBrk="1" latinLnBrk="0" hangingPunct="1">
              <a:buNone/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4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56197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488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41596" algn="l" defTabSz="585399" rtl="0" eaLnBrk="1" latinLnBrk="0" hangingPunct="1">
              <a:defRPr sz="11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77" dirty="0" smtClean="0">
                <a:solidFill>
                  <a:prstClr val="black"/>
                </a:solidFill>
              </a:rPr>
              <a:t>Click to edit Master text styles</a:t>
            </a:r>
            <a:endParaRPr lang="en-US" sz="287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45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Assignment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6" name="Picture 6" descr="http://simplistock.blrsimplilearn.com/uploads/2038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60" y="3274571"/>
            <a:ext cx="3337126" cy="366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71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42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39" name="TextBox 38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8" name="TextBox 47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36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/>
          <a:lstStyle/>
          <a:p>
            <a:fld id="{8524A6C9-6CE9-4945-93D4-91E4A7F47F6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9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50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7868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Quiz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</a:t>
            </a:r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 userDrawn="1"/>
        </p:nvSpPr>
        <p:spPr>
          <a:xfrm>
            <a:off x="511579" y="1306360"/>
            <a:ext cx="1698904" cy="661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51" dirty="0" smtClean="0">
                <a:solidFill>
                  <a:prstClr val="black"/>
                </a:solidFill>
              </a:rPr>
              <a:t>KNOWLEDGE CHECK</a:t>
            </a:r>
            <a:endParaRPr lang="en-US" sz="1851" dirty="0">
              <a:solidFill>
                <a:prstClr val="black"/>
              </a:solidFill>
            </a:endParaRP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2981" y="3935024"/>
            <a:ext cx="1969447" cy="1679647"/>
          </a:xfrm>
          <a:prstGeom prst="rect">
            <a:avLst/>
          </a:prstGeom>
        </p:spPr>
      </p:pic>
      <p:sp>
        <p:nvSpPr>
          <p:cNvPr id="54" name="TextBox 53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6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8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Rectangle 37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44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32819" y="1248878"/>
            <a:ext cx="3426097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8" b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 dirty="0">
              <a:solidFill>
                <a:prstClr val="white"/>
              </a:solidFill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089699" y="1242017"/>
            <a:ext cx="11814230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39786" y="1529601"/>
            <a:ext cx="2978561" cy="10838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77"/>
            </a:lvl1pPr>
          </a:lstStyle>
          <a:p>
            <a:pPr lvl="0"/>
            <a:r>
              <a:rPr lang="en-US" dirty="0" smtClean="0"/>
              <a:t>Click to edit text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9" y="3859372"/>
            <a:ext cx="2599593" cy="464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3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8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 smtClean="0">
                <a:solidFill>
                  <a:prstClr val="white"/>
                </a:solidFill>
              </a:rPr>
              <a:t>Quiz</a:t>
            </a:r>
            <a:endParaRPr lang="en-US" sz="7399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91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166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iz_single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1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 userDrawn="1"/>
        </p:nvSpPr>
        <p:spPr>
          <a:xfrm>
            <a:off x="1" y="6798912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1664103" y="2961194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1664102" y="4603389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664103" y="5424486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970753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33"/>
          </p:nvPr>
        </p:nvSpPr>
        <p:spPr>
          <a:xfrm>
            <a:off x="2329744" y="3796472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2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9744" y="4603335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3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9744" y="5428254"/>
            <a:ext cx="11250640" cy="70171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004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821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24186"/>
            <a:ext cx="1463433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2" y="-24186"/>
            <a:ext cx="7101807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5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24186"/>
            <a:ext cx="469865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7" y="-24186"/>
            <a:ext cx="166412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24186"/>
            <a:ext cx="1668996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6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6"/>
            <a:ext cx="1698902" cy="1722178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6"/>
            <a:ext cx="15376232" cy="17221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prstClr val="black"/>
              </a:solidFill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68" y="931282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lang="en-US" sz="2877" b="0" dirty="0"/>
            </a:lvl1pPr>
          </a:lstStyle>
          <a:p>
            <a:pPr marL="0" lvl="0" indent="0">
              <a:buNone/>
            </a:pPr>
            <a:r>
              <a:rPr lang="en-US" dirty="0" smtClean="0"/>
              <a:t>This is a dummy text for 2 line options.</a:t>
            </a:r>
            <a:endParaRPr lang="en-US" dirty="0"/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6"/>
            <a:ext cx="0" cy="172217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804394" y="1671458"/>
            <a:ext cx="1171399" cy="5416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88"/>
            </a:lvl1pPr>
            <a:lvl2pPr marL="587523" indent="0" algn="ctr">
              <a:buNone/>
              <a:defRPr/>
            </a:lvl2pPr>
            <a:lvl3pPr marL="1175048" indent="0" algn="ctr">
              <a:buNone/>
              <a:defRPr/>
            </a:lvl3pPr>
            <a:lvl4pPr marL="1762571" indent="0" algn="ctr">
              <a:buNone/>
              <a:defRPr/>
            </a:lvl4pPr>
            <a:lvl5pPr marL="2350097" indent="0" algn="ctr">
              <a:buNone/>
              <a:defRPr/>
            </a:lvl5pPr>
          </a:lstStyle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2" y="978739"/>
            <a:ext cx="1698904" cy="5983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88" dirty="0" smtClean="0">
                <a:solidFill>
                  <a:prstClr val="black"/>
                </a:solidFill>
              </a:rPr>
              <a:t>QUIZ</a:t>
            </a:r>
            <a:endParaRPr lang="en-US" sz="3288" dirty="0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>
            <p:extLst/>
          </p:nvPr>
        </p:nvGraphicFramePr>
        <p:xfrm>
          <a:off x="13805529" y="3419270"/>
          <a:ext cx="2058918" cy="2065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Image" r:id="rId3" imgW="2539683" imgH="2450794" progId="">
                  <p:embed/>
                </p:oleObj>
              </mc:Choice>
              <mc:Fallback>
                <p:oleObj name="Image" r:id="rId3" imgW="2539683" imgH="24507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29" y="3419270"/>
                        <a:ext cx="2058918" cy="2065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 userDrawn="1"/>
        </p:nvSpPr>
        <p:spPr>
          <a:xfrm>
            <a:off x="1664103" y="2771372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a.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64102" y="3782292"/>
            <a:ext cx="471604" cy="53508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b.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64102" y="4793211"/>
            <a:ext cx="623378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c.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64103" y="5804130"/>
            <a:ext cx="666212" cy="5350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d.</a:t>
            </a:r>
            <a:endParaRPr lang="en-US" sz="2877" dirty="0">
              <a:solidFill>
                <a:prstClr val="black"/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2329744" y="2715101"/>
            <a:ext cx="11250640" cy="88359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50000"/>
              </a:lnSpc>
              <a:buNone/>
              <a:defRPr sz="2877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34"/>
          </p:nvPr>
        </p:nvSpPr>
        <p:spPr>
          <a:xfrm>
            <a:off x="2324541" y="574785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35"/>
          </p:nvPr>
        </p:nvSpPr>
        <p:spPr>
          <a:xfrm>
            <a:off x="2321088" y="3726020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36"/>
          </p:nvPr>
        </p:nvSpPr>
        <p:spPr>
          <a:xfrm>
            <a:off x="2322814" y="4736939"/>
            <a:ext cx="11250640" cy="883594"/>
          </a:xfrm>
          <a:prstGeom prst="rect">
            <a:avLst/>
          </a:prstGeom>
        </p:spPr>
        <p:txBody>
          <a:bodyPr anchor="ctr"/>
          <a:lstStyle>
            <a:lvl1pPr>
              <a:defRPr lang="en-US" sz="2877" dirty="0" smtClean="0"/>
            </a:lvl1pPr>
          </a:lstStyle>
          <a:p>
            <a:pPr marL="0" lvl="0" indent="0">
              <a:lnSpc>
                <a:spcPct val="50000"/>
              </a:lnSpc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84" y="47829"/>
            <a:ext cx="1761214" cy="636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 userDrawn="1"/>
        </p:nvSpPr>
        <p:spPr>
          <a:xfrm>
            <a:off x="1" y="6789113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" dirty="0">
              <a:solidFill>
                <a:prstClr val="white"/>
              </a:solidFill>
            </a:endParaRP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89443" y="7435666"/>
            <a:ext cx="15375004" cy="13338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77" b="1"/>
            </a:lvl1pPr>
          </a:lstStyle>
          <a:p>
            <a:pPr lvl="0"/>
            <a:r>
              <a:rPr lang="en-US" dirty="0" smtClean="0"/>
              <a:t>Explanation: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489441" y="6789112"/>
            <a:ext cx="3369640" cy="5350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7" dirty="0" smtClean="0">
                <a:solidFill>
                  <a:prstClr val="black"/>
                </a:solidFill>
              </a:rPr>
              <a:t>The correct answer is</a:t>
            </a:r>
            <a:endParaRPr lang="en-US" sz="2877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396854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3"/>
          <p:cNvSpPr>
            <a:spLocks noGrp="1"/>
          </p:cNvSpPr>
          <p:nvPr>
            <p:ph sz="quarter" idx="37" hasCustomPrompt="1"/>
          </p:nvPr>
        </p:nvSpPr>
        <p:spPr>
          <a:xfrm>
            <a:off x="3785965" y="6832439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>
              <a:defRPr lang="en-US" sz="2877" b="1" smtClean="0">
                <a:solidFill>
                  <a:srgbClr val="3C9F37"/>
                </a:solidFill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5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5"/>
            <a:ext cx="15528768" cy="497446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8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23" indent="0">
              <a:buNone/>
              <a:defRPr/>
            </a:lvl2pPr>
            <a:lvl3pPr marL="1175048" indent="0">
              <a:buNone/>
              <a:defRPr/>
            </a:lvl3pPr>
            <a:lvl4pPr marL="1762571" indent="0">
              <a:buNone/>
              <a:defRPr/>
            </a:lvl4pPr>
            <a:lvl5pPr marL="2350097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3" y="877463"/>
            <a:ext cx="14039524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67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6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bullet points in Calibri 28, sentence case</a:t>
            </a:r>
          </a:p>
          <a:p>
            <a:pPr marL="304792" lvl="0" indent="-304792" algn="l" defTabSz="121917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3586098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463432" y="-4724"/>
            <a:ext cx="7101808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black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2275207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257" tIns="56630" rIns="113257" bIns="5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26" b="1">
              <a:solidFill>
                <a:prstClr val="white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4903" y="1250984"/>
            <a:ext cx="15528769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773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169" b="0" smtClean="0">
                <a:latin typeface="+mn-lt"/>
              </a:defRPr>
            </a:lvl1pPr>
            <a:lvl2pPr marL="566242" indent="0">
              <a:buNone/>
              <a:defRPr/>
            </a:lvl2pPr>
            <a:lvl3pPr marL="1132484" indent="0">
              <a:buNone/>
              <a:defRPr/>
            </a:lvl3pPr>
            <a:lvl4pPr marL="1698726" indent="0">
              <a:buNone/>
              <a:defRPr/>
            </a:lvl4pPr>
            <a:lvl5pPr marL="2264969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5115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81">
              <a:solidFill>
                <a:prstClr val="white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2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3660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203235" y="1250985"/>
            <a:ext cx="5638372" cy="7185163"/>
          </a:xfrm>
          <a:prstGeom prst="rect">
            <a:avLst/>
          </a:prstGeom>
        </p:spPr>
        <p:txBody>
          <a:bodyPr/>
          <a:lstStyle>
            <a:lvl1pPr>
              <a:defRPr sz="2878"/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7"/>
            <a:ext cx="13306557" cy="670312"/>
          </a:xfrm>
          <a:prstGeom prst="rect">
            <a:avLst/>
          </a:prstGeom>
        </p:spPr>
        <p:txBody>
          <a:bodyPr lIns="91440" tIns="0" rIns="0" bIns="0" anchor="ctr" anchorCtr="0"/>
          <a:lstStyle>
            <a:lvl1pPr marL="0" indent="0">
              <a:buNone/>
              <a:defRPr lang="en-US" sz="3289" b="0" smtClean="0">
                <a:latin typeface="+mn-lt"/>
              </a:defRPr>
            </a:lvl1pPr>
            <a:lvl2pPr marL="587518" indent="0">
              <a:buNone/>
              <a:defRPr/>
            </a:lvl2pPr>
            <a:lvl3pPr marL="1175037" indent="0">
              <a:buNone/>
              <a:defRPr/>
            </a:lvl3pPr>
            <a:lvl4pPr marL="1762555" indent="0">
              <a:buNone/>
              <a:defRPr/>
            </a:lvl4pPr>
            <a:lvl5pPr marL="2350072" indent="0">
              <a:buNone/>
              <a:defRPr/>
            </a:lvl5pPr>
          </a:lstStyle>
          <a:p>
            <a:pPr lvl="0"/>
            <a:r>
              <a:rPr lang="en-US" dirty="0" smtClean="0">
                <a:latin typeface="+mj-lt"/>
              </a:rPr>
              <a:t>Title Text 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113" y="877463"/>
            <a:ext cx="14039523" cy="39000"/>
          </a:xfrm>
          <a:prstGeom prst="rect">
            <a:avLst/>
          </a:prstGeom>
          <a:gradFill flip="none" rotWithShape="1">
            <a:gsLst>
              <a:gs pos="23000">
                <a:srgbClr val="F28020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0" dirty="0">
              <a:solidFill>
                <a:prstClr val="white"/>
              </a:solidFill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64902" y="1250984"/>
            <a:ext cx="9605032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878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82" y="8630083"/>
            <a:ext cx="1181945" cy="486834"/>
          </a:xfrm>
          <a:prstGeom prst="rect">
            <a:avLst/>
          </a:prstGeom>
        </p:spPr>
        <p:txBody>
          <a:bodyPr/>
          <a:lstStyle>
            <a:lvl1pPr>
              <a:defRPr sz="2878" b="1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8524A6C9-6CE9-4945-93D4-91E4A7F47F6F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10" y="281244"/>
            <a:ext cx="2157353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8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 userDrawn="1"/>
        </p:nvSpPr>
        <p:spPr>
          <a:xfrm>
            <a:off x="1" y="7677020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1" y="7545045"/>
            <a:ext cx="16256000" cy="130964"/>
            <a:chOff x="0" y="474414"/>
            <a:chExt cx="7908925" cy="61412"/>
          </a:xfrm>
        </p:grpSpPr>
        <p:sp>
          <p:nvSpPr>
            <p:cNvPr id="78" name="Rectangle 77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79" name="Rectangle 78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2" name="Rectangle 81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3" name="Rectangle 82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  <p:sp>
          <p:nvSpPr>
            <p:cNvPr id="84" name="Rectangle 83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>
                <a:solidFill>
                  <a:prstClr val="white"/>
                </a:solidFill>
              </a:endParaRPr>
            </a:p>
          </p:txBody>
        </p:sp>
      </p:grpSp>
      <p:sp>
        <p:nvSpPr>
          <p:cNvPr id="86" name="Oval 85"/>
          <p:cNvSpPr>
            <a:spLocks noChangeAspect="1"/>
          </p:cNvSpPr>
          <p:nvPr userDrawn="1"/>
        </p:nvSpPr>
        <p:spPr>
          <a:xfrm>
            <a:off x="3974715" y="2471155"/>
            <a:ext cx="3549855" cy="36830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293764" algn="ctr">
              <a:lnSpc>
                <a:spcPct val="90000"/>
              </a:lnSpc>
              <a:spcBef>
                <a:spcPts val="1284"/>
              </a:spcBef>
              <a:buFont typeface="Arial" panose="020B0604020202020204" pitchFamily="34" charset="0"/>
              <a:buChar char="•"/>
            </a:pPr>
            <a:endParaRPr lang="en-US" sz="2367">
              <a:solidFill>
                <a:prstClr val="white"/>
              </a:solidFill>
            </a:endParaRPr>
          </a:p>
        </p:txBody>
      </p:sp>
      <p:sp>
        <p:nvSpPr>
          <p:cNvPr id="87" name="Oval 86"/>
          <p:cNvSpPr/>
          <p:nvPr userDrawn="1"/>
        </p:nvSpPr>
        <p:spPr>
          <a:xfrm>
            <a:off x="3974717" y="2466349"/>
            <a:ext cx="3520581" cy="3652716"/>
          </a:xfrm>
          <a:prstGeom prst="ellipse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516" y="3394734"/>
            <a:ext cx="2718089" cy="1847171"/>
          </a:xfrm>
          <a:prstGeom prst="rect">
            <a:avLst/>
          </a:prstGeom>
        </p:spPr>
      </p:pic>
      <p:sp>
        <p:nvSpPr>
          <p:cNvPr id="89" name="Rectangle 88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784776" y="3586756"/>
            <a:ext cx="3344056" cy="97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03241">
              <a:defRPr/>
            </a:pPr>
            <a:r>
              <a:rPr lang="en-US" sz="5755" b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Thank You</a:t>
            </a:r>
            <a:endParaRPr lang="en-US" sz="5755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88118" y="8709295"/>
            <a:ext cx="5015347" cy="3771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51" dirty="0" smtClean="0">
                <a:solidFill>
                  <a:prstClr val="white"/>
                </a:solidFill>
              </a:rPr>
              <a:t>©</a:t>
            </a:r>
            <a:r>
              <a:rPr lang="en-US" sz="1851" dirty="0" smtClean="0">
                <a:solidFill>
                  <a:prstClr val="black"/>
                </a:solidFill>
              </a:rPr>
              <a:t> </a:t>
            </a:r>
            <a:r>
              <a:rPr lang="en-US" sz="1851" dirty="0" smtClean="0">
                <a:solidFill>
                  <a:prstClr val="white"/>
                </a:solidFill>
              </a:rPr>
              <a:t>Copyright 2015, Simplilearn. All rights reserved.</a:t>
            </a:r>
            <a:endParaRPr lang="en-US" sz="1851" dirty="0">
              <a:solidFill>
                <a:prstClr val="white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624" y="235393"/>
            <a:ext cx="2409654" cy="87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lide Number Placeholder 5"/>
          <p:cNvSpPr>
            <a:spLocks noGrp="1"/>
          </p:cNvSpPr>
          <p:nvPr userDrawn="1"/>
        </p:nvSpPr>
        <p:spPr>
          <a:xfrm flipH="1">
            <a:off x="14554266" y="8713304"/>
            <a:ext cx="118194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1248305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415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48305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7245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96610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20761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914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69066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93219" algn="l" defTabSz="1248305" rtl="0" eaLnBrk="1" latinLnBrk="0" hangingPunct="1">
              <a:defRPr sz="24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524A6C9-6CE9-4945-93D4-91E4A7F47F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188" y="609600"/>
            <a:ext cx="5243512" cy="2133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0388" y="1316038"/>
            <a:ext cx="8229600" cy="6499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188" y="2743200"/>
            <a:ext cx="5243512" cy="508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A39F6A64-693E-49AB-AC32-2D76D56B2DB3}" type="datetimeFigureOut">
              <a:rPr lang="en-US" smtClean="0">
                <a:solidFill>
                  <a:prstClr val="black"/>
                </a:solidFill>
              </a:rPr>
              <a:pPr/>
              <a:t>11/29/2016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/>
          <a:lstStyle/>
          <a:p>
            <a:fld id="{E32C7704-B885-43D6-8AB2-7CB0FB8CE4F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9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42" Type="http://schemas.openxmlformats.org/officeDocument/2006/relationships/slideLayout" Target="../slideLayouts/slideLayout65.xml"/><Relationship Id="rId47" Type="http://schemas.openxmlformats.org/officeDocument/2006/relationships/slideLayout" Target="../slideLayouts/slideLayout70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60.xml"/><Relationship Id="rId40" Type="http://schemas.openxmlformats.org/officeDocument/2006/relationships/slideLayout" Target="../slideLayouts/slideLayout63.xml"/><Relationship Id="rId45" Type="http://schemas.openxmlformats.org/officeDocument/2006/relationships/slideLayout" Target="../slideLayouts/slideLayout68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36" Type="http://schemas.openxmlformats.org/officeDocument/2006/relationships/slideLayout" Target="../slideLayouts/slideLayout59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4" Type="http://schemas.openxmlformats.org/officeDocument/2006/relationships/slideLayout" Target="../slideLayouts/slideLayout67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58.xml"/><Relationship Id="rId43" Type="http://schemas.openxmlformats.org/officeDocument/2006/relationships/slideLayout" Target="../slideLayouts/slideLayout66.xml"/><Relationship Id="rId48" Type="http://schemas.openxmlformats.org/officeDocument/2006/relationships/slideLayout" Target="../slideLayouts/slideLayout71.xml"/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61.xml"/><Relationship Id="rId4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43.xml"/><Relationship Id="rId41" Type="http://schemas.openxmlformats.org/officeDocument/2006/relationships/slideLayout" Target="../slideLayouts/slideLayout64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7159886" y="4128240"/>
            <a:ext cx="7796956" cy="97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55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Spot the Error</a:t>
            </a:r>
            <a:endParaRPr lang="en-US" sz="5755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6386" name="Picture 2" descr="http://simplistock.blrsimplilearn.com/uploads/27062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68" y="2749427"/>
            <a:ext cx="2860018" cy="42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simplistock.blrsimplilearn.com/uploads/3511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335" y="3079080"/>
            <a:ext cx="3416686" cy="307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4724"/>
            <a:ext cx="1463433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1463432" y="-4724"/>
            <a:ext cx="7101807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8565235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969933" y="-4724"/>
            <a:ext cx="469865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439797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09" y="-4724"/>
            <a:ext cx="1668996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12275206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white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509" y="281244"/>
            <a:ext cx="2157354" cy="7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EBFD264-AA23-48DA-8917-7592E1D31AE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11/29/2016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/>
            <a:fld id="{E6C66ACC-6D3E-42BE-8AD3-0DD69A63F81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0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263" y="8839009"/>
            <a:ext cx="16253204" cy="292361"/>
          </a:xfrm>
          <a:prstGeom prst="rect">
            <a:avLst/>
          </a:prstGeom>
          <a:solidFill>
            <a:srgbClr val="C4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flipH="1">
            <a:off x="1" y="8798336"/>
            <a:ext cx="4468083" cy="345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03241"/>
            <a:r>
              <a:rPr lang="en-US" sz="1644" dirty="0" smtClean="0">
                <a:solidFill>
                  <a:srgbClr val="E7E6E6">
                    <a:lumMod val="25000"/>
                  </a:srgbClr>
                </a:solidFill>
              </a:rPr>
              <a:t>© Copyright 2016, Simplilearn. All rights reserved.</a:t>
            </a:r>
            <a:endParaRPr lang="en-US" sz="1644" dirty="0">
              <a:solidFill>
                <a:srgbClr val="E7E6E6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2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1" r:id="rId31"/>
    <p:sldLayoutId id="2147483862" r:id="rId32"/>
    <p:sldLayoutId id="2147483863" r:id="rId33"/>
    <p:sldLayoutId id="2147483864" r:id="rId34"/>
    <p:sldLayoutId id="2147483865" r:id="rId35"/>
    <p:sldLayoutId id="2147483866" r:id="rId36"/>
    <p:sldLayoutId id="2147483867" r:id="rId37"/>
    <p:sldLayoutId id="2147483868" r:id="rId38"/>
    <p:sldLayoutId id="2147483869" r:id="rId39"/>
    <p:sldLayoutId id="2147483870" r:id="rId40"/>
    <p:sldLayoutId id="2147483871" r:id="rId41"/>
    <p:sldLayoutId id="2147483872" r:id="rId42"/>
    <p:sldLayoutId id="2147483873" r:id="rId43"/>
    <p:sldLayoutId id="2147483874" r:id="rId44"/>
    <p:sldLayoutId id="2147483875" r:id="rId45"/>
    <p:sldLayoutId id="2147483876" r:id="rId46"/>
    <p:sldLayoutId id="2147483877" r:id="rId47"/>
    <p:sldLayoutId id="2147483878" r:id="rId48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01 – Git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IN" sz="2600" dirty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newly created repository, demonstrate the ability to change a file from untracked status to tracked and later unstage the file so that it becomes “untracked” again.</a:t>
            </a:r>
            <a:endParaRPr lang="en-US" sz="2600" dirty="0">
              <a:solidFill>
                <a:prstClr val="black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47764" y="8368858"/>
            <a:ext cx="100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Click each tab to know more. </a:t>
            </a:r>
            <a:r>
              <a:rPr lang="en-US" sz="2000" i="1" dirty="0" smtClean="0">
                <a:solidFill>
                  <a:schemeClr val="accent2"/>
                </a:solidFill>
              </a:rPr>
              <a:t>Click </a:t>
            </a:r>
            <a:r>
              <a:rPr lang="en-US" sz="2000" i="1" dirty="0">
                <a:solidFill>
                  <a:schemeClr val="accent2"/>
                </a:solidFill>
              </a:rPr>
              <a:t>the Resources tab to download the </a:t>
            </a:r>
            <a:r>
              <a:rPr lang="en-US" sz="2000" i="1" dirty="0" smtClean="0">
                <a:solidFill>
                  <a:schemeClr val="accent2"/>
                </a:solidFill>
              </a:rPr>
              <a:t>file </a:t>
            </a:r>
            <a:r>
              <a:rPr lang="en-US" sz="2000" i="1" dirty="0">
                <a:solidFill>
                  <a:schemeClr val="accent2"/>
                </a:solidFill>
              </a:rPr>
              <a:t>for this assignment.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schemeClr val="tx1"/>
                </a:solidFill>
              </a:rPr>
              <a:t>Solution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Problem</a:t>
            </a:r>
            <a:endParaRPr lang="en-US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Assignment 01 – Git</a:t>
            </a:r>
            <a:r>
              <a:rPr lang="en-US" dirty="0"/>
              <a:t> </a:t>
            </a:r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3823" y="1388534"/>
            <a:ext cx="15488356" cy="7529689"/>
          </a:xfrm>
          <a:prstGeom prst="roundRect">
            <a:avLst>
              <a:gd name="adj" fmla="val 1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5100" y="2223913"/>
            <a:ext cx="15398056" cy="6592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1219170">
              <a:lnSpc>
                <a:spcPct val="150000"/>
              </a:lnSpc>
            </a:pP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 can be downloaded from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260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“downloads section.”  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encourage you to use the solution to only verify </a:t>
            </a:r>
            <a:r>
              <a:rPr lang="en-US" sz="2600" u="sng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</a:t>
            </a:r>
            <a:r>
              <a:rPr lang="en-US" sz="2600" dirty="0" smtClean="0">
                <a:solidFill>
                  <a:prstClr val="black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answer, after you attempt it yourself.</a:t>
            </a:r>
            <a:endParaRPr lang="en-US" sz="2600" dirty="0">
              <a:solidFill>
                <a:srgbClr val="61B4D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595018" y="1399823"/>
            <a:ext cx="2182722" cy="67733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 smtClean="0">
                <a:solidFill>
                  <a:prstClr val="white"/>
                </a:solidFill>
              </a:rPr>
              <a:t>Solution</a:t>
            </a:r>
            <a:endParaRPr lang="en-US" sz="3000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8075" y="1399823"/>
            <a:ext cx="2182722" cy="67733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rgbClr val="61B4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r>
              <a:rPr lang="en-US" sz="3000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0833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ilearn Training v3.potx" id="{60136ACF-5152-4115-8E80-B36F80E039E6}" vid="{F973FFD7-C3B8-4956-A5CF-6E7E679E2DE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Simplilearn Training v3</Template>
  <TotalTime>13192</TotalTime>
  <Words>95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Custom Design</vt:lpstr>
      <vt:lpstr>1_Office Theme</vt:lpstr>
      <vt:lpstr>2_Office Theme</vt:lpstr>
      <vt:lpstr>Image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Divya Joan</cp:lastModifiedBy>
  <cp:revision>652</cp:revision>
  <dcterms:created xsi:type="dcterms:W3CDTF">2015-05-06T16:52:47Z</dcterms:created>
  <dcterms:modified xsi:type="dcterms:W3CDTF">2016-11-29T12:30:21Z</dcterms:modified>
</cp:coreProperties>
</file>