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7"/>
  </p:notesMasterIdLst>
  <p:handoutMasterIdLst>
    <p:handoutMasterId r:id="rId8"/>
  </p:handoutMasterIdLst>
  <p:sldIdLst>
    <p:sldId id="520" r:id="rId4"/>
    <p:sldId id="517" r:id="rId5"/>
    <p:sldId id="518" r:id="rId6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700"/>
    <a:srgbClr val="61B4DF"/>
    <a:srgbClr val="9CDAEB"/>
    <a:srgbClr val="F69E66"/>
    <a:srgbClr val="FAC36F"/>
    <a:srgbClr val="EF8214"/>
    <a:srgbClr val="FFFFFF"/>
    <a:srgbClr val="FFFF66"/>
    <a:srgbClr val="E27A1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278" autoAdjust="0"/>
  </p:normalViewPr>
  <p:slideViewPr>
    <p:cSldViewPr snapToGrid="0" showGuides="1">
      <p:cViewPr varScale="1">
        <p:scale>
          <a:sx n="74" d="100"/>
          <a:sy n="74" d="100"/>
        </p:scale>
        <p:origin x="762" y="78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6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>
                <a:solidFill>
                  <a:prstClr val="black"/>
                </a:solidFill>
              </a:rPr>
              <a:t> </a:t>
            </a:r>
            <a:r>
              <a:rPr lang="en-US" sz="2877" dirty="0" smtClean="0">
                <a:solidFill>
                  <a:prstClr val="black"/>
                </a:solidFill>
              </a:rPr>
              <a:t>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Assignment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2016,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 02 – Deleting Files in Git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two files a.txt and b.txt into a repository. Stage and commit these files. Now delete a.txt from the working directory and the staged area, whereas delete b.txt from </a:t>
            </a:r>
            <a:r>
              <a:rPr lang="en-IN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staged </a:t>
            </a: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area but retain in </a:t>
            </a:r>
            <a:r>
              <a:rPr lang="en-IN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working </a:t>
            </a: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directory.</a:t>
            </a:r>
            <a:endParaRPr lang="en-US" sz="2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7764" y="8368858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Click each tab to know more. </a:t>
            </a:r>
            <a:r>
              <a:rPr lang="en-US" sz="2000" i="1" dirty="0" smtClean="0">
                <a:solidFill>
                  <a:schemeClr val="accent2"/>
                </a:solidFill>
              </a:rPr>
              <a:t>Click </a:t>
            </a:r>
            <a:r>
              <a:rPr lang="en-US" sz="2000" i="1" dirty="0">
                <a:solidFill>
                  <a:schemeClr val="accent2"/>
                </a:solidFill>
              </a:rPr>
              <a:t>the Resources tab to download the </a:t>
            </a:r>
            <a:r>
              <a:rPr lang="en-US" sz="2000" i="1" dirty="0" smtClean="0">
                <a:solidFill>
                  <a:schemeClr val="accent2"/>
                </a:solidFill>
              </a:rPr>
              <a:t>file </a:t>
            </a:r>
            <a:r>
              <a:rPr lang="en-US" sz="2000" i="1" dirty="0">
                <a:solidFill>
                  <a:schemeClr val="accent2"/>
                </a:solidFill>
              </a:rPr>
              <a:t>for this assignment.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schemeClr val="tx1"/>
                </a:solidFill>
              </a:rPr>
              <a:t>Solution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Problem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 02 – Deleting Files in Git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 can be downloaded from </a:t>
            </a:r>
            <a:r>
              <a:rPr lang="en-US" sz="26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6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“downloads section.”  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encourage you to use the solution to only verify </a:t>
            </a:r>
            <a:r>
              <a:rPr lang="en-US" sz="2600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answer, after you attempt it yourself.</a:t>
            </a:r>
            <a:endParaRPr lang="en-US" sz="2600" dirty="0">
              <a:solidFill>
                <a:srgbClr val="61B4D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Solution</a:t>
            </a: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9083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13194</TotalTime>
  <Words>109</Words>
  <Application>Microsoft Office PowerPoint</Application>
  <PresentationFormat>Custom</PresentationFormat>
  <Paragraphs>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Divya Joan</cp:lastModifiedBy>
  <cp:revision>653</cp:revision>
  <dcterms:created xsi:type="dcterms:W3CDTF">2015-05-06T16:52:47Z</dcterms:created>
  <dcterms:modified xsi:type="dcterms:W3CDTF">2016-11-29T12:31:19Z</dcterms:modified>
</cp:coreProperties>
</file>