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85278" autoAdjust="0"/>
  </p:normalViewPr>
  <p:slideViewPr>
    <p:cSldViewPr snapToGrid="0" showGuides="1">
      <p:cViewPr varScale="1">
        <p:scale>
          <a:sx n="48" d="100"/>
          <a:sy n="48" d="100"/>
        </p:scale>
        <p:origin x="762" y="4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03 – Configuring Git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making a couple of commits, modify the global settings for name and email and make a couple of additional commits. </a:t>
            </a:r>
            <a:endParaRPr lang="en-IN" sz="26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IN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history of the commits, which will display the old and new configurations. </a:t>
            </a:r>
            <a:endParaRPr lang="en-IN" sz="26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9170">
              <a:lnSpc>
                <a:spcPct val="150000"/>
              </a:lnSpc>
            </a:pPr>
            <a:r>
              <a:rPr lang="en-IN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</a:t>
            </a: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reconfigure Git to ignore files with .txt extension and add two files a.txt and b.txt into the repository.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 smtClean="0"/>
              <a:t>03 </a:t>
            </a:r>
            <a:r>
              <a:rPr lang="en-US" dirty="0" smtClean="0"/>
              <a:t>– </a:t>
            </a:r>
            <a:r>
              <a:rPr lang="en-US" dirty="0" smtClean="0"/>
              <a:t>Configuring Git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13196</TotalTime>
  <Words>123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Puja Sharma</cp:lastModifiedBy>
  <cp:revision>655</cp:revision>
  <dcterms:created xsi:type="dcterms:W3CDTF">2015-05-06T16:52:47Z</dcterms:created>
  <dcterms:modified xsi:type="dcterms:W3CDTF">2016-11-29T12:55:50Z</dcterms:modified>
</cp:coreProperties>
</file>