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  <p:sldMasterId id="2147483817" r:id="rId2"/>
    <p:sldMasterId id="2147483830" r:id="rId3"/>
  </p:sldMasterIdLst>
  <p:notesMasterIdLst>
    <p:notesMasterId r:id="rId7"/>
  </p:notesMasterIdLst>
  <p:handoutMasterIdLst>
    <p:handoutMasterId r:id="rId8"/>
  </p:handoutMasterIdLst>
  <p:sldIdLst>
    <p:sldId id="520" r:id="rId4"/>
    <p:sldId id="517" r:id="rId5"/>
    <p:sldId id="518" r:id="rId6"/>
  </p:sldIdLst>
  <p:sldSz cx="16256000" cy="9144000"/>
  <p:notesSz cx="6858000" cy="9144000"/>
  <p:defaultTextStyle>
    <a:defPPr>
      <a:defRPr lang="en-US"/>
    </a:defPPr>
    <a:lvl1pPr marL="0" algn="l" defTabSz="1248305" rtl="0" eaLnBrk="1" latinLnBrk="0" hangingPunct="1">
      <a:defRPr sz="2457" kern="1200">
        <a:solidFill>
          <a:schemeClr val="tx1"/>
        </a:solidFill>
        <a:latin typeface="+mn-lt"/>
        <a:ea typeface="+mn-ea"/>
        <a:cs typeface="+mn-cs"/>
      </a:defRPr>
    </a:lvl1pPr>
    <a:lvl2pPr marL="624151" algn="l" defTabSz="1248305" rtl="0" eaLnBrk="1" latinLnBrk="0" hangingPunct="1">
      <a:defRPr sz="2457" kern="1200">
        <a:solidFill>
          <a:schemeClr val="tx1"/>
        </a:solidFill>
        <a:latin typeface="+mn-lt"/>
        <a:ea typeface="+mn-ea"/>
        <a:cs typeface="+mn-cs"/>
      </a:defRPr>
    </a:lvl2pPr>
    <a:lvl3pPr marL="1248305" algn="l" defTabSz="1248305" rtl="0" eaLnBrk="1" latinLnBrk="0" hangingPunct="1">
      <a:defRPr sz="2457" kern="1200">
        <a:solidFill>
          <a:schemeClr val="tx1"/>
        </a:solidFill>
        <a:latin typeface="+mn-lt"/>
        <a:ea typeface="+mn-ea"/>
        <a:cs typeface="+mn-cs"/>
      </a:defRPr>
    </a:lvl3pPr>
    <a:lvl4pPr marL="1872456" algn="l" defTabSz="1248305" rtl="0" eaLnBrk="1" latinLnBrk="0" hangingPunct="1">
      <a:defRPr sz="2457" kern="1200">
        <a:solidFill>
          <a:schemeClr val="tx1"/>
        </a:solidFill>
        <a:latin typeface="+mn-lt"/>
        <a:ea typeface="+mn-ea"/>
        <a:cs typeface="+mn-cs"/>
      </a:defRPr>
    </a:lvl4pPr>
    <a:lvl5pPr marL="2496610" algn="l" defTabSz="1248305" rtl="0" eaLnBrk="1" latinLnBrk="0" hangingPunct="1">
      <a:defRPr sz="2457" kern="1200">
        <a:solidFill>
          <a:schemeClr val="tx1"/>
        </a:solidFill>
        <a:latin typeface="+mn-lt"/>
        <a:ea typeface="+mn-ea"/>
        <a:cs typeface="+mn-cs"/>
      </a:defRPr>
    </a:lvl5pPr>
    <a:lvl6pPr marL="3120761" algn="l" defTabSz="1248305" rtl="0" eaLnBrk="1" latinLnBrk="0" hangingPunct="1">
      <a:defRPr sz="2457" kern="1200">
        <a:solidFill>
          <a:schemeClr val="tx1"/>
        </a:solidFill>
        <a:latin typeface="+mn-lt"/>
        <a:ea typeface="+mn-ea"/>
        <a:cs typeface="+mn-cs"/>
      </a:defRPr>
    </a:lvl6pPr>
    <a:lvl7pPr marL="3744914" algn="l" defTabSz="1248305" rtl="0" eaLnBrk="1" latinLnBrk="0" hangingPunct="1">
      <a:defRPr sz="2457" kern="1200">
        <a:solidFill>
          <a:schemeClr val="tx1"/>
        </a:solidFill>
        <a:latin typeface="+mn-lt"/>
        <a:ea typeface="+mn-ea"/>
        <a:cs typeface="+mn-cs"/>
      </a:defRPr>
    </a:lvl7pPr>
    <a:lvl8pPr marL="4369066" algn="l" defTabSz="1248305" rtl="0" eaLnBrk="1" latinLnBrk="0" hangingPunct="1">
      <a:defRPr sz="2457" kern="1200">
        <a:solidFill>
          <a:schemeClr val="tx1"/>
        </a:solidFill>
        <a:latin typeface="+mn-lt"/>
        <a:ea typeface="+mn-ea"/>
        <a:cs typeface="+mn-cs"/>
      </a:defRPr>
    </a:lvl8pPr>
    <a:lvl9pPr marL="4993219" algn="l" defTabSz="1248305" rtl="0" eaLnBrk="1" latinLnBrk="0" hangingPunct="1">
      <a:defRPr sz="245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56" userDrawn="1">
          <p15:clr>
            <a:srgbClr val="A4A3A4"/>
          </p15:clr>
        </p15:guide>
        <p15:guide id="2" pos="4928" userDrawn="1">
          <p15:clr>
            <a:srgbClr val="A4A3A4"/>
          </p15:clr>
        </p15:guide>
        <p15:guide id="3" orient="horz" userDrawn="1">
          <p15:clr>
            <a:srgbClr val="A4A3A4"/>
          </p15:clr>
        </p15:guide>
        <p15:guide id="4" pos="2024" userDrawn="1">
          <p15:clr>
            <a:srgbClr val="A4A3A4"/>
          </p15:clr>
        </p15:guide>
        <p15:guide id="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GB" initials="G" lastIdx="7" clrIdx="6"/>
  <p:cmAuthor id="1" name="anjali shridhar" initials="as" lastIdx="1" clrIdx="0">
    <p:extLst/>
  </p:cmAuthor>
  <p:cmAuthor id="8" name="Poornima Pradhyumnan" initials="PP" lastIdx="25" clrIdx="7">
    <p:extLst>
      <p:ext uri="{19B8F6BF-5375-455C-9EA6-DF929625EA0E}">
        <p15:presenceInfo xmlns:p15="http://schemas.microsoft.com/office/powerpoint/2012/main" userId="S-1-5-21-344113424-1144375074-249258821-5369" providerId="AD"/>
      </p:ext>
    </p:extLst>
  </p:cmAuthor>
  <p:cmAuthor id="2" name="Archana MG." initials="AM" lastIdx="35" clrIdx="1">
    <p:extLst/>
  </p:cmAuthor>
  <p:cmAuthor id="9" name="Anjana Lalitha" initials="AL" lastIdx="9" clrIdx="8">
    <p:extLst>
      <p:ext uri="{19B8F6BF-5375-455C-9EA6-DF929625EA0E}">
        <p15:presenceInfo xmlns:p15="http://schemas.microsoft.com/office/powerpoint/2012/main" userId="S-1-5-21-344113424-1144375074-249258821-6568" providerId="AD"/>
      </p:ext>
    </p:extLst>
  </p:cmAuthor>
  <p:cmAuthor id="3" name="saavan" initials="s" lastIdx="1" clrIdx="2">
    <p:extLst/>
  </p:cmAuthor>
  <p:cmAuthor id="10" name="Venkadesan Selvaraj" initials="VS" lastIdx="14" clrIdx="9">
    <p:extLst>
      <p:ext uri="{19B8F6BF-5375-455C-9EA6-DF929625EA0E}">
        <p15:presenceInfo xmlns:p15="http://schemas.microsoft.com/office/powerpoint/2012/main" userId="S-1-5-21-344113424-1144375074-249258821-7305" providerId="AD"/>
      </p:ext>
    </p:extLst>
  </p:cmAuthor>
  <p:cmAuthor id="4" name="Lakshman Rajagopalan" initials="LR" lastIdx="7" clrIdx="3"/>
  <p:cmAuthor id="5" name="Gargi Baruah" initials="GB" lastIdx="44" clrIdx="4">
    <p:extLst>
      <p:ext uri="{19B8F6BF-5375-455C-9EA6-DF929625EA0E}">
        <p15:presenceInfo xmlns:p15="http://schemas.microsoft.com/office/powerpoint/2012/main" userId="S-1-5-21-344113424-1144375074-249258821-7373" providerId="AD"/>
      </p:ext>
    </p:extLst>
  </p:cmAuthor>
  <p:cmAuthor id="6" name="Anvita Arora" initials="AA" lastIdx="7" clrIdx="5">
    <p:extLst>
      <p:ext uri="{19B8F6BF-5375-455C-9EA6-DF929625EA0E}">
        <p15:presenceInfo xmlns:p15="http://schemas.microsoft.com/office/powerpoint/2012/main" userId="Anvita Aror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700"/>
    <a:srgbClr val="61B4DF"/>
    <a:srgbClr val="9CDAEB"/>
    <a:srgbClr val="F69E66"/>
    <a:srgbClr val="FAC36F"/>
    <a:srgbClr val="EF8214"/>
    <a:srgbClr val="FFFFFF"/>
    <a:srgbClr val="FFFF66"/>
    <a:srgbClr val="E27A12"/>
    <a:srgbClr val="8FA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26" autoAdjust="0"/>
    <p:restoredTop sz="85278" autoAdjust="0"/>
  </p:normalViewPr>
  <p:slideViewPr>
    <p:cSldViewPr snapToGrid="0" showGuides="1">
      <p:cViewPr varScale="1">
        <p:scale>
          <a:sx n="48" d="100"/>
          <a:sy n="48" d="100"/>
        </p:scale>
        <p:origin x="762" y="48"/>
      </p:cViewPr>
      <p:guideLst>
        <p:guide orient="horz" pos="3456"/>
        <p:guide pos="4928"/>
        <p:guide orient="horz"/>
        <p:guide pos="2024"/>
        <p:guide orient="horz" pos="2160"/>
      </p:guideLst>
    </p:cSldViewPr>
  </p:slideViewPr>
  <p:outlineViewPr>
    <p:cViewPr>
      <p:scale>
        <a:sx n="33" d="100"/>
        <a:sy n="33" d="100"/>
      </p:scale>
      <p:origin x="0" y="104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4166"/>
    </p:cViewPr>
  </p:sorterViewPr>
  <p:notesViewPr>
    <p:cSldViewPr snapToGrid="0">
      <p:cViewPr>
        <p:scale>
          <a:sx n="100" d="100"/>
          <a:sy n="100" d="100"/>
        </p:scale>
        <p:origin x="-189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1B77CD-69FA-4B12-871F-3AF82F493AE9}" type="datetimeFigureOut">
              <a:rPr lang="en-US" smtClean="0"/>
              <a:pPr/>
              <a:t>11/29/2016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6C37A-CD57-4B66-AA77-549A75FD33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5905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465FA2-B07C-4E8B-87EC-83C2B2CF68F9}" type="datetimeFigureOut">
              <a:rPr lang="en-US" smtClean="0"/>
              <a:pPr/>
              <a:t>11/29/2016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967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7610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0" y="1497013"/>
            <a:ext cx="12192000" cy="3182937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4802188"/>
            <a:ext cx="12192000" cy="22082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11/29/2016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039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487363"/>
            <a:ext cx="14020800" cy="176688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2433638"/>
            <a:ext cx="14020800" cy="580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11/29/2016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21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0" y="487363"/>
            <a:ext cx="3505200" cy="7748587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487363"/>
            <a:ext cx="10363200" cy="77485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11/29/2016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836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0" y="1496484"/>
            <a:ext cx="12192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4802717"/>
            <a:ext cx="12192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179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7772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3" y="2279652"/>
            <a:ext cx="140208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133" y="6119285"/>
            <a:ext cx="140208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980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434167"/>
            <a:ext cx="690880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2434167"/>
            <a:ext cx="690880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662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486834"/>
            <a:ext cx="14020800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18" y="2241551"/>
            <a:ext cx="6877049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718" y="3340100"/>
            <a:ext cx="6877049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0" y="2241551"/>
            <a:ext cx="691091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0" y="3340100"/>
            <a:ext cx="6910917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9210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7103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812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917" y="1316567"/>
            <a:ext cx="82296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864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487363"/>
            <a:ext cx="14020800" cy="176688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600" y="2433638"/>
            <a:ext cx="14020800" cy="580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11/29/2016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9870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0917" y="1316567"/>
            <a:ext cx="82296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2764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9303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0" y="486834"/>
            <a:ext cx="3505200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486834"/>
            <a:ext cx="10312400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1797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1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463434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1480" b="1">
              <a:solidFill>
                <a:prstClr val="black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8565237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9969934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10439798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10606210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12275207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64903" y="1250986"/>
            <a:ext cx="15528768" cy="497447"/>
          </a:xfrm>
          <a:prstGeom prst="rect">
            <a:avLst/>
          </a:prstGeom>
        </p:spPr>
        <p:txBody>
          <a:bodyPr>
            <a:normAutofit/>
          </a:bodyPr>
          <a:lstStyle>
            <a:lvl1pPr marL="457189" indent="-457189">
              <a:lnSpc>
                <a:spcPct val="100000"/>
              </a:lnSpc>
              <a:buNone/>
              <a:defRPr lang="en-US" sz="2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Write lead-in line here in Calibri 28, sentence case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9" cy="670312"/>
          </a:xfrm>
          <a:prstGeom prst="rect">
            <a:avLst/>
          </a:prstGeom>
        </p:spPr>
        <p:txBody>
          <a:bodyPr lIns="91440" tIns="0" rIns="0" bIns="0" anchor="ctr" anchorCtr="0">
            <a:normAutofit/>
          </a:bodyPr>
          <a:lstStyle>
            <a:lvl1pPr marL="0" indent="0">
              <a:buNone/>
              <a:defRPr lang="en-US" sz="3200" b="0" baseline="0" smtClean="0">
                <a:latin typeface="+mn-lt"/>
              </a:defRPr>
            </a:lvl1pPr>
            <a:lvl2pPr marL="587508" indent="0">
              <a:buNone/>
              <a:defRPr/>
            </a:lvl2pPr>
            <a:lvl3pPr marL="1175019" indent="0">
              <a:buNone/>
              <a:defRPr/>
            </a:lvl3pPr>
            <a:lvl4pPr marL="1762527" indent="0">
              <a:buNone/>
              <a:defRPr/>
            </a:lvl4pPr>
            <a:lvl5pPr marL="2350039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of the slide here in Calibri 32, Title Case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5114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367">
              <a:solidFill>
                <a:prstClr val="white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6"/>
            <a:ext cx="2157355" cy="779999"/>
          </a:xfrm>
          <a:prstGeom prst="rect">
            <a:avLst/>
          </a:prstGeom>
        </p:spPr>
      </p:pic>
      <p:sp>
        <p:nvSpPr>
          <p:cNvPr id="2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4903" y="2031140"/>
            <a:ext cx="15528768" cy="6145707"/>
          </a:xfrm>
          <a:prstGeom prst="rect">
            <a:avLst/>
          </a:prstGeom>
        </p:spPr>
        <p:txBody>
          <a:bodyPr>
            <a:normAutofit/>
          </a:bodyPr>
          <a:lstStyle>
            <a:lvl1pPr marL="304784" indent="-304784" algn="l" defTabSz="1219140" rtl="0" eaLnBrk="1" latinLnBrk="0" hangingPunct="1">
              <a:lnSpc>
                <a:spcPct val="100000"/>
              </a:lnSpc>
              <a:spcBef>
                <a:spcPts val="1333"/>
              </a:spcBef>
              <a:buFont typeface="Arial" panose="020B0604020202020204" pitchFamily="34" charset="0"/>
              <a:buChar char="•"/>
              <a:defRPr lang="en-US" sz="2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04784" lvl="0" indent="-304784" algn="l" defTabSz="1219140" rtl="0" eaLnBrk="1" latinLnBrk="0" hangingPunct="1">
              <a:lnSpc>
                <a:spcPct val="100000"/>
              </a:lnSpc>
              <a:spcBef>
                <a:spcPts val="1333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Write bullet points in Calibri 28, sentence case</a:t>
            </a:r>
          </a:p>
          <a:p>
            <a:pPr marL="304784" lvl="0" indent="-304784" algn="l" defTabSz="1219140" rtl="0" eaLnBrk="1" latinLnBrk="0" hangingPunct="1">
              <a:lnSpc>
                <a:spcPct val="100000"/>
              </a:lnSpc>
              <a:spcBef>
                <a:spcPts val="1333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Write more bullet points as required, without disturbing the bullet, indentation, and spacing </a:t>
            </a:r>
          </a:p>
        </p:txBody>
      </p:sp>
    </p:spTree>
    <p:extLst>
      <p:ext uri="{BB962C8B-B14F-4D97-AF65-F5344CB8AC3E}">
        <p14:creationId xmlns:p14="http://schemas.microsoft.com/office/powerpoint/2010/main" val="2669479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0" y="1496484"/>
            <a:ext cx="12192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4802717"/>
            <a:ext cx="12192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0496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2694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3" y="2279652"/>
            <a:ext cx="140208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133" y="6119285"/>
            <a:ext cx="140208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0605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434167"/>
            <a:ext cx="690880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2434167"/>
            <a:ext cx="690880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3870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486834"/>
            <a:ext cx="14020800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18" y="2241551"/>
            <a:ext cx="6877049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718" y="3340100"/>
            <a:ext cx="6877049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0" y="2241551"/>
            <a:ext cx="691091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0" y="3340100"/>
            <a:ext cx="6910917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2952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350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663" y="2279650"/>
            <a:ext cx="14020800" cy="38036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663" y="6119813"/>
            <a:ext cx="14020800" cy="2000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11/29/2016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1877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5400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917" y="1316567"/>
            <a:ext cx="82296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4615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0917" y="1316567"/>
            <a:ext cx="82296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4686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7317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0" y="486834"/>
            <a:ext cx="3505200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486834"/>
            <a:ext cx="10312400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26404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plash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1" y="0"/>
            <a:ext cx="16256000" cy="1121168"/>
          </a:xfrm>
          <a:prstGeom prst="rect">
            <a:avLst/>
          </a:prstGeom>
          <a:solidFill>
            <a:srgbClr val="5AC7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1" y="7677020"/>
            <a:ext cx="16256000" cy="1466983"/>
          </a:xfrm>
          <a:prstGeom prst="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62" name="Text Placeholder 24"/>
          <p:cNvSpPr>
            <a:spLocks noGrp="1"/>
          </p:cNvSpPr>
          <p:nvPr>
            <p:ph type="body" sz="quarter" idx="11"/>
          </p:nvPr>
        </p:nvSpPr>
        <p:spPr>
          <a:xfrm>
            <a:off x="3687280" y="3276972"/>
            <a:ext cx="7229924" cy="41349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>
              <a:buNone/>
              <a:defRPr sz="2877" b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3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3687280" y="2610644"/>
            <a:ext cx="7229924" cy="47256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>
              <a:buNone/>
              <a:defRPr sz="3288" b="1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64" name="Group 63"/>
          <p:cNvGrpSpPr/>
          <p:nvPr userDrawn="1"/>
        </p:nvGrpSpPr>
        <p:grpSpPr>
          <a:xfrm>
            <a:off x="-1" y="7545045"/>
            <a:ext cx="16256000" cy="130964"/>
            <a:chOff x="0" y="474414"/>
            <a:chExt cx="7908925" cy="61412"/>
          </a:xfrm>
        </p:grpSpPr>
        <p:sp>
          <p:nvSpPr>
            <p:cNvPr id="65" name="Rectangle 64"/>
            <p:cNvSpPr/>
            <p:nvPr userDrawn="1"/>
          </p:nvSpPr>
          <p:spPr>
            <a:xfrm>
              <a:off x="0" y="474414"/>
              <a:ext cx="711994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>
                <a:solidFill>
                  <a:prstClr val="white"/>
                </a:solidFill>
              </a:endParaRPr>
            </a:p>
          </p:txBody>
        </p:sp>
        <p:sp>
          <p:nvSpPr>
            <p:cNvPr id="66" name="Rectangle 65"/>
            <p:cNvSpPr/>
            <p:nvPr userDrawn="1"/>
          </p:nvSpPr>
          <p:spPr>
            <a:xfrm>
              <a:off x="711993" y="474414"/>
              <a:ext cx="3455195" cy="61412"/>
            </a:xfrm>
            <a:prstGeom prst="rect">
              <a:avLst/>
            </a:prstGeom>
            <a:solidFill>
              <a:srgbClr val="F69E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>
                <a:solidFill>
                  <a:prstClr val="white"/>
                </a:solidFill>
              </a:endParaRPr>
            </a:p>
          </p:txBody>
        </p:sp>
        <p:sp>
          <p:nvSpPr>
            <p:cNvPr id="67" name="Rectangle 66"/>
            <p:cNvSpPr/>
            <p:nvPr userDrawn="1"/>
          </p:nvSpPr>
          <p:spPr>
            <a:xfrm>
              <a:off x="4167188" y="474414"/>
              <a:ext cx="683418" cy="61412"/>
            </a:xfrm>
            <a:prstGeom prst="rect">
              <a:avLst/>
            </a:prstGeom>
            <a:solidFill>
              <a:srgbClr val="F38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>
                <a:solidFill>
                  <a:prstClr val="white"/>
                </a:solidFill>
              </a:endParaRPr>
            </a:p>
          </p:txBody>
        </p:sp>
        <p:sp>
          <p:nvSpPr>
            <p:cNvPr id="68" name="Rectangle 67"/>
            <p:cNvSpPr/>
            <p:nvPr userDrawn="1"/>
          </p:nvSpPr>
          <p:spPr>
            <a:xfrm>
              <a:off x="4850606" y="474414"/>
              <a:ext cx="228600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>
                <a:solidFill>
                  <a:prstClr val="white"/>
                </a:solidFill>
              </a:endParaRPr>
            </a:p>
          </p:txBody>
        </p:sp>
        <p:sp>
          <p:nvSpPr>
            <p:cNvPr id="69" name="Rectangle 68"/>
            <p:cNvSpPr/>
            <p:nvPr userDrawn="1"/>
          </p:nvSpPr>
          <p:spPr>
            <a:xfrm>
              <a:off x="5079206" y="474414"/>
              <a:ext cx="80963" cy="614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>
                <a:solidFill>
                  <a:prstClr val="white"/>
                </a:solidFill>
              </a:endParaRPr>
            </a:p>
          </p:txBody>
        </p:sp>
        <p:sp>
          <p:nvSpPr>
            <p:cNvPr id="70" name="Rectangle 69"/>
            <p:cNvSpPr/>
            <p:nvPr userDrawn="1"/>
          </p:nvSpPr>
          <p:spPr>
            <a:xfrm>
              <a:off x="5160169" y="474414"/>
              <a:ext cx="812006" cy="61412"/>
            </a:xfrm>
            <a:prstGeom prst="rect">
              <a:avLst/>
            </a:prstGeom>
            <a:solidFill>
              <a:srgbClr val="9CD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>
                <a:solidFill>
                  <a:prstClr val="white"/>
                </a:solidFill>
              </a:endParaRPr>
            </a:p>
          </p:txBody>
        </p:sp>
        <p:sp>
          <p:nvSpPr>
            <p:cNvPr id="71" name="Rectangle 70"/>
            <p:cNvSpPr/>
            <p:nvPr userDrawn="1"/>
          </p:nvSpPr>
          <p:spPr>
            <a:xfrm>
              <a:off x="5972175" y="474414"/>
              <a:ext cx="1936750" cy="61412"/>
            </a:xfrm>
            <a:prstGeom prst="rect">
              <a:avLst/>
            </a:prstGeom>
            <a:solidFill>
              <a:srgbClr val="3F97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>
                <a:solidFill>
                  <a:prstClr val="white"/>
                </a:solidFill>
              </a:endParaRPr>
            </a:p>
          </p:txBody>
        </p:sp>
      </p:grp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0624" y="235393"/>
            <a:ext cx="2409654" cy="871219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TextBox 24"/>
          <p:cNvSpPr txBox="1"/>
          <p:nvPr userDrawn="1"/>
        </p:nvSpPr>
        <p:spPr>
          <a:xfrm>
            <a:off x="88118" y="8709295"/>
            <a:ext cx="5015347" cy="37715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51" dirty="0" smtClean="0">
                <a:solidFill>
                  <a:prstClr val="white"/>
                </a:solidFill>
              </a:rPr>
              <a:t>©</a:t>
            </a:r>
            <a:r>
              <a:rPr lang="en-US" sz="1851" dirty="0" smtClean="0">
                <a:solidFill>
                  <a:prstClr val="black"/>
                </a:solidFill>
              </a:rPr>
              <a:t> </a:t>
            </a:r>
            <a:r>
              <a:rPr lang="en-US" sz="1851" dirty="0" smtClean="0">
                <a:solidFill>
                  <a:prstClr val="white"/>
                </a:solidFill>
              </a:rPr>
              <a:t>Copyright 2015, Simplilearn. All rights reserved.</a:t>
            </a:r>
            <a:endParaRPr lang="en-US" sz="1851" dirty="0">
              <a:solidFill>
                <a:prstClr val="white"/>
              </a:solidFill>
            </a:endParaRPr>
          </a:p>
        </p:txBody>
      </p:sp>
      <p:pic>
        <p:nvPicPr>
          <p:cNvPr id="41" name="Picture 4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13" t="9178" r="4213" b="-2846"/>
          <a:stretch/>
        </p:blipFill>
        <p:spPr>
          <a:xfrm>
            <a:off x="8876979" y="4556588"/>
            <a:ext cx="949669" cy="977400"/>
          </a:xfrm>
          <a:prstGeom prst="rect">
            <a:avLst/>
          </a:prstGeom>
        </p:spPr>
      </p:pic>
      <p:sp>
        <p:nvSpPr>
          <p:cNvPr id="48" name="Oval 47"/>
          <p:cNvSpPr/>
          <p:nvPr userDrawn="1"/>
        </p:nvSpPr>
        <p:spPr>
          <a:xfrm>
            <a:off x="3579463" y="4179549"/>
            <a:ext cx="1668847" cy="1731482"/>
          </a:xfrm>
          <a:prstGeom prst="ellipse">
            <a:avLst/>
          </a:prstGeom>
          <a:solidFill>
            <a:srgbClr val="7EC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>
              <a:solidFill>
                <a:prstClr val="white"/>
              </a:solidFill>
            </a:endParaRPr>
          </a:p>
        </p:txBody>
      </p:sp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451" y="4592532"/>
            <a:ext cx="1202865" cy="893433"/>
          </a:xfrm>
          <a:prstGeom prst="rect">
            <a:avLst/>
          </a:prstGeom>
        </p:spPr>
      </p:pic>
      <p:sp>
        <p:nvSpPr>
          <p:cNvPr id="61" name="Oval 60"/>
          <p:cNvSpPr/>
          <p:nvPr userDrawn="1"/>
        </p:nvSpPr>
        <p:spPr>
          <a:xfrm>
            <a:off x="6044193" y="4179549"/>
            <a:ext cx="1668847" cy="1731482"/>
          </a:xfrm>
          <a:prstGeom prst="ellipse">
            <a:avLst/>
          </a:prstGeom>
          <a:solidFill>
            <a:srgbClr val="7EC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>
              <a:solidFill>
                <a:prstClr val="white"/>
              </a:solidFill>
            </a:endParaRPr>
          </a:p>
        </p:txBody>
      </p:sp>
      <p:sp>
        <p:nvSpPr>
          <p:cNvPr id="75" name="Oval 74"/>
          <p:cNvSpPr/>
          <p:nvPr userDrawn="1"/>
        </p:nvSpPr>
        <p:spPr>
          <a:xfrm>
            <a:off x="8517391" y="4179549"/>
            <a:ext cx="1668847" cy="1731482"/>
          </a:xfrm>
          <a:prstGeom prst="ellipse">
            <a:avLst/>
          </a:prstGeom>
          <a:solidFill>
            <a:srgbClr val="7EC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>
              <a:solidFill>
                <a:prstClr val="white"/>
              </a:solidFill>
            </a:endParaRPr>
          </a:p>
        </p:txBody>
      </p:sp>
      <p:sp>
        <p:nvSpPr>
          <p:cNvPr id="76" name="Oval 75"/>
          <p:cNvSpPr/>
          <p:nvPr userDrawn="1"/>
        </p:nvSpPr>
        <p:spPr>
          <a:xfrm>
            <a:off x="11016161" y="4179549"/>
            <a:ext cx="1668847" cy="1731482"/>
          </a:xfrm>
          <a:prstGeom prst="ellipse">
            <a:avLst/>
          </a:prstGeom>
          <a:solidFill>
            <a:srgbClr val="7EC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>
              <a:solidFill>
                <a:prstClr val="white"/>
              </a:solidFill>
            </a:endParaRPr>
          </a:p>
        </p:txBody>
      </p:sp>
      <p:pic>
        <p:nvPicPr>
          <p:cNvPr id="77" name="Picture 76"/>
          <p:cNvPicPr>
            <a:picLocks noChangeAspect="1"/>
          </p:cNvPicPr>
          <p:nvPr userDrawn="1"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266" y="4498942"/>
            <a:ext cx="732696" cy="1092696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157" y="4480190"/>
            <a:ext cx="1089312" cy="1130197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1061" y="4512959"/>
            <a:ext cx="1259043" cy="1064662"/>
          </a:xfrm>
          <a:prstGeom prst="rect">
            <a:avLst/>
          </a:prstGeom>
        </p:spPr>
      </p:pic>
      <p:sp>
        <p:nvSpPr>
          <p:cNvPr id="26" name="Slide Number Placeholder 5"/>
          <p:cNvSpPr>
            <a:spLocks noGrp="1"/>
          </p:cNvSpPr>
          <p:nvPr userDrawn="1"/>
        </p:nvSpPr>
        <p:spPr>
          <a:xfrm flipH="1">
            <a:off x="14675451" y="8709295"/>
            <a:ext cx="1181945" cy="4868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1248305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4151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48305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72456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96610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20761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914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69066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93219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524A6C9-6CE9-4945-93D4-91E4A7F47F6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985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bj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332819" y="1248878"/>
            <a:ext cx="3426097" cy="7253473"/>
          </a:xfrm>
          <a:prstGeom prst="rect">
            <a:avLst/>
          </a:prstGeom>
          <a:solidFill>
            <a:srgbClr val="5AC7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  <p:sp>
        <p:nvSpPr>
          <p:cNvPr id="27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089699" y="1242017"/>
            <a:ext cx="11814230" cy="7268479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39786" y="1529601"/>
            <a:ext cx="2978561" cy="108384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dirty="0" smtClean="0"/>
              <a:t>Click to edit text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15" y="5217056"/>
            <a:ext cx="2826705" cy="293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315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64903" y="1250984"/>
            <a:ext cx="15528768" cy="726847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420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g/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633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g/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4" name="Round Single Corner Rectangle 23"/>
          <p:cNvSpPr/>
          <p:nvPr userDrawn="1"/>
        </p:nvSpPr>
        <p:spPr>
          <a:xfrm>
            <a:off x="605184" y="2689320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9" name="Round Same Side Corner Rectangle 28"/>
          <p:cNvSpPr/>
          <p:nvPr userDrawn="1"/>
        </p:nvSpPr>
        <p:spPr>
          <a:xfrm rot="10800000">
            <a:off x="604452" y="3397030"/>
            <a:ext cx="7285348" cy="4977902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1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784948" y="3404199"/>
            <a:ext cx="6935999" cy="4774958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Round Single Corner Rectangle 31"/>
          <p:cNvSpPr/>
          <p:nvPr userDrawn="1"/>
        </p:nvSpPr>
        <p:spPr>
          <a:xfrm>
            <a:off x="8411783" y="2696667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3" name="Round Same Side Corner Rectangle 32"/>
          <p:cNvSpPr/>
          <p:nvPr userDrawn="1"/>
        </p:nvSpPr>
        <p:spPr>
          <a:xfrm rot="10800000">
            <a:off x="8411049" y="3404377"/>
            <a:ext cx="7285348" cy="4977902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8579905" y="3423019"/>
            <a:ext cx="6931145" cy="47191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6" name="Rectangle 35"/>
          <p:cNvSpPr/>
          <p:nvPr userDrawn="1"/>
        </p:nvSpPr>
        <p:spPr>
          <a:xfrm>
            <a:off x="605185" y="2691589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7" name="Rectangle 36"/>
          <p:cNvSpPr/>
          <p:nvPr userDrawn="1"/>
        </p:nvSpPr>
        <p:spPr>
          <a:xfrm>
            <a:off x="8411784" y="2704011"/>
            <a:ext cx="411133" cy="700366"/>
          </a:xfrm>
          <a:prstGeom prst="rect">
            <a:avLst/>
          </a:prstGeom>
          <a:solidFill>
            <a:srgbClr val="656E75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1025297" y="2705305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831896" y="2712652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195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487363"/>
            <a:ext cx="14020800" cy="176688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433638"/>
            <a:ext cx="6934200" cy="580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4200" y="2433638"/>
            <a:ext cx="6934200" cy="580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11/29/2016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3520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g/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" name="Round Single Corner Rectangle 1"/>
          <p:cNvSpPr/>
          <p:nvPr userDrawn="1"/>
        </p:nvSpPr>
        <p:spPr>
          <a:xfrm>
            <a:off x="605184" y="2689320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" name="Round Same Side Corner Rectangle 2"/>
          <p:cNvSpPr/>
          <p:nvPr userDrawn="1"/>
        </p:nvSpPr>
        <p:spPr>
          <a:xfrm rot="10800000">
            <a:off x="604452" y="3397036"/>
            <a:ext cx="7285348" cy="2752348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025297" y="2705305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Round Single Corner Rectangle 21"/>
          <p:cNvSpPr/>
          <p:nvPr userDrawn="1"/>
        </p:nvSpPr>
        <p:spPr>
          <a:xfrm>
            <a:off x="8411783" y="2696667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5" name="Round Same Side Corner Rectangle 24"/>
          <p:cNvSpPr/>
          <p:nvPr userDrawn="1"/>
        </p:nvSpPr>
        <p:spPr>
          <a:xfrm rot="10800000">
            <a:off x="8411051" y="3404382"/>
            <a:ext cx="7285348" cy="2752348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831896" y="2712652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605185" y="2696667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8411784" y="2704011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784948" y="3404198"/>
            <a:ext cx="6935999" cy="2589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8579905" y="3423019"/>
            <a:ext cx="6931145" cy="25595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789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g/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" name="Round Single Corner Rectangle 1"/>
          <p:cNvSpPr/>
          <p:nvPr userDrawn="1"/>
        </p:nvSpPr>
        <p:spPr>
          <a:xfrm>
            <a:off x="605184" y="2689320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" name="Round Same Side Corner Rectangle 2"/>
          <p:cNvSpPr/>
          <p:nvPr userDrawn="1"/>
        </p:nvSpPr>
        <p:spPr>
          <a:xfrm rot="10800000">
            <a:off x="604452" y="3397034"/>
            <a:ext cx="7285348" cy="4971707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025297" y="2705305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Round Single Corner Rectangle 21"/>
          <p:cNvSpPr/>
          <p:nvPr userDrawn="1"/>
        </p:nvSpPr>
        <p:spPr>
          <a:xfrm>
            <a:off x="8411783" y="2696667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5" name="Round Same Side Corner Rectangle 24"/>
          <p:cNvSpPr/>
          <p:nvPr userDrawn="1"/>
        </p:nvSpPr>
        <p:spPr>
          <a:xfrm rot="10800000">
            <a:off x="8411049" y="3404377"/>
            <a:ext cx="7285348" cy="4964360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831896" y="2712652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605185" y="2696667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8411784" y="2704011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784948" y="3404199"/>
            <a:ext cx="6935999" cy="4788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8579905" y="3423019"/>
            <a:ext cx="6931145" cy="47696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160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g/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0" name="Round Single Corner Rectangle 29"/>
          <p:cNvSpPr/>
          <p:nvPr userDrawn="1"/>
        </p:nvSpPr>
        <p:spPr>
          <a:xfrm>
            <a:off x="605184" y="2699542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1" name="Round Same Side Corner Rectangle 30"/>
          <p:cNvSpPr/>
          <p:nvPr userDrawn="1"/>
        </p:nvSpPr>
        <p:spPr>
          <a:xfrm rot="10800000">
            <a:off x="604452" y="3407254"/>
            <a:ext cx="7285348" cy="1973797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025297" y="2715526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762841" y="3402582"/>
            <a:ext cx="6987158" cy="182274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Round Single Corner Rectangle 33"/>
          <p:cNvSpPr/>
          <p:nvPr userDrawn="1"/>
        </p:nvSpPr>
        <p:spPr>
          <a:xfrm>
            <a:off x="8411783" y="2706888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5" name="Round Same Side Corner Rectangle 34"/>
          <p:cNvSpPr/>
          <p:nvPr userDrawn="1"/>
        </p:nvSpPr>
        <p:spPr>
          <a:xfrm rot="10800000">
            <a:off x="8411049" y="3414600"/>
            <a:ext cx="7285348" cy="1973797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831896" y="2722873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8565239" y="3417804"/>
            <a:ext cx="6962311" cy="180752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Rectangle 37"/>
          <p:cNvSpPr/>
          <p:nvPr userDrawn="1"/>
        </p:nvSpPr>
        <p:spPr>
          <a:xfrm>
            <a:off x="605185" y="2706888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9" name="Rectangle 38"/>
          <p:cNvSpPr/>
          <p:nvPr userDrawn="1"/>
        </p:nvSpPr>
        <p:spPr>
          <a:xfrm>
            <a:off x="8411784" y="2714233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40" name="Round Single Corner Rectangle 39"/>
          <p:cNvSpPr/>
          <p:nvPr userDrawn="1"/>
        </p:nvSpPr>
        <p:spPr>
          <a:xfrm>
            <a:off x="4547626" y="5883239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41" name="Round Same Side Corner Rectangle 40"/>
          <p:cNvSpPr/>
          <p:nvPr userDrawn="1"/>
        </p:nvSpPr>
        <p:spPr>
          <a:xfrm rot="10800000">
            <a:off x="4546895" y="6590952"/>
            <a:ext cx="7285348" cy="1926427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4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967739" y="5899224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709699" y="6609588"/>
            <a:ext cx="6965049" cy="17357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Rectangle 43"/>
          <p:cNvSpPr/>
          <p:nvPr userDrawn="1"/>
        </p:nvSpPr>
        <p:spPr>
          <a:xfrm>
            <a:off x="4547627" y="5890583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935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g/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Round Single Corner Rectangle 41"/>
          <p:cNvSpPr/>
          <p:nvPr userDrawn="1"/>
        </p:nvSpPr>
        <p:spPr>
          <a:xfrm>
            <a:off x="605184" y="2699542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43" name="Round Same Side Corner Rectangle 42"/>
          <p:cNvSpPr/>
          <p:nvPr userDrawn="1"/>
        </p:nvSpPr>
        <p:spPr>
          <a:xfrm rot="10800000">
            <a:off x="604452" y="3407254"/>
            <a:ext cx="7285348" cy="1973797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44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025297" y="2715526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3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762841" y="3402582"/>
            <a:ext cx="6987158" cy="182274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4" name="Round Single Corner Rectangle 53"/>
          <p:cNvSpPr/>
          <p:nvPr userDrawn="1"/>
        </p:nvSpPr>
        <p:spPr>
          <a:xfrm>
            <a:off x="8411783" y="2706888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55" name="Round Same Side Corner Rectangle 54"/>
          <p:cNvSpPr/>
          <p:nvPr userDrawn="1"/>
        </p:nvSpPr>
        <p:spPr>
          <a:xfrm rot="10800000">
            <a:off x="8411049" y="3414600"/>
            <a:ext cx="7285348" cy="1973797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56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831896" y="2722873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8565239" y="3417804"/>
            <a:ext cx="6962311" cy="180752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8" name="Rectangle 57"/>
          <p:cNvSpPr/>
          <p:nvPr userDrawn="1"/>
        </p:nvSpPr>
        <p:spPr>
          <a:xfrm>
            <a:off x="605185" y="2706888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59" name="Rectangle 58"/>
          <p:cNvSpPr/>
          <p:nvPr userDrawn="1"/>
        </p:nvSpPr>
        <p:spPr>
          <a:xfrm>
            <a:off x="8411784" y="2714233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60" name="Round Single Corner Rectangle 59"/>
          <p:cNvSpPr/>
          <p:nvPr userDrawn="1"/>
        </p:nvSpPr>
        <p:spPr>
          <a:xfrm>
            <a:off x="605184" y="5787038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61" name="Round Same Side Corner Rectangle 60"/>
          <p:cNvSpPr/>
          <p:nvPr userDrawn="1"/>
        </p:nvSpPr>
        <p:spPr>
          <a:xfrm rot="10800000">
            <a:off x="604452" y="6494750"/>
            <a:ext cx="7285348" cy="1973797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62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1025297" y="5803022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3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762841" y="6490078"/>
            <a:ext cx="6987158" cy="182274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4" name="Round Single Corner Rectangle 63"/>
          <p:cNvSpPr/>
          <p:nvPr userDrawn="1"/>
        </p:nvSpPr>
        <p:spPr>
          <a:xfrm>
            <a:off x="8411783" y="5794384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65" name="Round Same Side Corner Rectangle 64"/>
          <p:cNvSpPr/>
          <p:nvPr userDrawn="1"/>
        </p:nvSpPr>
        <p:spPr>
          <a:xfrm rot="10800000">
            <a:off x="8411049" y="6502097"/>
            <a:ext cx="7285348" cy="1973797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66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8831896" y="5810369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7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8565239" y="6505300"/>
            <a:ext cx="6962311" cy="180752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8" name="Rectangle 67"/>
          <p:cNvSpPr/>
          <p:nvPr userDrawn="1"/>
        </p:nvSpPr>
        <p:spPr>
          <a:xfrm>
            <a:off x="605185" y="5794384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69" name="Rectangle 68"/>
          <p:cNvSpPr/>
          <p:nvPr userDrawn="1"/>
        </p:nvSpPr>
        <p:spPr>
          <a:xfrm>
            <a:off x="8411784" y="5801729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374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ingle Corner Rectangle 3"/>
          <p:cNvSpPr/>
          <p:nvPr userDrawn="1"/>
        </p:nvSpPr>
        <p:spPr>
          <a:xfrm>
            <a:off x="748217" y="2712223"/>
            <a:ext cx="2783327" cy="103847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739029" y="2707552"/>
            <a:ext cx="157087" cy="1293464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6" name="Round Same Side Corner Rectangle 5"/>
          <p:cNvSpPr/>
          <p:nvPr userDrawn="1"/>
        </p:nvSpPr>
        <p:spPr>
          <a:xfrm rot="10800000">
            <a:off x="747483" y="3419927"/>
            <a:ext cx="2783606" cy="4057059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3739016" y="2722572"/>
            <a:ext cx="2783327" cy="103847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3729828" y="2717901"/>
            <a:ext cx="157087" cy="1293464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1" name="Round Same Side Corner Rectangle 10"/>
          <p:cNvSpPr/>
          <p:nvPr userDrawn="1"/>
        </p:nvSpPr>
        <p:spPr>
          <a:xfrm rot="10800000">
            <a:off x="3738281" y="3430278"/>
            <a:ext cx="2783606" cy="4057059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4" name="Round Single Corner Rectangle 13"/>
          <p:cNvSpPr/>
          <p:nvPr userDrawn="1"/>
        </p:nvSpPr>
        <p:spPr>
          <a:xfrm>
            <a:off x="6738242" y="2702622"/>
            <a:ext cx="2783327" cy="103847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6729054" y="2697951"/>
            <a:ext cx="157087" cy="1293464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6" name="Round Same Side Corner Rectangle 15"/>
          <p:cNvSpPr/>
          <p:nvPr userDrawn="1"/>
        </p:nvSpPr>
        <p:spPr>
          <a:xfrm rot="10800000">
            <a:off x="6737507" y="3410328"/>
            <a:ext cx="2783606" cy="4057059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9" name="Round Single Corner Rectangle 18"/>
          <p:cNvSpPr/>
          <p:nvPr userDrawn="1"/>
        </p:nvSpPr>
        <p:spPr>
          <a:xfrm>
            <a:off x="9728584" y="2709218"/>
            <a:ext cx="2783327" cy="103847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9719396" y="2704547"/>
            <a:ext cx="157087" cy="1293464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1" name="Round Same Side Corner Rectangle 20"/>
          <p:cNvSpPr/>
          <p:nvPr userDrawn="1"/>
        </p:nvSpPr>
        <p:spPr>
          <a:xfrm rot="10800000">
            <a:off x="9727850" y="3416924"/>
            <a:ext cx="2783606" cy="4057059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4" name="Round Single Corner Rectangle 23"/>
          <p:cNvSpPr/>
          <p:nvPr userDrawn="1"/>
        </p:nvSpPr>
        <p:spPr>
          <a:xfrm>
            <a:off x="12718189" y="2702624"/>
            <a:ext cx="2783327" cy="103847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12709001" y="2697953"/>
            <a:ext cx="157087" cy="1293464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6" name="Round Same Side Corner Rectangle 25"/>
          <p:cNvSpPr/>
          <p:nvPr userDrawn="1"/>
        </p:nvSpPr>
        <p:spPr>
          <a:xfrm rot="10800000">
            <a:off x="12717454" y="3410330"/>
            <a:ext cx="2783606" cy="4057059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37" name="Rectangle 36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Text Placeholder 40"/>
          <p:cNvSpPr>
            <a:spLocks noGrp="1"/>
          </p:cNvSpPr>
          <p:nvPr>
            <p:ph type="body" sz="quarter" idx="18"/>
          </p:nvPr>
        </p:nvSpPr>
        <p:spPr>
          <a:xfrm>
            <a:off x="897312" y="2711720"/>
            <a:ext cx="2830870" cy="69739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40"/>
          <p:cNvSpPr>
            <a:spLocks noGrp="1"/>
          </p:cNvSpPr>
          <p:nvPr>
            <p:ph type="body" sz="quarter" idx="19"/>
          </p:nvPr>
        </p:nvSpPr>
        <p:spPr>
          <a:xfrm>
            <a:off x="3886610" y="2707866"/>
            <a:ext cx="2830870" cy="69739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Text Placeholder 40"/>
          <p:cNvSpPr>
            <a:spLocks noGrp="1"/>
          </p:cNvSpPr>
          <p:nvPr>
            <p:ph type="body" sz="quarter" idx="20"/>
          </p:nvPr>
        </p:nvSpPr>
        <p:spPr>
          <a:xfrm>
            <a:off x="6887373" y="2710114"/>
            <a:ext cx="2830870" cy="69739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Text Placeholder 40"/>
          <p:cNvSpPr>
            <a:spLocks noGrp="1"/>
          </p:cNvSpPr>
          <p:nvPr>
            <p:ph type="body" sz="quarter" idx="21"/>
          </p:nvPr>
        </p:nvSpPr>
        <p:spPr>
          <a:xfrm>
            <a:off x="9891858" y="2697604"/>
            <a:ext cx="2830870" cy="69739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6" name="Text Placeholder 40"/>
          <p:cNvSpPr>
            <a:spLocks noGrp="1"/>
          </p:cNvSpPr>
          <p:nvPr>
            <p:ph type="body" sz="quarter" idx="22"/>
          </p:nvPr>
        </p:nvSpPr>
        <p:spPr>
          <a:xfrm>
            <a:off x="12881155" y="2687342"/>
            <a:ext cx="2830870" cy="69739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Text Placeholder 40"/>
          <p:cNvSpPr>
            <a:spLocks noGrp="1"/>
          </p:cNvSpPr>
          <p:nvPr>
            <p:ph type="body" sz="quarter" idx="23"/>
          </p:nvPr>
        </p:nvSpPr>
        <p:spPr>
          <a:xfrm>
            <a:off x="766971" y="3429617"/>
            <a:ext cx="2830870" cy="4037772"/>
          </a:xfrm>
          <a:prstGeom prst="rect">
            <a:avLst/>
          </a:prstGeom>
        </p:spPr>
        <p:txBody>
          <a:bodyPr anchor="t"/>
          <a:lstStyle>
            <a:lvl1pPr marL="352403" indent="-352403" algn="l">
              <a:buFont typeface="Arial" panose="020B0604020202020204" pitchFamily="34" charset="0"/>
              <a:buChar char="•"/>
              <a:defRPr sz="246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Text Placeholder 40"/>
          <p:cNvSpPr>
            <a:spLocks noGrp="1"/>
          </p:cNvSpPr>
          <p:nvPr>
            <p:ph type="body" sz="quarter" idx="24"/>
          </p:nvPr>
        </p:nvSpPr>
        <p:spPr>
          <a:xfrm>
            <a:off x="3738917" y="3429617"/>
            <a:ext cx="2830870" cy="403777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46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9" name="Text Placeholder 40"/>
          <p:cNvSpPr>
            <a:spLocks noGrp="1"/>
          </p:cNvSpPr>
          <p:nvPr>
            <p:ph type="body" sz="quarter" idx="25"/>
          </p:nvPr>
        </p:nvSpPr>
        <p:spPr>
          <a:xfrm>
            <a:off x="6766805" y="3427410"/>
            <a:ext cx="2830870" cy="403777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46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0" name="Text Placeholder 40"/>
          <p:cNvSpPr>
            <a:spLocks noGrp="1"/>
          </p:cNvSpPr>
          <p:nvPr>
            <p:ph type="body" sz="quarter" idx="26"/>
          </p:nvPr>
        </p:nvSpPr>
        <p:spPr>
          <a:xfrm>
            <a:off x="9718202" y="3426380"/>
            <a:ext cx="2830870" cy="403777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46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1" name="Text Placeholder 40"/>
          <p:cNvSpPr>
            <a:spLocks noGrp="1"/>
          </p:cNvSpPr>
          <p:nvPr>
            <p:ph type="body" sz="quarter" idx="27"/>
          </p:nvPr>
        </p:nvSpPr>
        <p:spPr>
          <a:xfrm>
            <a:off x="12709001" y="3416924"/>
            <a:ext cx="2830870" cy="403777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46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26331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ingle Corner Rectangle 3"/>
          <p:cNvSpPr/>
          <p:nvPr userDrawn="1"/>
        </p:nvSpPr>
        <p:spPr>
          <a:xfrm>
            <a:off x="748215" y="2712223"/>
            <a:ext cx="3277606" cy="103847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739027" y="2707552"/>
            <a:ext cx="184981" cy="1293464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6" name="Round Same Side Corner Rectangle 5"/>
          <p:cNvSpPr/>
          <p:nvPr userDrawn="1"/>
        </p:nvSpPr>
        <p:spPr>
          <a:xfrm rot="10800000">
            <a:off x="747474" y="3419920"/>
            <a:ext cx="3277932" cy="4057059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4561276" y="2722572"/>
            <a:ext cx="3277606" cy="103847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4552089" y="2717901"/>
            <a:ext cx="184981" cy="1293464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1" name="Round Same Side Corner Rectangle 10"/>
          <p:cNvSpPr/>
          <p:nvPr userDrawn="1"/>
        </p:nvSpPr>
        <p:spPr>
          <a:xfrm rot="10800000">
            <a:off x="4560537" y="3430269"/>
            <a:ext cx="3277932" cy="4057059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4" name="Round Single Corner Rectangle 13"/>
          <p:cNvSpPr/>
          <p:nvPr userDrawn="1"/>
        </p:nvSpPr>
        <p:spPr>
          <a:xfrm>
            <a:off x="8395815" y="2702622"/>
            <a:ext cx="3277606" cy="103847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386628" y="2697951"/>
            <a:ext cx="184981" cy="1293464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6" name="Round Same Side Corner Rectangle 15"/>
          <p:cNvSpPr/>
          <p:nvPr userDrawn="1"/>
        </p:nvSpPr>
        <p:spPr>
          <a:xfrm rot="10800000">
            <a:off x="8395076" y="3410319"/>
            <a:ext cx="3277932" cy="4057059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9" name="Round Single Corner Rectangle 18"/>
          <p:cNvSpPr/>
          <p:nvPr userDrawn="1"/>
        </p:nvSpPr>
        <p:spPr>
          <a:xfrm>
            <a:off x="12208421" y="2709218"/>
            <a:ext cx="3277606" cy="103847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2199235" y="2704547"/>
            <a:ext cx="184981" cy="1293464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1" name="Round Same Side Corner Rectangle 20"/>
          <p:cNvSpPr/>
          <p:nvPr userDrawn="1"/>
        </p:nvSpPr>
        <p:spPr>
          <a:xfrm rot="10800000">
            <a:off x="12207681" y="3416915"/>
            <a:ext cx="3277932" cy="4057059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37" name="Rectangle 36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Text Placeholder 40"/>
          <p:cNvSpPr>
            <a:spLocks noGrp="1"/>
          </p:cNvSpPr>
          <p:nvPr>
            <p:ph type="body" sz="quarter" idx="18"/>
          </p:nvPr>
        </p:nvSpPr>
        <p:spPr>
          <a:xfrm>
            <a:off x="897309" y="2711720"/>
            <a:ext cx="3333587" cy="69739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40"/>
          <p:cNvSpPr>
            <a:spLocks noGrp="1"/>
          </p:cNvSpPr>
          <p:nvPr>
            <p:ph type="body" sz="quarter" idx="19"/>
          </p:nvPr>
        </p:nvSpPr>
        <p:spPr>
          <a:xfrm>
            <a:off x="4708869" y="2707866"/>
            <a:ext cx="3333587" cy="69739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Text Placeholder 40"/>
          <p:cNvSpPr>
            <a:spLocks noGrp="1"/>
          </p:cNvSpPr>
          <p:nvPr>
            <p:ph type="body" sz="quarter" idx="20"/>
          </p:nvPr>
        </p:nvSpPr>
        <p:spPr>
          <a:xfrm>
            <a:off x="8544947" y="2710114"/>
            <a:ext cx="3333587" cy="69739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Text Placeholder 40"/>
          <p:cNvSpPr>
            <a:spLocks noGrp="1"/>
          </p:cNvSpPr>
          <p:nvPr>
            <p:ph type="body" sz="quarter" idx="21"/>
          </p:nvPr>
        </p:nvSpPr>
        <p:spPr>
          <a:xfrm>
            <a:off x="12371696" y="2697604"/>
            <a:ext cx="3333587" cy="69739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Text Placeholder 40"/>
          <p:cNvSpPr>
            <a:spLocks noGrp="1"/>
          </p:cNvSpPr>
          <p:nvPr>
            <p:ph type="body" sz="quarter" idx="23"/>
          </p:nvPr>
        </p:nvSpPr>
        <p:spPr>
          <a:xfrm>
            <a:off x="766968" y="3429617"/>
            <a:ext cx="3333587" cy="4037772"/>
          </a:xfrm>
          <a:prstGeom prst="rect">
            <a:avLst/>
          </a:prstGeom>
        </p:spPr>
        <p:txBody>
          <a:bodyPr anchor="t"/>
          <a:lstStyle>
            <a:lvl1pPr marL="0" indent="0" algn="l">
              <a:buFont typeface="Arial" panose="020B0604020202020204" pitchFamily="34" charset="0"/>
              <a:buNone/>
              <a:defRPr sz="246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Text Placeholder 40"/>
          <p:cNvSpPr>
            <a:spLocks noGrp="1"/>
          </p:cNvSpPr>
          <p:nvPr>
            <p:ph type="body" sz="quarter" idx="24"/>
          </p:nvPr>
        </p:nvSpPr>
        <p:spPr>
          <a:xfrm>
            <a:off x="4561176" y="3429617"/>
            <a:ext cx="3333587" cy="403777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46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9" name="Text Placeholder 40"/>
          <p:cNvSpPr>
            <a:spLocks noGrp="1"/>
          </p:cNvSpPr>
          <p:nvPr>
            <p:ph type="body" sz="quarter" idx="25"/>
          </p:nvPr>
        </p:nvSpPr>
        <p:spPr>
          <a:xfrm>
            <a:off x="8424379" y="3427410"/>
            <a:ext cx="3333587" cy="403777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46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0" name="Text Placeholder 40"/>
          <p:cNvSpPr>
            <a:spLocks noGrp="1"/>
          </p:cNvSpPr>
          <p:nvPr>
            <p:ph type="body" sz="quarter" idx="26"/>
          </p:nvPr>
        </p:nvSpPr>
        <p:spPr>
          <a:xfrm>
            <a:off x="12198039" y="3426380"/>
            <a:ext cx="3333587" cy="403777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46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75555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 4"/>
          <p:cNvSpPr/>
          <p:nvPr/>
        </p:nvSpPr>
        <p:spPr>
          <a:xfrm>
            <a:off x="205684" y="2658825"/>
            <a:ext cx="3570969" cy="1084961"/>
          </a:xfrm>
          <a:prstGeom prst="homePlate">
            <a:avLst/>
          </a:prstGeom>
          <a:solidFill>
            <a:srgbClr val="F69E66"/>
          </a:solidFill>
          <a:ln>
            <a:solidFill>
              <a:srgbClr val="F69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sz="2467" dirty="0">
              <a:solidFill>
                <a:prstClr val="black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3274101" y="2664790"/>
            <a:ext cx="3570969" cy="1084961"/>
          </a:xfrm>
          <a:prstGeom prst="chevron">
            <a:avLst/>
          </a:prstGeom>
          <a:solidFill>
            <a:srgbClr val="9CDAEB"/>
          </a:solidFill>
          <a:ln>
            <a:solidFill>
              <a:srgbClr val="9CDA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6342517" y="2658825"/>
            <a:ext cx="3570969" cy="1084961"/>
          </a:xfrm>
          <a:prstGeom prst="chevron">
            <a:avLst/>
          </a:prstGeom>
          <a:solidFill>
            <a:srgbClr val="F69E66"/>
          </a:solidFill>
          <a:ln>
            <a:solidFill>
              <a:srgbClr val="F69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9410932" y="2658823"/>
            <a:ext cx="3570969" cy="1084961"/>
          </a:xfrm>
          <a:prstGeom prst="chevron">
            <a:avLst/>
          </a:prstGeom>
          <a:solidFill>
            <a:srgbClr val="9CDAEB"/>
          </a:solidFill>
          <a:ln>
            <a:solidFill>
              <a:srgbClr val="9CDA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12479347" y="2658823"/>
            <a:ext cx="3570969" cy="1084961"/>
          </a:xfrm>
          <a:prstGeom prst="chevron">
            <a:avLst/>
          </a:prstGeom>
          <a:solidFill>
            <a:srgbClr val="F69E66"/>
          </a:solidFill>
          <a:ln>
            <a:solidFill>
              <a:srgbClr val="F69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2" name="Text Placeholder 40"/>
          <p:cNvSpPr>
            <a:spLocks noGrp="1"/>
          </p:cNvSpPr>
          <p:nvPr>
            <p:ph type="body" sz="quarter" idx="18"/>
          </p:nvPr>
        </p:nvSpPr>
        <p:spPr>
          <a:xfrm>
            <a:off x="205684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Text Placeholder 40"/>
          <p:cNvSpPr>
            <a:spLocks noGrp="1"/>
          </p:cNvSpPr>
          <p:nvPr>
            <p:ph type="body" sz="quarter" idx="19"/>
          </p:nvPr>
        </p:nvSpPr>
        <p:spPr>
          <a:xfrm>
            <a:off x="3584867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Text Placeholder 40"/>
          <p:cNvSpPr>
            <a:spLocks noGrp="1"/>
          </p:cNvSpPr>
          <p:nvPr>
            <p:ph type="body" sz="quarter" idx="20"/>
          </p:nvPr>
        </p:nvSpPr>
        <p:spPr>
          <a:xfrm>
            <a:off x="6697132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5" name="Text Placeholder 40"/>
          <p:cNvSpPr>
            <a:spLocks noGrp="1"/>
          </p:cNvSpPr>
          <p:nvPr>
            <p:ph type="body" sz="quarter" idx="21"/>
          </p:nvPr>
        </p:nvSpPr>
        <p:spPr>
          <a:xfrm>
            <a:off x="9779877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6" name="Text Placeholder 40"/>
          <p:cNvSpPr>
            <a:spLocks noGrp="1"/>
          </p:cNvSpPr>
          <p:nvPr>
            <p:ph type="body" sz="quarter" idx="22"/>
          </p:nvPr>
        </p:nvSpPr>
        <p:spPr>
          <a:xfrm>
            <a:off x="12874906" y="264181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Text Placeholder 40"/>
          <p:cNvSpPr>
            <a:spLocks noGrp="1"/>
          </p:cNvSpPr>
          <p:nvPr>
            <p:ph type="body" sz="quarter" idx="23"/>
          </p:nvPr>
        </p:nvSpPr>
        <p:spPr>
          <a:xfrm>
            <a:off x="300527" y="4006076"/>
            <a:ext cx="2823043" cy="2609559"/>
          </a:xfrm>
          <a:prstGeom prst="rect">
            <a:avLst/>
          </a:prstGeom>
          <a:ln>
            <a:solidFill>
              <a:srgbClr val="F69E66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40"/>
          <p:cNvSpPr>
            <a:spLocks noGrp="1"/>
          </p:cNvSpPr>
          <p:nvPr>
            <p:ph type="body" sz="quarter" idx="24"/>
          </p:nvPr>
        </p:nvSpPr>
        <p:spPr>
          <a:xfrm>
            <a:off x="3433097" y="4000116"/>
            <a:ext cx="2823043" cy="2609559"/>
          </a:xfrm>
          <a:prstGeom prst="rect">
            <a:avLst/>
          </a:prstGeom>
          <a:ln>
            <a:solidFill>
              <a:srgbClr val="9CDAEB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Text Placeholder 40"/>
          <p:cNvSpPr>
            <a:spLocks noGrp="1"/>
          </p:cNvSpPr>
          <p:nvPr>
            <p:ph type="body" sz="quarter" idx="25"/>
          </p:nvPr>
        </p:nvSpPr>
        <p:spPr>
          <a:xfrm>
            <a:off x="6563481" y="4000116"/>
            <a:ext cx="2823043" cy="2609559"/>
          </a:xfrm>
          <a:prstGeom prst="rect">
            <a:avLst/>
          </a:prstGeom>
          <a:ln>
            <a:solidFill>
              <a:srgbClr val="F69E66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Text Placeholder 40"/>
          <p:cNvSpPr>
            <a:spLocks noGrp="1"/>
          </p:cNvSpPr>
          <p:nvPr>
            <p:ph type="body" sz="quarter" idx="26"/>
          </p:nvPr>
        </p:nvSpPr>
        <p:spPr>
          <a:xfrm>
            <a:off x="9693865" y="4000116"/>
            <a:ext cx="2823043" cy="2609559"/>
          </a:xfrm>
          <a:prstGeom prst="rect">
            <a:avLst/>
          </a:prstGeom>
          <a:ln>
            <a:solidFill>
              <a:srgbClr val="9CDAEB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9" name="Text Placeholder 40"/>
          <p:cNvSpPr>
            <a:spLocks noGrp="1"/>
          </p:cNvSpPr>
          <p:nvPr>
            <p:ph type="body" sz="quarter" idx="27"/>
          </p:nvPr>
        </p:nvSpPr>
        <p:spPr>
          <a:xfrm>
            <a:off x="12824247" y="4000116"/>
            <a:ext cx="2823043" cy="2609559"/>
          </a:xfrm>
          <a:prstGeom prst="rect">
            <a:avLst/>
          </a:prstGeom>
          <a:ln>
            <a:solidFill>
              <a:srgbClr val="F69E66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96065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Layou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 4"/>
          <p:cNvSpPr/>
          <p:nvPr/>
        </p:nvSpPr>
        <p:spPr>
          <a:xfrm>
            <a:off x="1863261" y="2658825"/>
            <a:ext cx="3570969" cy="1084961"/>
          </a:xfrm>
          <a:prstGeom prst="homePlate">
            <a:avLst/>
          </a:prstGeom>
          <a:solidFill>
            <a:srgbClr val="F69E66"/>
          </a:solidFill>
          <a:ln>
            <a:solidFill>
              <a:srgbClr val="F69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sz="2467" dirty="0">
              <a:solidFill>
                <a:prstClr val="black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4931676" y="2664790"/>
            <a:ext cx="3570969" cy="1084961"/>
          </a:xfrm>
          <a:prstGeom prst="chevron">
            <a:avLst/>
          </a:prstGeom>
          <a:solidFill>
            <a:srgbClr val="9CDAEB"/>
          </a:solidFill>
          <a:ln>
            <a:solidFill>
              <a:srgbClr val="9CDA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8000092" y="2658825"/>
            <a:ext cx="3570969" cy="1084961"/>
          </a:xfrm>
          <a:prstGeom prst="chevron">
            <a:avLst/>
          </a:prstGeom>
          <a:solidFill>
            <a:srgbClr val="F69E66"/>
          </a:solidFill>
          <a:ln>
            <a:solidFill>
              <a:srgbClr val="F69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11068507" y="2658823"/>
            <a:ext cx="3570969" cy="1084961"/>
          </a:xfrm>
          <a:prstGeom prst="chevron">
            <a:avLst/>
          </a:prstGeom>
          <a:solidFill>
            <a:srgbClr val="9CDAEB"/>
          </a:solidFill>
          <a:ln>
            <a:solidFill>
              <a:srgbClr val="9CDA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2" name="Text Placeholder 40"/>
          <p:cNvSpPr>
            <a:spLocks noGrp="1"/>
          </p:cNvSpPr>
          <p:nvPr>
            <p:ph type="body" sz="quarter" idx="18"/>
          </p:nvPr>
        </p:nvSpPr>
        <p:spPr>
          <a:xfrm>
            <a:off x="1863261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Text Placeholder 40"/>
          <p:cNvSpPr>
            <a:spLocks noGrp="1"/>
          </p:cNvSpPr>
          <p:nvPr>
            <p:ph type="body" sz="quarter" idx="19"/>
          </p:nvPr>
        </p:nvSpPr>
        <p:spPr>
          <a:xfrm>
            <a:off x="5242444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Text Placeholder 40"/>
          <p:cNvSpPr>
            <a:spLocks noGrp="1"/>
          </p:cNvSpPr>
          <p:nvPr>
            <p:ph type="body" sz="quarter" idx="20"/>
          </p:nvPr>
        </p:nvSpPr>
        <p:spPr>
          <a:xfrm>
            <a:off x="8354709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5" name="Text Placeholder 40"/>
          <p:cNvSpPr>
            <a:spLocks noGrp="1"/>
          </p:cNvSpPr>
          <p:nvPr>
            <p:ph type="body" sz="quarter" idx="21"/>
          </p:nvPr>
        </p:nvSpPr>
        <p:spPr>
          <a:xfrm>
            <a:off x="11437454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Text Placeholder 40"/>
          <p:cNvSpPr>
            <a:spLocks noGrp="1"/>
          </p:cNvSpPr>
          <p:nvPr>
            <p:ph type="body" sz="quarter" idx="23"/>
          </p:nvPr>
        </p:nvSpPr>
        <p:spPr>
          <a:xfrm>
            <a:off x="1958104" y="4006076"/>
            <a:ext cx="2823043" cy="2609559"/>
          </a:xfrm>
          <a:prstGeom prst="rect">
            <a:avLst/>
          </a:prstGeom>
          <a:ln>
            <a:solidFill>
              <a:srgbClr val="F69E66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40"/>
          <p:cNvSpPr>
            <a:spLocks noGrp="1"/>
          </p:cNvSpPr>
          <p:nvPr>
            <p:ph type="body" sz="quarter" idx="24"/>
          </p:nvPr>
        </p:nvSpPr>
        <p:spPr>
          <a:xfrm>
            <a:off x="5090674" y="4000116"/>
            <a:ext cx="2823043" cy="2609559"/>
          </a:xfrm>
          <a:prstGeom prst="rect">
            <a:avLst/>
          </a:prstGeom>
          <a:ln>
            <a:solidFill>
              <a:srgbClr val="9CDAEB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Text Placeholder 40"/>
          <p:cNvSpPr>
            <a:spLocks noGrp="1"/>
          </p:cNvSpPr>
          <p:nvPr>
            <p:ph type="body" sz="quarter" idx="25"/>
          </p:nvPr>
        </p:nvSpPr>
        <p:spPr>
          <a:xfrm>
            <a:off x="8221058" y="4000116"/>
            <a:ext cx="2823043" cy="2609559"/>
          </a:xfrm>
          <a:prstGeom prst="rect">
            <a:avLst/>
          </a:prstGeom>
          <a:ln>
            <a:solidFill>
              <a:srgbClr val="F69E66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Text Placeholder 40"/>
          <p:cNvSpPr>
            <a:spLocks noGrp="1"/>
          </p:cNvSpPr>
          <p:nvPr>
            <p:ph type="body" sz="quarter" idx="26"/>
          </p:nvPr>
        </p:nvSpPr>
        <p:spPr>
          <a:xfrm>
            <a:off x="11351442" y="4000116"/>
            <a:ext cx="2823043" cy="2609559"/>
          </a:xfrm>
          <a:prstGeom prst="rect">
            <a:avLst/>
          </a:prstGeom>
          <a:ln>
            <a:solidFill>
              <a:srgbClr val="9CDAEB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40437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 4"/>
          <p:cNvSpPr/>
          <p:nvPr/>
        </p:nvSpPr>
        <p:spPr>
          <a:xfrm>
            <a:off x="3338113" y="2658825"/>
            <a:ext cx="3570969" cy="1084961"/>
          </a:xfrm>
          <a:prstGeom prst="homePlate">
            <a:avLst/>
          </a:prstGeom>
          <a:solidFill>
            <a:srgbClr val="F69E66"/>
          </a:solidFill>
          <a:ln>
            <a:solidFill>
              <a:srgbClr val="F69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sz="2467" dirty="0">
              <a:solidFill>
                <a:prstClr val="black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6406528" y="2664790"/>
            <a:ext cx="3570969" cy="1084961"/>
          </a:xfrm>
          <a:prstGeom prst="chevron">
            <a:avLst/>
          </a:prstGeom>
          <a:solidFill>
            <a:srgbClr val="9CDAEB"/>
          </a:solidFill>
          <a:ln>
            <a:solidFill>
              <a:srgbClr val="9CDA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9474944" y="2658825"/>
            <a:ext cx="3570969" cy="1084961"/>
          </a:xfrm>
          <a:prstGeom prst="chevron">
            <a:avLst/>
          </a:prstGeom>
          <a:solidFill>
            <a:srgbClr val="F69E66"/>
          </a:solidFill>
          <a:ln>
            <a:solidFill>
              <a:srgbClr val="F69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2" name="Text Placeholder 40"/>
          <p:cNvSpPr>
            <a:spLocks noGrp="1"/>
          </p:cNvSpPr>
          <p:nvPr>
            <p:ph type="body" sz="quarter" idx="18"/>
          </p:nvPr>
        </p:nvSpPr>
        <p:spPr>
          <a:xfrm>
            <a:off x="3338113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Text Placeholder 40"/>
          <p:cNvSpPr>
            <a:spLocks noGrp="1"/>
          </p:cNvSpPr>
          <p:nvPr>
            <p:ph type="body" sz="quarter" idx="19"/>
          </p:nvPr>
        </p:nvSpPr>
        <p:spPr>
          <a:xfrm>
            <a:off x="6717296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Text Placeholder 40"/>
          <p:cNvSpPr>
            <a:spLocks noGrp="1"/>
          </p:cNvSpPr>
          <p:nvPr>
            <p:ph type="body" sz="quarter" idx="20"/>
          </p:nvPr>
        </p:nvSpPr>
        <p:spPr>
          <a:xfrm>
            <a:off x="9829561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Text Placeholder 40"/>
          <p:cNvSpPr>
            <a:spLocks noGrp="1"/>
          </p:cNvSpPr>
          <p:nvPr>
            <p:ph type="body" sz="quarter" idx="23"/>
          </p:nvPr>
        </p:nvSpPr>
        <p:spPr>
          <a:xfrm>
            <a:off x="3432956" y="4006076"/>
            <a:ext cx="2823043" cy="2609559"/>
          </a:xfrm>
          <a:prstGeom prst="rect">
            <a:avLst/>
          </a:prstGeom>
          <a:ln>
            <a:solidFill>
              <a:srgbClr val="F69E66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40"/>
          <p:cNvSpPr>
            <a:spLocks noGrp="1"/>
          </p:cNvSpPr>
          <p:nvPr>
            <p:ph type="body" sz="quarter" idx="24"/>
          </p:nvPr>
        </p:nvSpPr>
        <p:spPr>
          <a:xfrm>
            <a:off x="6565526" y="4000116"/>
            <a:ext cx="2823043" cy="2609559"/>
          </a:xfrm>
          <a:prstGeom prst="rect">
            <a:avLst/>
          </a:prstGeom>
          <a:ln>
            <a:solidFill>
              <a:srgbClr val="9CDAEB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Text Placeholder 40"/>
          <p:cNvSpPr>
            <a:spLocks noGrp="1"/>
          </p:cNvSpPr>
          <p:nvPr>
            <p:ph type="body" sz="quarter" idx="25"/>
          </p:nvPr>
        </p:nvSpPr>
        <p:spPr>
          <a:xfrm>
            <a:off x="9695910" y="4000116"/>
            <a:ext cx="2823043" cy="2609559"/>
          </a:xfrm>
          <a:prstGeom prst="rect">
            <a:avLst/>
          </a:prstGeom>
          <a:ln>
            <a:solidFill>
              <a:srgbClr val="F69E66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9685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ingle Corner Rectangle 3"/>
          <p:cNvSpPr/>
          <p:nvPr userDrawn="1"/>
        </p:nvSpPr>
        <p:spPr>
          <a:xfrm>
            <a:off x="802685" y="1299998"/>
            <a:ext cx="6578100" cy="682499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802683" y="1299998"/>
            <a:ext cx="411133" cy="68249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2036078" y="2223925"/>
            <a:ext cx="6578100" cy="682499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2036079" y="2223925"/>
            <a:ext cx="411133" cy="68249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0" name="Round Single Corner Rectangle 9"/>
          <p:cNvSpPr/>
          <p:nvPr userDrawn="1"/>
        </p:nvSpPr>
        <p:spPr>
          <a:xfrm>
            <a:off x="802685" y="3147851"/>
            <a:ext cx="6578100" cy="682499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02683" y="3147851"/>
            <a:ext cx="411133" cy="68249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2" name="Round Single Corner Rectangle 11"/>
          <p:cNvSpPr/>
          <p:nvPr userDrawn="1"/>
        </p:nvSpPr>
        <p:spPr>
          <a:xfrm>
            <a:off x="2036078" y="4071778"/>
            <a:ext cx="6578100" cy="682499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2036079" y="4071778"/>
            <a:ext cx="411133" cy="68249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6" name="Round Single Corner Rectangle 15"/>
          <p:cNvSpPr/>
          <p:nvPr userDrawn="1"/>
        </p:nvSpPr>
        <p:spPr>
          <a:xfrm>
            <a:off x="802685" y="4995704"/>
            <a:ext cx="6578100" cy="682499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802683" y="5017181"/>
            <a:ext cx="411133" cy="68249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8" name="Round Single Corner Rectangle 17"/>
          <p:cNvSpPr/>
          <p:nvPr userDrawn="1"/>
        </p:nvSpPr>
        <p:spPr>
          <a:xfrm>
            <a:off x="2036078" y="5919631"/>
            <a:ext cx="6578100" cy="682499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2036079" y="5919631"/>
            <a:ext cx="411133" cy="68249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2" name="Round Single Corner Rectangle 21"/>
          <p:cNvSpPr/>
          <p:nvPr userDrawn="1"/>
        </p:nvSpPr>
        <p:spPr>
          <a:xfrm>
            <a:off x="802685" y="6843557"/>
            <a:ext cx="6578100" cy="682499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802683" y="6843557"/>
            <a:ext cx="411133" cy="68249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4" name="Round Single Corner Rectangle 23"/>
          <p:cNvSpPr/>
          <p:nvPr userDrawn="1"/>
        </p:nvSpPr>
        <p:spPr>
          <a:xfrm>
            <a:off x="2036078" y="7767490"/>
            <a:ext cx="6578100" cy="682499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2036079" y="7767490"/>
            <a:ext cx="411133" cy="68249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36" name="Rectangle 35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12"/>
          </p:nvPr>
        </p:nvSpPr>
        <p:spPr>
          <a:xfrm>
            <a:off x="1213818" y="1298326"/>
            <a:ext cx="6166966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Text Placeholder 38"/>
          <p:cNvSpPr>
            <a:spLocks noGrp="1"/>
          </p:cNvSpPr>
          <p:nvPr>
            <p:ph type="body" sz="quarter" idx="13"/>
          </p:nvPr>
        </p:nvSpPr>
        <p:spPr>
          <a:xfrm>
            <a:off x="2458265" y="2233723"/>
            <a:ext cx="6155912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Text Placeholder 38"/>
          <p:cNvSpPr>
            <a:spLocks noGrp="1"/>
          </p:cNvSpPr>
          <p:nvPr>
            <p:ph type="body" sz="quarter" idx="14"/>
          </p:nvPr>
        </p:nvSpPr>
        <p:spPr>
          <a:xfrm>
            <a:off x="1213818" y="3143570"/>
            <a:ext cx="6166966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8"/>
          <p:cNvSpPr>
            <a:spLocks noGrp="1"/>
          </p:cNvSpPr>
          <p:nvPr>
            <p:ph type="body" sz="quarter" idx="15"/>
          </p:nvPr>
        </p:nvSpPr>
        <p:spPr>
          <a:xfrm>
            <a:off x="2447210" y="4072734"/>
            <a:ext cx="6166964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38"/>
          <p:cNvSpPr>
            <a:spLocks noGrp="1"/>
          </p:cNvSpPr>
          <p:nvPr>
            <p:ph type="body" sz="quarter" idx="16"/>
          </p:nvPr>
        </p:nvSpPr>
        <p:spPr>
          <a:xfrm>
            <a:off x="1213818" y="5006667"/>
            <a:ext cx="6166966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6" name="Text Placeholder 38"/>
          <p:cNvSpPr>
            <a:spLocks noGrp="1"/>
          </p:cNvSpPr>
          <p:nvPr>
            <p:ph type="body" sz="quarter" idx="17"/>
          </p:nvPr>
        </p:nvSpPr>
        <p:spPr>
          <a:xfrm>
            <a:off x="2447211" y="5932058"/>
            <a:ext cx="6166962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Text Placeholder 38"/>
          <p:cNvSpPr>
            <a:spLocks noGrp="1"/>
          </p:cNvSpPr>
          <p:nvPr>
            <p:ph type="body" sz="quarter" idx="18"/>
          </p:nvPr>
        </p:nvSpPr>
        <p:spPr>
          <a:xfrm>
            <a:off x="1213818" y="6847143"/>
            <a:ext cx="6166966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Text Placeholder 38"/>
          <p:cNvSpPr>
            <a:spLocks noGrp="1"/>
          </p:cNvSpPr>
          <p:nvPr>
            <p:ph type="body" sz="quarter" idx="19"/>
          </p:nvPr>
        </p:nvSpPr>
        <p:spPr>
          <a:xfrm>
            <a:off x="2447211" y="7765346"/>
            <a:ext cx="6166962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147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188" y="487363"/>
            <a:ext cx="14020800" cy="176688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188" y="2241550"/>
            <a:ext cx="6877050" cy="10985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188" y="3340100"/>
            <a:ext cx="6877050" cy="49133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0" y="2241550"/>
            <a:ext cx="6910388" cy="10985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0" y="3340100"/>
            <a:ext cx="6910388" cy="49133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11/29/2016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80564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g/les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5352693" y="1250984"/>
            <a:ext cx="10488914" cy="7282204"/>
          </a:xfrm>
          <a:prstGeom prst="rect">
            <a:avLst/>
          </a:prstGeom>
        </p:spPr>
        <p:txBody>
          <a:bodyPr/>
          <a:lstStyle>
            <a:lvl1pPr>
              <a:defRPr sz="2877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4903" y="1250984"/>
            <a:ext cx="4792331" cy="726847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877"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475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with 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892893" y="4196891"/>
            <a:ext cx="12431934" cy="4472124"/>
          </a:xfrm>
          <a:prstGeom prst="rect">
            <a:avLst/>
          </a:prstGeom>
        </p:spPr>
        <p:txBody>
          <a:bodyPr/>
          <a:lstStyle>
            <a:lvl1pPr>
              <a:defRPr sz="2877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4899" y="1250984"/>
            <a:ext cx="15487913" cy="279738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877"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691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with 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892893" y="2652000"/>
            <a:ext cx="12431934" cy="6017016"/>
          </a:xfrm>
          <a:prstGeom prst="rect">
            <a:avLst/>
          </a:prstGeom>
        </p:spPr>
        <p:txBody>
          <a:bodyPr/>
          <a:lstStyle>
            <a:lvl1pPr>
              <a:defRPr sz="2877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4899" y="1250987"/>
            <a:ext cx="15487913" cy="118261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187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g/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  <p:sp>
        <p:nvSpPr>
          <p:cNvPr id="17" name="Rounded Rectangle 16"/>
          <p:cNvSpPr/>
          <p:nvPr userDrawn="1"/>
        </p:nvSpPr>
        <p:spPr>
          <a:xfrm>
            <a:off x="1108256" y="6767390"/>
            <a:ext cx="14636148" cy="1705610"/>
          </a:xfrm>
          <a:prstGeom prst="roundRect">
            <a:avLst>
              <a:gd name="adj" fmla="val 9754"/>
            </a:avLst>
          </a:prstGeom>
          <a:noFill/>
          <a:ln w="12700"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77" dirty="0" smtClean="0">
                <a:solidFill>
                  <a:prstClr val="black"/>
                </a:solidFill>
              </a:rPr>
              <a:t> 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22" name="Text Placeholder 5"/>
          <p:cNvSpPr txBox="1">
            <a:spLocks/>
          </p:cNvSpPr>
          <p:nvPr userDrawn="1"/>
        </p:nvSpPr>
        <p:spPr>
          <a:xfrm>
            <a:off x="1672091" y="6767390"/>
            <a:ext cx="14072310" cy="1705610"/>
          </a:xfrm>
          <a:prstGeom prst="rect">
            <a:avLst/>
          </a:prstGeom>
        </p:spPr>
        <p:txBody>
          <a:bodyPr vert="horz" lIns="187945" tIns="93973" rIns="187945" bIns="93973" rtlCol="0" anchor="ctr"/>
          <a:lstStyle>
            <a:defPPr>
              <a:defRPr lang="en-US"/>
            </a:defPPr>
            <a:lvl1pPr marL="0" indent="0" algn="ctr" defTabSz="585399" rtl="0" eaLnBrk="1" latinLnBrk="0" hangingPunct="1"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5841" indent="0" algn="l" defTabSz="585399" rtl="0" eaLnBrk="1" latinLnBrk="0" hangingPunct="1"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683" indent="0" algn="l" defTabSz="585399" rtl="0" eaLnBrk="1" latinLnBrk="0" hangingPunct="1"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524" indent="0" algn="l" defTabSz="585399" rtl="0" eaLnBrk="1" latinLnBrk="0" hangingPunct="1"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365" indent="0" algn="l" defTabSz="585399" rtl="0" eaLnBrk="1" latinLnBrk="0" hangingPunct="1"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4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61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488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415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77" dirty="0" smtClean="0">
                <a:solidFill>
                  <a:prstClr val="black"/>
                </a:solidFill>
              </a:rPr>
              <a:t>Click to edit Master text styles</a:t>
            </a:r>
            <a:endParaRPr lang="en-US" sz="2877" dirty="0">
              <a:solidFill>
                <a:prstClr val="black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467029" y="6711706"/>
            <a:ext cx="1238225" cy="1120319"/>
            <a:chOff x="219236" y="3484545"/>
            <a:chExt cx="602426" cy="525344"/>
          </a:xfrm>
        </p:grpSpPr>
        <p:sp>
          <p:nvSpPr>
            <p:cNvPr id="24" name="Oval 23"/>
            <p:cNvSpPr/>
            <p:nvPr/>
          </p:nvSpPr>
          <p:spPr>
            <a:xfrm>
              <a:off x="256888" y="3484545"/>
              <a:ext cx="548640" cy="525344"/>
            </a:xfrm>
            <a:prstGeom prst="ellipse">
              <a:avLst/>
            </a:prstGeom>
            <a:solidFill>
              <a:srgbClr val="FCB7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755" dirty="0">
                <a:solidFill>
                  <a:prstClr val="white"/>
                </a:solidFill>
              </a:endParaRP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236" y="3564516"/>
              <a:ext cx="602426" cy="3268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36485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7" name="Rounded Rectangle 16"/>
          <p:cNvSpPr/>
          <p:nvPr userDrawn="1"/>
        </p:nvSpPr>
        <p:spPr>
          <a:xfrm>
            <a:off x="1091847" y="7054564"/>
            <a:ext cx="14636148" cy="1422180"/>
          </a:xfrm>
          <a:prstGeom prst="roundRect">
            <a:avLst/>
          </a:prstGeom>
          <a:noFill/>
          <a:ln w="12700"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77" dirty="0">
                <a:solidFill>
                  <a:prstClr val="black"/>
                </a:solidFill>
              </a:rPr>
              <a:t> </a:t>
            </a:r>
            <a:r>
              <a:rPr lang="en-US" sz="2877" dirty="0" smtClean="0">
                <a:solidFill>
                  <a:prstClr val="black"/>
                </a:solidFill>
              </a:rPr>
              <a:t>      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18" name="Oval 17"/>
          <p:cNvSpPr/>
          <p:nvPr userDrawn="1"/>
        </p:nvSpPr>
        <p:spPr>
          <a:xfrm>
            <a:off x="528006" y="6998883"/>
            <a:ext cx="1127675" cy="1120319"/>
          </a:xfrm>
          <a:prstGeom prst="ellipse">
            <a:avLst/>
          </a:prstGeom>
          <a:solidFill>
            <a:srgbClr val="F29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755" dirty="0">
                <a:solidFill>
                  <a:prstClr val="white"/>
                </a:solidFill>
              </a:rPr>
              <a:t>!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655682" y="7054564"/>
            <a:ext cx="14072310" cy="142218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77"/>
            </a:lvl1pPr>
            <a:lvl2pPr marL="587523" indent="0">
              <a:buNone/>
              <a:defRPr sz="2877"/>
            </a:lvl2pPr>
            <a:lvl3pPr marL="1175048" indent="0">
              <a:buNone/>
              <a:defRPr sz="2877"/>
            </a:lvl3pPr>
            <a:lvl4pPr marL="1762571" indent="0">
              <a:buNone/>
              <a:defRPr sz="2877"/>
            </a:lvl4pPr>
            <a:lvl5pPr marL="2350097" indent="0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93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  <p:sp>
        <p:nvSpPr>
          <p:cNvPr id="21" name="Rounded Rectangle 20"/>
          <p:cNvSpPr/>
          <p:nvPr userDrawn="1"/>
        </p:nvSpPr>
        <p:spPr>
          <a:xfrm>
            <a:off x="1041728" y="6728672"/>
            <a:ext cx="14636148" cy="1701008"/>
          </a:xfrm>
          <a:prstGeom prst="roundRect">
            <a:avLst>
              <a:gd name="adj" fmla="val 9754"/>
            </a:avLst>
          </a:prstGeom>
          <a:noFill/>
          <a:ln w="12700"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77" dirty="0" smtClean="0">
                <a:solidFill>
                  <a:prstClr val="black"/>
                </a:solidFill>
              </a:rPr>
              <a:t> 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22" name="Text Placeholder 5"/>
          <p:cNvSpPr txBox="1">
            <a:spLocks/>
          </p:cNvSpPr>
          <p:nvPr userDrawn="1"/>
        </p:nvSpPr>
        <p:spPr>
          <a:xfrm>
            <a:off x="1605563" y="6728672"/>
            <a:ext cx="14072310" cy="1701008"/>
          </a:xfrm>
          <a:prstGeom prst="rect">
            <a:avLst/>
          </a:prstGeom>
        </p:spPr>
        <p:txBody>
          <a:bodyPr vert="horz" lIns="187945" tIns="93973" rIns="187945" bIns="93973" rtlCol="0" anchor="ctr"/>
          <a:lstStyle>
            <a:defPPr>
              <a:defRPr lang="en-US"/>
            </a:defPPr>
            <a:lvl1pPr marL="0" indent="0" algn="ctr" defTabSz="585399" rtl="0" eaLnBrk="1" latinLnBrk="0" hangingPunct="1"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5841" indent="0" algn="l" defTabSz="585399" rtl="0" eaLnBrk="1" latinLnBrk="0" hangingPunct="1"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683" indent="0" algn="l" defTabSz="585399" rtl="0" eaLnBrk="1" latinLnBrk="0" hangingPunct="1"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524" indent="0" algn="l" defTabSz="585399" rtl="0" eaLnBrk="1" latinLnBrk="0" hangingPunct="1"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365" indent="0" algn="l" defTabSz="585399" rtl="0" eaLnBrk="1" latinLnBrk="0" hangingPunct="1"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4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61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488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415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77" dirty="0" smtClean="0">
                <a:solidFill>
                  <a:prstClr val="black"/>
                </a:solidFill>
              </a:rPr>
              <a:t>Click to edit Master text styles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23" name="Oval 22"/>
          <p:cNvSpPr/>
          <p:nvPr userDrawn="1"/>
        </p:nvSpPr>
        <p:spPr>
          <a:xfrm>
            <a:off x="477887" y="6672988"/>
            <a:ext cx="1127675" cy="1120319"/>
          </a:xfrm>
          <a:prstGeom prst="ellipse">
            <a:avLst/>
          </a:prstGeom>
          <a:solidFill>
            <a:srgbClr val="64B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755" dirty="0">
              <a:solidFill>
                <a:prstClr val="white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34" y="6809529"/>
            <a:ext cx="470187" cy="84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47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8" name="Text Placeholder 2"/>
          <p:cNvSpPr>
            <a:spLocks noGrp="1"/>
          </p:cNvSpPr>
          <p:nvPr userDrawn="1">
            <p:ph type="body" sz="quarter" idx="15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  <p:sp>
        <p:nvSpPr>
          <p:cNvPr id="21" name="Rounded Rectangle 20"/>
          <p:cNvSpPr/>
          <p:nvPr/>
        </p:nvSpPr>
        <p:spPr>
          <a:xfrm>
            <a:off x="1091847" y="2841658"/>
            <a:ext cx="14636148" cy="2297075"/>
          </a:xfrm>
          <a:prstGeom prst="roundRect">
            <a:avLst/>
          </a:prstGeom>
          <a:noFill/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77" dirty="0" smtClean="0">
                <a:solidFill>
                  <a:prstClr val="black"/>
                </a:solidFill>
              </a:rPr>
              <a:t>       </a:t>
            </a:r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28006" y="2795062"/>
            <a:ext cx="1127675" cy="1120321"/>
          </a:xfrm>
          <a:prstGeom prst="ellipse">
            <a:avLst/>
          </a:prstGeom>
          <a:solidFill>
            <a:srgbClr val="64B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755" dirty="0">
                <a:solidFill>
                  <a:prstClr val="white"/>
                </a:solidFill>
              </a:rPr>
              <a:t>Q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093131" y="6044031"/>
            <a:ext cx="14636148" cy="2159160"/>
          </a:xfrm>
          <a:prstGeom prst="roundRect">
            <a:avLst/>
          </a:prstGeom>
          <a:noFill/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877" dirty="0" smtClean="0">
                <a:solidFill>
                  <a:prstClr val="black"/>
                </a:solidFill>
              </a:rPr>
              <a:t>       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29292" y="5998633"/>
            <a:ext cx="1127675" cy="1120319"/>
          </a:xfrm>
          <a:prstGeom prst="ellipse">
            <a:avLst/>
          </a:prstGeom>
          <a:solidFill>
            <a:srgbClr val="2CC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755" dirty="0">
                <a:solidFill>
                  <a:prstClr val="white"/>
                </a:solidFill>
              </a:rPr>
              <a:t>A</a:t>
            </a:r>
          </a:p>
        </p:txBody>
      </p:sp>
      <p:sp>
        <p:nvSpPr>
          <p:cNvPr id="26" name="Text Placeholder 31"/>
          <p:cNvSpPr txBox="1">
            <a:spLocks/>
          </p:cNvSpPr>
          <p:nvPr userDrawn="1"/>
        </p:nvSpPr>
        <p:spPr>
          <a:xfrm>
            <a:off x="1655684" y="2863569"/>
            <a:ext cx="14072310" cy="2299602"/>
          </a:xfrm>
          <a:prstGeom prst="rect">
            <a:avLst/>
          </a:prstGeom>
        </p:spPr>
        <p:txBody>
          <a:bodyPr vert="horz" lIns="187945" tIns="93973" rIns="187945" bIns="93973" rtlCol="0" anchor="ctr"/>
          <a:lstStyle>
            <a:defPPr>
              <a:defRPr lang="en-US"/>
            </a:defPPr>
            <a:lvl1pPr marL="0" indent="0" algn="ctr" defTabSz="585399" rtl="0" eaLnBrk="1" latinLnBrk="0" hangingPunct="1"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5841" indent="0" algn="l" defTabSz="585399" rtl="0" eaLnBrk="1" latinLnBrk="0" hangingPunct="1">
              <a:buNone/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683" indent="0" algn="l" defTabSz="585399" rtl="0" eaLnBrk="1" latinLnBrk="0" hangingPunct="1">
              <a:buNone/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524" indent="0" algn="l" defTabSz="585399" rtl="0" eaLnBrk="1" latinLnBrk="0" hangingPunct="1">
              <a:buNone/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365" indent="0" algn="l" defTabSz="585399" rtl="0" eaLnBrk="1" latinLnBrk="0" hangingPunct="1">
              <a:buNone/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4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61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488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415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77" dirty="0" smtClean="0">
                <a:solidFill>
                  <a:prstClr val="black"/>
                </a:solidFill>
              </a:rPr>
              <a:t>Click to edit Master text styles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1" name="Text Placeholder 31"/>
          <p:cNvSpPr txBox="1">
            <a:spLocks/>
          </p:cNvSpPr>
          <p:nvPr userDrawn="1"/>
        </p:nvSpPr>
        <p:spPr>
          <a:xfrm>
            <a:off x="1655684" y="6068470"/>
            <a:ext cx="14072310" cy="2134718"/>
          </a:xfrm>
          <a:prstGeom prst="rect">
            <a:avLst/>
          </a:prstGeom>
        </p:spPr>
        <p:txBody>
          <a:bodyPr vert="horz" lIns="187945" tIns="93973" rIns="187945" bIns="93973" rtlCol="0" anchor="ctr"/>
          <a:lstStyle>
            <a:defPPr>
              <a:defRPr lang="en-US"/>
            </a:defPPr>
            <a:lvl1pPr marL="0" indent="0" algn="r" defTabSz="585399" rtl="0" eaLnBrk="1" latinLnBrk="0" hangingPunct="1"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5841" indent="0" algn="l" defTabSz="585399" rtl="0" eaLnBrk="1" latinLnBrk="0" hangingPunct="1">
              <a:buNone/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683" indent="0" algn="l" defTabSz="585399" rtl="0" eaLnBrk="1" latinLnBrk="0" hangingPunct="1">
              <a:buNone/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524" indent="0" algn="l" defTabSz="585399" rtl="0" eaLnBrk="1" latinLnBrk="0" hangingPunct="1">
              <a:buNone/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365" indent="0" algn="l" defTabSz="585399" rtl="0" eaLnBrk="1" latinLnBrk="0" hangingPunct="1">
              <a:buNone/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4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61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488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415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77" dirty="0" smtClean="0">
                <a:solidFill>
                  <a:prstClr val="black"/>
                </a:solidFill>
              </a:rPr>
              <a:t>Click to edit Master text styles</a:t>
            </a:r>
            <a:endParaRPr lang="en-US" sz="2877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245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>
            <a:off x="0" y="-24186"/>
            <a:ext cx="1463433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1463432" y="-24186"/>
            <a:ext cx="7101807" cy="67524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8565235" y="-24186"/>
            <a:ext cx="1404697" cy="675246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9969933" y="-24186"/>
            <a:ext cx="469865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10439797" y="-24186"/>
            <a:ext cx="166412" cy="67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10606209" y="-24186"/>
            <a:ext cx="1668996" cy="675246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12275206" y="-24186"/>
            <a:ext cx="3980795" cy="675246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7159886" y="4128240"/>
            <a:ext cx="7796956" cy="977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755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Assignment</a:t>
            </a:r>
            <a:endParaRPr lang="en-US" sz="5755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384" y="47829"/>
            <a:ext cx="1761214" cy="636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6" name="Picture 6" descr="http://simplistock.blrsimplilearn.com/uploads/2038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760" y="3274571"/>
            <a:ext cx="3337126" cy="3663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719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uiiz_singl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24186"/>
            <a:ext cx="1463433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24186"/>
            <a:ext cx="7101807" cy="67524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24186"/>
            <a:ext cx="1404697" cy="675246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3" y="-24186"/>
            <a:ext cx="469865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0439797" y="-24186"/>
            <a:ext cx="166412" cy="67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9" y="-24186"/>
            <a:ext cx="1668996" cy="675246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24186"/>
            <a:ext cx="3980795" cy="675246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489443" y="776256"/>
            <a:ext cx="1698902" cy="1722178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489443" y="776256"/>
            <a:ext cx="15376232" cy="172217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10168" y="931282"/>
            <a:ext cx="13391133" cy="1424965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 lang="en-US" sz="2877" b="0" dirty="0"/>
            </a:lvl1pPr>
          </a:lstStyle>
          <a:p>
            <a:pPr marL="0" lvl="0" indent="0">
              <a:buNone/>
            </a:pPr>
            <a:r>
              <a:rPr lang="en-US" dirty="0" smtClean="0"/>
              <a:t>This is a dummy text for 1 line options.</a:t>
            </a:r>
            <a:endParaRPr lang="en-US" dirty="0"/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2188345" y="776256"/>
            <a:ext cx="0" cy="1722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384" y="47829"/>
            <a:ext cx="1761214" cy="636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2981" y="3935024"/>
            <a:ext cx="1969447" cy="1679647"/>
          </a:xfrm>
          <a:prstGeom prst="rect">
            <a:avLst/>
          </a:prstGeom>
        </p:spPr>
      </p:pic>
      <p:sp>
        <p:nvSpPr>
          <p:cNvPr id="27" name="TextBox 26"/>
          <p:cNvSpPr txBox="1"/>
          <p:nvPr userDrawn="1"/>
        </p:nvSpPr>
        <p:spPr>
          <a:xfrm>
            <a:off x="511579" y="1306360"/>
            <a:ext cx="1698904" cy="6619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51" dirty="0" smtClean="0">
                <a:solidFill>
                  <a:prstClr val="black"/>
                </a:solidFill>
              </a:rPr>
              <a:t>KNOWLEDGE CHECK</a:t>
            </a:r>
            <a:endParaRPr lang="en-US" sz="1851" dirty="0">
              <a:solidFill>
                <a:prstClr val="black"/>
              </a:solidFill>
            </a:endParaRPr>
          </a:p>
        </p:txBody>
      </p:sp>
      <p:sp>
        <p:nvSpPr>
          <p:cNvPr id="30" name="TextBox 29"/>
          <p:cNvSpPr txBox="1"/>
          <p:nvPr userDrawn="1"/>
        </p:nvSpPr>
        <p:spPr>
          <a:xfrm>
            <a:off x="1664103" y="2961194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a.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1664102" y="3782292"/>
            <a:ext cx="471604" cy="53508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b.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5" name="TextBox 34"/>
          <p:cNvSpPr txBox="1"/>
          <p:nvPr userDrawn="1"/>
        </p:nvSpPr>
        <p:spPr>
          <a:xfrm>
            <a:off x="1664102" y="4603389"/>
            <a:ext cx="623378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c.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6" name="TextBox 35"/>
          <p:cNvSpPr txBox="1"/>
          <p:nvPr userDrawn="1"/>
        </p:nvSpPr>
        <p:spPr>
          <a:xfrm>
            <a:off x="1664103" y="5424486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d.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7" name="Text Placeholder 3"/>
          <p:cNvSpPr>
            <a:spLocks noGrp="1"/>
          </p:cNvSpPr>
          <p:nvPr>
            <p:ph type="body" sz="quarter" idx="32"/>
          </p:nvPr>
        </p:nvSpPr>
        <p:spPr>
          <a:xfrm>
            <a:off x="2329744" y="2970753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33"/>
          </p:nvPr>
        </p:nvSpPr>
        <p:spPr>
          <a:xfrm>
            <a:off x="2329744" y="3796472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34"/>
          </p:nvPr>
        </p:nvSpPr>
        <p:spPr>
          <a:xfrm>
            <a:off x="2329744" y="4603335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35"/>
          </p:nvPr>
        </p:nvSpPr>
        <p:spPr>
          <a:xfrm>
            <a:off x="2329744" y="5428254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4422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Quiiz_singl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24186"/>
            <a:ext cx="1463433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24186"/>
            <a:ext cx="7101807" cy="67524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24186"/>
            <a:ext cx="1404697" cy="675246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3" y="-24186"/>
            <a:ext cx="469865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0439797" y="-24186"/>
            <a:ext cx="166412" cy="67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9" y="-24186"/>
            <a:ext cx="1668996" cy="675246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24186"/>
            <a:ext cx="3980795" cy="675246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489443" y="776256"/>
            <a:ext cx="1698902" cy="1722178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489443" y="776256"/>
            <a:ext cx="15376232" cy="172217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10168" y="931282"/>
            <a:ext cx="13391133" cy="1424965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 lang="en-US" sz="2877" b="0" dirty="0"/>
            </a:lvl1pPr>
          </a:lstStyle>
          <a:p>
            <a:pPr marL="0" lvl="0" indent="0">
              <a:buNone/>
            </a:pPr>
            <a:r>
              <a:rPr lang="en-US" dirty="0" smtClean="0"/>
              <a:t>This is a dummy text for 1 line options.</a:t>
            </a:r>
            <a:endParaRPr lang="en-US" dirty="0"/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2188345" y="776256"/>
            <a:ext cx="0" cy="1722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384" y="47829"/>
            <a:ext cx="1761214" cy="636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2981" y="3935024"/>
            <a:ext cx="1969447" cy="1679647"/>
          </a:xfrm>
          <a:prstGeom prst="rect">
            <a:avLst/>
          </a:prstGeom>
        </p:spPr>
      </p:pic>
      <p:sp>
        <p:nvSpPr>
          <p:cNvPr id="39" name="TextBox 38"/>
          <p:cNvSpPr txBox="1"/>
          <p:nvPr userDrawn="1"/>
        </p:nvSpPr>
        <p:spPr>
          <a:xfrm>
            <a:off x="511579" y="1306360"/>
            <a:ext cx="1698904" cy="6619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51" dirty="0" smtClean="0">
                <a:solidFill>
                  <a:prstClr val="black"/>
                </a:solidFill>
              </a:rPr>
              <a:t>KNOWLEDGE CHECK</a:t>
            </a:r>
            <a:endParaRPr lang="en-US" sz="1851" dirty="0">
              <a:solidFill>
                <a:prstClr val="black"/>
              </a:solidFill>
            </a:endParaRPr>
          </a:p>
        </p:txBody>
      </p:sp>
      <p:sp>
        <p:nvSpPr>
          <p:cNvPr id="40" name="Rectangle 39"/>
          <p:cNvSpPr/>
          <p:nvPr userDrawn="1"/>
        </p:nvSpPr>
        <p:spPr>
          <a:xfrm>
            <a:off x="1" y="6789113"/>
            <a:ext cx="16256000" cy="2022135"/>
          </a:xfrm>
          <a:prstGeom prst="rect">
            <a:avLst/>
          </a:prstGeom>
          <a:gradFill>
            <a:gsLst>
              <a:gs pos="0">
                <a:srgbClr val="EEEEEE"/>
              </a:gs>
              <a:gs pos="100000">
                <a:srgbClr val="D9D9D9"/>
              </a:gs>
            </a:gsLst>
            <a:lin ang="5400000" scaled="1"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77" dirty="0">
              <a:solidFill>
                <a:prstClr val="white"/>
              </a:solidFill>
            </a:endParaRPr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489443" y="7435666"/>
            <a:ext cx="15375004" cy="133385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77" b="1"/>
            </a:lvl1pPr>
          </a:lstStyle>
          <a:p>
            <a:pPr lvl="0"/>
            <a:r>
              <a:rPr lang="en-US" dirty="0" smtClean="0"/>
              <a:t>Explanation:</a:t>
            </a:r>
          </a:p>
        </p:txBody>
      </p:sp>
      <p:sp>
        <p:nvSpPr>
          <p:cNvPr id="48" name="TextBox 47"/>
          <p:cNvSpPr txBox="1"/>
          <p:nvPr userDrawn="1"/>
        </p:nvSpPr>
        <p:spPr>
          <a:xfrm>
            <a:off x="489441" y="6789112"/>
            <a:ext cx="3369640" cy="5350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The correct answer is</a:t>
            </a:r>
            <a:endParaRPr lang="en-US" sz="2877" dirty="0">
              <a:solidFill>
                <a:prstClr val="black"/>
              </a:solidFill>
            </a:endParaRPr>
          </a:p>
        </p:txBody>
      </p:sp>
      <p:cxnSp>
        <p:nvCxnSpPr>
          <p:cNvPr id="49" name="Straight Connector 48"/>
          <p:cNvCxnSpPr/>
          <p:nvPr userDrawn="1"/>
        </p:nvCxnSpPr>
        <p:spPr>
          <a:xfrm>
            <a:off x="396856" y="7371304"/>
            <a:ext cx="1451424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 userDrawn="1"/>
        </p:nvCxnSpPr>
        <p:spPr>
          <a:xfrm>
            <a:off x="396854" y="7371304"/>
            <a:ext cx="15462285" cy="0"/>
          </a:xfrm>
          <a:prstGeom prst="line">
            <a:avLst/>
          </a:prstGeom>
          <a:ln w="28575">
            <a:solidFill>
              <a:srgbClr val="CDCDCD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36"/>
          </p:nvPr>
        </p:nvSpPr>
        <p:spPr>
          <a:xfrm>
            <a:off x="11480800" y="8475134"/>
            <a:ext cx="3657600" cy="486833"/>
          </a:xfrm>
          <a:prstGeom prst="rect">
            <a:avLst/>
          </a:prstGeom>
        </p:spPr>
        <p:txBody>
          <a:bodyPr/>
          <a:lstStyle/>
          <a:p>
            <a:fld id="{8524A6C9-6CE9-4945-93D4-91E4A7F47F6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37" hasCustomPrompt="1"/>
          </p:nvPr>
        </p:nvSpPr>
        <p:spPr>
          <a:xfrm>
            <a:off x="3785965" y="6832439"/>
            <a:ext cx="9022188" cy="619532"/>
          </a:xfrm>
          <a:prstGeom prst="rect">
            <a:avLst/>
          </a:prstGeom>
        </p:spPr>
        <p:txBody>
          <a:bodyPr wrap="none" anchor="ctr" anchorCtr="0"/>
          <a:lstStyle>
            <a:lvl1pPr>
              <a:defRPr lang="en-US" sz="2877" b="1" smtClean="0">
                <a:solidFill>
                  <a:srgbClr val="3C9F37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buNone/>
            </a:pPr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4" name="TextBox 43"/>
          <p:cNvSpPr txBox="1"/>
          <p:nvPr userDrawn="1"/>
        </p:nvSpPr>
        <p:spPr>
          <a:xfrm>
            <a:off x="1664103" y="2961194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a.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5" name="TextBox 44"/>
          <p:cNvSpPr txBox="1"/>
          <p:nvPr userDrawn="1"/>
        </p:nvSpPr>
        <p:spPr>
          <a:xfrm>
            <a:off x="1664102" y="3782292"/>
            <a:ext cx="471604" cy="53508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b.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6" name="TextBox 45"/>
          <p:cNvSpPr txBox="1"/>
          <p:nvPr userDrawn="1"/>
        </p:nvSpPr>
        <p:spPr>
          <a:xfrm>
            <a:off x="1664102" y="4603389"/>
            <a:ext cx="623378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c.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>
            <a:off x="1664103" y="5424486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d.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50" name="Text Placeholder 3"/>
          <p:cNvSpPr>
            <a:spLocks noGrp="1"/>
          </p:cNvSpPr>
          <p:nvPr>
            <p:ph type="body" sz="quarter" idx="32"/>
          </p:nvPr>
        </p:nvSpPr>
        <p:spPr>
          <a:xfrm>
            <a:off x="2329744" y="2970753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1" name="Text Placeholder 3"/>
          <p:cNvSpPr>
            <a:spLocks noGrp="1"/>
          </p:cNvSpPr>
          <p:nvPr>
            <p:ph type="body" sz="quarter" idx="33"/>
          </p:nvPr>
        </p:nvSpPr>
        <p:spPr>
          <a:xfrm>
            <a:off x="2329744" y="3796472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2" name="Text Placeholder 3"/>
          <p:cNvSpPr>
            <a:spLocks noGrp="1"/>
          </p:cNvSpPr>
          <p:nvPr>
            <p:ph type="body" sz="quarter" idx="34"/>
          </p:nvPr>
        </p:nvSpPr>
        <p:spPr>
          <a:xfrm>
            <a:off x="2329744" y="4603335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3" name="Text Placeholder 3"/>
          <p:cNvSpPr>
            <a:spLocks noGrp="1"/>
          </p:cNvSpPr>
          <p:nvPr>
            <p:ph type="body" sz="quarter" idx="35"/>
          </p:nvPr>
        </p:nvSpPr>
        <p:spPr>
          <a:xfrm>
            <a:off x="2329744" y="5428254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1990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487363"/>
            <a:ext cx="14020800" cy="176688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11/29/2016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85052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Quiz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489443" y="776256"/>
            <a:ext cx="1698902" cy="1722178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489443" y="776256"/>
            <a:ext cx="15376232" cy="172217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0" y="-24186"/>
            <a:ext cx="1463433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463432" y="-24186"/>
            <a:ext cx="7101807" cy="67524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8565235" y="-24186"/>
            <a:ext cx="1404697" cy="675246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9969933" y="-24186"/>
            <a:ext cx="469865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0439797" y="-24186"/>
            <a:ext cx="166412" cy="67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10606209" y="-24186"/>
            <a:ext cx="1668996" cy="675246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12275206" y="-24186"/>
            <a:ext cx="3980795" cy="675246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10168" y="931282"/>
            <a:ext cx="13391133" cy="1424965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 lang="en-US" sz="2877" b="0" dirty="0"/>
            </a:lvl1pPr>
          </a:lstStyle>
          <a:p>
            <a:pPr marL="0" lvl="0" indent="0">
              <a:buNone/>
            </a:pPr>
            <a:r>
              <a:rPr lang="en-US" dirty="0" smtClean="0"/>
              <a:t>This is a dummy text</a:t>
            </a:r>
            <a:endParaRPr lang="en-US" dirty="0"/>
          </a:p>
        </p:txBody>
      </p:sp>
      <p:cxnSp>
        <p:nvCxnSpPr>
          <p:cNvPr id="47" name="Straight Connector 46"/>
          <p:cNvCxnSpPr/>
          <p:nvPr userDrawn="1"/>
        </p:nvCxnSpPr>
        <p:spPr>
          <a:xfrm>
            <a:off x="2188345" y="776256"/>
            <a:ext cx="0" cy="1722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 userDrawn="1"/>
        </p:nvSpPr>
        <p:spPr>
          <a:xfrm>
            <a:off x="511579" y="1306360"/>
            <a:ext cx="1698904" cy="6619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51" dirty="0" smtClean="0">
                <a:solidFill>
                  <a:prstClr val="black"/>
                </a:solidFill>
              </a:rPr>
              <a:t>KNOWLEDGE CHECK</a:t>
            </a:r>
            <a:endParaRPr lang="en-US" sz="1851" dirty="0">
              <a:solidFill>
                <a:prstClr val="black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2981" y="3935024"/>
            <a:ext cx="1969447" cy="167964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384" y="47829"/>
            <a:ext cx="1761214" cy="636773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TextBox 27"/>
          <p:cNvSpPr txBox="1"/>
          <p:nvPr userDrawn="1"/>
        </p:nvSpPr>
        <p:spPr>
          <a:xfrm>
            <a:off x="1664103" y="2771372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a.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4" name="TextBox 33"/>
          <p:cNvSpPr txBox="1"/>
          <p:nvPr userDrawn="1"/>
        </p:nvSpPr>
        <p:spPr>
          <a:xfrm>
            <a:off x="1664102" y="3782292"/>
            <a:ext cx="471604" cy="53508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b.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6" name="TextBox 35"/>
          <p:cNvSpPr txBox="1"/>
          <p:nvPr userDrawn="1"/>
        </p:nvSpPr>
        <p:spPr>
          <a:xfrm>
            <a:off x="1664102" y="4793211"/>
            <a:ext cx="623378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c.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7" name="TextBox 36"/>
          <p:cNvSpPr txBox="1"/>
          <p:nvPr userDrawn="1"/>
        </p:nvSpPr>
        <p:spPr>
          <a:xfrm>
            <a:off x="1664103" y="5804130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d.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8" name="Text Placeholder 3"/>
          <p:cNvSpPr>
            <a:spLocks noGrp="1"/>
          </p:cNvSpPr>
          <p:nvPr>
            <p:ph type="body" sz="quarter" idx="32"/>
          </p:nvPr>
        </p:nvSpPr>
        <p:spPr>
          <a:xfrm>
            <a:off x="2329744" y="2715101"/>
            <a:ext cx="11250640" cy="883594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5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Text Placeholder 3"/>
          <p:cNvSpPr>
            <a:spLocks noGrp="1"/>
          </p:cNvSpPr>
          <p:nvPr>
            <p:ph type="body" sz="quarter" idx="34"/>
          </p:nvPr>
        </p:nvSpPr>
        <p:spPr>
          <a:xfrm>
            <a:off x="2324541" y="5747859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35"/>
          </p:nvPr>
        </p:nvSpPr>
        <p:spPr>
          <a:xfrm>
            <a:off x="2321088" y="3726020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1" name="Text Placeholder 3"/>
          <p:cNvSpPr>
            <a:spLocks noGrp="1"/>
          </p:cNvSpPr>
          <p:nvPr>
            <p:ph type="body" sz="quarter" idx="36"/>
          </p:nvPr>
        </p:nvSpPr>
        <p:spPr>
          <a:xfrm>
            <a:off x="2322814" y="4736939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7868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Quiz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 userDrawn="1"/>
        </p:nvSpPr>
        <p:spPr>
          <a:xfrm>
            <a:off x="489443" y="776256"/>
            <a:ext cx="1698902" cy="1722178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52" name="Rectangle 51"/>
          <p:cNvSpPr/>
          <p:nvPr userDrawn="1"/>
        </p:nvSpPr>
        <p:spPr>
          <a:xfrm>
            <a:off x="489443" y="776256"/>
            <a:ext cx="15376232" cy="172217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0" y="-24186"/>
            <a:ext cx="1463433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463432" y="-24186"/>
            <a:ext cx="7101807" cy="67524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8565235" y="-24186"/>
            <a:ext cx="1404697" cy="675246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9969933" y="-24186"/>
            <a:ext cx="469865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0439797" y="-24186"/>
            <a:ext cx="166412" cy="67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10606209" y="-24186"/>
            <a:ext cx="1668996" cy="675246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12275206" y="-24186"/>
            <a:ext cx="3980795" cy="675246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10168" y="931282"/>
            <a:ext cx="13391133" cy="1424965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 lang="en-US" sz="2877" b="0" dirty="0"/>
            </a:lvl1pPr>
          </a:lstStyle>
          <a:p>
            <a:pPr marL="0" lvl="0" indent="0">
              <a:buNone/>
            </a:pPr>
            <a:r>
              <a:rPr lang="en-US" dirty="0" smtClean="0"/>
              <a:t>This is a dummy text</a:t>
            </a:r>
            <a:endParaRPr lang="en-US" dirty="0"/>
          </a:p>
        </p:txBody>
      </p:sp>
      <p:cxnSp>
        <p:nvCxnSpPr>
          <p:cNvPr id="47" name="Straight Connector 46"/>
          <p:cNvCxnSpPr/>
          <p:nvPr userDrawn="1"/>
        </p:nvCxnSpPr>
        <p:spPr>
          <a:xfrm>
            <a:off x="2188345" y="776256"/>
            <a:ext cx="0" cy="1722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 userDrawn="1"/>
        </p:nvSpPr>
        <p:spPr>
          <a:xfrm>
            <a:off x="511579" y="1306360"/>
            <a:ext cx="1698904" cy="6619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51" dirty="0" smtClean="0">
                <a:solidFill>
                  <a:prstClr val="black"/>
                </a:solidFill>
              </a:rPr>
              <a:t>KNOWLEDGE CHECK</a:t>
            </a:r>
            <a:endParaRPr lang="en-US" sz="1851" dirty="0">
              <a:solidFill>
                <a:prstClr val="black"/>
              </a:solidFill>
            </a:endParaRPr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2981" y="3935024"/>
            <a:ext cx="1969447" cy="1679647"/>
          </a:xfrm>
          <a:prstGeom prst="rect">
            <a:avLst/>
          </a:prstGeom>
        </p:spPr>
      </p:pic>
      <p:sp>
        <p:nvSpPr>
          <p:cNvPr id="54" name="TextBox 53"/>
          <p:cNvSpPr txBox="1"/>
          <p:nvPr userDrawn="1"/>
        </p:nvSpPr>
        <p:spPr>
          <a:xfrm>
            <a:off x="1664103" y="2771372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a.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55" name="TextBox 54"/>
          <p:cNvSpPr txBox="1"/>
          <p:nvPr userDrawn="1"/>
        </p:nvSpPr>
        <p:spPr>
          <a:xfrm>
            <a:off x="1664102" y="3782292"/>
            <a:ext cx="471604" cy="53508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b.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63" name="TextBox 62"/>
          <p:cNvSpPr txBox="1"/>
          <p:nvPr userDrawn="1"/>
        </p:nvSpPr>
        <p:spPr>
          <a:xfrm>
            <a:off x="1664102" y="4793211"/>
            <a:ext cx="623378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c.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64" name="TextBox 63"/>
          <p:cNvSpPr txBox="1"/>
          <p:nvPr userDrawn="1"/>
        </p:nvSpPr>
        <p:spPr>
          <a:xfrm>
            <a:off x="1664103" y="5804130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d.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65" name="Text Placeholder 3"/>
          <p:cNvSpPr>
            <a:spLocks noGrp="1"/>
          </p:cNvSpPr>
          <p:nvPr>
            <p:ph type="body" sz="quarter" idx="32"/>
          </p:nvPr>
        </p:nvSpPr>
        <p:spPr>
          <a:xfrm>
            <a:off x="2329744" y="2715101"/>
            <a:ext cx="11250640" cy="883594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5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6" name="Text Placeholder 3"/>
          <p:cNvSpPr>
            <a:spLocks noGrp="1"/>
          </p:cNvSpPr>
          <p:nvPr>
            <p:ph type="body" sz="quarter" idx="34"/>
          </p:nvPr>
        </p:nvSpPr>
        <p:spPr>
          <a:xfrm>
            <a:off x="2324541" y="5747859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7" name="Text Placeholder 3"/>
          <p:cNvSpPr>
            <a:spLocks noGrp="1"/>
          </p:cNvSpPr>
          <p:nvPr>
            <p:ph type="body" sz="quarter" idx="35"/>
          </p:nvPr>
        </p:nvSpPr>
        <p:spPr>
          <a:xfrm>
            <a:off x="2321088" y="3726020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8" name="Text Placeholder 3"/>
          <p:cNvSpPr>
            <a:spLocks noGrp="1"/>
          </p:cNvSpPr>
          <p:nvPr>
            <p:ph type="body" sz="quarter" idx="36"/>
          </p:nvPr>
        </p:nvSpPr>
        <p:spPr>
          <a:xfrm>
            <a:off x="2322814" y="4736939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384" y="47829"/>
            <a:ext cx="1761214" cy="636773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Rectangle 37"/>
          <p:cNvSpPr/>
          <p:nvPr userDrawn="1"/>
        </p:nvSpPr>
        <p:spPr>
          <a:xfrm>
            <a:off x="1" y="6789113"/>
            <a:ext cx="16256000" cy="2022135"/>
          </a:xfrm>
          <a:prstGeom prst="rect">
            <a:avLst/>
          </a:prstGeom>
          <a:gradFill>
            <a:gsLst>
              <a:gs pos="0">
                <a:srgbClr val="EEEEEE"/>
              </a:gs>
              <a:gs pos="100000">
                <a:srgbClr val="D9D9D9"/>
              </a:gs>
            </a:gsLst>
            <a:lin ang="5400000" scaled="1"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77" dirty="0">
              <a:solidFill>
                <a:prstClr val="white"/>
              </a:solidFill>
            </a:endParaRPr>
          </a:p>
        </p:txBody>
      </p:sp>
      <p:sp>
        <p:nvSpPr>
          <p:cNvPr id="40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489443" y="7435666"/>
            <a:ext cx="15375004" cy="133385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77" b="1"/>
            </a:lvl1pPr>
          </a:lstStyle>
          <a:p>
            <a:pPr lvl="0"/>
            <a:r>
              <a:rPr lang="en-US" dirty="0" smtClean="0"/>
              <a:t>Explanation: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489441" y="6789112"/>
            <a:ext cx="3369640" cy="5350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The correct answer is</a:t>
            </a:r>
            <a:endParaRPr lang="en-US" sz="2877" dirty="0">
              <a:solidFill>
                <a:prstClr val="black"/>
              </a:solidFill>
            </a:endParaRPr>
          </a:p>
        </p:txBody>
      </p:sp>
      <p:cxnSp>
        <p:nvCxnSpPr>
          <p:cNvPr id="44" name="Straight Connector 43"/>
          <p:cNvCxnSpPr/>
          <p:nvPr userDrawn="1"/>
        </p:nvCxnSpPr>
        <p:spPr>
          <a:xfrm>
            <a:off x="396856" y="7371304"/>
            <a:ext cx="1451424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 userDrawn="1"/>
        </p:nvCxnSpPr>
        <p:spPr>
          <a:xfrm>
            <a:off x="396854" y="7371304"/>
            <a:ext cx="15462285" cy="0"/>
          </a:xfrm>
          <a:prstGeom prst="line">
            <a:avLst/>
          </a:prstGeom>
          <a:ln w="28575">
            <a:solidFill>
              <a:srgbClr val="CDCDCD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3"/>
          <p:cNvSpPr>
            <a:spLocks noGrp="1"/>
          </p:cNvSpPr>
          <p:nvPr>
            <p:ph sz="quarter" idx="37" hasCustomPrompt="1"/>
          </p:nvPr>
        </p:nvSpPr>
        <p:spPr>
          <a:xfrm>
            <a:off x="3785965" y="6832439"/>
            <a:ext cx="9022188" cy="619532"/>
          </a:xfrm>
          <a:prstGeom prst="rect">
            <a:avLst/>
          </a:prstGeom>
        </p:spPr>
        <p:txBody>
          <a:bodyPr wrap="none" anchor="ctr" anchorCtr="0"/>
          <a:lstStyle>
            <a:lvl1pPr>
              <a:defRPr lang="en-US" sz="2877" b="1" smtClean="0">
                <a:solidFill>
                  <a:srgbClr val="3C9F37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buNone/>
            </a:pPr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1440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332819" y="1248878"/>
            <a:ext cx="3426097" cy="7253473"/>
          </a:xfrm>
          <a:prstGeom prst="rect">
            <a:avLst/>
          </a:prstGeom>
          <a:solidFill>
            <a:srgbClr val="5AC7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089699" y="1242017"/>
            <a:ext cx="11814230" cy="7268479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39786" y="1529601"/>
            <a:ext cx="2978561" cy="108384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dirty="0" smtClean="0"/>
              <a:t>Click to edit text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69" y="3859372"/>
            <a:ext cx="2599593" cy="464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443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plash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31" y="2092511"/>
            <a:ext cx="11469145" cy="390987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Box 19"/>
          <p:cNvSpPr txBox="1"/>
          <p:nvPr userDrawn="1"/>
        </p:nvSpPr>
        <p:spPr>
          <a:xfrm>
            <a:off x="4298939" y="3577958"/>
            <a:ext cx="1954381" cy="1230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399" b="1" dirty="0" smtClean="0">
                <a:solidFill>
                  <a:prstClr val="white"/>
                </a:solidFill>
              </a:rPr>
              <a:t>Quiz</a:t>
            </a:r>
            <a:endParaRPr lang="en-US" sz="7399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0" y="-24186"/>
            <a:ext cx="1463433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463432" y="-24186"/>
            <a:ext cx="7101807" cy="67524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8565235" y="-24186"/>
            <a:ext cx="1404697" cy="675246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9969933" y="-24186"/>
            <a:ext cx="469865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10439797" y="-24186"/>
            <a:ext cx="166412" cy="67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10606209" y="-24186"/>
            <a:ext cx="1668996" cy="675246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12275206" y="-24186"/>
            <a:ext cx="3980795" cy="675246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384" y="47829"/>
            <a:ext cx="1761214" cy="6367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9108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iz_singl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24186"/>
            <a:ext cx="1463433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24186"/>
            <a:ext cx="7101807" cy="67524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24186"/>
            <a:ext cx="1404697" cy="675246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3" y="-24186"/>
            <a:ext cx="469865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0439797" y="-24186"/>
            <a:ext cx="166412" cy="67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9" y="-24186"/>
            <a:ext cx="1668996" cy="675246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24186"/>
            <a:ext cx="3980795" cy="675246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489443" y="776256"/>
            <a:ext cx="1698902" cy="1722178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489443" y="776256"/>
            <a:ext cx="15376232" cy="172217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10168" y="931282"/>
            <a:ext cx="13391133" cy="1424965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 lang="en-US" sz="2877" b="0" dirty="0"/>
            </a:lvl1pPr>
          </a:lstStyle>
          <a:p>
            <a:pPr marL="0" lvl="0" indent="0">
              <a:buNone/>
            </a:pPr>
            <a:r>
              <a:rPr lang="en-US" dirty="0" smtClean="0"/>
              <a:t>This is a dummy text for 1 line options.</a:t>
            </a:r>
            <a:endParaRPr lang="en-US" dirty="0"/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2188345" y="776256"/>
            <a:ext cx="0" cy="1722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804394" y="1671458"/>
            <a:ext cx="1171399" cy="54166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88"/>
            </a:lvl1pPr>
            <a:lvl2pPr marL="587523" indent="0" algn="ctr">
              <a:buNone/>
              <a:defRPr/>
            </a:lvl2pPr>
            <a:lvl3pPr marL="1175048" indent="0" algn="ctr">
              <a:buNone/>
              <a:defRPr/>
            </a:lvl3pPr>
            <a:lvl4pPr marL="1762571" indent="0" algn="ctr">
              <a:buNone/>
              <a:defRPr/>
            </a:lvl4pPr>
            <a:lvl5pPr marL="2350097" indent="0" algn="ctr">
              <a:buNone/>
              <a:defRPr/>
            </a:lvl5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9" name="TextBox 48"/>
          <p:cNvSpPr txBox="1"/>
          <p:nvPr userDrawn="1"/>
        </p:nvSpPr>
        <p:spPr>
          <a:xfrm>
            <a:off x="489442" y="978739"/>
            <a:ext cx="1698904" cy="5983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88" dirty="0" smtClean="0">
                <a:solidFill>
                  <a:prstClr val="black"/>
                </a:solidFill>
              </a:rPr>
              <a:t>QUIZ</a:t>
            </a:r>
            <a:endParaRPr lang="en-US" sz="3288" dirty="0">
              <a:solidFill>
                <a:prstClr val="black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 userDrawn="1">
            <p:extLst/>
          </p:nvPr>
        </p:nvGraphicFramePr>
        <p:xfrm>
          <a:off x="13805529" y="3419270"/>
          <a:ext cx="2058918" cy="2065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6" name="Image" r:id="rId3" imgW="2539683" imgH="2450794" progId="">
                  <p:embed/>
                </p:oleObj>
              </mc:Choice>
              <mc:Fallback>
                <p:oleObj name="Image" r:id="rId3" imgW="2539683" imgH="245079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05529" y="3419270"/>
                        <a:ext cx="2058918" cy="20651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384" y="47829"/>
            <a:ext cx="1761214" cy="63677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TextBox 29"/>
          <p:cNvSpPr txBox="1"/>
          <p:nvPr userDrawn="1"/>
        </p:nvSpPr>
        <p:spPr>
          <a:xfrm>
            <a:off x="1664103" y="2961194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a.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1664102" y="3782292"/>
            <a:ext cx="471604" cy="53508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b.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5" name="TextBox 34"/>
          <p:cNvSpPr txBox="1"/>
          <p:nvPr userDrawn="1"/>
        </p:nvSpPr>
        <p:spPr>
          <a:xfrm>
            <a:off x="1664102" y="4603389"/>
            <a:ext cx="623378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c.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6" name="TextBox 35"/>
          <p:cNvSpPr txBox="1"/>
          <p:nvPr userDrawn="1"/>
        </p:nvSpPr>
        <p:spPr>
          <a:xfrm>
            <a:off x="1664103" y="5424486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d.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7" name="Text Placeholder 3"/>
          <p:cNvSpPr>
            <a:spLocks noGrp="1"/>
          </p:cNvSpPr>
          <p:nvPr>
            <p:ph type="body" sz="quarter" idx="32"/>
          </p:nvPr>
        </p:nvSpPr>
        <p:spPr>
          <a:xfrm>
            <a:off x="2329744" y="2970753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33"/>
          </p:nvPr>
        </p:nvSpPr>
        <p:spPr>
          <a:xfrm>
            <a:off x="2329744" y="3796472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34"/>
          </p:nvPr>
        </p:nvSpPr>
        <p:spPr>
          <a:xfrm>
            <a:off x="2329744" y="4603335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35"/>
          </p:nvPr>
        </p:nvSpPr>
        <p:spPr>
          <a:xfrm>
            <a:off x="2329744" y="5428254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9166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iiz_singl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24186"/>
            <a:ext cx="1463433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24186"/>
            <a:ext cx="7101807" cy="67524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24186"/>
            <a:ext cx="1404697" cy="675246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3" y="-24186"/>
            <a:ext cx="469865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0439797" y="-24186"/>
            <a:ext cx="166412" cy="67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9" y="-24186"/>
            <a:ext cx="1668996" cy="675246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24186"/>
            <a:ext cx="3980795" cy="675246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489443" y="776256"/>
            <a:ext cx="1698902" cy="1722178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489443" y="776256"/>
            <a:ext cx="15376232" cy="172217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10168" y="931282"/>
            <a:ext cx="13391133" cy="1424965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 lang="en-US" sz="2877" b="0" dirty="0"/>
            </a:lvl1pPr>
          </a:lstStyle>
          <a:p>
            <a:pPr marL="0" lvl="0" indent="0">
              <a:buNone/>
            </a:pPr>
            <a:r>
              <a:rPr lang="en-US" dirty="0" smtClean="0"/>
              <a:t>This is a dummy text for 1 line options.</a:t>
            </a:r>
            <a:endParaRPr lang="en-US" dirty="0"/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2188345" y="776256"/>
            <a:ext cx="0" cy="1722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804394" y="1671458"/>
            <a:ext cx="1171399" cy="54166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88"/>
            </a:lvl1pPr>
            <a:lvl2pPr marL="587523" indent="0" algn="ctr">
              <a:buNone/>
              <a:defRPr/>
            </a:lvl2pPr>
            <a:lvl3pPr marL="1175048" indent="0" algn="ctr">
              <a:buNone/>
              <a:defRPr/>
            </a:lvl3pPr>
            <a:lvl4pPr marL="1762571" indent="0" algn="ctr">
              <a:buNone/>
              <a:defRPr/>
            </a:lvl4pPr>
            <a:lvl5pPr marL="2350097" indent="0" algn="ctr">
              <a:buNone/>
              <a:defRPr/>
            </a:lvl5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9" name="TextBox 48"/>
          <p:cNvSpPr txBox="1"/>
          <p:nvPr userDrawn="1"/>
        </p:nvSpPr>
        <p:spPr>
          <a:xfrm>
            <a:off x="489442" y="978739"/>
            <a:ext cx="1698904" cy="5983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88" dirty="0" smtClean="0">
                <a:solidFill>
                  <a:prstClr val="black"/>
                </a:solidFill>
              </a:rPr>
              <a:t>QUIZ</a:t>
            </a:r>
            <a:endParaRPr lang="en-US" sz="3288" dirty="0">
              <a:solidFill>
                <a:prstClr val="black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 userDrawn="1">
            <p:extLst/>
          </p:nvPr>
        </p:nvGraphicFramePr>
        <p:xfrm>
          <a:off x="13805529" y="3419270"/>
          <a:ext cx="2058918" cy="2065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0" name="Image" r:id="rId3" imgW="2539683" imgH="2450794" progId="">
                  <p:embed/>
                </p:oleObj>
              </mc:Choice>
              <mc:Fallback>
                <p:oleObj name="Image" r:id="rId3" imgW="2539683" imgH="245079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05529" y="3419270"/>
                        <a:ext cx="2058918" cy="20651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384" y="47829"/>
            <a:ext cx="1761214" cy="63677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29"/>
          <p:cNvSpPr/>
          <p:nvPr userDrawn="1"/>
        </p:nvSpPr>
        <p:spPr>
          <a:xfrm>
            <a:off x="1" y="6798912"/>
            <a:ext cx="16256000" cy="2022135"/>
          </a:xfrm>
          <a:prstGeom prst="rect">
            <a:avLst/>
          </a:prstGeom>
          <a:gradFill>
            <a:gsLst>
              <a:gs pos="0">
                <a:srgbClr val="EEEEEE"/>
              </a:gs>
              <a:gs pos="100000">
                <a:srgbClr val="D9D9D9"/>
              </a:gs>
            </a:gsLst>
            <a:lin ang="5400000" scaled="1"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77" dirty="0">
              <a:solidFill>
                <a:prstClr val="white"/>
              </a:solidFill>
            </a:endParaRP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489443" y="7435666"/>
            <a:ext cx="15375004" cy="133385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77" b="1"/>
            </a:lvl1pPr>
          </a:lstStyle>
          <a:p>
            <a:pPr lvl="0"/>
            <a:r>
              <a:rPr lang="en-US" dirty="0" smtClean="0"/>
              <a:t>Explanation:</a:t>
            </a:r>
          </a:p>
        </p:txBody>
      </p:sp>
      <p:sp>
        <p:nvSpPr>
          <p:cNvPr id="36" name="TextBox 35"/>
          <p:cNvSpPr txBox="1"/>
          <p:nvPr userDrawn="1"/>
        </p:nvSpPr>
        <p:spPr>
          <a:xfrm>
            <a:off x="489441" y="6789112"/>
            <a:ext cx="3369640" cy="5350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The correct answer is</a:t>
            </a:r>
            <a:endParaRPr lang="en-US" sz="2877" dirty="0">
              <a:solidFill>
                <a:prstClr val="black"/>
              </a:solidFill>
            </a:endParaRPr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396856" y="7371304"/>
            <a:ext cx="1451424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 userDrawn="1"/>
        </p:nvCxnSpPr>
        <p:spPr>
          <a:xfrm>
            <a:off x="396854" y="7371304"/>
            <a:ext cx="15462285" cy="0"/>
          </a:xfrm>
          <a:prstGeom prst="line">
            <a:avLst/>
          </a:prstGeom>
          <a:ln w="28575">
            <a:solidFill>
              <a:srgbClr val="CDCDCD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ontent Placeholder 3"/>
          <p:cNvSpPr>
            <a:spLocks noGrp="1"/>
          </p:cNvSpPr>
          <p:nvPr>
            <p:ph sz="quarter" idx="37" hasCustomPrompt="1"/>
          </p:nvPr>
        </p:nvSpPr>
        <p:spPr>
          <a:xfrm>
            <a:off x="3785965" y="6832439"/>
            <a:ext cx="9022188" cy="619532"/>
          </a:xfrm>
          <a:prstGeom prst="rect">
            <a:avLst/>
          </a:prstGeom>
        </p:spPr>
        <p:txBody>
          <a:bodyPr wrap="none" anchor="ctr" anchorCtr="0"/>
          <a:lstStyle>
            <a:lvl1pPr>
              <a:defRPr lang="en-US" sz="2877" b="1" smtClean="0">
                <a:solidFill>
                  <a:srgbClr val="3C9F37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buNone/>
            </a:pPr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4" name="TextBox 43"/>
          <p:cNvSpPr txBox="1"/>
          <p:nvPr userDrawn="1"/>
        </p:nvSpPr>
        <p:spPr>
          <a:xfrm>
            <a:off x="1664103" y="2961194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a.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5" name="TextBox 44"/>
          <p:cNvSpPr txBox="1"/>
          <p:nvPr userDrawn="1"/>
        </p:nvSpPr>
        <p:spPr>
          <a:xfrm>
            <a:off x="1664102" y="3782292"/>
            <a:ext cx="471604" cy="53508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b.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6" name="TextBox 45"/>
          <p:cNvSpPr txBox="1"/>
          <p:nvPr userDrawn="1"/>
        </p:nvSpPr>
        <p:spPr>
          <a:xfrm>
            <a:off x="1664102" y="4603389"/>
            <a:ext cx="623378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c.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>
            <a:off x="1664103" y="5424486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d.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50" name="Text Placeholder 3"/>
          <p:cNvSpPr>
            <a:spLocks noGrp="1"/>
          </p:cNvSpPr>
          <p:nvPr>
            <p:ph type="body" sz="quarter" idx="32"/>
          </p:nvPr>
        </p:nvSpPr>
        <p:spPr>
          <a:xfrm>
            <a:off x="2329744" y="2970753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1" name="Text Placeholder 3"/>
          <p:cNvSpPr>
            <a:spLocks noGrp="1"/>
          </p:cNvSpPr>
          <p:nvPr>
            <p:ph type="body" sz="quarter" idx="33"/>
          </p:nvPr>
        </p:nvSpPr>
        <p:spPr>
          <a:xfrm>
            <a:off x="2329744" y="3796472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2" name="Text Placeholder 3"/>
          <p:cNvSpPr>
            <a:spLocks noGrp="1"/>
          </p:cNvSpPr>
          <p:nvPr>
            <p:ph type="body" sz="quarter" idx="34"/>
          </p:nvPr>
        </p:nvSpPr>
        <p:spPr>
          <a:xfrm>
            <a:off x="2329744" y="4603335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3" name="Text Placeholder 3"/>
          <p:cNvSpPr>
            <a:spLocks noGrp="1"/>
          </p:cNvSpPr>
          <p:nvPr>
            <p:ph type="body" sz="quarter" idx="35"/>
          </p:nvPr>
        </p:nvSpPr>
        <p:spPr>
          <a:xfrm>
            <a:off x="2329744" y="5428254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3004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Splash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24186"/>
            <a:ext cx="1463433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24186"/>
            <a:ext cx="7101807" cy="67524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24186"/>
            <a:ext cx="1404697" cy="675246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3" y="-24186"/>
            <a:ext cx="469865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0439797" y="-24186"/>
            <a:ext cx="166412" cy="67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9" y="-24186"/>
            <a:ext cx="1668996" cy="675246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24186"/>
            <a:ext cx="3980795" cy="675246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489443" y="776256"/>
            <a:ext cx="1698902" cy="1722178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489443" y="776256"/>
            <a:ext cx="15376232" cy="172217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10168" y="931282"/>
            <a:ext cx="13391133" cy="1424965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 lang="en-US" sz="2877" b="0" dirty="0"/>
            </a:lvl1pPr>
          </a:lstStyle>
          <a:p>
            <a:pPr marL="0" lvl="0" indent="0">
              <a:buNone/>
            </a:pPr>
            <a:r>
              <a:rPr lang="en-US" dirty="0" smtClean="0"/>
              <a:t>This is a dummy text for 2 line options.</a:t>
            </a:r>
            <a:endParaRPr lang="en-US" dirty="0"/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2188345" y="776256"/>
            <a:ext cx="0" cy="1722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804394" y="1671458"/>
            <a:ext cx="1171399" cy="54166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88"/>
            </a:lvl1pPr>
            <a:lvl2pPr marL="587523" indent="0" algn="ctr">
              <a:buNone/>
              <a:defRPr/>
            </a:lvl2pPr>
            <a:lvl3pPr marL="1175048" indent="0" algn="ctr">
              <a:buNone/>
              <a:defRPr/>
            </a:lvl3pPr>
            <a:lvl4pPr marL="1762571" indent="0" algn="ctr">
              <a:buNone/>
              <a:defRPr/>
            </a:lvl4pPr>
            <a:lvl5pPr marL="2350097" indent="0" algn="ctr">
              <a:buNone/>
              <a:defRPr/>
            </a:lvl5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9" name="TextBox 48"/>
          <p:cNvSpPr txBox="1"/>
          <p:nvPr userDrawn="1"/>
        </p:nvSpPr>
        <p:spPr>
          <a:xfrm>
            <a:off x="489442" y="978739"/>
            <a:ext cx="1698904" cy="5983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88" dirty="0" smtClean="0">
                <a:solidFill>
                  <a:prstClr val="black"/>
                </a:solidFill>
              </a:rPr>
              <a:t>QUIZ</a:t>
            </a:r>
            <a:endParaRPr lang="en-US" sz="3288" dirty="0">
              <a:solidFill>
                <a:prstClr val="black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 userDrawn="1">
            <p:extLst/>
          </p:nvPr>
        </p:nvGraphicFramePr>
        <p:xfrm>
          <a:off x="13805529" y="3419270"/>
          <a:ext cx="2058918" cy="2065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4" name="Image" r:id="rId3" imgW="2539683" imgH="2450794" progId="">
                  <p:embed/>
                </p:oleObj>
              </mc:Choice>
              <mc:Fallback>
                <p:oleObj name="Image" r:id="rId3" imgW="2539683" imgH="245079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05529" y="3419270"/>
                        <a:ext cx="2058918" cy="20651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Box 37"/>
          <p:cNvSpPr txBox="1"/>
          <p:nvPr userDrawn="1"/>
        </p:nvSpPr>
        <p:spPr>
          <a:xfrm>
            <a:off x="1664103" y="2771372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a.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9" name="TextBox 38"/>
          <p:cNvSpPr txBox="1"/>
          <p:nvPr userDrawn="1"/>
        </p:nvSpPr>
        <p:spPr>
          <a:xfrm>
            <a:off x="1664102" y="3782292"/>
            <a:ext cx="471604" cy="53508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b.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1664102" y="4793211"/>
            <a:ext cx="623378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c.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64103" y="5804130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d.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32"/>
          </p:nvPr>
        </p:nvSpPr>
        <p:spPr>
          <a:xfrm>
            <a:off x="2329744" y="2715101"/>
            <a:ext cx="11250640" cy="883594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5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34"/>
          </p:nvPr>
        </p:nvSpPr>
        <p:spPr>
          <a:xfrm>
            <a:off x="2324541" y="5747859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35"/>
          </p:nvPr>
        </p:nvSpPr>
        <p:spPr>
          <a:xfrm>
            <a:off x="2321088" y="3726020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36"/>
          </p:nvPr>
        </p:nvSpPr>
        <p:spPr>
          <a:xfrm>
            <a:off x="2322814" y="4736939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384" y="47829"/>
            <a:ext cx="1761214" cy="6367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5821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Splash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24186"/>
            <a:ext cx="1463433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24186"/>
            <a:ext cx="7101807" cy="67524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24186"/>
            <a:ext cx="1404697" cy="675246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3" y="-24186"/>
            <a:ext cx="469865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0439797" y="-24186"/>
            <a:ext cx="166412" cy="67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9" y="-24186"/>
            <a:ext cx="1668996" cy="675246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24186"/>
            <a:ext cx="3980795" cy="675246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489443" y="776256"/>
            <a:ext cx="1698902" cy="1722178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489443" y="776256"/>
            <a:ext cx="15376232" cy="172217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10168" y="931282"/>
            <a:ext cx="13391133" cy="1424965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 lang="en-US" sz="2877" b="0" dirty="0"/>
            </a:lvl1pPr>
          </a:lstStyle>
          <a:p>
            <a:pPr marL="0" lvl="0" indent="0">
              <a:buNone/>
            </a:pPr>
            <a:r>
              <a:rPr lang="en-US" dirty="0" smtClean="0"/>
              <a:t>This is a dummy text for 2 line options.</a:t>
            </a:r>
            <a:endParaRPr lang="en-US" dirty="0"/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2188345" y="776256"/>
            <a:ext cx="0" cy="1722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804394" y="1671458"/>
            <a:ext cx="1171399" cy="54166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88"/>
            </a:lvl1pPr>
            <a:lvl2pPr marL="587523" indent="0" algn="ctr">
              <a:buNone/>
              <a:defRPr/>
            </a:lvl2pPr>
            <a:lvl3pPr marL="1175048" indent="0" algn="ctr">
              <a:buNone/>
              <a:defRPr/>
            </a:lvl3pPr>
            <a:lvl4pPr marL="1762571" indent="0" algn="ctr">
              <a:buNone/>
              <a:defRPr/>
            </a:lvl4pPr>
            <a:lvl5pPr marL="2350097" indent="0" algn="ctr">
              <a:buNone/>
              <a:defRPr/>
            </a:lvl5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9" name="TextBox 48"/>
          <p:cNvSpPr txBox="1"/>
          <p:nvPr userDrawn="1"/>
        </p:nvSpPr>
        <p:spPr>
          <a:xfrm>
            <a:off x="489442" y="978739"/>
            <a:ext cx="1698904" cy="5983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88" dirty="0" smtClean="0">
                <a:solidFill>
                  <a:prstClr val="black"/>
                </a:solidFill>
              </a:rPr>
              <a:t>QUIZ</a:t>
            </a:r>
            <a:endParaRPr lang="en-US" sz="3288" dirty="0">
              <a:solidFill>
                <a:prstClr val="black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 userDrawn="1">
            <p:extLst/>
          </p:nvPr>
        </p:nvGraphicFramePr>
        <p:xfrm>
          <a:off x="13805529" y="3419270"/>
          <a:ext cx="2058918" cy="2065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8" name="Image" r:id="rId3" imgW="2539683" imgH="2450794" progId="">
                  <p:embed/>
                </p:oleObj>
              </mc:Choice>
              <mc:Fallback>
                <p:oleObj name="Image" r:id="rId3" imgW="2539683" imgH="245079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05529" y="3419270"/>
                        <a:ext cx="2058918" cy="20651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Box 37"/>
          <p:cNvSpPr txBox="1"/>
          <p:nvPr userDrawn="1"/>
        </p:nvSpPr>
        <p:spPr>
          <a:xfrm>
            <a:off x="1664103" y="2771372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a.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9" name="TextBox 38"/>
          <p:cNvSpPr txBox="1"/>
          <p:nvPr userDrawn="1"/>
        </p:nvSpPr>
        <p:spPr>
          <a:xfrm>
            <a:off x="1664102" y="3782292"/>
            <a:ext cx="471604" cy="53508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b.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1664102" y="4793211"/>
            <a:ext cx="623378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c.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64103" y="5804130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d.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32"/>
          </p:nvPr>
        </p:nvSpPr>
        <p:spPr>
          <a:xfrm>
            <a:off x="2329744" y="2715101"/>
            <a:ext cx="11250640" cy="883594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5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34"/>
          </p:nvPr>
        </p:nvSpPr>
        <p:spPr>
          <a:xfrm>
            <a:off x="2324541" y="5747859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35"/>
          </p:nvPr>
        </p:nvSpPr>
        <p:spPr>
          <a:xfrm>
            <a:off x="2321088" y="3726020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36"/>
          </p:nvPr>
        </p:nvSpPr>
        <p:spPr>
          <a:xfrm>
            <a:off x="2322814" y="4736939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384" y="47829"/>
            <a:ext cx="1761214" cy="636773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Rectangle 24"/>
          <p:cNvSpPr/>
          <p:nvPr userDrawn="1"/>
        </p:nvSpPr>
        <p:spPr>
          <a:xfrm>
            <a:off x="1" y="6789113"/>
            <a:ext cx="16256000" cy="2022135"/>
          </a:xfrm>
          <a:prstGeom prst="rect">
            <a:avLst/>
          </a:prstGeom>
          <a:gradFill>
            <a:gsLst>
              <a:gs pos="0">
                <a:srgbClr val="EEEEEE"/>
              </a:gs>
              <a:gs pos="100000">
                <a:srgbClr val="D9D9D9"/>
              </a:gs>
            </a:gsLst>
            <a:lin ang="5400000" scaled="1"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77" dirty="0">
              <a:solidFill>
                <a:prstClr val="white"/>
              </a:solidFill>
            </a:endParaRP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489443" y="7435666"/>
            <a:ext cx="15375004" cy="133385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77" b="1"/>
            </a:lvl1pPr>
          </a:lstStyle>
          <a:p>
            <a:pPr lvl="0"/>
            <a:r>
              <a:rPr lang="en-US" dirty="0" smtClean="0"/>
              <a:t>Explanation:</a:t>
            </a:r>
          </a:p>
        </p:txBody>
      </p:sp>
      <p:sp>
        <p:nvSpPr>
          <p:cNvPr id="30" name="TextBox 29"/>
          <p:cNvSpPr txBox="1"/>
          <p:nvPr userDrawn="1"/>
        </p:nvSpPr>
        <p:spPr>
          <a:xfrm>
            <a:off x="489441" y="6789112"/>
            <a:ext cx="3369640" cy="5350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The correct answer is</a:t>
            </a:r>
            <a:endParaRPr lang="en-US" sz="2877" dirty="0">
              <a:solidFill>
                <a:prstClr val="black"/>
              </a:solidFill>
            </a:endParaRPr>
          </a:p>
        </p:txBody>
      </p:sp>
      <p:cxnSp>
        <p:nvCxnSpPr>
          <p:cNvPr id="31" name="Straight Connector 30"/>
          <p:cNvCxnSpPr/>
          <p:nvPr userDrawn="1"/>
        </p:nvCxnSpPr>
        <p:spPr>
          <a:xfrm>
            <a:off x="396856" y="7371304"/>
            <a:ext cx="1451424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396854" y="7371304"/>
            <a:ext cx="15462285" cy="0"/>
          </a:xfrm>
          <a:prstGeom prst="line">
            <a:avLst/>
          </a:prstGeom>
          <a:ln w="28575">
            <a:solidFill>
              <a:srgbClr val="CDCDCD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3"/>
          <p:cNvSpPr>
            <a:spLocks noGrp="1"/>
          </p:cNvSpPr>
          <p:nvPr>
            <p:ph sz="quarter" idx="37" hasCustomPrompt="1"/>
          </p:nvPr>
        </p:nvSpPr>
        <p:spPr>
          <a:xfrm>
            <a:off x="3785965" y="6832439"/>
            <a:ext cx="9022188" cy="619532"/>
          </a:xfrm>
          <a:prstGeom prst="rect">
            <a:avLst/>
          </a:prstGeom>
        </p:spPr>
        <p:txBody>
          <a:bodyPr wrap="none" anchor="ctr" anchorCtr="0"/>
          <a:lstStyle>
            <a:lvl1pPr>
              <a:defRPr lang="en-US" sz="2877" b="1" smtClean="0">
                <a:solidFill>
                  <a:srgbClr val="3C9F37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buNone/>
            </a:pPr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252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>
              <a:solidFill>
                <a:prstClr val="black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64903" y="1250985"/>
            <a:ext cx="15528768" cy="497446"/>
          </a:xfrm>
          <a:prstGeom prst="rect">
            <a:avLst/>
          </a:prstGeom>
        </p:spPr>
        <p:txBody>
          <a:bodyPr>
            <a:normAutofit/>
          </a:bodyPr>
          <a:lstStyle>
            <a:lvl1pPr marL="457200" indent="-457200">
              <a:lnSpc>
                <a:spcPct val="100000"/>
              </a:lnSpc>
              <a:buNone/>
              <a:defRPr lang="en-US" sz="2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Write lead-in line here in Calibri 28, sentence case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>
            <a:normAutofit/>
          </a:bodyPr>
          <a:lstStyle>
            <a:lvl1pPr marL="0" indent="0">
              <a:buNone/>
              <a:defRPr lang="en-US" sz="3200" b="0" baseline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of the slide here in Calibri 32, Title Case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>
              <a:solidFill>
                <a:prstClr val="white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  <p:sp>
        <p:nvSpPr>
          <p:cNvPr id="2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4903" y="2031140"/>
            <a:ext cx="15528768" cy="6145706"/>
          </a:xfrm>
          <a:prstGeom prst="rect">
            <a:avLst/>
          </a:prstGeom>
        </p:spPr>
        <p:txBody>
          <a:bodyPr>
            <a:normAutofit/>
          </a:bodyPr>
          <a:lstStyle>
            <a:lvl1pPr marL="304792" indent="-304792" algn="l" defTabSz="1219170" rtl="0" eaLnBrk="1" latinLnBrk="0" hangingPunct="1">
              <a:lnSpc>
                <a:spcPct val="100000"/>
              </a:lnSpc>
              <a:spcBef>
                <a:spcPts val="1333"/>
              </a:spcBef>
              <a:buFont typeface="Arial" panose="020B0604020202020204" pitchFamily="34" charset="0"/>
              <a:buChar char="•"/>
              <a:defRPr lang="en-US" sz="2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04792" lvl="0" indent="-304792" algn="l" defTabSz="1219170" rtl="0" eaLnBrk="1" latinLnBrk="0" hangingPunct="1">
              <a:lnSpc>
                <a:spcPct val="100000"/>
              </a:lnSpc>
              <a:spcBef>
                <a:spcPts val="1333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Write bullet points in Calibri 28, sentence case</a:t>
            </a:r>
          </a:p>
          <a:p>
            <a:pPr marL="304792" lvl="0" indent="-304792" algn="l" defTabSz="1219170" rtl="0" eaLnBrk="1" latinLnBrk="0" hangingPunct="1">
              <a:lnSpc>
                <a:spcPct val="100000"/>
              </a:lnSpc>
              <a:spcBef>
                <a:spcPts val="1333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Write more bullet points as required, without disturbing the bullet, indentation, and spacing </a:t>
            </a:r>
          </a:p>
        </p:txBody>
      </p:sp>
    </p:spTree>
    <p:extLst>
      <p:ext uri="{BB962C8B-B14F-4D97-AF65-F5344CB8AC3E}">
        <p14:creationId xmlns:p14="http://schemas.microsoft.com/office/powerpoint/2010/main" val="3586098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-4724"/>
            <a:ext cx="1463432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3257" tIns="56630" rIns="113257" bIns="5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26" b="1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463432" y="-4724"/>
            <a:ext cx="7101808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3257" tIns="56630" rIns="113257" bIns="5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26" b="1">
              <a:solidFill>
                <a:prstClr val="black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8565236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3257" tIns="56630" rIns="113257" bIns="5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26" b="1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9969933" y="-4724"/>
            <a:ext cx="469864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3257" tIns="56630" rIns="113257" bIns="5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26" b="1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10439798" y="-4724"/>
            <a:ext cx="166411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3257" tIns="56630" rIns="113257" bIns="5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26" b="1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10606208" y="-4724"/>
            <a:ext cx="1668997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3257" tIns="56630" rIns="113257" bIns="5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26" b="1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12275207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3257" tIns="56630" rIns="113257" bIns="5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26" b="1">
              <a:solidFill>
                <a:prstClr val="white"/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64903" y="1250984"/>
            <a:ext cx="15528769" cy="726847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773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7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169" b="0" smtClean="0">
                <a:latin typeface="+mn-lt"/>
              </a:defRPr>
            </a:lvl1pPr>
            <a:lvl2pPr marL="566242" indent="0">
              <a:buNone/>
              <a:defRPr/>
            </a:lvl2pPr>
            <a:lvl3pPr marL="1132484" indent="0">
              <a:buNone/>
              <a:defRPr/>
            </a:lvl3pPr>
            <a:lvl4pPr marL="1698726" indent="0">
              <a:buNone/>
              <a:defRPr/>
            </a:lvl4pPr>
            <a:lvl5pPr marL="2264969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5115" y="877463"/>
            <a:ext cx="14039523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81">
              <a:solidFill>
                <a:prstClr val="white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10" y="281244"/>
            <a:ext cx="2157353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521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11/29/2016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23660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with 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2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1" y="-4724"/>
            <a:ext cx="7101806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6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3" y="-4724"/>
            <a:ext cx="469864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0439798" y="-4724"/>
            <a:ext cx="166411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8" y="-4724"/>
            <a:ext cx="1668997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2275205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0203235" y="1250985"/>
            <a:ext cx="5638372" cy="7185163"/>
          </a:xfrm>
          <a:prstGeom prst="rect">
            <a:avLst/>
          </a:prstGeom>
        </p:spPr>
        <p:txBody>
          <a:bodyPr/>
          <a:lstStyle>
            <a:lvl1pPr>
              <a:defRPr sz="2878"/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7"/>
            <a:ext cx="13306557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9" b="0" smtClean="0">
                <a:latin typeface="+mn-lt"/>
              </a:defRPr>
            </a:lvl1pPr>
            <a:lvl2pPr marL="587518" indent="0">
              <a:buNone/>
              <a:defRPr/>
            </a:lvl2pPr>
            <a:lvl3pPr marL="1175037" indent="0">
              <a:buNone/>
              <a:defRPr/>
            </a:lvl3pPr>
            <a:lvl4pPr marL="1762555" indent="0">
              <a:buNone/>
              <a:defRPr/>
            </a:lvl4pPr>
            <a:lvl5pPr marL="2350072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5113" y="877463"/>
            <a:ext cx="14039523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50" dirty="0">
              <a:solidFill>
                <a:prstClr val="white"/>
              </a:solidFill>
            </a:endParaRP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4902" y="1250984"/>
            <a:ext cx="9605032" cy="726847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878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82" y="8630083"/>
            <a:ext cx="1181945" cy="486834"/>
          </a:xfrm>
          <a:prstGeom prst="rect">
            <a:avLst/>
          </a:prstGeom>
        </p:spPr>
        <p:txBody>
          <a:bodyPr/>
          <a:lstStyle>
            <a:lvl1pPr>
              <a:defRPr sz="2878" b="1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8524A6C9-6CE9-4945-93D4-91E4A7F47F6F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10" y="281244"/>
            <a:ext cx="2157353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289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 userDrawn="1"/>
        </p:nvSpPr>
        <p:spPr>
          <a:xfrm>
            <a:off x="1" y="7677020"/>
            <a:ext cx="16256000" cy="1466983"/>
          </a:xfrm>
          <a:prstGeom prst="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>
              <a:solidFill>
                <a:prstClr val="white"/>
              </a:solidFill>
            </a:endParaRPr>
          </a:p>
        </p:txBody>
      </p:sp>
      <p:grpSp>
        <p:nvGrpSpPr>
          <p:cNvPr id="77" name="Group 76"/>
          <p:cNvGrpSpPr/>
          <p:nvPr userDrawn="1"/>
        </p:nvGrpSpPr>
        <p:grpSpPr>
          <a:xfrm>
            <a:off x="-1" y="7545045"/>
            <a:ext cx="16256000" cy="130964"/>
            <a:chOff x="0" y="474414"/>
            <a:chExt cx="7908925" cy="61412"/>
          </a:xfrm>
        </p:grpSpPr>
        <p:sp>
          <p:nvSpPr>
            <p:cNvPr id="78" name="Rectangle 77"/>
            <p:cNvSpPr/>
            <p:nvPr userDrawn="1"/>
          </p:nvSpPr>
          <p:spPr>
            <a:xfrm>
              <a:off x="0" y="474414"/>
              <a:ext cx="711994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>
                <a:solidFill>
                  <a:prstClr val="white"/>
                </a:solidFill>
              </a:endParaRPr>
            </a:p>
          </p:txBody>
        </p:sp>
        <p:sp>
          <p:nvSpPr>
            <p:cNvPr id="79" name="Rectangle 78"/>
            <p:cNvSpPr/>
            <p:nvPr userDrawn="1"/>
          </p:nvSpPr>
          <p:spPr>
            <a:xfrm>
              <a:off x="711993" y="474414"/>
              <a:ext cx="3455195" cy="61412"/>
            </a:xfrm>
            <a:prstGeom prst="rect">
              <a:avLst/>
            </a:prstGeom>
            <a:solidFill>
              <a:srgbClr val="F69E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>
                <a:solidFill>
                  <a:prstClr val="white"/>
                </a:solidFill>
              </a:endParaRPr>
            </a:p>
          </p:txBody>
        </p:sp>
        <p:sp>
          <p:nvSpPr>
            <p:cNvPr id="80" name="Rectangle 79"/>
            <p:cNvSpPr/>
            <p:nvPr userDrawn="1"/>
          </p:nvSpPr>
          <p:spPr>
            <a:xfrm>
              <a:off x="4167188" y="474414"/>
              <a:ext cx="683418" cy="61412"/>
            </a:xfrm>
            <a:prstGeom prst="rect">
              <a:avLst/>
            </a:prstGeom>
            <a:solidFill>
              <a:srgbClr val="F38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>
                <a:solidFill>
                  <a:prstClr val="white"/>
                </a:solidFill>
              </a:endParaRPr>
            </a:p>
          </p:txBody>
        </p:sp>
        <p:sp>
          <p:nvSpPr>
            <p:cNvPr id="81" name="Rectangle 80"/>
            <p:cNvSpPr/>
            <p:nvPr userDrawn="1"/>
          </p:nvSpPr>
          <p:spPr>
            <a:xfrm>
              <a:off x="4850606" y="474414"/>
              <a:ext cx="228600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>
                <a:solidFill>
                  <a:prstClr val="white"/>
                </a:solidFill>
              </a:endParaRPr>
            </a:p>
          </p:txBody>
        </p:sp>
        <p:sp>
          <p:nvSpPr>
            <p:cNvPr id="82" name="Rectangle 81"/>
            <p:cNvSpPr/>
            <p:nvPr userDrawn="1"/>
          </p:nvSpPr>
          <p:spPr>
            <a:xfrm>
              <a:off x="5079206" y="474414"/>
              <a:ext cx="80963" cy="614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>
                <a:solidFill>
                  <a:prstClr val="white"/>
                </a:solidFill>
              </a:endParaRPr>
            </a:p>
          </p:txBody>
        </p:sp>
        <p:sp>
          <p:nvSpPr>
            <p:cNvPr id="83" name="Rectangle 82"/>
            <p:cNvSpPr/>
            <p:nvPr userDrawn="1"/>
          </p:nvSpPr>
          <p:spPr>
            <a:xfrm>
              <a:off x="5160169" y="474414"/>
              <a:ext cx="812006" cy="61412"/>
            </a:xfrm>
            <a:prstGeom prst="rect">
              <a:avLst/>
            </a:prstGeom>
            <a:solidFill>
              <a:srgbClr val="9CD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>
                <a:solidFill>
                  <a:prstClr val="white"/>
                </a:solidFill>
              </a:endParaRPr>
            </a:p>
          </p:txBody>
        </p:sp>
        <p:sp>
          <p:nvSpPr>
            <p:cNvPr id="84" name="Rectangle 83"/>
            <p:cNvSpPr/>
            <p:nvPr userDrawn="1"/>
          </p:nvSpPr>
          <p:spPr>
            <a:xfrm>
              <a:off x="5972175" y="474414"/>
              <a:ext cx="1936750" cy="61412"/>
            </a:xfrm>
            <a:prstGeom prst="rect">
              <a:avLst/>
            </a:prstGeom>
            <a:solidFill>
              <a:srgbClr val="3F97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>
                <a:solidFill>
                  <a:prstClr val="white"/>
                </a:solidFill>
              </a:endParaRPr>
            </a:p>
          </p:txBody>
        </p:sp>
      </p:grpSp>
      <p:sp>
        <p:nvSpPr>
          <p:cNvPr id="86" name="Oval 85"/>
          <p:cNvSpPr>
            <a:spLocks noChangeAspect="1"/>
          </p:cNvSpPr>
          <p:nvPr userDrawn="1"/>
        </p:nvSpPr>
        <p:spPr>
          <a:xfrm>
            <a:off x="3974715" y="2471155"/>
            <a:ext cx="3549855" cy="3683090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293764" algn="ctr">
              <a:lnSpc>
                <a:spcPct val="90000"/>
              </a:lnSpc>
              <a:spcBef>
                <a:spcPts val="1284"/>
              </a:spcBef>
              <a:buFont typeface="Arial" panose="020B0604020202020204" pitchFamily="34" charset="0"/>
              <a:buChar char="•"/>
            </a:pPr>
            <a:endParaRPr lang="en-US" sz="2367">
              <a:solidFill>
                <a:prstClr val="white"/>
              </a:solidFill>
            </a:endParaRPr>
          </a:p>
        </p:txBody>
      </p:sp>
      <p:sp>
        <p:nvSpPr>
          <p:cNvPr id="87" name="Oval 86"/>
          <p:cNvSpPr/>
          <p:nvPr userDrawn="1"/>
        </p:nvSpPr>
        <p:spPr>
          <a:xfrm>
            <a:off x="3974717" y="2466349"/>
            <a:ext cx="3520581" cy="3652716"/>
          </a:xfrm>
          <a:prstGeom prst="ellipse">
            <a:avLst/>
          </a:prstGeom>
          <a:solidFill>
            <a:srgbClr val="5AC7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>
              <a:solidFill>
                <a:prstClr val="white"/>
              </a:solidFill>
            </a:endParaRPr>
          </a:p>
        </p:txBody>
      </p:sp>
      <p:pic>
        <p:nvPicPr>
          <p:cNvPr id="88" name="Picture 8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516" y="3394734"/>
            <a:ext cx="2718089" cy="1847171"/>
          </a:xfrm>
          <a:prstGeom prst="rect">
            <a:avLst/>
          </a:prstGeom>
        </p:spPr>
      </p:pic>
      <p:sp>
        <p:nvSpPr>
          <p:cNvPr id="89" name="Rectangle 88"/>
          <p:cNvSpPr/>
          <p:nvPr userDrawn="1"/>
        </p:nvSpPr>
        <p:spPr>
          <a:xfrm>
            <a:off x="1" y="0"/>
            <a:ext cx="16256000" cy="1121168"/>
          </a:xfrm>
          <a:prstGeom prst="rect">
            <a:avLst/>
          </a:prstGeom>
          <a:solidFill>
            <a:srgbClr val="5AC7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7784776" y="3586756"/>
            <a:ext cx="3344056" cy="9779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03241">
              <a:defRPr/>
            </a:pPr>
            <a:r>
              <a:rPr lang="en-US" sz="5755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Thank You</a:t>
            </a:r>
            <a:endParaRPr lang="en-US" sz="5755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88118" y="8709295"/>
            <a:ext cx="5015347" cy="37715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51" dirty="0" smtClean="0">
                <a:solidFill>
                  <a:prstClr val="white"/>
                </a:solidFill>
              </a:rPr>
              <a:t>©</a:t>
            </a:r>
            <a:r>
              <a:rPr lang="en-US" sz="1851" dirty="0" smtClean="0">
                <a:solidFill>
                  <a:prstClr val="black"/>
                </a:solidFill>
              </a:rPr>
              <a:t> </a:t>
            </a:r>
            <a:r>
              <a:rPr lang="en-US" sz="1851" dirty="0" smtClean="0">
                <a:solidFill>
                  <a:prstClr val="white"/>
                </a:solidFill>
              </a:rPr>
              <a:t>Copyright 2015, Simplilearn. All rights reserved.</a:t>
            </a:r>
            <a:endParaRPr lang="en-US" sz="1851" dirty="0">
              <a:solidFill>
                <a:prstClr val="white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0624" y="235393"/>
            <a:ext cx="2409654" cy="871219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lide Number Placeholder 5"/>
          <p:cNvSpPr>
            <a:spLocks noGrp="1"/>
          </p:cNvSpPr>
          <p:nvPr userDrawn="1"/>
        </p:nvSpPr>
        <p:spPr>
          <a:xfrm flipH="1">
            <a:off x="14554266" y="8713304"/>
            <a:ext cx="1181945" cy="4868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1248305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4151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48305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72456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96610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20761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914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69066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93219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524A6C9-6CE9-4945-93D4-91E4A7F47F6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40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188" y="609600"/>
            <a:ext cx="5243512" cy="21336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388" y="1316038"/>
            <a:ext cx="8229600" cy="64992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188" y="2743200"/>
            <a:ext cx="5243512" cy="508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11/29/2016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697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188" y="609600"/>
            <a:ext cx="5243512" cy="21336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10388" y="1316038"/>
            <a:ext cx="8229600" cy="64992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188" y="2743200"/>
            <a:ext cx="5243512" cy="508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11/29/2016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666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26" Type="http://schemas.openxmlformats.org/officeDocument/2006/relationships/slideLayout" Target="../slideLayouts/slideLayout49.xml"/><Relationship Id="rId39" Type="http://schemas.openxmlformats.org/officeDocument/2006/relationships/slideLayout" Target="../slideLayouts/slideLayout62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34" Type="http://schemas.openxmlformats.org/officeDocument/2006/relationships/slideLayout" Target="../slideLayouts/slideLayout57.xml"/><Relationship Id="rId42" Type="http://schemas.openxmlformats.org/officeDocument/2006/relationships/slideLayout" Target="../slideLayouts/slideLayout65.xml"/><Relationship Id="rId47" Type="http://schemas.openxmlformats.org/officeDocument/2006/relationships/slideLayout" Target="../slideLayouts/slideLayout70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5" Type="http://schemas.openxmlformats.org/officeDocument/2006/relationships/slideLayout" Target="../slideLayouts/slideLayout48.xml"/><Relationship Id="rId33" Type="http://schemas.openxmlformats.org/officeDocument/2006/relationships/slideLayout" Target="../slideLayouts/slideLayout56.xml"/><Relationship Id="rId38" Type="http://schemas.openxmlformats.org/officeDocument/2006/relationships/slideLayout" Target="../slideLayouts/slideLayout61.xml"/><Relationship Id="rId46" Type="http://schemas.openxmlformats.org/officeDocument/2006/relationships/slideLayout" Target="../slideLayouts/slideLayout69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29" Type="http://schemas.openxmlformats.org/officeDocument/2006/relationships/slideLayout" Target="../slideLayouts/slideLayout52.xml"/><Relationship Id="rId41" Type="http://schemas.openxmlformats.org/officeDocument/2006/relationships/slideLayout" Target="../slideLayouts/slideLayout64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24" Type="http://schemas.openxmlformats.org/officeDocument/2006/relationships/slideLayout" Target="../slideLayouts/slideLayout47.xml"/><Relationship Id="rId32" Type="http://schemas.openxmlformats.org/officeDocument/2006/relationships/slideLayout" Target="../slideLayouts/slideLayout55.xml"/><Relationship Id="rId37" Type="http://schemas.openxmlformats.org/officeDocument/2006/relationships/slideLayout" Target="../slideLayouts/slideLayout60.xml"/><Relationship Id="rId40" Type="http://schemas.openxmlformats.org/officeDocument/2006/relationships/slideLayout" Target="../slideLayouts/slideLayout63.xml"/><Relationship Id="rId45" Type="http://schemas.openxmlformats.org/officeDocument/2006/relationships/slideLayout" Target="../slideLayouts/slideLayout68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slideLayout" Target="../slideLayouts/slideLayout46.xml"/><Relationship Id="rId28" Type="http://schemas.openxmlformats.org/officeDocument/2006/relationships/slideLayout" Target="../slideLayouts/slideLayout51.xml"/><Relationship Id="rId36" Type="http://schemas.openxmlformats.org/officeDocument/2006/relationships/slideLayout" Target="../slideLayouts/slideLayout59.xml"/><Relationship Id="rId49" Type="http://schemas.openxmlformats.org/officeDocument/2006/relationships/theme" Target="../theme/theme3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31" Type="http://schemas.openxmlformats.org/officeDocument/2006/relationships/slideLayout" Target="../slideLayouts/slideLayout54.xml"/><Relationship Id="rId44" Type="http://schemas.openxmlformats.org/officeDocument/2006/relationships/slideLayout" Target="../slideLayouts/slideLayout67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Relationship Id="rId27" Type="http://schemas.openxmlformats.org/officeDocument/2006/relationships/slideLayout" Target="../slideLayouts/slideLayout50.xml"/><Relationship Id="rId30" Type="http://schemas.openxmlformats.org/officeDocument/2006/relationships/slideLayout" Target="../slideLayouts/slideLayout53.xml"/><Relationship Id="rId35" Type="http://schemas.openxmlformats.org/officeDocument/2006/relationships/slideLayout" Target="../slideLayouts/slideLayout58.xml"/><Relationship Id="rId43" Type="http://schemas.openxmlformats.org/officeDocument/2006/relationships/slideLayout" Target="../slideLayouts/slideLayout66.xml"/><Relationship Id="rId48" Type="http://schemas.openxmlformats.org/officeDocument/2006/relationships/slideLayout" Target="../slideLayouts/slideLayout71.xml"/><Relationship Id="rId8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 userDrawn="1"/>
        </p:nvSpPr>
        <p:spPr>
          <a:xfrm>
            <a:off x="7159886" y="4128240"/>
            <a:ext cx="7796956" cy="977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755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Spot the Error</a:t>
            </a:r>
            <a:endParaRPr lang="en-US" sz="5755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6386" name="Picture 2" descr="http://simplistock.blrsimplilearn.com/uploads/27062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868" y="2749427"/>
            <a:ext cx="2860018" cy="428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http://simplistock.blrsimplilearn.com/uploads/3511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335" y="3079080"/>
            <a:ext cx="3416686" cy="3076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815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486834"/>
            <a:ext cx="140208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2434167"/>
            <a:ext cx="140208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11/29/2016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8475134"/>
            <a:ext cx="5486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100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486834"/>
            <a:ext cx="140208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2434167"/>
            <a:ext cx="140208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8475134"/>
            <a:ext cx="5486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-8263" y="8839009"/>
            <a:ext cx="16253204" cy="292361"/>
          </a:xfrm>
          <a:prstGeom prst="rect">
            <a:avLst/>
          </a:pr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 flipH="1">
            <a:off x="1" y="8798336"/>
            <a:ext cx="4468083" cy="3453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03241"/>
            <a:r>
              <a:rPr lang="en-US" sz="1644" dirty="0" smtClean="0">
                <a:solidFill>
                  <a:srgbClr val="E7E6E6">
                    <a:lumMod val="25000"/>
                  </a:srgbClr>
                </a:solidFill>
              </a:rPr>
              <a:t>© Copyright 2016, Simplilearn. All rights reserved.</a:t>
            </a:r>
            <a:endParaRPr lang="en-US" sz="1644" dirty="0">
              <a:solidFill>
                <a:srgbClr val="E7E6E6">
                  <a:lumMod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213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  <p:sldLayoutId id="2147483847" r:id="rId17"/>
    <p:sldLayoutId id="2147483848" r:id="rId18"/>
    <p:sldLayoutId id="2147483849" r:id="rId19"/>
    <p:sldLayoutId id="2147483850" r:id="rId20"/>
    <p:sldLayoutId id="2147483851" r:id="rId21"/>
    <p:sldLayoutId id="2147483852" r:id="rId22"/>
    <p:sldLayoutId id="2147483853" r:id="rId23"/>
    <p:sldLayoutId id="2147483854" r:id="rId24"/>
    <p:sldLayoutId id="2147483855" r:id="rId25"/>
    <p:sldLayoutId id="2147483856" r:id="rId26"/>
    <p:sldLayoutId id="2147483857" r:id="rId27"/>
    <p:sldLayoutId id="2147483858" r:id="rId28"/>
    <p:sldLayoutId id="2147483859" r:id="rId29"/>
    <p:sldLayoutId id="2147483860" r:id="rId30"/>
    <p:sldLayoutId id="2147483861" r:id="rId31"/>
    <p:sldLayoutId id="2147483862" r:id="rId32"/>
    <p:sldLayoutId id="2147483863" r:id="rId33"/>
    <p:sldLayoutId id="2147483864" r:id="rId34"/>
    <p:sldLayoutId id="2147483865" r:id="rId35"/>
    <p:sldLayoutId id="2147483866" r:id="rId36"/>
    <p:sldLayoutId id="2147483867" r:id="rId37"/>
    <p:sldLayoutId id="2147483868" r:id="rId38"/>
    <p:sldLayoutId id="2147483869" r:id="rId39"/>
    <p:sldLayoutId id="2147483870" r:id="rId40"/>
    <p:sldLayoutId id="2147483871" r:id="rId41"/>
    <p:sldLayoutId id="2147483872" r:id="rId42"/>
    <p:sldLayoutId id="2147483873" r:id="rId43"/>
    <p:sldLayoutId id="2147483874" r:id="rId44"/>
    <p:sldLayoutId id="2147483875" r:id="rId45"/>
    <p:sldLayoutId id="2147483876" r:id="rId46"/>
    <p:sldLayoutId id="2147483877" r:id="rId47"/>
    <p:sldLayoutId id="2147483878" r:id="rId48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41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Assignment </a:t>
            </a:r>
            <a:r>
              <a:rPr lang="en-US" dirty="0" smtClean="0"/>
              <a:t>02 – Cloning 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83823" y="1388534"/>
            <a:ext cx="15488356" cy="7529689"/>
          </a:xfrm>
          <a:prstGeom prst="roundRect">
            <a:avLst>
              <a:gd name="adj" fmla="val 134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3200">
              <a:solidFill>
                <a:prstClr val="white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95100" y="2223913"/>
            <a:ext cx="15398056" cy="65927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1219170">
              <a:lnSpc>
                <a:spcPct val="150000"/>
              </a:lnSpc>
            </a:pPr>
            <a:r>
              <a:rPr lang="en-IN" sz="26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Clone a repository from the remote repository into the local repository. Ensure that you can view the entire commit history.</a:t>
            </a:r>
            <a:endParaRPr lang="en-US" sz="26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47764" y="8368858"/>
            <a:ext cx="1005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accent2"/>
                </a:solidFill>
              </a:rPr>
              <a:t>Click each tab to know more. </a:t>
            </a:r>
            <a:r>
              <a:rPr lang="en-US" sz="2000" i="1" dirty="0" smtClean="0">
                <a:solidFill>
                  <a:schemeClr val="accent2"/>
                </a:solidFill>
              </a:rPr>
              <a:t>Click </a:t>
            </a:r>
            <a:r>
              <a:rPr lang="en-US" sz="2000" i="1" dirty="0">
                <a:solidFill>
                  <a:schemeClr val="accent2"/>
                </a:solidFill>
              </a:rPr>
              <a:t>the Resources tab to download the </a:t>
            </a:r>
            <a:r>
              <a:rPr lang="en-US" sz="2000" i="1" dirty="0" smtClean="0">
                <a:solidFill>
                  <a:schemeClr val="accent2"/>
                </a:solidFill>
              </a:rPr>
              <a:t>file </a:t>
            </a:r>
            <a:r>
              <a:rPr lang="en-US" sz="2000" i="1" dirty="0">
                <a:solidFill>
                  <a:schemeClr val="accent2"/>
                </a:solidFill>
              </a:rPr>
              <a:t>for this assignment.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595018" y="1399823"/>
            <a:ext cx="2182722" cy="67733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61B4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sz="3000" dirty="0" smtClean="0">
                <a:solidFill>
                  <a:schemeClr val="tx1"/>
                </a:solidFill>
              </a:rPr>
              <a:t>Solution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08075" y="1399823"/>
            <a:ext cx="2182722" cy="677333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61B4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sz="3000" dirty="0" smtClean="0">
                <a:solidFill>
                  <a:prstClr val="white"/>
                </a:solidFill>
              </a:rPr>
              <a:t>Problem</a:t>
            </a:r>
            <a:endParaRPr lang="en-US" sz="3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2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Assignment 02 – Cloning 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83823" y="1388534"/>
            <a:ext cx="15488356" cy="7529689"/>
          </a:xfrm>
          <a:prstGeom prst="roundRect">
            <a:avLst>
              <a:gd name="adj" fmla="val 134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3200">
              <a:solidFill>
                <a:prstClr val="white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95100" y="2223913"/>
            <a:ext cx="15398056" cy="65927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1219170">
              <a:lnSpc>
                <a:spcPct val="150000"/>
              </a:lnSpc>
            </a:pPr>
            <a:r>
              <a:rPr lang="en-US" sz="26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solution can be downloaded from </a:t>
            </a:r>
            <a:r>
              <a:rPr lang="en-US" sz="260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“downloads section.”  </a:t>
            </a:r>
            <a:r>
              <a:rPr lang="en-US" sz="26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encourage you to use the solution to only verify </a:t>
            </a:r>
            <a:r>
              <a:rPr lang="en-US" sz="2600" u="sng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</a:t>
            </a:r>
            <a:r>
              <a:rPr lang="en-US" sz="26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answer, after you attempt it yourself.</a:t>
            </a:r>
            <a:endParaRPr lang="en-US" sz="2600" dirty="0">
              <a:solidFill>
                <a:srgbClr val="61B4D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595018" y="1399823"/>
            <a:ext cx="2182722" cy="677333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61B4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sz="3000" dirty="0" smtClean="0">
                <a:solidFill>
                  <a:prstClr val="white"/>
                </a:solidFill>
              </a:rPr>
              <a:t>Solution</a:t>
            </a:r>
            <a:endParaRPr lang="en-US" sz="3000" dirty="0">
              <a:solidFill>
                <a:prstClr val="white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08075" y="1399823"/>
            <a:ext cx="2182722" cy="67733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61B4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sz="3000" dirty="0">
                <a:solidFill>
                  <a:schemeClr val="tx1"/>
                </a:solidFill>
              </a:rPr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190833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learn Training v3.potx" id="{60136ACF-5152-4115-8E80-B36F80E039E6}" vid="{F973FFD7-C3B8-4956-A5CF-6E7E679E2DE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Simplilearn Training v3</Template>
  <TotalTime>13197</TotalTime>
  <Words>83</Words>
  <Application>Microsoft Office PowerPoint</Application>
  <PresentationFormat>Custom</PresentationFormat>
  <Paragraphs>9</Paragraphs>
  <Slides>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Open Sans</vt:lpstr>
      <vt:lpstr>Custom Design</vt:lpstr>
      <vt:lpstr>1_Office Theme</vt:lpstr>
      <vt:lpstr>2_Office Theme</vt:lpstr>
      <vt:lpstr>Image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Anindya Roy</dc:creator>
  <cp:lastModifiedBy>Puja Sharma</cp:lastModifiedBy>
  <cp:revision>658</cp:revision>
  <dcterms:created xsi:type="dcterms:W3CDTF">2015-05-06T16:52:47Z</dcterms:created>
  <dcterms:modified xsi:type="dcterms:W3CDTF">2016-11-29T12:57:13Z</dcterms:modified>
</cp:coreProperties>
</file>