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f913027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f91302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f91302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f91302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f91302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f91302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IoT devices are connected to make an intelligent decision.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f91302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f91302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to create grouping for multiple devices and bind under a set of rule engine. It also handles </a:t>
            </a:r>
            <a:r>
              <a:rPr lang="en"/>
              <a:t>interoperability and provides standard across devices.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af91302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af91302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works in association with Greengrass. It makes </a:t>
            </a:r>
            <a:r>
              <a:rPr lang="en" sz="1050">
                <a:solidFill>
                  <a:srgbClr val="232F3E"/>
                </a:solidFill>
              </a:rPr>
              <a:t>it easy to visually connect different devices and web services to build IoT applications. Greengrass provides the infrastructure and the Graph takes care of the functionality and event triggering.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f91302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f91302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create workflow with different devices and implement a strategy on how they will be connected and coordinated.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f91302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f91302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f91302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f91302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913027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913027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f91302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f91302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IoT Graph with AWS Greengrass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W251 - Cloud News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5" y="1080250"/>
            <a:ext cx="8694225" cy="4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9440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675"/>
            <a:ext cx="79440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Greengrass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79440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943950" cy="3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IoT Graph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" y="1193705"/>
            <a:ext cx="8023426" cy="36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993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(con’t)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8057625" cy="3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0" y="310950"/>
            <a:ext cx="86590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225"/>
            <a:ext cx="8342851" cy="3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