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18"/>
  </p:notesMasterIdLst>
  <p:sldIdLst>
    <p:sldId id="256" r:id="rId3"/>
    <p:sldId id="293" r:id="rId4"/>
    <p:sldId id="294" r:id="rId5"/>
    <p:sldId id="292" r:id="rId6"/>
    <p:sldId id="262" r:id="rId7"/>
    <p:sldId id="258" r:id="rId8"/>
    <p:sldId id="259" r:id="rId9"/>
    <p:sldId id="272" r:id="rId10"/>
    <p:sldId id="295" r:id="rId11"/>
    <p:sldId id="300" r:id="rId12"/>
    <p:sldId id="298" r:id="rId13"/>
    <p:sldId id="299" r:id="rId14"/>
    <p:sldId id="273" r:id="rId15"/>
    <p:sldId id="275" r:id="rId16"/>
    <p:sldId id="289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erriweather" panose="00000500000000000000" pitchFamily="2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Proxima Nova Semibold" panose="020B0604020202020204" charset="0"/>
      <p:regular r:id="rId35"/>
      <p:bold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A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9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microsoft.com/office/2016/11/relationships/changesInfo" Target="changesInfos/changesInfo1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 Krylova" userId="5143afe6c5c5b977" providerId="LiveId" clId="{FD132BDF-A36F-4A8A-9B69-3D05ABBC0916}"/>
    <pc:docChg chg="undo custSel addSld delSld modSld sldOrd modMainMaster">
      <pc:chgData name="Adela Krylova" userId="5143afe6c5c5b977" providerId="LiveId" clId="{FD132BDF-A36F-4A8A-9B69-3D05ABBC0916}" dt="2023-11-27T08:57:22.560" v="3490" actId="47"/>
      <pc:docMkLst>
        <pc:docMk/>
      </pc:docMkLst>
      <pc:sldChg chg="addSp delSp modSp mod ord modTransition">
        <pc:chgData name="Adela Krylova" userId="5143afe6c5c5b977" providerId="LiveId" clId="{FD132BDF-A36F-4A8A-9B69-3D05ABBC0916}" dt="2023-11-27T08:11:48.259" v="2470"/>
        <pc:sldMkLst>
          <pc:docMk/>
          <pc:sldMk cId="0" sldId="256"/>
        </pc:sldMkLst>
        <pc:spChg chg="add mod">
          <ac:chgData name="Adela Krylova" userId="5143afe6c5c5b977" providerId="LiveId" clId="{FD132BDF-A36F-4A8A-9B69-3D05ABBC0916}" dt="2023-11-25T18:15:40.996" v="150" actId="1037"/>
          <ac:spMkLst>
            <pc:docMk/>
            <pc:sldMk cId="0" sldId="256"/>
            <ac:spMk id="2" creationId="{C1250E6C-DA52-C481-4722-1B82EB84365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" creationId="{5F4AD9F4-1AB9-7F3C-6141-655B3D619DE7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" creationId="{F0968B19-C0B2-0919-2504-BCFFC6548B16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6" creationId="{0AFF910F-9C49-478C-102F-16C8FBCE853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7" creationId="{9E16A9D9-1584-8828-4D30-EE353AB7D3A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8" creationId="{724B704A-384C-7823-44E0-5475D883F704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9" creationId="{D6A99784-772F-6752-DDCE-BC03038A0CF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" creationId="{C17511E8-CEF4-E014-ED1C-F21680B639F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" creationId="{626C79BC-CBEE-CCD0-5187-4725F3593EA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" creationId="{39091469-1D0D-EFA7-E5E3-930EFBC3DD2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" creationId="{A57FA8F8-DBD5-293B-34DE-92DC127C662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" creationId="{9CF5E100-F996-A421-6B64-1D962914D1D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5" creationId="{256C79F9-346A-A292-73E5-86259C49E50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6" creationId="{5F57E04E-6853-D23A-F2B7-770FBDD2400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7" creationId="{57E2F7EF-CDBA-0D8F-8BF2-0D0E36B7469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8" creationId="{4E72385E-F87A-44B7-0883-E996FEB18CE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9" creationId="{F28A86C1-BD49-B7FA-8CFB-D008EC123236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0" creationId="{0415BF5C-E1FE-83EE-059E-5F78E76E0AF4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1" creationId="{F19BA5C7-024D-10FC-A994-759F209288A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2" creationId="{97F96A39-4445-1BB8-ADE3-051918F1DC52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3" creationId="{49942539-DB23-5459-A16F-FC4F02E7431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4" creationId="{B6CD7CB4-CF0F-F65C-0B59-2C9AAA67FC7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5" creationId="{18B3CA17-1301-B451-7A08-F4C3FB3E525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6" creationId="{AC2775F5-5FF4-E2BD-E9BF-8231FAD744E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7" creationId="{DBA1A851-04D0-AA2A-1F0C-DB6ABA3C3F7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8" creationId="{0D3787B0-3FD5-099B-32CE-697D959618F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9" creationId="{75C7AF39-0B69-5CFB-EF49-9489675C386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0" creationId="{1D910580-E456-D4A2-35FC-49B93784E99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1" creationId="{FCE435E3-6F6D-3206-4765-D1A4A143C0C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2" creationId="{3CCC2B3F-8304-5FE5-E5EB-AEA690BA3AE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3" creationId="{2A2A96C6-A0E2-C9F2-2733-7F55F89367F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4" creationId="{61B31063-E06E-756E-B450-A64296730B5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5" creationId="{19576B64-3719-EE16-07F3-906AACD0980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6" creationId="{8571A2F0-3313-9FC9-DFDD-E1459F69C04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7" creationId="{4BE45E1A-C917-5418-C210-BA687BF503E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8" creationId="{45D7452F-135E-9081-7FE4-983E57217C7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9" creationId="{C8EE2BBB-3DB7-5F19-5E3C-79AB7776C0F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0" creationId="{B871C3B4-01EB-6FAD-7EEB-3865676C0402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1" creationId="{12D6E197-C195-2A2F-2981-B4C35CE3400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2" creationId="{F8197DDC-BF56-E3B0-4011-C7BAB6FAEAD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3" creationId="{D3349A43-395E-19E8-7B23-A24C73E9255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4" creationId="{DA38B279-BDE1-0659-F22B-84BE463EF26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5" creationId="{D160F140-0FB1-457B-7080-14F06B233CD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6" creationId="{7C6C5182-0E4B-2513-CF9C-5F7C1B55304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7" creationId="{C891DD8A-787E-9813-6F0F-0A41ABFD5C6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8" creationId="{553CB560-673F-DD78-7CC4-230E079EC63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9" creationId="{FBF083DD-A5FB-B9A9-EF7A-1F5832AEB43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0" creationId="{CA358E77-8626-9C98-1D4A-0571BDB53FF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1" creationId="{6E8FC6DE-7908-8BEF-5436-C490B18CBC12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2" creationId="{69E0F5E8-EBFD-5B32-B99B-C4982CFEB8B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3" creationId="{0A6FBEA8-B09F-820E-0987-B51BCDDB115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4" creationId="{CADBBFB8-C27C-F250-4F76-2ED687418B3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5" creationId="{188A8863-FAF1-9D7D-6CC4-5133C4ACF437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6" creationId="{429A7A62-2D28-E723-F009-696C21641792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7" creationId="{B71CE958-F73A-7B46-06F9-536EF2D1F70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8" creationId="{05169224-644B-1CFB-29FE-958CBFFD656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9" creationId="{C74550ED-2F9F-1B48-0708-6691B0EC8CEC}"/>
          </ac:spMkLst>
        </pc:spChg>
        <pc:spChg chg="mod">
          <ac:chgData name="Adela Krylova" userId="5143afe6c5c5b977" providerId="LiveId" clId="{FD132BDF-A36F-4A8A-9B69-3D05ABBC0916}" dt="2023-11-27T08:10:43.071" v="2465" actId="14100"/>
          <ac:spMkLst>
            <pc:docMk/>
            <pc:sldMk cId="0" sldId="256"/>
            <ac:spMk id="6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3:47.394" v="238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0" creationId="{514253A7-044D-BE50-DCB0-9E57D04F91C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1" creationId="{F7F5877D-DCB0-034B-F0A0-56ED564E4717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2" creationId="{8C0C94D0-7F5A-B0E8-2C6F-62E5E178194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3" creationId="{51293BF8-7BC7-7A8B-4B7F-60BC20D1533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4" creationId="{672A0737-6324-F20A-D6DE-45977900917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5" creationId="{81BD381B-F70B-DB74-3C3A-B4A7F6FA037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6" creationId="{1C5AADCC-7186-90ED-8EB2-FD095E873EB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7" creationId="{8D19219C-A151-1CCC-4026-C75507D6A74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8" creationId="{0A9645DC-FA80-F49D-C0E3-6AADDA1951F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9" creationId="{858AC494-E15A-860F-4CBC-EA1950A3EFE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0" creationId="{461F400C-A7A9-612B-379B-A7EEF8BB1BE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1" creationId="{8A232F22-783A-FC88-29B9-2CC329EA7164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2" creationId="{F486AB06-F917-6A28-839F-610E35E9063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3" creationId="{35DAC5FF-447E-C8F3-7B8B-BD40607B569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4" creationId="{85191ED7-8AEF-17F3-417D-AB39B9AF71A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5" creationId="{8AECA572-5E03-7865-907C-43858AE0FDD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6" creationId="{473BC9AA-4877-A8EF-9249-BEE8B602E95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7" creationId="{1285AB37-6020-3C4A-D520-783CB786712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8" creationId="{CDF05ED5-43FC-9E46-1351-7D4BE2F33AE7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9" creationId="{69A10E55-1427-FC4B-D1B0-45976D41BD8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0" creationId="{91265898-088D-0309-A4A9-DFCD33FABFE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1" creationId="{216BC46F-A232-D221-9BFF-B282795CA2E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2" creationId="{2830D506-DDF6-F433-E57A-9C4CE82EC87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3" creationId="{BF594A21-B6D0-A8AA-434E-CB8C88E59A4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4" creationId="{D5B7438C-1815-B4B9-88A9-385519656D8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5" creationId="{139ADAFB-159C-186A-8BF8-3E0AAF848E1A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6" creationId="{B130CD08-9DA8-F5E1-2312-A75D0E17FBA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7" creationId="{9563AFCE-303C-BE4E-79F2-B247860EBDF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8" creationId="{392169B3-1A9D-062D-24CA-F19B2FAA2EC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9" creationId="{26D060CD-5D1B-C03C-5626-EAAB16CEDC3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0" creationId="{536E9221-35AE-8FED-D8CD-964BAA0E39D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1" creationId="{C3352D35-73D0-8C6D-A5DC-03E6FF1615B6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2" creationId="{3EA59FBF-03ED-2CB6-E515-111F9DB9D47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3" creationId="{DCD4B0D9-58CE-ABDD-37EF-7B4B0D38D6E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4" creationId="{37BD8E1B-BED9-B4E4-3D5A-910818B12F0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5" creationId="{FF8ACEE2-DB24-4118-ACD7-8F2C5A5421A2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6" creationId="{C36FFF99-7A7D-AE97-74CE-09281B4232D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7" creationId="{F24F0189-44C4-59C1-0CC7-E8D86912C25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8" creationId="{B73700DD-921F-695E-5258-63F85BD8F01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9" creationId="{A281DD52-E8A8-56C0-EE01-ACD069D1EA8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0" creationId="{9C1093C7-FD21-975E-6DAA-520CD8C0C9F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1" creationId="{EF940EE4-B548-EFD5-40AB-50D13C170A6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2" creationId="{959BFCDD-699C-F56C-80B5-8F2F0EF2BC94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3" creationId="{BBA3368D-077C-9F6A-C573-57F7000883C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4" creationId="{E0756DFF-9CC4-A606-F046-37587978A8F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5" creationId="{BF9FE926-1721-3BA7-E22C-65A529B6CFC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6" creationId="{EA0F0E47-DB2A-EDCE-F633-5BE4D5167D8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7" creationId="{D78B4C11-2A39-B349-98BF-E96731CA4AA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8" creationId="{F2BABF9B-9EF2-441B-6A01-206B92ECF464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9" creationId="{BA3C8197-4381-ADAA-D658-991C94D9E56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50" creationId="{8735AEAA-E771-7236-5E04-BDE575AC513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51" creationId="{47812279-CEE6-7DAD-26CA-2FD3015280F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52" creationId="{0829863F-1004-B02A-F706-7200B4CC2F89}"/>
          </ac:spMkLst>
        </pc:spChg>
        <pc:spChg chg="add mod">
          <ac:chgData name="Adela Krylova" userId="5143afe6c5c5b977" providerId="LiveId" clId="{FD132BDF-A36F-4A8A-9B69-3D05ABBC0916}" dt="2023-11-25T18:11:55.446" v="59" actId="14100"/>
          <ac:spMkLst>
            <pc:docMk/>
            <pc:sldMk cId="0" sldId="256"/>
            <ac:spMk id="153" creationId="{9957B3AB-6162-B9D4-182F-16D96A5DF799}"/>
          </ac:spMkLst>
        </pc:spChg>
        <pc:spChg chg="add mod">
          <ac:chgData name="Adela Krylova" userId="5143afe6c5c5b977" providerId="LiveId" clId="{FD132BDF-A36F-4A8A-9B69-3D05ABBC0916}" dt="2023-11-25T18:13:28.382" v="86" actId="1076"/>
          <ac:spMkLst>
            <pc:docMk/>
            <pc:sldMk cId="0" sldId="256"/>
            <ac:spMk id="154" creationId="{B72DB43F-7905-AA64-1E96-FEE603CC7390}"/>
          </ac:spMkLst>
        </pc:spChg>
        <pc:spChg chg="add mod">
          <ac:chgData name="Adela Krylova" userId="5143afe6c5c5b977" providerId="LiveId" clId="{FD132BDF-A36F-4A8A-9B69-3D05ABBC0916}" dt="2023-11-25T18:15:29.439" v="138" actId="1076"/>
          <ac:spMkLst>
            <pc:docMk/>
            <pc:sldMk cId="0" sldId="256"/>
            <ac:spMk id="155" creationId="{CA453163-5D1B-71F6-2500-FB02D7785F97}"/>
          </ac:spMkLst>
        </pc:spChg>
        <pc:grpChg chg="add mod">
          <ac:chgData name="Adela Krylova" userId="5143afe6c5c5b977" providerId="LiveId" clId="{FD132BDF-A36F-4A8A-9B69-3D05ABBC0916}" dt="2023-11-25T18:15:40.996" v="150" actId="1037"/>
          <ac:grpSpMkLst>
            <pc:docMk/>
            <pc:sldMk cId="0" sldId="256"/>
            <ac:grpSpMk id="3" creationId="{AEE44E4B-7F14-F20A-19E5-36D61AAD938F}"/>
          </ac:grpSpMkLst>
        </pc:grpChg>
        <pc:grpChg chg="del mod">
          <ac:chgData name="Adela Krylova" userId="5143afe6c5c5b977" providerId="LiveId" clId="{FD132BDF-A36F-4A8A-9B69-3D05ABBC0916}" dt="2023-11-25T18:09:41.060" v="17" actId="478"/>
          <ac:grpSpMkLst>
            <pc:docMk/>
            <pc:sldMk cId="0" sldId="256"/>
            <ac:grpSpMk id="62" creationId="{00000000-0000-0000-0000-000000000000}"/>
          </ac:grpSpMkLst>
        </pc:grpChg>
      </pc:sldChg>
      <pc:sldChg chg="modSp del mod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57"/>
        </pc:sldMkLst>
        <pc:grpChg chg="mod">
          <ac:chgData name="Adela Krylova" userId="5143afe6c5c5b977" providerId="LiveId" clId="{FD132BDF-A36F-4A8A-9B69-3D05ABBC0916}" dt="2023-11-25T18:08:51.796" v="10" actId="1076"/>
          <ac:grpSpMkLst>
            <pc:docMk/>
            <pc:sldMk cId="0" sldId="257"/>
            <ac:grpSpMk id="114" creationId="{00000000-0000-0000-0000-000000000000}"/>
          </ac:grpSpMkLst>
        </pc:grpChg>
      </pc:sldChg>
      <pc:sldChg chg="addSp delSp modSp mod ord modTransition modAnim modNotes">
        <pc:chgData name="Adela Krylova" userId="5143afe6c5c5b977" providerId="LiveId" clId="{FD132BDF-A36F-4A8A-9B69-3D05ABBC0916}" dt="2023-11-27T08:54:29.177" v="3479" actId="5793"/>
        <pc:sldMkLst>
          <pc:docMk/>
          <pc:sldMk cId="0" sldId="258"/>
        </pc:sldMkLst>
        <pc:spChg chg="add del mod">
          <ac:chgData name="Adela Krylova" userId="5143afe6c5c5b977" providerId="LiveId" clId="{FD132BDF-A36F-4A8A-9B69-3D05ABBC0916}" dt="2023-11-25T19:06:19.188" v="967" actId="478"/>
          <ac:spMkLst>
            <pc:docMk/>
            <pc:sldMk cId="0" sldId="258"/>
            <ac:spMk id="2" creationId="{A48952FE-688D-43E6-9633-559490A04E68}"/>
          </ac:spMkLst>
        </pc:spChg>
        <pc:spChg chg="add del mod">
          <ac:chgData name="Adela Krylova" userId="5143afe6c5c5b977" providerId="LiveId" clId="{FD132BDF-A36F-4A8A-9B69-3D05ABBC0916}" dt="2023-11-25T18:51:26.533" v="498"/>
          <ac:spMkLst>
            <pc:docMk/>
            <pc:sldMk cId="0" sldId="258"/>
            <ac:spMk id="3" creationId="{24F4B60F-0D83-A9E1-B863-E945BD7C84A3}"/>
          </ac:spMkLst>
        </pc:spChg>
        <pc:spChg chg="add mod">
          <ac:chgData name="Adela Krylova" userId="5143afe6c5c5b977" providerId="LiveId" clId="{FD132BDF-A36F-4A8A-9B69-3D05ABBC0916}" dt="2023-11-26T09:33:50.814" v="1337" actId="20577"/>
          <ac:spMkLst>
            <pc:docMk/>
            <pc:sldMk cId="0" sldId="258"/>
            <ac:spMk id="4" creationId="{60C38AFA-FF91-0763-A241-9375494136E7}"/>
          </ac:spMkLst>
        </pc:spChg>
        <pc:spChg chg="add mod">
          <ac:chgData name="Adela Krylova" userId="5143afe6c5c5b977" providerId="LiveId" clId="{FD132BDF-A36F-4A8A-9B69-3D05ABBC0916}" dt="2023-11-27T08:54:29.177" v="3479" actId="5793"/>
          <ac:spMkLst>
            <pc:docMk/>
            <pc:sldMk cId="0" sldId="258"/>
            <ac:spMk id="5" creationId="{B367748D-D142-B474-AB00-8BD5DC08A43C}"/>
          </ac:spMkLst>
        </pc:spChg>
        <pc:spChg chg="add mod ord">
          <ac:chgData name="Adela Krylova" userId="5143afe6c5c5b977" providerId="LiveId" clId="{FD132BDF-A36F-4A8A-9B69-3D05ABBC0916}" dt="2023-11-25T19:07:21.388" v="994" actId="167"/>
          <ac:spMkLst>
            <pc:docMk/>
            <pc:sldMk cId="0" sldId="258"/>
            <ac:spMk id="6" creationId="{A4251D62-08CD-B329-998E-9C834DDFB6E6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7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7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7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80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81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82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05:38.212" v="944" actId="14100"/>
          <ac:spMkLst>
            <pc:docMk/>
            <pc:sldMk cId="0" sldId="258"/>
            <ac:spMk id="183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05:54.160" v="963" actId="1038"/>
          <ac:spMkLst>
            <pc:docMk/>
            <pc:sldMk cId="0" sldId="258"/>
            <ac:spMk id="184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05:54.160" v="963" actId="1038"/>
          <ac:spMkLst>
            <pc:docMk/>
            <pc:sldMk cId="0" sldId="258"/>
            <ac:spMk id="18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22.100" v="481" actId="207"/>
          <ac:spMkLst>
            <pc:docMk/>
            <pc:sldMk cId="0" sldId="258"/>
            <ac:spMk id="19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34.569" v="482" actId="207"/>
          <ac:spMkLst>
            <pc:docMk/>
            <pc:sldMk cId="0" sldId="258"/>
            <ac:spMk id="19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26:11.275" v="1103" actId="207"/>
          <ac:spMkLst>
            <pc:docMk/>
            <pc:sldMk cId="0" sldId="258"/>
            <ac:spMk id="202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46.139" v="485" actId="207"/>
          <ac:spMkLst>
            <pc:docMk/>
            <pc:sldMk cId="0" sldId="258"/>
            <ac:spMk id="205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26:18.559" v="1104" actId="207"/>
          <ac:spMkLst>
            <pc:docMk/>
            <pc:sldMk cId="0" sldId="258"/>
            <ac:spMk id="207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26:21.864" v="1105" actId="207"/>
          <ac:spMkLst>
            <pc:docMk/>
            <pc:sldMk cId="0" sldId="258"/>
            <ac:spMk id="208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36.821" v="483" actId="207"/>
          <ac:spMkLst>
            <pc:docMk/>
            <pc:sldMk cId="0" sldId="258"/>
            <ac:spMk id="21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55.933" v="486" actId="207"/>
          <ac:spMkLst>
            <pc:docMk/>
            <pc:sldMk cId="0" sldId="258"/>
            <ac:spMk id="21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41.681" v="484" actId="207"/>
          <ac:spMkLst>
            <pc:docMk/>
            <pc:sldMk cId="0" sldId="258"/>
            <ac:spMk id="21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26:28.080" v="1106" actId="207"/>
          <ac:spMkLst>
            <pc:docMk/>
            <pc:sldMk cId="0" sldId="258"/>
            <ac:spMk id="223" creationId="{00000000-0000-0000-0000-000000000000}"/>
          </ac:spMkLst>
        </pc:spChg>
        <pc:spChg chg="add del mod">
          <ac:chgData name="Adela Krylova" userId="5143afe6c5c5b977" providerId="LiveId" clId="{FD132BDF-A36F-4A8A-9B69-3D05ABBC0916}" dt="2023-11-25T18:51:20.697" v="496" actId="207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51:20.697" v="496" actId="207"/>
          <ac:spMkLst>
            <pc:docMk/>
            <pc:sldMk cId="0" sldId="258"/>
            <ac:spMk id="22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50:38.037" v="487" actId="478"/>
          <ac:spMkLst>
            <pc:docMk/>
            <pc:sldMk cId="0" sldId="258"/>
            <ac:spMk id="22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50:50.263" v="492" actId="478"/>
          <ac:spMkLst>
            <pc:docMk/>
            <pc:sldMk cId="0" sldId="258"/>
            <ac:spMk id="22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50:48.524" v="491" actId="478"/>
          <ac:spMkLst>
            <pc:docMk/>
            <pc:sldMk cId="0" sldId="258"/>
            <ac:spMk id="230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66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6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6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6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0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1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2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3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4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5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6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80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81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82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83" creationId="{00000000-0000-0000-0000-000000000000}"/>
          </ac:spMkLst>
        </pc:spChg>
        <pc:grpChg chg="mod">
          <ac:chgData name="Adela Krylova" userId="5143afe6c5c5b977" providerId="LiveId" clId="{FD132BDF-A36F-4A8A-9B69-3D05ABBC0916}" dt="2023-11-25T19:05:54.160" v="963" actId="1038"/>
          <ac:grpSpMkLst>
            <pc:docMk/>
            <pc:sldMk cId="0" sldId="258"/>
            <ac:grpSpMk id="186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9:05:54.160" v="963" actId="1038"/>
          <ac:grpSpMkLst>
            <pc:docMk/>
            <pc:sldMk cId="0" sldId="258"/>
            <ac:grpSpMk id="225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9:05:54.160" v="963" actId="1038"/>
          <ac:grpSpMkLst>
            <pc:docMk/>
            <pc:sldMk cId="0" sldId="258"/>
            <ac:grpSpMk id="231" creationId="{00000000-0000-0000-0000-000000000000}"/>
          </ac:grpSpMkLst>
        </pc:grpChg>
        <pc:grpChg chg="del">
          <ac:chgData name="Adela Krylova" userId="5143afe6c5c5b977" providerId="LiveId" clId="{FD132BDF-A36F-4A8A-9B69-3D05ABBC0916}" dt="2023-11-25T18:48:20.407" v="472" actId="478"/>
          <ac:grpSpMkLst>
            <pc:docMk/>
            <pc:sldMk cId="0" sldId="258"/>
            <ac:grpSpMk id="284" creationId="{00000000-0000-0000-0000-000000000000}"/>
          </ac:grpSpMkLst>
        </pc:grpChg>
        <pc:grpChg chg="del">
          <ac:chgData name="Adela Krylova" userId="5143afe6c5c5b977" providerId="LiveId" clId="{FD132BDF-A36F-4A8A-9B69-3D05ABBC0916}" dt="2023-11-25T18:48:21.313" v="473" actId="478"/>
          <ac:grpSpMkLst>
            <pc:docMk/>
            <pc:sldMk cId="0" sldId="258"/>
            <ac:grpSpMk id="287" creationId="{00000000-0000-0000-0000-000000000000}"/>
          </ac:grpSpMkLst>
        </pc:grpChg>
      </pc:sldChg>
      <pc:sldChg chg="addSp delSp modSp mod ord modTransition modNotes">
        <pc:chgData name="Adela Krylova" userId="5143afe6c5c5b977" providerId="LiveId" clId="{FD132BDF-A36F-4A8A-9B69-3D05ABBC0916}" dt="2023-11-27T08:54:52.913" v="3481" actId="20577"/>
        <pc:sldMkLst>
          <pc:docMk/>
          <pc:sldMk cId="0" sldId="259"/>
        </pc:sldMkLst>
        <pc:spChg chg="add mod">
          <ac:chgData name="Adela Krylova" userId="5143afe6c5c5b977" providerId="LiveId" clId="{FD132BDF-A36F-4A8A-9B69-3D05ABBC0916}" dt="2023-11-25T19:12:15.475" v="1050" actId="1076"/>
          <ac:spMkLst>
            <pc:docMk/>
            <pc:sldMk cId="0" sldId="259"/>
            <ac:spMk id="2" creationId="{DED12316-A765-8A27-7D1C-CC210C5E8D06}"/>
          </ac:spMkLst>
        </pc:spChg>
        <pc:spChg chg="del mod">
          <ac:chgData name="Adela Krylova" userId="5143afe6c5c5b977" providerId="LiveId" clId="{FD132BDF-A36F-4A8A-9B69-3D05ABBC0916}" dt="2023-11-26T09:35:33.673" v="1352" actId="478"/>
          <ac:spMkLst>
            <pc:docMk/>
            <pc:sldMk cId="0" sldId="259"/>
            <ac:spMk id="297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25.968" v="1349" actId="478"/>
          <ac:spMkLst>
            <pc:docMk/>
            <pc:sldMk cId="0" sldId="259"/>
            <ac:spMk id="299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41.550" v="1354" actId="478"/>
          <ac:spMkLst>
            <pc:docMk/>
            <pc:sldMk cId="0" sldId="259"/>
            <ac:spMk id="300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44.581" v="1355" actId="478"/>
          <ac:spMkLst>
            <pc:docMk/>
            <pc:sldMk cId="0" sldId="259"/>
            <ac:spMk id="301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36.468" v="1353" actId="478"/>
          <ac:spMkLst>
            <pc:docMk/>
            <pc:sldMk cId="0" sldId="259"/>
            <ac:spMk id="302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12:06.917" v="1048" actId="20577"/>
          <ac:spMkLst>
            <pc:docMk/>
            <pc:sldMk cId="0" sldId="259"/>
            <ac:spMk id="323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11.207" v="1343" actId="478"/>
          <ac:spMkLst>
            <pc:docMk/>
            <pc:sldMk cId="0" sldId="259"/>
            <ac:spMk id="325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34:25.622" v="1339" actId="207"/>
          <ac:spMkLst>
            <pc:docMk/>
            <pc:sldMk cId="0" sldId="259"/>
            <ac:spMk id="326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07.127" v="1342" actId="478"/>
          <ac:spMkLst>
            <pc:docMk/>
            <pc:sldMk cId="0" sldId="259"/>
            <ac:spMk id="327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15.534" v="1344" actId="478"/>
          <ac:spMkLst>
            <pc:docMk/>
            <pc:sldMk cId="0" sldId="259"/>
            <ac:spMk id="32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34:43.447" v="1341" actId="207"/>
          <ac:spMkLst>
            <pc:docMk/>
            <pc:sldMk cId="0" sldId="259"/>
            <ac:spMk id="329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34:29.934" v="1340" actId="207"/>
          <ac:spMkLst>
            <pc:docMk/>
            <pc:sldMk cId="0" sldId="259"/>
            <ac:spMk id="34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9:18:40.316" v="1099" actId="478"/>
          <ac:spMkLst>
            <pc:docMk/>
            <pc:sldMk cId="0" sldId="259"/>
            <ac:spMk id="35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15:31.260" v="1085" actId="20577"/>
          <ac:spMkLst>
            <pc:docMk/>
            <pc:sldMk cId="0" sldId="259"/>
            <ac:spMk id="35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15:11.330" v="1069" actId="14100"/>
          <ac:spMkLst>
            <pc:docMk/>
            <pc:sldMk cId="0" sldId="259"/>
            <ac:spMk id="357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54:52.913" v="3481" actId="20577"/>
          <ac:spMkLst>
            <pc:docMk/>
            <pc:sldMk cId="0" sldId="259"/>
            <ac:spMk id="35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3:43.541" v="2221" actId="20577"/>
          <ac:spMkLst>
            <pc:docMk/>
            <pc:sldMk cId="0" sldId="259"/>
            <ac:spMk id="35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9:18:26.870" v="1097" actId="478"/>
          <ac:spMkLst>
            <pc:docMk/>
            <pc:sldMk cId="0" sldId="259"/>
            <ac:spMk id="360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9:18:27.862" v="1098" actId="478"/>
          <ac:spMkLst>
            <pc:docMk/>
            <pc:sldMk cId="0" sldId="259"/>
            <ac:spMk id="361" creationId="{00000000-0000-0000-0000-000000000000}"/>
          </ac:spMkLst>
        </pc:spChg>
        <pc:grpChg chg="add del">
          <ac:chgData name="Adela Krylova" userId="5143afe6c5c5b977" providerId="LiveId" clId="{FD132BDF-A36F-4A8A-9B69-3D05ABBC0916}" dt="2023-11-26T09:35:28.461" v="1351" actId="478"/>
          <ac:grpSpMkLst>
            <pc:docMk/>
            <pc:sldMk cId="0" sldId="259"/>
            <ac:grpSpMk id="296" creationId="{00000000-0000-0000-0000-000000000000}"/>
          </ac:grpSpMkLst>
        </pc:grpChg>
        <pc:picChg chg="add mod">
          <ac:chgData name="Adela Krylova" userId="5143afe6c5c5b977" providerId="LiveId" clId="{FD132BDF-A36F-4A8A-9B69-3D05ABBC0916}" dt="2023-11-26T09:33:22.487" v="1336" actId="1038"/>
          <ac:picMkLst>
            <pc:docMk/>
            <pc:sldMk cId="0" sldId="259"/>
            <ac:picMk id="4" creationId="{782F6B10-ECA3-93E1-B716-33412D3EB9FF}"/>
          </ac:picMkLst>
        </pc:picChg>
      </pc:sldChg>
      <pc:sldChg chg="del ord modTransition modNotes">
        <pc:chgData name="Adela Krylova" userId="5143afe6c5c5b977" providerId="LiveId" clId="{FD132BDF-A36F-4A8A-9B69-3D05ABBC0916}" dt="2023-11-27T08:57:22.560" v="3490" actId="47"/>
        <pc:sldMkLst>
          <pc:docMk/>
          <pc:sldMk cId="0" sldId="260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1"/>
        </pc:sldMkLst>
      </pc:sldChg>
      <pc:sldChg chg="addSp delSp modSp mod ord modTransition modNotes">
        <pc:chgData name="Adela Krylova" userId="5143afe6c5c5b977" providerId="LiveId" clId="{FD132BDF-A36F-4A8A-9B69-3D05ABBC0916}" dt="2023-11-26T10:40:52.912" v="1977" actId="207"/>
        <pc:sldMkLst>
          <pc:docMk/>
          <pc:sldMk cId="0" sldId="262"/>
        </pc:sldMkLst>
        <pc:spChg chg="add mod">
          <ac:chgData name="Adela Krylova" userId="5143afe6c5c5b977" providerId="LiveId" clId="{FD132BDF-A36F-4A8A-9B69-3D05ABBC0916}" dt="2023-11-26T10:39:57.568" v="1970" actId="207"/>
          <ac:spMkLst>
            <pc:docMk/>
            <pc:sldMk cId="0" sldId="262"/>
            <ac:spMk id="2" creationId="{788FC306-1018-21DA-DE53-5BD1CE5C43A4}"/>
          </ac:spMkLst>
        </pc:spChg>
        <pc:spChg chg="add mod">
          <ac:chgData name="Adela Krylova" userId="5143afe6c5c5b977" providerId="LiveId" clId="{FD132BDF-A36F-4A8A-9B69-3D05ABBC0916}" dt="2023-11-26T10:40:36.327" v="1975" actId="207"/>
          <ac:spMkLst>
            <pc:docMk/>
            <pc:sldMk cId="0" sldId="262"/>
            <ac:spMk id="3" creationId="{064DE7E9-81FA-D351-0262-20F19B193049}"/>
          </ac:spMkLst>
        </pc:spChg>
        <pc:spChg chg="add mod">
          <ac:chgData name="Adela Krylova" userId="5143afe6c5c5b977" providerId="LiveId" clId="{FD132BDF-A36F-4A8A-9B69-3D05ABBC0916}" dt="2023-11-26T10:40:52.912" v="1977" actId="207"/>
          <ac:spMkLst>
            <pc:docMk/>
            <pc:sldMk cId="0" sldId="262"/>
            <ac:spMk id="4" creationId="{4D64249A-353B-0842-CB7A-A76C8C50CF14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5" creationId="{5C6129AD-4E4F-C849-8D80-610238A81FCC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6" creationId="{E2E3B08A-D6C6-FA0D-47A1-433BB84D02DB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7" creationId="{AD1D0509-C7AC-9FE5-BD5D-96A1C42BFB8B}"/>
          </ac:spMkLst>
        </pc:spChg>
        <pc:spChg chg="add mod">
          <ac:chgData name="Adela Krylova" userId="5143afe6c5c5b977" providerId="LiveId" clId="{FD132BDF-A36F-4A8A-9B69-3D05ABBC0916}" dt="2023-11-26T10:36:39.498" v="1909" actId="1037"/>
          <ac:spMkLst>
            <pc:docMk/>
            <pc:sldMk cId="0" sldId="262"/>
            <ac:spMk id="8" creationId="{1882A778-A3E3-EF16-DA8D-1C5045F408FE}"/>
          </ac:spMkLst>
        </pc:spChg>
        <pc:spChg chg="add mod">
          <ac:chgData name="Adela Krylova" userId="5143afe6c5c5b977" providerId="LiveId" clId="{FD132BDF-A36F-4A8A-9B69-3D05ABBC0916}" dt="2023-11-26T10:40:19.282" v="1972" actId="207"/>
          <ac:spMkLst>
            <pc:docMk/>
            <pc:sldMk cId="0" sldId="262"/>
            <ac:spMk id="9" creationId="{183FD5B8-4F88-E597-E75F-B0AD31C8EE6D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10" creationId="{709701BE-A3D7-9670-7239-A627E4AF65EE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11" creationId="{5F59E818-7D67-B199-78D6-6ACC159CDCB2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12" creationId="{2C981EDE-8727-B635-0E66-1AB8F48E2DFF}"/>
          </ac:spMkLst>
        </pc:spChg>
        <pc:spChg chg="add mod">
          <ac:chgData name="Adela Krylova" userId="5143afe6c5c5b977" providerId="LiveId" clId="{FD132BDF-A36F-4A8A-9B69-3D05ABBC0916}" dt="2023-11-26T10:40:47.745" v="1976" actId="207"/>
          <ac:spMkLst>
            <pc:docMk/>
            <pc:sldMk cId="0" sldId="262"/>
            <ac:spMk id="13" creationId="{0427D2B6-EC9C-788A-A627-2F11E1771957}"/>
          </ac:spMkLst>
        </pc:spChg>
        <pc:spChg chg="add mod">
          <ac:chgData name="Adela Krylova" userId="5143afe6c5c5b977" providerId="LiveId" clId="{FD132BDF-A36F-4A8A-9B69-3D05ABBC0916}" dt="2023-11-26T10:36:39.498" v="1909" actId="1037"/>
          <ac:spMkLst>
            <pc:docMk/>
            <pc:sldMk cId="0" sldId="262"/>
            <ac:spMk id="14" creationId="{01C53A32-8713-8926-EA12-726C06EF05BF}"/>
          </ac:spMkLst>
        </pc:spChg>
        <pc:spChg chg="add mod">
          <ac:chgData name="Adela Krylova" userId="5143afe6c5c5b977" providerId="LiveId" clId="{FD132BDF-A36F-4A8A-9B69-3D05ABBC0916}" dt="2023-11-26T10:36:39.498" v="1909" actId="1037"/>
          <ac:spMkLst>
            <pc:docMk/>
            <pc:sldMk cId="0" sldId="262"/>
            <ac:spMk id="15" creationId="{F7954351-2EE1-D0D0-C046-9CFA17DD87E5}"/>
          </ac:spMkLst>
        </pc:spChg>
        <pc:spChg chg="add del mod">
          <ac:chgData name="Adela Krylova" userId="5143afe6c5c5b977" providerId="LiveId" clId="{FD132BDF-A36F-4A8A-9B69-3D05ABBC0916}" dt="2023-11-25T18:43:48.451" v="442" actId="478"/>
          <ac:spMkLst>
            <pc:docMk/>
            <pc:sldMk cId="0" sldId="262"/>
            <ac:spMk id="16" creationId="{93161B7D-3C5B-CA37-4B55-17E3A307EF81}"/>
          </ac:spMkLst>
        </pc:spChg>
        <pc:spChg chg="add mod">
          <ac:chgData name="Adela Krylova" userId="5143afe6c5c5b977" providerId="LiveId" clId="{FD132BDF-A36F-4A8A-9B69-3D05ABBC0916}" dt="2023-11-26T10:36:39.498" v="1909" actId="1037"/>
          <ac:spMkLst>
            <pc:docMk/>
            <pc:sldMk cId="0" sldId="262"/>
            <ac:spMk id="17" creationId="{1561A9D6-BA9D-CE44-C933-89247EB22055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18" creationId="{45918E68-A67C-FBFC-BC63-D3547BC75422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19" creationId="{50A1D0FC-FC32-3AA2-C77F-09958B31BE4D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20" creationId="{2D7CB403-51CB-8C0C-4B44-42661A7AE6D0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21" creationId="{E30B8B0F-6D15-C509-C91A-420CB943C631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22" creationId="{A7C7975C-6F37-FEA3-DBCB-DAD56A5CA90D}"/>
          </ac:spMkLst>
        </pc:spChg>
        <pc:spChg chg="add mod">
          <ac:chgData name="Adela Krylova" userId="5143afe6c5c5b977" providerId="LiveId" clId="{FD132BDF-A36F-4A8A-9B69-3D05ABBC0916}" dt="2023-11-26T10:39:45.839" v="1969" actId="207"/>
          <ac:spMkLst>
            <pc:docMk/>
            <pc:sldMk cId="0" sldId="262"/>
            <ac:spMk id="23" creationId="{7475C849-1B14-A5F7-E4FB-9C7A6C00F2B8}"/>
          </ac:spMkLst>
        </pc:spChg>
        <pc:spChg chg="add mod">
          <ac:chgData name="Adela Krylova" userId="5143afe6c5c5b977" providerId="LiveId" clId="{FD132BDF-A36F-4A8A-9B69-3D05ABBC0916}" dt="2023-11-26T10:40:22.258" v="1974" actId="1076"/>
          <ac:spMkLst>
            <pc:docMk/>
            <pc:sldMk cId="0" sldId="262"/>
            <ac:spMk id="24" creationId="{16404C6D-9323-6860-2B69-605F3068126D}"/>
          </ac:spMkLst>
        </pc:spChg>
        <pc:spChg chg="add mod">
          <ac:chgData name="Adela Krylova" userId="5143afe6c5c5b977" providerId="LiveId" clId="{FD132BDF-A36F-4A8A-9B69-3D05ABBC0916}" dt="2023-11-26T10:39:40.803" v="1968" actId="207"/>
          <ac:spMkLst>
            <pc:docMk/>
            <pc:sldMk cId="0" sldId="262"/>
            <ac:spMk id="25" creationId="{61B0A533-68CF-B942-9868-8327DD3652DD}"/>
          </ac:spMkLst>
        </pc:spChg>
        <pc:spChg chg="add mod">
          <ac:chgData name="Adela Krylova" userId="5143afe6c5c5b977" providerId="LiveId" clId="{FD132BDF-A36F-4A8A-9B69-3D05ABBC0916}" dt="2023-11-26T10:36:56.743" v="1942" actId="1037"/>
          <ac:spMkLst>
            <pc:docMk/>
            <pc:sldMk cId="0" sldId="262"/>
            <ac:spMk id="26" creationId="{74A64552-7F8D-2116-1D77-407D898DE453}"/>
          </ac:spMkLst>
        </pc:spChg>
        <pc:spChg chg="add 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27" creationId="{15ADF842-8821-F3DA-9499-358A89228CBF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29" creationId="{FE855BE2-46D6-4C62-A1A0-63AE99467394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30" creationId="{72912C4D-DFE2-470C-9006-E5CA8037F79A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31" creationId="{6A8CB926-82F5-976F-E21D-B6E2ECA3275D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32" creationId="{4B09DC86-64B5-F104-3CD7-597A9F9EC65D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33" creationId="{FEFDA942-BFD1-06E2-1631-FBF18F5320B1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34" creationId="{F3EEC56C-D758-EFAC-A4CC-ED49579F56E9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36" creationId="{6C58C959-C4BF-4980-3398-D3A6ED433DC5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37" creationId="{072D00BC-5C66-C799-3A70-E14FAE3A3548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38" creationId="{AF278814-DC12-B91F-5907-DA309EEB2005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39" creationId="{4B36BE38-8264-AA61-8F1C-AFA532F11C7C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40" creationId="{8BD2F3DF-1652-2216-5CCB-60C37DBA2150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41" creationId="{F1875325-CA5A-1663-08BD-018B382CD81B}"/>
          </ac:spMkLst>
        </pc:spChg>
        <pc:spChg chg="del">
          <ac:chgData name="Adela Krylova" userId="5143afe6c5c5b977" providerId="LiveId" clId="{FD132BDF-A36F-4A8A-9B69-3D05ABBC0916}" dt="2023-11-25T18:21:55.525" v="196" actId="478"/>
          <ac:spMkLst>
            <pc:docMk/>
            <pc:sldMk cId="0" sldId="262"/>
            <ac:spMk id="575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1:59.849" v="201" actId="478"/>
          <ac:spMkLst>
            <pc:docMk/>
            <pc:sldMk cId="0" sldId="262"/>
            <ac:spMk id="576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57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57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579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6:56.743" v="1942" actId="1037"/>
          <ac:spMkLst>
            <pc:docMk/>
            <pc:sldMk cId="0" sldId="262"/>
            <ac:spMk id="580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06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07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0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09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10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1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0:16.255" v="153" actId="207"/>
          <ac:spMkLst>
            <pc:docMk/>
            <pc:sldMk cId="0" sldId="262"/>
            <ac:spMk id="67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79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2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3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4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7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1:56.998" v="197" actId="478"/>
          <ac:spMkLst>
            <pc:docMk/>
            <pc:sldMk cId="0" sldId="262"/>
            <ac:spMk id="68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1:57.998" v="198" actId="478"/>
          <ac:spMkLst>
            <pc:docMk/>
            <pc:sldMk cId="0" sldId="262"/>
            <ac:spMk id="690" creationId="{00000000-0000-0000-0000-000000000000}"/>
          </ac:spMkLst>
        </pc:spChg>
        <pc:spChg chg="del mod">
          <ac:chgData name="Adela Krylova" userId="5143afe6c5c5b977" providerId="LiveId" clId="{FD132BDF-A36F-4A8A-9B69-3D05ABBC0916}" dt="2023-11-25T18:21:59.329" v="200" actId="478"/>
          <ac:spMkLst>
            <pc:docMk/>
            <pc:sldMk cId="0" sldId="262"/>
            <ac:spMk id="691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1.136" v="202" actId="478"/>
          <ac:spMkLst>
            <pc:docMk/>
            <pc:sldMk cId="0" sldId="262"/>
            <ac:spMk id="692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3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4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5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6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25.531" v="1948" actId="1076"/>
          <ac:spMkLst>
            <pc:docMk/>
            <pc:sldMk cId="0" sldId="262"/>
            <ac:spMk id="699" creationId="{00000000-0000-0000-0000-000000000000}"/>
          </ac:spMkLst>
        </pc:spChg>
        <pc:grpChg chg="add mod">
          <ac:chgData name="Adela Krylova" userId="5143afe6c5c5b977" providerId="LiveId" clId="{FD132BDF-A36F-4A8A-9B69-3D05ABBC0916}" dt="2023-11-26T10:38:03.128" v="1957" actId="1076"/>
          <ac:grpSpMkLst>
            <pc:docMk/>
            <pc:sldMk cId="0" sldId="262"/>
            <ac:grpSpMk id="28" creationId="{CC67D2AB-60F0-ADC0-B481-1F16F556B4DE}"/>
          </ac:grpSpMkLst>
        </pc:grpChg>
        <pc:grpChg chg="add del mod">
          <ac:chgData name="Adela Krylova" userId="5143afe6c5c5b977" providerId="LiveId" clId="{FD132BDF-A36F-4A8A-9B69-3D05ABBC0916}" dt="2023-11-26T10:38:45.873" v="1963" actId="478"/>
          <ac:grpSpMkLst>
            <pc:docMk/>
            <pc:sldMk cId="0" sldId="262"/>
            <ac:grpSpMk id="35" creationId="{D39DAA2B-1140-F324-9939-8670C689212B}"/>
          </ac:grpSpMkLst>
        </pc:grpChg>
        <pc:grpChg chg="del">
          <ac:chgData name="Adela Krylova" userId="5143afe6c5c5b977" providerId="LiveId" clId="{FD132BDF-A36F-4A8A-9B69-3D05ABBC0916}" dt="2023-11-25T18:21:53.123" v="194" actId="478"/>
          <ac:grpSpMkLst>
            <pc:docMk/>
            <pc:sldMk cId="0" sldId="262"/>
            <ac:grpSpMk id="581" creationId="{00000000-0000-0000-0000-000000000000}"/>
          </ac:grpSpMkLst>
        </pc:grpChg>
        <pc:grpChg chg="del">
          <ac:chgData name="Adela Krylova" userId="5143afe6c5c5b977" providerId="LiveId" clId="{FD132BDF-A36F-4A8A-9B69-3D05ABBC0916}" dt="2023-11-25T18:21:52.014" v="193" actId="478"/>
          <ac:grpSpMkLst>
            <pc:docMk/>
            <pc:sldMk cId="0" sldId="262"/>
            <ac:grpSpMk id="588" creationId="{00000000-0000-0000-0000-000000000000}"/>
          </ac:grpSpMkLst>
        </pc:grpChg>
        <pc:grpChg chg="del">
          <ac:chgData name="Adela Krylova" userId="5143afe6c5c5b977" providerId="LiveId" clId="{FD132BDF-A36F-4A8A-9B69-3D05ABBC0916}" dt="2023-11-25T18:21:53.921" v="195" actId="478"/>
          <ac:grpSpMkLst>
            <pc:docMk/>
            <pc:sldMk cId="0" sldId="262"/>
            <ac:grpSpMk id="596" creationId="{00000000-0000-0000-0000-000000000000}"/>
          </ac:grpSpMkLst>
        </pc:grpChg>
        <pc:grpChg chg="mod ord">
          <ac:chgData name="Adela Krylova" userId="5143afe6c5c5b977" providerId="LiveId" clId="{FD132BDF-A36F-4A8A-9B69-3D05ABBC0916}" dt="2023-11-26T10:37:42.801" v="1952"/>
          <ac:grpSpMkLst>
            <pc:docMk/>
            <pc:sldMk cId="0" sldId="262"/>
            <ac:grpSpMk id="605" creationId="{00000000-0000-0000-0000-000000000000}"/>
          </ac:grpSpMkLst>
        </pc:grpChg>
        <pc:grpChg chg="del">
          <ac:chgData name="Adela Krylova" userId="5143afe6c5c5b977" providerId="LiveId" clId="{FD132BDF-A36F-4A8A-9B69-3D05ABBC0916}" dt="2023-11-25T18:21:50.869" v="192" actId="478"/>
          <ac:grpSpMkLst>
            <pc:docMk/>
            <pc:sldMk cId="0" sldId="262"/>
            <ac:grpSpMk id="612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6T10:37:25.531" v="1948" actId="1076"/>
          <ac:grpSpMkLst>
            <pc:docMk/>
            <pc:sldMk cId="0" sldId="262"/>
            <ac:grpSpMk id="619" creationId="{00000000-0000-0000-0000-000000000000}"/>
          </ac:grpSpMkLst>
        </pc:grpChg>
      </pc:sldChg>
      <pc:sldChg chg="modSp del mod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3"/>
        </pc:sldMkLst>
        <pc:grpChg chg="mod">
          <ac:chgData name="Adela Krylova" userId="5143afe6c5c5b977" providerId="LiveId" clId="{FD132BDF-A36F-4A8A-9B69-3D05ABBC0916}" dt="2023-11-25T18:09:06.385" v="12" actId="1076"/>
          <ac:grpSpMkLst>
            <pc:docMk/>
            <pc:sldMk cId="0" sldId="263"/>
            <ac:grpSpMk id="706" creationId="{00000000-0000-0000-0000-000000000000}"/>
          </ac:grpSpMkLst>
        </pc:grpChg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4"/>
        </pc:sldMkLst>
      </pc:sldChg>
      <pc:sldChg chg="modSp del mod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5"/>
        </pc:sldMkLst>
        <pc:grpChg chg="mod">
          <ac:chgData name="Adela Krylova" userId="5143afe6c5c5b977" providerId="LiveId" clId="{FD132BDF-A36F-4A8A-9B69-3D05ABBC0916}" dt="2023-11-25T18:06:42.313" v="0" actId="1076"/>
          <ac:grpSpMkLst>
            <pc:docMk/>
            <pc:sldMk cId="0" sldId="265"/>
            <ac:grpSpMk id="891" creationId="{00000000-0000-0000-0000-000000000000}"/>
          </ac:grpSpMkLst>
        </pc:grpChg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6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7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8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9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0"/>
        </pc:sldMkLst>
      </pc:sldChg>
      <pc:sldChg chg="modSp del mod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1"/>
        </pc:sldMkLst>
        <pc:spChg chg="mod">
          <ac:chgData name="Adela Krylova" userId="5143afe6c5c5b977" providerId="LiveId" clId="{FD132BDF-A36F-4A8A-9B69-3D05ABBC0916}" dt="2023-11-25T18:45:13.883" v="461" actId="1076"/>
          <ac:spMkLst>
            <pc:docMk/>
            <pc:sldMk cId="0" sldId="271"/>
            <ac:spMk id="1726" creationId="{00000000-0000-0000-0000-000000000000}"/>
          </ac:spMkLst>
        </pc:spChg>
        <pc:grpChg chg="mod">
          <ac:chgData name="Adela Krylova" userId="5143afe6c5c5b977" providerId="LiveId" clId="{FD132BDF-A36F-4A8A-9B69-3D05ABBC0916}" dt="2023-11-25T18:45:18.117" v="463" actId="1076"/>
          <ac:grpSpMkLst>
            <pc:docMk/>
            <pc:sldMk cId="0" sldId="271"/>
            <ac:grpSpMk id="1752" creationId="{00000000-0000-0000-0000-000000000000}"/>
          </ac:grpSpMkLst>
        </pc:grpChg>
      </pc:sldChg>
      <pc:sldChg chg="addSp delSp modSp mod ord modTransition modNotes modNotesTx">
        <pc:chgData name="Adela Krylova" userId="5143afe6c5c5b977" providerId="LiveId" clId="{FD132BDF-A36F-4A8A-9B69-3D05ABBC0916}" dt="2023-11-27T08:19:46.985" v="2553" actId="14100"/>
        <pc:sldMkLst>
          <pc:docMk/>
          <pc:sldMk cId="0" sldId="272"/>
        </pc:sldMkLst>
        <pc:spChg chg="add mod">
          <ac:chgData name="Adela Krylova" userId="5143afe6c5c5b977" providerId="LiveId" clId="{FD132BDF-A36F-4A8A-9B69-3D05ABBC0916}" dt="2023-11-26T09:37:52.022" v="1397" actId="1076"/>
          <ac:spMkLst>
            <pc:docMk/>
            <pc:sldMk cId="0" sldId="272"/>
            <ac:spMk id="2" creationId="{CAA0E1A0-6B2E-D543-D358-DB8BC212CCDA}"/>
          </ac:spMkLst>
        </pc:spChg>
        <pc:spChg chg="add mod">
          <ac:chgData name="Adela Krylova" userId="5143afe6c5c5b977" providerId="LiveId" clId="{FD132BDF-A36F-4A8A-9B69-3D05ABBC0916}" dt="2023-11-26T09:37:52.022" v="1397" actId="1076"/>
          <ac:spMkLst>
            <pc:docMk/>
            <pc:sldMk cId="0" sldId="272"/>
            <ac:spMk id="3" creationId="{F9F4C6AC-FCF6-CE7C-4237-DB6ABCD93D50}"/>
          </ac:spMkLst>
        </pc:spChg>
        <pc:spChg chg="add mod">
          <ac:chgData name="Adela Krylova" userId="5143afe6c5c5b977" providerId="LiveId" clId="{FD132BDF-A36F-4A8A-9B69-3D05ABBC0916}" dt="2023-11-26T09:38:07.058" v="1401" actId="1076"/>
          <ac:spMkLst>
            <pc:docMk/>
            <pc:sldMk cId="0" sldId="272"/>
            <ac:spMk id="4" creationId="{089A7EB8-7D04-B1E5-2E9F-CCD58D7E812B}"/>
          </ac:spMkLst>
        </pc:spChg>
        <pc:spChg chg="add mod">
          <ac:chgData name="Adela Krylova" userId="5143afe6c5c5b977" providerId="LiveId" clId="{FD132BDF-A36F-4A8A-9B69-3D05ABBC0916}" dt="2023-11-26T09:38:07.058" v="1401" actId="1076"/>
          <ac:spMkLst>
            <pc:docMk/>
            <pc:sldMk cId="0" sldId="272"/>
            <ac:spMk id="5" creationId="{959AB0D5-0CBA-2704-6098-ACCBFC32393C}"/>
          </ac:spMkLst>
        </pc:spChg>
        <pc:spChg chg="add mod">
          <ac:chgData name="Adela Krylova" userId="5143afe6c5c5b977" providerId="LiveId" clId="{FD132BDF-A36F-4A8A-9B69-3D05ABBC0916}" dt="2023-11-26T09:38:07.693" v="1402"/>
          <ac:spMkLst>
            <pc:docMk/>
            <pc:sldMk cId="0" sldId="272"/>
            <ac:spMk id="6" creationId="{930C0BAB-17A8-5852-5E78-B3723613F2CC}"/>
          </ac:spMkLst>
        </pc:spChg>
        <pc:spChg chg="add mod">
          <ac:chgData name="Adela Krylova" userId="5143afe6c5c5b977" providerId="LiveId" clId="{FD132BDF-A36F-4A8A-9B69-3D05ABBC0916}" dt="2023-11-26T09:38:07.693" v="1402"/>
          <ac:spMkLst>
            <pc:docMk/>
            <pc:sldMk cId="0" sldId="272"/>
            <ac:spMk id="7" creationId="{37492E72-A960-1D04-1D36-CE1AD0BA7B07}"/>
          </ac:spMkLst>
        </pc:spChg>
        <pc:spChg chg="add del mod">
          <ac:chgData name="Adela Krylova" userId="5143afe6c5c5b977" providerId="LiveId" clId="{FD132BDF-A36F-4A8A-9B69-3D05ABBC0916}" dt="2023-11-26T09:39:00.899" v="1430" actId="478"/>
          <ac:spMkLst>
            <pc:docMk/>
            <pc:sldMk cId="0" sldId="272"/>
            <ac:spMk id="8" creationId="{FC86ED6A-0D0A-D7C2-5100-2BCE05E33651}"/>
          </ac:spMkLst>
        </pc:spChg>
        <pc:spChg chg="add mod">
          <ac:chgData name="Adela Krylova" userId="5143afe6c5c5b977" providerId="LiveId" clId="{FD132BDF-A36F-4A8A-9B69-3D05ABBC0916}" dt="2023-11-26T09:38:47.694" v="1424" actId="20577"/>
          <ac:spMkLst>
            <pc:docMk/>
            <pc:sldMk cId="0" sldId="272"/>
            <ac:spMk id="9" creationId="{AC67D274-4CB1-E8DD-38A4-856E104E76A5}"/>
          </ac:spMkLst>
        </pc:spChg>
        <pc:spChg chg="add mod">
          <ac:chgData name="Adela Krylova" userId="5143afe6c5c5b977" providerId="LiveId" clId="{FD132BDF-A36F-4A8A-9B69-3D05ABBC0916}" dt="2023-11-26T09:38:57.542" v="1429" actId="20577"/>
          <ac:spMkLst>
            <pc:docMk/>
            <pc:sldMk cId="0" sldId="272"/>
            <ac:spMk id="10" creationId="{CE107884-9620-14E6-57AD-89A6E9B284B1}"/>
          </ac:spMkLst>
        </pc:spChg>
        <pc:spChg chg="add mod">
          <ac:chgData name="Adela Krylova" userId="5143afe6c5c5b977" providerId="LiveId" clId="{FD132BDF-A36F-4A8A-9B69-3D05ABBC0916}" dt="2023-11-26T10:31:36.689" v="1644" actId="1076"/>
          <ac:spMkLst>
            <pc:docMk/>
            <pc:sldMk cId="0" sldId="272"/>
            <ac:spMk id="11" creationId="{986C055F-C6CB-1EEB-29C6-F4F0827E539C}"/>
          </ac:spMkLst>
        </pc:spChg>
        <pc:spChg chg="mod">
          <ac:chgData name="Adela Krylova" userId="5143afe6c5c5b977" providerId="LiveId" clId="{FD132BDF-A36F-4A8A-9B69-3D05ABBC0916}" dt="2023-11-26T10:06:20.973" v="1461" actId="1076"/>
          <ac:spMkLst>
            <pc:docMk/>
            <pc:sldMk cId="0" sldId="272"/>
            <ac:spMk id="1805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53.021" v="2481" actId="207"/>
          <ac:spMkLst>
            <pc:docMk/>
            <pc:sldMk cId="0" sldId="272"/>
            <ac:spMk id="1816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7:57.683" v="1399" actId="478"/>
          <ac:spMkLst>
            <pc:docMk/>
            <pc:sldMk cId="0" sldId="272"/>
            <ac:spMk id="1817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19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20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2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22" creationId="{00000000-0000-0000-0000-000000000000}"/>
          </ac:spMkLst>
        </pc:spChg>
        <pc:spChg chg="add del">
          <ac:chgData name="Adela Krylova" userId="5143afe6c5c5b977" providerId="LiveId" clId="{FD132BDF-A36F-4A8A-9B69-3D05ABBC0916}" dt="2023-11-26T09:37:30.681" v="1393" actId="478"/>
          <ac:spMkLst>
            <pc:docMk/>
            <pc:sldMk cId="0" sldId="272"/>
            <ac:spMk id="1824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25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7:27.766" v="1391" actId="478"/>
          <ac:spMkLst>
            <pc:docMk/>
            <pc:sldMk cId="0" sldId="272"/>
            <ac:spMk id="1826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42.233" v="2480" actId="2085"/>
          <ac:spMkLst>
            <pc:docMk/>
            <pc:sldMk cId="0" sldId="272"/>
            <ac:spMk id="1827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51:49.655" v="1457" actId="313"/>
          <ac:spMkLst>
            <pc:docMk/>
            <pc:sldMk cId="0" sldId="272"/>
            <ac:spMk id="1828" creationId="{00000000-0000-0000-0000-000000000000}"/>
          </ac:spMkLst>
        </pc:spChg>
        <pc:spChg chg="del mod">
          <ac:chgData name="Adela Krylova" userId="5143afe6c5c5b977" providerId="LiveId" clId="{FD132BDF-A36F-4A8A-9B69-3D05ABBC0916}" dt="2023-11-26T09:37:25.607" v="1389" actId="478"/>
          <ac:spMkLst>
            <pc:docMk/>
            <pc:sldMk cId="0" sldId="272"/>
            <ac:spMk id="183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9:46.985" v="2553" actId="14100"/>
          <ac:spMkLst>
            <pc:docMk/>
            <pc:sldMk cId="0" sldId="272"/>
            <ac:spMk id="1833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38:33.594" v="1418" actId="20577"/>
          <ac:spMkLst>
            <pc:docMk/>
            <pc:sldMk cId="0" sldId="272"/>
            <ac:spMk id="1834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8:39.900" v="1420" actId="478"/>
          <ac:spMkLst>
            <pc:docMk/>
            <pc:sldMk cId="0" sldId="272"/>
            <ac:spMk id="1835" creationId="{00000000-0000-0000-0000-000000000000}"/>
          </ac:spMkLst>
        </pc:spChg>
        <pc:spChg chg="del mod">
          <ac:chgData name="Adela Krylova" userId="5143afe6c5c5b977" providerId="LiveId" clId="{FD132BDF-A36F-4A8A-9B69-3D05ABBC0916}" dt="2023-11-26T09:38:50.479" v="1425" actId="478"/>
          <ac:spMkLst>
            <pc:docMk/>
            <pc:sldMk cId="0" sldId="272"/>
            <ac:spMk id="1836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49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50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5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52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7:26.426" v="1390" actId="478"/>
          <ac:spMkLst>
            <pc:docMk/>
            <pc:sldMk cId="0" sldId="272"/>
            <ac:spMk id="1858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7:34.874" v="1394" actId="478"/>
          <ac:spMkLst>
            <pc:docMk/>
            <pc:sldMk cId="0" sldId="272"/>
            <ac:spMk id="1859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7:56.378" v="1398" actId="478"/>
          <ac:spMkLst>
            <pc:docMk/>
            <pc:sldMk cId="0" sldId="272"/>
            <ac:spMk id="1860" creationId="{00000000-0000-0000-0000-000000000000}"/>
          </ac:spMkLst>
        </pc:spChg>
        <pc:grpChg chg="mod">
          <ac:chgData name="Adela Krylova" userId="5143afe6c5c5b977" providerId="LiveId" clId="{FD132BDF-A36F-4A8A-9B69-3D05ABBC0916}" dt="2023-11-27T08:13:24.011" v="2478" actId="207"/>
          <ac:grpSpMkLst>
            <pc:docMk/>
            <pc:sldMk cId="0" sldId="272"/>
            <ac:grpSpMk id="1818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7T08:13:24.011" v="2478" actId="207"/>
          <ac:grpSpMkLst>
            <pc:docMk/>
            <pc:sldMk cId="0" sldId="272"/>
            <ac:grpSpMk id="1848" creationId="{00000000-0000-0000-0000-000000000000}"/>
          </ac:grpSpMkLst>
        </pc:grpChg>
      </pc:sldChg>
      <pc:sldChg chg="delSp modSp mod ord modTransition modNotes">
        <pc:chgData name="Adela Krylova" userId="5143afe6c5c5b977" providerId="LiveId" clId="{FD132BDF-A36F-4A8A-9B69-3D05ABBC0916}" dt="2023-11-27T08:35:02.578" v="3162" actId="20577"/>
        <pc:sldMkLst>
          <pc:docMk/>
          <pc:sldMk cId="0" sldId="273"/>
        </pc:sldMkLst>
        <pc:spChg chg="mod">
          <ac:chgData name="Adela Krylova" userId="5143afe6c5c5b977" providerId="LiveId" clId="{FD132BDF-A36F-4A8A-9B69-3D05ABBC0916}" dt="2023-11-27T08:21:44.299" v="2593" actId="20577"/>
          <ac:spMkLst>
            <pc:docMk/>
            <pc:sldMk cId="0" sldId="273"/>
            <ac:spMk id="1865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23:05.843" v="2861" actId="1035"/>
          <ac:spMkLst>
            <pc:docMk/>
            <pc:sldMk cId="0" sldId="273"/>
            <ac:spMk id="2240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23:05.843" v="2861" actId="1035"/>
          <ac:spMkLst>
            <pc:docMk/>
            <pc:sldMk cId="0" sldId="273"/>
            <ac:spMk id="224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23:59.487" v="2882" actId="20577"/>
          <ac:spMkLst>
            <pc:docMk/>
            <pc:sldMk cId="0" sldId="273"/>
            <ac:spMk id="224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33:53.007" v="3073" actId="14100"/>
          <ac:spMkLst>
            <pc:docMk/>
            <pc:sldMk cId="0" sldId="273"/>
            <ac:spMk id="2243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34:53.440" v="3159" actId="478"/>
          <ac:spMkLst>
            <pc:docMk/>
            <pc:sldMk cId="0" sldId="273"/>
            <ac:spMk id="2244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34:25.271" v="3093" actId="20577"/>
          <ac:spMkLst>
            <pc:docMk/>
            <pc:sldMk cId="0" sldId="273"/>
            <ac:spMk id="2245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34:56.175" v="3161" actId="478"/>
          <ac:spMkLst>
            <pc:docMk/>
            <pc:sldMk cId="0" sldId="273"/>
            <ac:spMk id="2246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34:46.005" v="3158" actId="20577"/>
          <ac:spMkLst>
            <pc:docMk/>
            <pc:sldMk cId="0" sldId="273"/>
            <ac:spMk id="2247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24:33.961" v="2937" actId="14100"/>
          <ac:spMkLst>
            <pc:docMk/>
            <pc:sldMk cId="0" sldId="273"/>
            <ac:spMk id="2248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35:02.578" v="3162" actId="20577"/>
          <ac:spMkLst>
            <pc:docMk/>
            <pc:sldMk cId="0" sldId="273"/>
            <ac:spMk id="2249" creationId="{00000000-0000-0000-0000-000000000000}"/>
          </ac:spMkLst>
        </pc:spChg>
        <pc:cxnChg chg="mod">
          <ac:chgData name="Adela Krylova" userId="5143afe6c5c5b977" providerId="LiveId" clId="{FD132BDF-A36F-4A8A-9B69-3D05ABBC0916}" dt="2023-11-27T08:23:05.843" v="2861" actId="1035"/>
          <ac:cxnSpMkLst>
            <pc:docMk/>
            <pc:sldMk cId="0" sldId="273"/>
            <ac:cxnSpMk id="2250" creationId="{00000000-0000-0000-0000-000000000000}"/>
          </ac:cxnSpMkLst>
        </pc:cxnChg>
        <pc:cxnChg chg="del">
          <ac:chgData name="Adela Krylova" userId="5143afe6c5c5b977" providerId="LiveId" clId="{FD132BDF-A36F-4A8A-9B69-3D05ABBC0916}" dt="2023-11-27T08:34:54.851" v="3160" actId="478"/>
          <ac:cxnSpMkLst>
            <pc:docMk/>
            <pc:sldMk cId="0" sldId="273"/>
            <ac:cxnSpMk id="2254" creationId="{00000000-0000-0000-0000-000000000000}"/>
          </ac:cxnSpMkLst>
        </pc:cxnChg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4"/>
        </pc:sldMkLst>
      </pc:sldChg>
      <pc:sldChg chg="addSp delSp modSp mod ord modTransition modNotes modNotesTx">
        <pc:chgData name="Adela Krylova" userId="5143afe6c5c5b977" providerId="LiveId" clId="{FD132BDF-A36F-4A8A-9B69-3D05ABBC0916}" dt="2023-11-26T11:17:26.135" v="2446" actId="20577"/>
        <pc:sldMkLst>
          <pc:docMk/>
          <pc:sldMk cId="0" sldId="275"/>
        </pc:sldMkLst>
        <pc:spChg chg="add mod">
          <ac:chgData name="Adela Krylova" userId="5143afe6c5c5b977" providerId="LiveId" clId="{FD132BDF-A36F-4A8A-9B69-3D05ABBC0916}" dt="2023-11-26T10:24:19.161" v="1589" actId="14100"/>
          <ac:spMkLst>
            <pc:docMk/>
            <pc:sldMk cId="0" sldId="275"/>
            <ac:spMk id="2" creationId="{29EB8AEC-5EED-8BA6-DFA6-E9A0C46DD2AD}"/>
          </ac:spMkLst>
        </pc:spChg>
        <pc:spChg chg="add mod">
          <ac:chgData name="Adela Krylova" userId="5143afe6c5c5b977" providerId="LiveId" clId="{FD132BDF-A36F-4A8A-9B69-3D05ABBC0916}" dt="2023-11-26T10:32:14.427" v="1693" actId="1035"/>
          <ac:spMkLst>
            <pc:docMk/>
            <pc:sldMk cId="0" sldId="275"/>
            <ac:spMk id="3" creationId="{0CF8C57F-2027-E1F6-2E46-B090C0F437CD}"/>
          </ac:spMkLst>
        </pc:spChg>
        <pc:spChg chg="mod">
          <ac:chgData name="Adela Krylova" userId="5143afe6c5c5b977" providerId="LiveId" clId="{FD132BDF-A36F-4A8A-9B69-3D05ABBC0916}" dt="2023-11-26T10:32:14.427" v="1693" actId="1035"/>
          <ac:spMkLst>
            <pc:docMk/>
            <pc:sldMk cId="0" sldId="275"/>
            <ac:spMk id="2345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4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5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6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7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8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9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0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1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2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3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4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5" creationId="{00000000-0000-0000-0000-000000000000}"/>
          </ac:spMkLst>
        </pc:spChg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6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7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8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9"/>
        </pc:sldMkLst>
      </pc:sldChg>
      <pc:sldChg chg="del ord modTransition modNotes">
        <pc:chgData name="Adela Krylova" userId="5143afe6c5c5b977" providerId="LiveId" clId="{FD132BDF-A36F-4A8A-9B69-3D05ABBC0916}" dt="2023-11-27T08:57:22.560" v="3490" actId="47"/>
        <pc:sldMkLst>
          <pc:docMk/>
          <pc:sldMk cId="0" sldId="280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81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82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83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84"/>
        </pc:sldMkLst>
      </pc:sldChg>
      <pc:sldChg chg="addSp delSp modSp del mod ord modTransition modNotes">
        <pc:chgData name="Adela Krylova" userId="5143afe6c5c5b977" providerId="LiveId" clId="{FD132BDF-A36F-4A8A-9B69-3D05ABBC0916}" dt="2023-11-27T08:36:19.231" v="3185" actId="47"/>
        <pc:sldMkLst>
          <pc:docMk/>
          <pc:sldMk cId="0" sldId="285"/>
        </pc:sldMkLst>
        <pc:spChg chg="add mod">
          <ac:chgData name="Adela Krylova" userId="5143afe6c5c5b977" providerId="LiveId" clId="{FD132BDF-A36F-4A8A-9B69-3D05ABBC0916}" dt="2023-11-26T10:31:48.291" v="1646" actId="1076"/>
          <ac:spMkLst>
            <pc:docMk/>
            <pc:sldMk cId="0" sldId="285"/>
            <ac:spMk id="6" creationId="{F0877115-1424-4DA5-D525-8626440BD69C}"/>
          </ac:spMkLst>
        </pc:spChg>
        <pc:spChg chg="mod">
          <ac:chgData name="Adela Krylova" userId="5143afe6c5c5b977" providerId="LiveId" clId="{FD132BDF-A36F-4A8A-9B69-3D05ABBC0916}" dt="2023-11-27T08:05:03.789" v="2449" actId="1076"/>
          <ac:spMkLst>
            <pc:docMk/>
            <pc:sldMk cId="0" sldId="285"/>
            <ac:spMk id="3325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04:59.280" v="2448" actId="1076"/>
          <ac:spMkLst>
            <pc:docMk/>
            <pc:sldMk cId="0" sldId="285"/>
            <ac:spMk id="3328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04:55.036" v="2447" actId="1076"/>
          <ac:spMkLst>
            <pc:docMk/>
            <pc:sldMk cId="0" sldId="285"/>
            <ac:spMk id="3330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5:52.104" v="2331" actId="20577"/>
          <ac:spMkLst>
            <pc:docMk/>
            <pc:sldMk cId="0" sldId="285"/>
            <ac:spMk id="3333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35:49.767" v="3171" actId="20577"/>
          <ac:spMkLst>
            <pc:docMk/>
            <pc:sldMk cId="0" sldId="285"/>
            <ac:spMk id="3334" creationId="{00000000-0000-0000-0000-000000000000}"/>
          </ac:spMkLst>
        </pc:spChg>
        <pc:spChg chg="del mod">
          <ac:chgData name="Adela Krylova" userId="5143afe6c5c5b977" providerId="LiveId" clId="{FD132BDF-A36F-4A8A-9B69-3D05ABBC0916}" dt="2023-11-26T11:17:06.135" v="2433" actId="478"/>
          <ac:spMkLst>
            <pc:docMk/>
            <pc:sldMk cId="0" sldId="285"/>
            <ac:spMk id="3335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1:17:06.135" v="2433" actId="478"/>
          <ac:spMkLst>
            <pc:docMk/>
            <pc:sldMk cId="0" sldId="285"/>
            <ac:spMk id="3339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5:26.742" v="2253" actId="20577"/>
          <ac:spMkLst>
            <pc:docMk/>
            <pc:sldMk cId="0" sldId="285"/>
            <ac:spMk id="3340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6:01.929" v="2349" actId="14100"/>
          <ac:spMkLst>
            <pc:docMk/>
            <pc:sldMk cId="0" sldId="285"/>
            <ac:spMk id="3341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6:21.935" v="2430" actId="20577"/>
          <ac:spMkLst>
            <pc:docMk/>
            <pc:sldMk cId="0" sldId="285"/>
            <ac:spMk id="3342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5:47.357" v="2327" actId="20577"/>
          <ac:spMkLst>
            <pc:docMk/>
            <pc:sldMk cId="0" sldId="285"/>
            <ac:spMk id="3343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1:17:06.135" v="2433" actId="478"/>
          <ac:spMkLst>
            <pc:docMk/>
            <pc:sldMk cId="0" sldId="285"/>
            <ac:spMk id="3344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1:17:08.516" v="2434" actId="478"/>
          <ac:spMkLst>
            <pc:docMk/>
            <pc:sldMk cId="0" sldId="285"/>
            <ac:spMk id="3345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07:32.352" v="1529" actId="20577"/>
          <ac:spMkLst>
            <pc:docMk/>
            <pc:sldMk cId="0" sldId="285"/>
            <ac:spMk id="3349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7:41.957" v="1531" actId="478"/>
          <ac:spMkLst>
            <pc:docMk/>
            <pc:sldMk cId="0" sldId="285"/>
            <ac:spMk id="3350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7:43.420" v="1532" actId="478"/>
          <ac:spMkLst>
            <pc:docMk/>
            <pc:sldMk cId="0" sldId="285"/>
            <ac:spMk id="3351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1:17:06.135" v="2433" actId="478"/>
          <ac:spMkLst>
            <pc:docMk/>
            <pc:sldMk cId="0" sldId="285"/>
            <ac:spMk id="3352" creationId="{00000000-0000-0000-0000-000000000000}"/>
          </ac:spMkLst>
        </pc:spChg>
        <pc:grpChg chg="del">
          <ac:chgData name="Adela Krylova" userId="5143afe6c5c5b977" providerId="LiveId" clId="{FD132BDF-A36F-4A8A-9B69-3D05ABBC0916}" dt="2023-11-26T10:07:38.381" v="1530" actId="478"/>
          <ac:grpSpMkLst>
            <pc:docMk/>
            <pc:sldMk cId="0" sldId="285"/>
            <ac:grpSpMk id="3346" creationId="{00000000-0000-0000-0000-000000000000}"/>
          </ac:grpSpMkLst>
        </pc:grpChg>
        <pc:picChg chg="add mod">
          <ac:chgData name="Adela Krylova" userId="5143afe6c5c5b977" providerId="LiveId" clId="{FD132BDF-A36F-4A8A-9B69-3D05ABBC0916}" dt="2023-11-26T10:08:34.213" v="1539" actId="1076"/>
          <ac:picMkLst>
            <pc:docMk/>
            <pc:sldMk cId="0" sldId="285"/>
            <ac:picMk id="3" creationId="{984299A8-59AE-303A-81E6-19FD6A1637CC}"/>
          </ac:picMkLst>
        </pc:picChg>
        <pc:picChg chg="add del mod">
          <ac:chgData name="Adela Krylova" userId="5143afe6c5c5b977" providerId="LiveId" clId="{FD132BDF-A36F-4A8A-9B69-3D05ABBC0916}" dt="2023-11-27T08:36:17.575" v="3184" actId="478"/>
          <ac:picMkLst>
            <pc:docMk/>
            <pc:sldMk cId="0" sldId="285"/>
            <ac:picMk id="4" creationId="{5550D18D-AE0D-4BAC-473C-53FCD3D75FC7}"/>
          </ac:picMkLst>
        </pc:picChg>
        <pc:picChg chg="add mod">
          <ac:chgData name="Adela Krylova" userId="5143afe6c5c5b977" providerId="LiveId" clId="{FD132BDF-A36F-4A8A-9B69-3D05ABBC0916}" dt="2023-11-26T10:08:19.522" v="1536" actId="1076"/>
          <ac:picMkLst>
            <pc:docMk/>
            <pc:sldMk cId="0" sldId="285"/>
            <ac:picMk id="5" creationId="{04339411-DC91-5EBD-1666-FD0CC95324E6}"/>
          </ac:picMkLst>
        </pc:picChg>
        <pc:picChg chg="add del mod">
          <ac:chgData name="Adela Krylova" userId="5143afe6c5c5b977" providerId="LiveId" clId="{FD132BDF-A36F-4A8A-9B69-3D05ABBC0916}" dt="2023-11-27T08:36:16.854" v="3183" actId="478"/>
          <ac:picMkLst>
            <pc:docMk/>
            <pc:sldMk cId="0" sldId="285"/>
            <ac:picMk id="7" creationId="{6F8BD792-0F5B-CE99-C120-A21500AE2C68}"/>
          </ac:picMkLst>
        </pc:picChg>
        <pc:cxnChg chg="del mod">
          <ac:chgData name="Adela Krylova" userId="5143afe6c5c5b977" providerId="LiveId" clId="{FD132BDF-A36F-4A8A-9B69-3D05ABBC0916}" dt="2023-11-26T11:17:06.135" v="2433" actId="478"/>
          <ac:cxnSpMkLst>
            <pc:docMk/>
            <pc:sldMk cId="0" sldId="285"/>
            <ac:cxnSpMk id="3338" creationId="{00000000-0000-0000-0000-000000000000}"/>
          </ac:cxnSpMkLst>
        </pc:cxnChg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86"/>
        </pc:sldMkLst>
      </pc:sldChg>
      <pc:sldChg chg="delSp modSp del mod modTransition modNotes">
        <pc:chgData name="Adela Krylova" userId="5143afe6c5c5b977" providerId="LiveId" clId="{FD132BDF-A36F-4A8A-9B69-3D05ABBC0916}" dt="2023-11-27T08:57:22.560" v="3490" actId="47"/>
        <pc:sldMkLst>
          <pc:docMk/>
          <pc:sldMk cId="0" sldId="287"/>
        </pc:sldMkLst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2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8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9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4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7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8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9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9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33.546" v="9" actId="207"/>
          <ac:spMkLst>
            <pc:docMk/>
            <pc:sldMk cId="0" sldId="287"/>
            <ac:spMk id="3393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33.546" v="9" actId="207"/>
          <ac:spMkLst>
            <pc:docMk/>
            <pc:sldMk cId="0" sldId="287"/>
            <ac:spMk id="3394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33.546" v="9" actId="207"/>
          <ac:spMkLst>
            <pc:docMk/>
            <pc:sldMk cId="0" sldId="287"/>
            <ac:spMk id="339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33.546" v="9" actId="207"/>
          <ac:spMkLst>
            <pc:docMk/>
            <pc:sldMk cId="0" sldId="287"/>
            <ac:spMk id="3397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3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4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7" creationId="{00000000-0000-0000-0000-000000000000}"/>
          </ac:spMkLst>
        </pc:spChg>
        <pc:grpChg chg="del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67" creationId="{00000000-0000-0000-0000-000000000000}"/>
          </ac:grpSpMkLst>
        </pc:grpChg>
        <pc:grpChg chg="mod topLvl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68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69" creationId="{00000000-0000-0000-0000-000000000000}"/>
          </ac:grpSpMkLst>
        </pc:grpChg>
        <pc:grpChg chg="mod topLvl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73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74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77" creationId="{00000000-0000-0000-0000-000000000000}"/>
          </ac:grpSpMkLst>
        </pc:grpChg>
        <pc:grpChg chg="mod topLvl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82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83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86" creationId="{00000000-0000-0000-0000-000000000000}"/>
          </ac:grpSpMkLst>
        </pc:grpChg>
        <pc:grpChg chg="mod topLvl">
          <ac:chgData name="Adela Krylova" userId="5143afe6c5c5b977" providerId="LiveId" clId="{FD132BDF-A36F-4A8A-9B69-3D05ABBC0916}" dt="2023-11-25T18:08:33.546" v="9" actId="207"/>
          <ac:grpSpMkLst>
            <pc:docMk/>
            <pc:sldMk cId="0" sldId="287"/>
            <ac:grpSpMk id="3391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33.546" v="9" actId="207"/>
          <ac:grpSpMkLst>
            <pc:docMk/>
            <pc:sldMk cId="0" sldId="287"/>
            <ac:grpSpMk id="3392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33.546" v="9" actId="207"/>
          <ac:grpSpMkLst>
            <pc:docMk/>
            <pc:sldMk cId="0" sldId="287"/>
            <ac:grpSpMk id="3395" creationId="{00000000-0000-0000-0000-000000000000}"/>
          </ac:grpSpMkLst>
        </pc:grpChg>
        <pc:grpChg chg="mod topLvl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98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99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402" creationId="{00000000-0000-0000-0000-000000000000}"/>
          </ac:grpSpMkLst>
        </pc:grpChg>
      </pc:sldChg>
      <pc:sldChg chg="add del modTransition">
        <pc:chgData name="Adela Krylova" userId="5143afe6c5c5b977" providerId="LiveId" clId="{FD132BDF-A36F-4A8A-9B69-3D05ABBC0916}" dt="2023-11-27T08:57:22.560" v="3490" actId="47"/>
        <pc:sldMkLst>
          <pc:docMk/>
          <pc:sldMk cId="970075194" sldId="288"/>
        </pc:sldMkLst>
      </pc:sldChg>
      <pc:sldChg chg="new modTransition">
        <pc:chgData name="Adela Krylova" userId="5143afe6c5c5b977" providerId="LiveId" clId="{FD132BDF-A36F-4A8A-9B69-3D05ABBC0916}" dt="2023-11-26T10:30:46.211" v="1642"/>
        <pc:sldMkLst>
          <pc:docMk/>
          <pc:sldMk cId="2748052648" sldId="289"/>
        </pc:sldMkLst>
      </pc:sldChg>
      <pc:sldChg chg="addSp delSp modSp add del mod ord">
        <pc:chgData name="Adela Krylova" userId="5143afe6c5c5b977" providerId="LiveId" clId="{FD132BDF-A36F-4A8A-9B69-3D05ABBC0916}" dt="2023-11-27T08:47:42.401" v="3277" actId="47"/>
        <pc:sldMkLst>
          <pc:docMk/>
          <pc:sldMk cId="1218984455" sldId="290"/>
        </pc:sldMkLst>
        <pc:spChg chg="add del mod">
          <ac:chgData name="Adela Krylova" userId="5143afe6c5c5b977" providerId="LiveId" clId="{FD132BDF-A36F-4A8A-9B69-3D05ABBC0916}" dt="2023-11-27T08:41:26.971" v="3188" actId="478"/>
          <ac:spMkLst>
            <pc:docMk/>
            <pc:sldMk cId="1218984455" sldId="290"/>
            <ac:spMk id="9" creationId="{C5BF2696-30A2-9777-7D01-7018794EDA04}"/>
          </ac:spMkLst>
        </pc:spChg>
        <pc:spChg chg="mod">
          <ac:chgData name="Adela Krylova" userId="5143afe6c5c5b977" providerId="LiveId" clId="{FD132BDF-A36F-4A8A-9B69-3D05ABBC0916}" dt="2023-11-27T08:08:31.129" v="2460" actId="14100"/>
          <ac:spMkLst>
            <pc:docMk/>
            <pc:sldMk cId="1218984455" sldId="290"/>
            <ac:spMk id="3332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07:51.054" v="2451" actId="478"/>
          <ac:spMkLst>
            <pc:docMk/>
            <pc:sldMk cId="1218984455" sldId="290"/>
            <ac:spMk id="3334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07:51.054" v="2451" actId="478"/>
          <ac:spMkLst>
            <pc:docMk/>
            <pc:sldMk cId="1218984455" sldId="290"/>
            <ac:spMk id="3337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07:51.054" v="2451" actId="478"/>
          <ac:spMkLst>
            <pc:docMk/>
            <pc:sldMk cId="1218984455" sldId="290"/>
            <ac:spMk id="3340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07:53.746" v="2452" actId="478"/>
          <ac:spMkLst>
            <pc:docMk/>
            <pc:sldMk cId="1218984455" sldId="290"/>
            <ac:spMk id="3343" creationId="{00000000-0000-0000-0000-000000000000}"/>
          </ac:spMkLst>
        </pc:spChg>
        <pc:grpChg chg="del">
          <ac:chgData name="Adela Krylova" userId="5143afe6c5c5b977" providerId="LiveId" clId="{FD132BDF-A36F-4A8A-9B69-3D05ABBC0916}" dt="2023-11-27T08:07:54.829" v="2453" actId="478"/>
          <ac:grpSpMkLst>
            <pc:docMk/>
            <pc:sldMk cId="1218984455" sldId="290"/>
            <ac:grpSpMk id="3324" creationId="{00000000-0000-0000-0000-000000000000}"/>
          </ac:grpSpMkLst>
        </pc:grpChg>
        <pc:picChg chg="del">
          <ac:chgData name="Adela Krylova" userId="5143afe6c5c5b977" providerId="LiveId" clId="{FD132BDF-A36F-4A8A-9B69-3D05ABBC0916}" dt="2023-11-27T08:07:51.054" v="2451" actId="478"/>
          <ac:picMkLst>
            <pc:docMk/>
            <pc:sldMk cId="1218984455" sldId="290"/>
            <ac:picMk id="3" creationId="{984299A8-59AE-303A-81E6-19FD6A1637CC}"/>
          </ac:picMkLst>
        </pc:picChg>
        <pc:picChg chg="mod">
          <ac:chgData name="Adela Krylova" userId="5143afe6c5c5b977" providerId="LiveId" clId="{FD132BDF-A36F-4A8A-9B69-3D05ABBC0916}" dt="2023-11-27T08:08:31.129" v="2460" actId="14100"/>
          <ac:picMkLst>
            <pc:docMk/>
            <pc:sldMk cId="1218984455" sldId="290"/>
            <ac:picMk id="5" creationId="{04339411-DC91-5EBD-1666-FD0CC95324E6}"/>
          </ac:picMkLst>
        </pc:picChg>
        <pc:cxnChg chg="mod">
          <ac:chgData name="Adela Krylova" userId="5143afe6c5c5b977" providerId="LiveId" clId="{FD132BDF-A36F-4A8A-9B69-3D05ABBC0916}" dt="2023-11-27T08:08:31.129" v="2460" actId="14100"/>
          <ac:cxnSpMkLst>
            <pc:docMk/>
            <pc:sldMk cId="1218984455" sldId="290"/>
            <ac:cxnSpMk id="3331" creationId="{00000000-0000-0000-0000-000000000000}"/>
          </ac:cxnSpMkLst>
        </pc:cxnChg>
        <pc:cxnChg chg="del mod">
          <ac:chgData name="Adela Krylova" userId="5143afe6c5c5b977" providerId="LiveId" clId="{FD132BDF-A36F-4A8A-9B69-3D05ABBC0916}" dt="2023-11-27T08:07:51.054" v="2451" actId="478"/>
          <ac:cxnSpMkLst>
            <pc:docMk/>
            <pc:sldMk cId="1218984455" sldId="290"/>
            <ac:cxnSpMk id="3336" creationId="{00000000-0000-0000-0000-000000000000}"/>
          </ac:cxnSpMkLst>
        </pc:cxnChg>
      </pc:sldChg>
      <pc:sldChg chg="addSp delSp modSp add del mod ord">
        <pc:chgData name="Adela Krylova" userId="5143afe6c5c5b977" providerId="LiveId" clId="{FD132BDF-A36F-4A8A-9B69-3D05ABBC0916}" dt="2023-11-27T08:44:56.915" v="3256" actId="47"/>
        <pc:sldMkLst>
          <pc:docMk/>
          <pc:sldMk cId="3165542696" sldId="291"/>
        </pc:sldMkLst>
        <pc:spChg chg="add mod">
          <ac:chgData name="Adela Krylova" userId="5143afe6c5c5b977" providerId="LiveId" clId="{FD132BDF-A36F-4A8A-9B69-3D05ABBC0916}" dt="2023-11-27T08:43:07.979" v="3239" actId="207"/>
          <ac:spMkLst>
            <pc:docMk/>
            <pc:sldMk cId="3165542696" sldId="291"/>
            <ac:spMk id="2" creationId="{E63743AB-C808-94E8-6C15-8A1AAD8B814D}"/>
          </ac:spMkLst>
        </pc:spChg>
        <pc:spChg chg="add mod ord">
          <ac:chgData name="Adela Krylova" userId="5143afe6c5c5b977" providerId="LiveId" clId="{FD132BDF-A36F-4A8A-9B69-3D05ABBC0916}" dt="2023-11-27T08:43:15.771" v="3241" actId="207"/>
          <ac:spMkLst>
            <pc:docMk/>
            <pc:sldMk cId="3165542696" sldId="291"/>
            <ac:spMk id="4" creationId="{79CABF28-EA40-4D86-F5C1-8984BD412F4D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3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33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4:02.187" v="3243" actId="20577"/>
          <ac:spMkLst>
            <pc:docMk/>
            <pc:sldMk cId="3165542696" sldId="291"/>
            <ac:spMk id="3334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37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40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4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4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43" creationId="{00000000-0000-0000-0000-000000000000}"/>
          </ac:spMkLst>
        </pc:spChg>
        <pc:grpChg chg="del">
          <ac:chgData name="Adela Krylova" userId="5143afe6c5c5b977" providerId="LiveId" clId="{FD132BDF-A36F-4A8A-9B69-3D05ABBC0916}" dt="2023-11-27T08:08:04.961" v="2457" actId="478"/>
          <ac:grpSpMkLst>
            <pc:docMk/>
            <pc:sldMk cId="3165542696" sldId="291"/>
            <ac:grpSpMk id="3324" creationId="{00000000-0000-0000-0000-000000000000}"/>
          </ac:grpSpMkLst>
        </pc:grpChg>
        <pc:picChg chg="mod">
          <ac:chgData name="Adela Krylova" userId="5143afe6c5c5b977" providerId="LiveId" clId="{FD132BDF-A36F-4A8A-9B69-3D05ABBC0916}" dt="2023-11-27T08:42:20.854" v="3228" actId="1037"/>
          <ac:picMkLst>
            <pc:docMk/>
            <pc:sldMk cId="3165542696" sldId="291"/>
            <ac:picMk id="3" creationId="{984299A8-59AE-303A-81E6-19FD6A1637CC}"/>
          </ac:picMkLst>
        </pc:picChg>
        <pc:picChg chg="mod">
          <ac:chgData name="Adela Krylova" userId="5143afe6c5c5b977" providerId="LiveId" clId="{FD132BDF-A36F-4A8A-9B69-3D05ABBC0916}" dt="2023-11-27T08:42:20.854" v="3228" actId="1037"/>
          <ac:picMkLst>
            <pc:docMk/>
            <pc:sldMk cId="3165542696" sldId="291"/>
            <ac:picMk id="5" creationId="{04339411-DC91-5EBD-1666-FD0CC95324E6}"/>
          </ac:picMkLst>
        </pc:picChg>
        <pc:cxnChg chg="mod">
          <ac:chgData name="Adela Krylova" userId="5143afe6c5c5b977" providerId="LiveId" clId="{FD132BDF-A36F-4A8A-9B69-3D05ABBC0916}" dt="2023-11-27T08:42:20.854" v="3228" actId="1037"/>
          <ac:cxnSpMkLst>
            <pc:docMk/>
            <pc:sldMk cId="3165542696" sldId="291"/>
            <ac:cxnSpMk id="3331" creationId="{00000000-0000-0000-0000-000000000000}"/>
          </ac:cxnSpMkLst>
        </pc:cxnChg>
        <pc:cxnChg chg="mod">
          <ac:chgData name="Adela Krylova" userId="5143afe6c5c5b977" providerId="LiveId" clId="{FD132BDF-A36F-4A8A-9B69-3D05ABBC0916}" dt="2023-11-27T08:42:20.854" v="3228" actId="1037"/>
          <ac:cxnSpMkLst>
            <pc:docMk/>
            <pc:sldMk cId="3165542696" sldId="291"/>
            <ac:cxnSpMk id="3336" creationId="{00000000-0000-0000-0000-000000000000}"/>
          </ac:cxnSpMkLst>
        </pc:cxnChg>
      </pc:sldChg>
      <pc:sldChg chg="add modTransition">
        <pc:chgData name="Adela Krylova" userId="5143afe6c5c5b977" providerId="LiveId" clId="{FD132BDF-A36F-4A8A-9B69-3D05ABBC0916}" dt="2023-11-27T08:12:04.911" v="2475"/>
        <pc:sldMkLst>
          <pc:docMk/>
          <pc:sldMk cId="1361637115" sldId="292"/>
        </pc:sldMkLst>
      </pc:sldChg>
      <pc:sldChg chg="addSp modSp new mod">
        <pc:chgData name="Adela Krylova" userId="5143afe6c5c5b977" providerId="LiveId" clId="{FD132BDF-A36F-4A8A-9B69-3D05ABBC0916}" dt="2023-11-27T08:11:39.016" v="2468" actId="14100"/>
        <pc:sldMkLst>
          <pc:docMk/>
          <pc:sldMk cId="3489570946" sldId="293"/>
        </pc:sldMkLst>
        <pc:picChg chg="add mod">
          <ac:chgData name="Adela Krylova" userId="5143afe6c5c5b977" providerId="LiveId" clId="{FD132BDF-A36F-4A8A-9B69-3D05ABBC0916}" dt="2023-11-27T08:11:39.016" v="2468" actId="14100"/>
          <ac:picMkLst>
            <pc:docMk/>
            <pc:sldMk cId="3489570946" sldId="293"/>
            <ac:picMk id="3" creationId="{E0487DC2-C7D3-BA95-7ECC-FF8F8AE0FF1D}"/>
          </ac:picMkLst>
        </pc:picChg>
      </pc:sldChg>
      <pc:sldChg chg="add ord">
        <pc:chgData name="Adela Krylova" userId="5143afe6c5c5b977" providerId="LiveId" clId="{FD132BDF-A36F-4A8A-9B69-3D05ABBC0916}" dt="2023-11-27T08:11:50.368" v="2473"/>
        <pc:sldMkLst>
          <pc:docMk/>
          <pc:sldMk cId="235574422" sldId="294"/>
        </pc:sldMkLst>
      </pc:sldChg>
      <pc:sldChg chg="modSp add mod modTransition">
        <pc:chgData name="Adela Krylova" userId="5143afe6c5c5b977" providerId="LiveId" clId="{FD132BDF-A36F-4A8A-9B69-3D05ABBC0916}" dt="2023-11-27T08:20:54.329" v="2577"/>
        <pc:sldMkLst>
          <pc:docMk/>
          <pc:sldMk cId="4189086114" sldId="295"/>
        </pc:sldMkLst>
        <pc:spChg chg="mod">
          <ac:chgData name="Adela Krylova" userId="5143afe6c5c5b977" providerId="LiveId" clId="{FD132BDF-A36F-4A8A-9B69-3D05ABBC0916}" dt="2023-11-27T08:20:16.063" v="2571" actId="1076"/>
          <ac:spMkLst>
            <pc:docMk/>
            <pc:sldMk cId="4189086114" sldId="295"/>
            <ac:spMk id="1805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20:29.052" v="2574" actId="1076"/>
          <ac:spMkLst>
            <pc:docMk/>
            <pc:sldMk cId="4189086114" sldId="295"/>
            <ac:spMk id="181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7:39.929" v="2544" actId="14100"/>
          <ac:spMkLst>
            <pc:docMk/>
            <pc:sldMk cId="4189086114" sldId="295"/>
            <ac:spMk id="1825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9:22.104" v="2552" actId="207"/>
          <ac:spMkLst>
            <pc:docMk/>
            <pc:sldMk cId="4189086114" sldId="295"/>
            <ac:spMk id="1827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9:22.104" v="2552" actId="207"/>
          <ac:spMkLst>
            <pc:docMk/>
            <pc:sldMk cId="4189086114" sldId="295"/>
            <ac:spMk id="1828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9:22.104" v="2552" actId="207"/>
          <ac:spMkLst>
            <pc:docMk/>
            <pc:sldMk cId="4189086114" sldId="295"/>
            <ac:spMk id="183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6:12.045" v="2536" actId="1076"/>
          <ac:spMkLst>
            <pc:docMk/>
            <pc:sldMk cId="4189086114" sldId="295"/>
            <ac:spMk id="1833" creationId="{00000000-0000-0000-0000-000000000000}"/>
          </ac:spMkLst>
        </pc:spChg>
        <pc:grpChg chg="mod">
          <ac:chgData name="Adela Krylova" userId="5143afe6c5c5b977" providerId="LiveId" clId="{FD132BDF-A36F-4A8A-9B69-3D05ABBC0916}" dt="2023-11-27T08:20:11.391" v="2570" actId="1076"/>
          <ac:grpSpMkLst>
            <pc:docMk/>
            <pc:sldMk cId="4189086114" sldId="295"/>
            <ac:grpSpMk id="1811" creationId="{00000000-0000-0000-0000-000000000000}"/>
          </ac:grpSpMkLst>
        </pc:grpChg>
      </pc:sldChg>
      <pc:sldChg chg="delSp modSp add del mod">
        <pc:chgData name="Adela Krylova" userId="5143afe6c5c5b977" providerId="LiveId" clId="{FD132BDF-A36F-4A8A-9B69-3D05ABBC0916}" dt="2023-11-27T08:51:00.754" v="3308" actId="47"/>
        <pc:sldMkLst>
          <pc:docMk/>
          <pc:sldMk cId="1827685643" sldId="296"/>
        </pc:sldMkLst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32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33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34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37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40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41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42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50.404" v="3259" actId="478"/>
          <ac:spMkLst>
            <pc:docMk/>
            <pc:sldMk cId="1827685643" sldId="296"/>
            <ac:spMk id="3343" creationId="{00000000-0000-0000-0000-000000000000}"/>
          </ac:spMkLst>
        </pc:spChg>
        <pc:grpChg chg="del">
          <ac:chgData name="Adela Krylova" userId="5143afe6c5c5b977" providerId="LiveId" clId="{FD132BDF-A36F-4A8A-9B69-3D05ABBC0916}" dt="2023-11-27T08:45:51.094" v="3260" actId="478"/>
          <ac:grpSpMkLst>
            <pc:docMk/>
            <pc:sldMk cId="1827685643" sldId="296"/>
            <ac:grpSpMk id="3324" creationId="{00000000-0000-0000-0000-000000000000}"/>
          </ac:grpSpMkLst>
        </pc:grpChg>
        <pc:picChg chg="del">
          <ac:chgData name="Adela Krylova" userId="5143afe6c5c5b977" providerId="LiveId" clId="{FD132BDF-A36F-4A8A-9B69-3D05ABBC0916}" dt="2023-11-27T08:45:47.828" v="3258" actId="478"/>
          <ac:picMkLst>
            <pc:docMk/>
            <pc:sldMk cId="1827685643" sldId="296"/>
            <ac:picMk id="3" creationId="{984299A8-59AE-303A-81E6-19FD6A1637CC}"/>
          </ac:picMkLst>
        </pc:picChg>
        <pc:picChg chg="mod">
          <ac:chgData name="Adela Krylova" userId="5143afe6c5c5b977" providerId="LiveId" clId="{FD132BDF-A36F-4A8A-9B69-3D05ABBC0916}" dt="2023-11-27T08:45:56.113" v="3261" actId="1076"/>
          <ac:picMkLst>
            <pc:docMk/>
            <pc:sldMk cId="1827685643" sldId="296"/>
            <ac:picMk id="4" creationId="{5550D18D-AE0D-4BAC-473C-53FCD3D75FC7}"/>
          </ac:picMkLst>
        </pc:picChg>
        <pc:picChg chg="del">
          <ac:chgData name="Adela Krylova" userId="5143afe6c5c5b977" providerId="LiveId" clId="{FD132BDF-A36F-4A8A-9B69-3D05ABBC0916}" dt="2023-11-27T08:45:47.828" v="3258" actId="478"/>
          <ac:picMkLst>
            <pc:docMk/>
            <pc:sldMk cId="1827685643" sldId="296"/>
            <ac:picMk id="5" creationId="{04339411-DC91-5EBD-1666-FD0CC95324E6}"/>
          </ac:picMkLst>
        </pc:picChg>
        <pc:picChg chg="del">
          <ac:chgData name="Adela Krylova" userId="5143afe6c5c5b977" providerId="LiveId" clId="{FD132BDF-A36F-4A8A-9B69-3D05ABBC0916}" dt="2023-11-27T08:36:00.483" v="3177" actId="478"/>
          <ac:picMkLst>
            <pc:docMk/>
            <pc:sldMk cId="1827685643" sldId="296"/>
            <ac:picMk id="7" creationId="{6F8BD792-0F5B-CE99-C120-A21500AE2C68}"/>
          </ac:picMkLst>
        </pc:picChg>
        <pc:cxnChg chg="del mod">
          <ac:chgData name="Adela Krylova" userId="5143afe6c5c5b977" providerId="LiveId" clId="{FD132BDF-A36F-4A8A-9B69-3D05ABBC0916}" dt="2023-11-27T08:45:47.828" v="3258" actId="478"/>
          <ac:cxnSpMkLst>
            <pc:docMk/>
            <pc:sldMk cId="1827685643" sldId="296"/>
            <ac:cxnSpMk id="3331" creationId="{00000000-0000-0000-0000-000000000000}"/>
          </ac:cxnSpMkLst>
        </pc:cxnChg>
        <pc:cxnChg chg="del mod">
          <ac:chgData name="Adela Krylova" userId="5143afe6c5c5b977" providerId="LiveId" clId="{FD132BDF-A36F-4A8A-9B69-3D05ABBC0916}" dt="2023-11-27T08:45:47.828" v="3258" actId="478"/>
          <ac:cxnSpMkLst>
            <pc:docMk/>
            <pc:sldMk cId="1827685643" sldId="296"/>
            <ac:cxnSpMk id="3336" creationId="{00000000-0000-0000-0000-000000000000}"/>
          </ac:cxnSpMkLst>
        </pc:cxnChg>
      </pc:sldChg>
      <pc:sldChg chg="add del ord">
        <pc:chgData name="Adela Krylova" userId="5143afe6c5c5b977" providerId="LiveId" clId="{FD132BDF-A36F-4A8A-9B69-3D05ABBC0916}" dt="2023-11-27T08:44:55.768" v="3255" actId="47"/>
        <pc:sldMkLst>
          <pc:docMk/>
          <pc:sldMk cId="3191150244" sldId="297"/>
        </pc:sldMkLst>
      </pc:sldChg>
      <pc:sldChg chg="addSp modSp add mod modAnim">
        <pc:chgData name="Adela Krylova" userId="5143afe6c5c5b977" providerId="LiveId" clId="{FD132BDF-A36F-4A8A-9B69-3D05ABBC0916}" dt="2023-11-27T08:56:21.392" v="3488"/>
        <pc:sldMkLst>
          <pc:docMk/>
          <pc:sldMk cId="3693095589" sldId="298"/>
        </pc:sldMkLst>
        <pc:spChg chg="add mod">
          <ac:chgData name="Adela Krylova" userId="5143afe6c5c5b977" providerId="LiveId" clId="{FD132BDF-A36F-4A8A-9B69-3D05ABBC0916}" dt="2023-11-27T08:55:34.125" v="3483" actId="14100"/>
          <ac:spMkLst>
            <pc:docMk/>
            <pc:sldMk cId="3693095589" sldId="298"/>
            <ac:spMk id="2" creationId="{0E00F1FC-7691-CF06-5FA8-361F4F08661B}"/>
          </ac:spMkLst>
        </pc:spChg>
        <pc:spChg chg="add mod">
          <ac:chgData name="Adela Krylova" userId="5143afe6c5c5b977" providerId="LiveId" clId="{FD132BDF-A36F-4A8A-9B69-3D05ABBC0916}" dt="2023-11-27T08:54:08.687" v="3475" actId="114"/>
          <ac:spMkLst>
            <pc:docMk/>
            <pc:sldMk cId="3693095589" sldId="298"/>
            <ac:spMk id="3" creationId="{AF6AAB68-3325-2B82-E582-F6BEC9EDDE55}"/>
          </ac:spMkLst>
        </pc:spChg>
        <pc:spChg chg="mod">
          <ac:chgData name="Adela Krylova" userId="5143afe6c5c5b977" providerId="LiveId" clId="{FD132BDF-A36F-4A8A-9B69-3D05ABBC0916}" dt="2023-11-27T08:47:22.972" v="3272" actId="1076"/>
          <ac:spMkLst>
            <pc:docMk/>
            <pc:sldMk cId="3693095589" sldId="298"/>
            <ac:spMk id="333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7:22.972" v="3272" actId="1076"/>
          <ac:spMkLst>
            <pc:docMk/>
            <pc:sldMk cId="3693095589" sldId="298"/>
            <ac:spMk id="3333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7:22.972" v="3272" actId="1076"/>
          <ac:spMkLst>
            <pc:docMk/>
            <pc:sldMk cId="3693095589" sldId="298"/>
            <ac:spMk id="334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7:22.972" v="3272" actId="1076"/>
          <ac:spMkLst>
            <pc:docMk/>
            <pc:sldMk cId="3693095589" sldId="298"/>
            <ac:spMk id="3342" creationId="{00000000-0000-0000-0000-000000000000}"/>
          </ac:spMkLst>
        </pc:spChg>
        <pc:picChg chg="mod">
          <ac:chgData name="Adela Krylova" userId="5143afe6c5c5b977" providerId="LiveId" clId="{FD132BDF-A36F-4A8A-9B69-3D05ABBC0916}" dt="2023-11-27T08:47:22.972" v="3272" actId="1076"/>
          <ac:picMkLst>
            <pc:docMk/>
            <pc:sldMk cId="3693095589" sldId="298"/>
            <ac:picMk id="5" creationId="{04339411-DC91-5EBD-1666-FD0CC95324E6}"/>
          </ac:picMkLst>
        </pc:picChg>
        <pc:cxnChg chg="mod">
          <ac:chgData name="Adela Krylova" userId="5143afe6c5c5b977" providerId="LiveId" clId="{FD132BDF-A36F-4A8A-9B69-3D05ABBC0916}" dt="2023-11-27T08:47:22.972" v="3272" actId="1076"/>
          <ac:cxnSpMkLst>
            <pc:docMk/>
            <pc:sldMk cId="3693095589" sldId="298"/>
            <ac:cxnSpMk id="3331" creationId="{00000000-0000-0000-0000-000000000000}"/>
          </ac:cxnSpMkLst>
        </pc:cxnChg>
      </pc:sldChg>
      <pc:sldChg chg="addSp delSp modSp add mod modAnim">
        <pc:chgData name="Adela Krylova" userId="5143afe6c5c5b977" providerId="LiveId" clId="{FD132BDF-A36F-4A8A-9B69-3D05ABBC0916}" dt="2023-11-27T08:56:50.888" v="3489"/>
        <pc:sldMkLst>
          <pc:docMk/>
          <pc:sldMk cId="4068046234" sldId="299"/>
        </pc:sldMkLst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2" creationId="{0E00F1FC-7691-CF06-5FA8-361F4F08661B}"/>
          </ac:spMkLst>
        </pc:spChg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3" creationId="{AF6AAB68-3325-2B82-E582-F6BEC9EDDE55}"/>
          </ac:spMkLst>
        </pc:spChg>
        <pc:spChg chg="add mod">
          <ac:chgData name="Adela Krylova" userId="5143afe6c5c5b977" providerId="LiveId" clId="{FD132BDF-A36F-4A8A-9B69-3D05ABBC0916}" dt="2023-11-27T08:46:38.308" v="3265" actId="20577"/>
          <ac:spMkLst>
            <pc:docMk/>
            <pc:sldMk cId="4068046234" sldId="299"/>
            <ac:spMk id="4" creationId="{532B7CBC-2B92-33A9-39EB-7221B7ADDD21}"/>
          </ac:spMkLst>
        </pc:spChg>
        <pc:spChg chg="add mod">
          <ac:chgData name="Adela Krylova" userId="5143afe6c5c5b977" providerId="LiveId" clId="{FD132BDF-A36F-4A8A-9B69-3D05ABBC0916}" dt="2023-11-27T08:44:41.193" v="3252" actId="1076"/>
          <ac:spMkLst>
            <pc:docMk/>
            <pc:sldMk cId="4068046234" sldId="299"/>
            <ac:spMk id="8" creationId="{4A37CC47-F241-A245-EC14-3C045BA3EFED}"/>
          </ac:spMkLst>
        </pc:spChg>
        <pc:spChg chg="add mod">
          <ac:chgData name="Adela Krylova" userId="5143afe6c5c5b977" providerId="LiveId" clId="{FD132BDF-A36F-4A8A-9B69-3D05ABBC0916}" dt="2023-11-27T08:44:41.193" v="3252" actId="1076"/>
          <ac:spMkLst>
            <pc:docMk/>
            <pc:sldMk cId="4068046234" sldId="299"/>
            <ac:spMk id="9" creationId="{43BEE3D7-FE78-660E-4B3B-9D30F7659192}"/>
          </ac:spMkLst>
        </pc:spChg>
        <pc:spChg chg="add mod">
          <ac:chgData name="Adela Krylova" userId="5143afe6c5c5b977" providerId="LiveId" clId="{FD132BDF-A36F-4A8A-9B69-3D05ABBC0916}" dt="2023-11-27T08:44:52.242" v="3254" actId="14100"/>
          <ac:spMkLst>
            <pc:docMk/>
            <pc:sldMk cId="4068046234" sldId="299"/>
            <ac:spMk id="10" creationId="{1F7EB521-C2D6-7AF4-C3DD-9A833A23EF10}"/>
          </ac:spMkLst>
        </pc:spChg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3332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3333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3341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3342" creationId="{00000000-0000-0000-0000-000000000000}"/>
          </ac:spMkLst>
        </pc:spChg>
        <pc:picChg chg="del">
          <ac:chgData name="Adela Krylova" userId="5143afe6c5c5b977" providerId="LiveId" clId="{FD132BDF-A36F-4A8A-9B69-3D05ABBC0916}" dt="2023-11-27T08:46:59.627" v="3266" actId="478"/>
          <ac:picMkLst>
            <pc:docMk/>
            <pc:sldMk cId="4068046234" sldId="299"/>
            <ac:picMk id="5" creationId="{04339411-DC91-5EBD-1666-FD0CC95324E6}"/>
          </ac:picMkLst>
        </pc:picChg>
        <pc:picChg chg="add mod">
          <ac:chgData name="Adela Krylova" userId="5143afe6c5c5b977" providerId="LiveId" clId="{FD132BDF-A36F-4A8A-9B69-3D05ABBC0916}" dt="2023-11-27T08:44:41.193" v="3252" actId="1076"/>
          <ac:picMkLst>
            <pc:docMk/>
            <pc:sldMk cId="4068046234" sldId="299"/>
            <ac:picMk id="11" creationId="{856EBD10-A34E-0D88-8F92-A525998D2412}"/>
          </ac:picMkLst>
        </pc:picChg>
        <pc:picChg chg="add mod">
          <ac:chgData name="Adela Krylova" userId="5143afe6c5c5b977" providerId="LiveId" clId="{FD132BDF-A36F-4A8A-9B69-3D05ABBC0916}" dt="2023-11-27T08:48:42.571" v="3291" actId="1076"/>
          <ac:picMkLst>
            <pc:docMk/>
            <pc:sldMk cId="4068046234" sldId="299"/>
            <ac:picMk id="12" creationId="{A9D1A701-A100-8538-2424-1FB7CFB41D9B}"/>
          </ac:picMkLst>
        </pc:picChg>
        <pc:picChg chg="add mod">
          <ac:chgData name="Adela Krylova" userId="5143afe6c5c5b977" providerId="LiveId" clId="{FD132BDF-A36F-4A8A-9B69-3D05ABBC0916}" dt="2023-11-27T08:48:40.712" v="3290" actId="1076"/>
          <ac:picMkLst>
            <pc:docMk/>
            <pc:sldMk cId="4068046234" sldId="299"/>
            <ac:picMk id="14" creationId="{C3D00176-FD34-B8F1-F6A7-3BE0C786D95D}"/>
          </ac:picMkLst>
        </pc:picChg>
        <pc:inkChg chg="add del">
          <ac:chgData name="Adela Krylova" userId="5143afe6c5c5b977" providerId="LiveId" clId="{FD132BDF-A36F-4A8A-9B69-3D05ABBC0916}" dt="2023-11-27T08:49:07.467" v="3295" actId="9405"/>
          <ac:inkMkLst>
            <pc:docMk/>
            <pc:sldMk cId="4068046234" sldId="299"/>
            <ac:inkMk id="15" creationId="{014EA2EA-C751-386F-6053-89271B0F8A22}"/>
          </ac:inkMkLst>
        </pc:inkChg>
        <pc:inkChg chg="add del">
          <ac:chgData name="Adela Krylova" userId="5143afe6c5c5b977" providerId="LiveId" clId="{FD132BDF-A36F-4A8A-9B69-3D05ABBC0916}" dt="2023-11-27T08:49:06.758" v="3294" actId="9405"/>
          <ac:inkMkLst>
            <pc:docMk/>
            <pc:sldMk cId="4068046234" sldId="299"/>
            <ac:inkMk id="16" creationId="{1351FE71-4F74-235B-3CB0-12E51DFF968D}"/>
          </ac:inkMkLst>
        </pc:inkChg>
        <pc:inkChg chg="add del">
          <ac:chgData name="Adela Krylova" userId="5143afe6c5c5b977" providerId="LiveId" clId="{FD132BDF-A36F-4A8A-9B69-3D05ABBC0916}" dt="2023-11-27T08:49:13.159" v="3297" actId="9405"/>
          <ac:inkMkLst>
            <pc:docMk/>
            <pc:sldMk cId="4068046234" sldId="299"/>
            <ac:inkMk id="17" creationId="{43A9AAC0-E9B3-8F81-356C-B442F7AD42D8}"/>
          </ac:inkMkLst>
        </pc:inkChg>
        <pc:inkChg chg="add del">
          <ac:chgData name="Adela Krylova" userId="5143afe6c5c5b977" providerId="LiveId" clId="{FD132BDF-A36F-4A8A-9B69-3D05ABBC0916}" dt="2023-11-27T08:50:03.258" v="3299" actId="9405"/>
          <ac:inkMkLst>
            <pc:docMk/>
            <pc:sldMk cId="4068046234" sldId="299"/>
            <ac:inkMk id="18" creationId="{E92DB545-3E95-6C2D-C35E-35BB887B0FE2}"/>
          </ac:inkMkLst>
        </pc:inkChg>
        <pc:inkChg chg="add del">
          <ac:chgData name="Adela Krylova" userId="5143afe6c5c5b977" providerId="LiveId" clId="{FD132BDF-A36F-4A8A-9B69-3D05ABBC0916}" dt="2023-11-27T08:50:13.772" v="3301" actId="9405"/>
          <ac:inkMkLst>
            <pc:docMk/>
            <pc:sldMk cId="4068046234" sldId="299"/>
            <ac:inkMk id="19" creationId="{2AD83E3F-D85A-48AE-8D30-73B4011E1A54}"/>
          </ac:inkMkLst>
        </pc:inkChg>
        <pc:inkChg chg="add">
          <ac:chgData name="Adela Krylova" userId="5143afe6c5c5b977" providerId="LiveId" clId="{FD132BDF-A36F-4A8A-9B69-3D05ABBC0916}" dt="2023-11-27T08:50:15.864" v="3302" actId="9405"/>
          <ac:inkMkLst>
            <pc:docMk/>
            <pc:sldMk cId="4068046234" sldId="299"/>
            <ac:inkMk id="20" creationId="{6B6CE237-8FAA-6508-E10A-626ECD1C09EF}"/>
          </ac:inkMkLst>
        </pc:inkChg>
        <pc:inkChg chg="add del">
          <ac:chgData name="Adela Krylova" userId="5143afe6c5c5b977" providerId="LiveId" clId="{FD132BDF-A36F-4A8A-9B69-3D05ABBC0916}" dt="2023-11-27T08:50:19.516" v="3304" actId="9405"/>
          <ac:inkMkLst>
            <pc:docMk/>
            <pc:sldMk cId="4068046234" sldId="299"/>
            <ac:inkMk id="21" creationId="{B6BD95CF-58B4-4AD3-FFE5-2AA4E3DD4F97}"/>
          </ac:inkMkLst>
        </pc:inkChg>
        <pc:inkChg chg="add del">
          <ac:chgData name="Adela Krylova" userId="5143afe6c5c5b977" providerId="LiveId" clId="{FD132BDF-A36F-4A8A-9B69-3D05ABBC0916}" dt="2023-11-27T08:50:21.848" v="3306" actId="9405"/>
          <ac:inkMkLst>
            <pc:docMk/>
            <pc:sldMk cId="4068046234" sldId="299"/>
            <ac:inkMk id="22" creationId="{E1CF962C-F9D1-A5BE-5DC9-B07ED12526F7}"/>
          </ac:inkMkLst>
        </pc:inkChg>
        <pc:inkChg chg="add">
          <ac:chgData name="Adela Krylova" userId="5143afe6c5c5b977" providerId="LiveId" clId="{FD132BDF-A36F-4A8A-9B69-3D05ABBC0916}" dt="2023-11-27T08:50:25.533" v="3307" actId="9405"/>
          <ac:inkMkLst>
            <pc:docMk/>
            <pc:sldMk cId="4068046234" sldId="299"/>
            <ac:inkMk id="23" creationId="{AA68D284-BB6F-903D-12DC-3EC71A5E6E70}"/>
          </ac:inkMkLst>
        </pc:inkChg>
        <pc:cxnChg chg="add mod">
          <ac:chgData name="Adela Krylova" userId="5143afe6c5c5b977" providerId="LiveId" clId="{FD132BDF-A36F-4A8A-9B69-3D05ABBC0916}" dt="2023-11-27T08:44:52.242" v="3254" actId="14100"/>
          <ac:cxnSpMkLst>
            <pc:docMk/>
            <pc:sldMk cId="4068046234" sldId="299"/>
            <ac:cxnSpMk id="7" creationId="{A364C137-277F-44E0-872B-CE1B9A298143}"/>
          </ac:cxnSpMkLst>
        </pc:cxnChg>
        <pc:cxnChg chg="del mod">
          <ac:chgData name="Adela Krylova" userId="5143afe6c5c5b977" providerId="LiveId" clId="{FD132BDF-A36F-4A8A-9B69-3D05ABBC0916}" dt="2023-11-27T08:46:59.627" v="3266" actId="478"/>
          <ac:cxnSpMkLst>
            <pc:docMk/>
            <pc:sldMk cId="4068046234" sldId="299"/>
            <ac:cxnSpMk id="3331" creationId="{00000000-0000-0000-0000-000000000000}"/>
          </ac:cxnSpMkLst>
        </pc:cxnChg>
      </pc:sldChg>
      <pc:sldChg chg="delSp add mod ord">
        <pc:chgData name="Adela Krylova" userId="5143afe6c5c5b977" providerId="LiveId" clId="{FD132BDF-A36F-4A8A-9B69-3D05ABBC0916}" dt="2023-11-27T08:47:46.425" v="3278" actId="478"/>
        <pc:sldMkLst>
          <pc:docMk/>
          <pc:sldMk cId="3237496585" sldId="300"/>
        </pc:sldMkLst>
        <pc:spChg chg="del">
          <ac:chgData name="Adela Krylova" userId="5143afe6c5c5b977" providerId="LiveId" clId="{FD132BDF-A36F-4A8A-9B69-3D05ABBC0916}" dt="2023-11-27T08:47:46.425" v="3278" actId="478"/>
          <ac:spMkLst>
            <pc:docMk/>
            <pc:sldMk cId="3237496585" sldId="300"/>
            <ac:spMk id="2" creationId="{0E00F1FC-7691-CF06-5FA8-361F4F08661B}"/>
          </ac:spMkLst>
        </pc:spChg>
        <pc:spChg chg="del">
          <ac:chgData name="Adela Krylova" userId="5143afe6c5c5b977" providerId="LiveId" clId="{FD132BDF-A36F-4A8A-9B69-3D05ABBC0916}" dt="2023-11-27T08:47:46.425" v="3278" actId="478"/>
          <ac:spMkLst>
            <pc:docMk/>
            <pc:sldMk cId="3237496585" sldId="300"/>
            <ac:spMk id="3" creationId="{AF6AAB68-3325-2B82-E582-F6BEC9EDDE55}"/>
          </ac:spMkLst>
        </pc:spChg>
      </pc:sldChg>
      <pc:sldMasterChg chg="modTransition modSldLayout">
        <pc:chgData name="Adela Krylova" userId="5143afe6c5c5b977" providerId="LiveId" clId="{FD132BDF-A36F-4A8A-9B69-3D05ABBC0916}" dt="2023-11-26T10:30:46.211" v="1642"/>
        <pc:sldMasterMkLst>
          <pc:docMk/>
          <pc:sldMasterMk cId="0" sldId="2147483662"/>
        </pc:sldMasterMkLst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48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49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0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1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2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3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4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5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6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7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8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9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60"/>
          </pc:sldLayoutMkLst>
        </pc:sldLayoutChg>
      </pc:sldMasterChg>
      <pc:sldMasterChg chg="modTransition modSldLayout">
        <pc:chgData name="Adela Krylova" userId="5143afe6c5c5b977" providerId="LiveId" clId="{FD132BDF-A36F-4A8A-9B69-3D05ABBC0916}" dt="2023-11-26T10:30:46.211" v="1642"/>
        <pc:sldMasterMkLst>
          <pc:docMk/>
          <pc:sldMasterMk cId="0" sldId="2147483663"/>
        </pc:sldMasterMkLst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3"/>
            <pc:sldLayoutMk cId="0" sldId="214748366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08:50:15.8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22,'46'1,"-18"0,0-1,0-1,52-10,-49 6,-1 2,1 1,-1 1,38 4,7-1,-47-1,35 6,-35-3,38 1,-50-4,0 1,20 3,32 4,84-10,-137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08:50:25.5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2404 1,'-50'1,"-70"11,63-7,-114-4,74-4,-1797 3,1880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1770b220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1770b220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2" name="Google Shape;3322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2" name="Google Shape;3322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3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9601eb00b8_0_2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9601eb00b8_0_2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9601eb00b8_0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9601eb00b8_0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1770b220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1770b220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5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1770b220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1770b220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70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601eb00b8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601eb00b8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601eb00b8_0_2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601eb00b8_0_2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601eb00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601eb00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9601eb00b8_0_2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9601eb00b8_0_2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tricked tweets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9601eb00b8_0_2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9601eb00b8_0_2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tricked tweets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78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2" name="Google Shape;3322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60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6200" y="1385488"/>
            <a:ext cx="36936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63275" y="2978838"/>
            <a:ext cx="31191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6339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591222"/>
            <a:ext cx="25134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627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584322"/>
            <a:ext cx="25134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981">
          <p15:clr>
            <a:srgbClr val="EA4335"/>
          </p15:clr>
        </p15:guide>
        <p15:guide id="4" orient="horz" pos="259">
          <p15:clr>
            <a:srgbClr val="EA4335"/>
          </p15:clr>
        </p15:guide>
        <p15:guide id="5" orient="horz" pos="835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work/quotes/10065923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115729" y="420578"/>
            <a:ext cx="4571071" cy="2113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Real or Not? NLP with Disaster Tweets</a:t>
            </a:r>
            <a:endParaRPr lang="en-US" sz="3200"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202639" y="2671409"/>
            <a:ext cx="4397250" cy="464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Arial"/>
              </a:rPr>
              <a:t>[F23] </a:t>
            </a:r>
            <a:r>
              <a:rPr lang="en-US" sz="1800" dirty="0" err="1">
                <a:sym typeface="Arial"/>
              </a:rPr>
              <a:t>PracticalMLandDL</a:t>
            </a:r>
            <a:r>
              <a:rPr lang="en-US" sz="1800" dirty="0">
                <a:sym typeface="Arial"/>
              </a:rPr>
              <a:t> Project 2023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2" name="Google Shape;704;p24">
            <a:extLst>
              <a:ext uri="{FF2B5EF4-FFF2-40B4-BE49-F238E27FC236}">
                <a16:creationId xmlns:a16="http://schemas.microsoft.com/office/drawing/2014/main" id="{C1250E6C-DA52-C481-4722-1B82EB84365B}"/>
              </a:ext>
            </a:extLst>
          </p:cNvPr>
          <p:cNvSpPr/>
          <p:nvPr/>
        </p:nvSpPr>
        <p:spPr>
          <a:xfrm>
            <a:off x="629735" y="2827103"/>
            <a:ext cx="2729808" cy="1506712"/>
          </a:xfrm>
          <a:custGeom>
            <a:avLst/>
            <a:gdLst/>
            <a:ahLst/>
            <a:cxnLst/>
            <a:rect l="l" t="t" r="r" b="b"/>
            <a:pathLst>
              <a:path w="117348" h="64770" extrusionOk="0">
                <a:moveTo>
                  <a:pt x="0" y="19812"/>
                </a:moveTo>
                <a:lnTo>
                  <a:pt x="37719" y="64770"/>
                </a:lnTo>
                <a:lnTo>
                  <a:pt x="117348" y="38481"/>
                </a:lnTo>
                <a:lnTo>
                  <a:pt x="68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3" name="Google Shape;706;p24">
            <a:extLst>
              <a:ext uri="{FF2B5EF4-FFF2-40B4-BE49-F238E27FC236}">
                <a16:creationId xmlns:a16="http://schemas.microsoft.com/office/drawing/2014/main" id="{AEE44E4B-7F14-F20A-19E5-36D61AAD938F}"/>
              </a:ext>
            </a:extLst>
          </p:cNvPr>
          <p:cNvGrpSpPr/>
          <p:nvPr/>
        </p:nvGrpSpPr>
        <p:grpSpPr>
          <a:xfrm>
            <a:off x="585293" y="1029270"/>
            <a:ext cx="3030789" cy="3168612"/>
            <a:chOff x="2573063" y="1325400"/>
            <a:chExt cx="3997875" cy="4179675"/>
          </a:xfrm>
        </p:grpSpPr>
        <p:sp>
          <p:nvSpPr>
            <p:cNvPr id="4" name="Google Shape;707;p24">
              <a:extLst>
                <a:ext uri="{FF2B5EF4-FFF2-40B4-BE49-F238E27FC236}">
                  <a16:creationId xmlns:a16="http://schemas.microsoft.com/office/drawing/2014/main" id="{5F4AD9F4-1AB9-7F3C-6141-655B3D619DE7}"/>
                </a:ext>
              </a:extLst>
            </p:cNvPr>
            <p:cNvSpPr/>
            <p:nvPr/>
          </p:nvSpPr>
          <p:spPr>
            <a:xfrm>
              <a:off x="3457863" y="1459675"/>
              <a:ext cx="1194200" cy="383625"/>
            </a:xfrm>
            <a:custGeom>
              <a:avLst/>
              <a:gdLst/>
              <a:ahLst/>
              <a:cxnLst/>
              <a:rect l="l" t="t" r="r" b="b"/>
              <a:pathLst>
                <a:path w="47768" h="15345" extrusionOk="0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8;p24">
              <a:extLst>
                <a:ext uri="{FF2B5EF4-FFF2-40B4-BE49-F238E27FC236}">
                  <a16:creationId xmlns:a16="http://schemas.microsoft.com/office/drawing/2014/main" id="{F0968B19-C0B2-0919-2504-BCFFC6548B16}"/>
                </a:ext>
              </a:extLst>
            </p:cNvPr>
            <p:cNvSpPr/>
            <p:nvPr/>
          </p:nvSpPr>
          <p:spPr>
            <a:xfrm>
              <a:off x="2575563" y="1711500"/>
              <a:ext cx="1310125" cy="3793575"/>
            </a:xfrm>
            <a:custGeom>
              <a:avLst/>
              <a:gdLst/>
              <a:ahLst/>
              <a:cxnLst/>
              <a:rect l="l" t="t" r="r" b="b"/>
              <a:pathLst>
                <a:path w="52405" h="151743" extrusionOk="0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9;p24">
              <a:extLst>
                <a:ext uri="{FF2B5EF4-FFF2-40B4-BE49-F238E27FC236}">
                  <a16:creationId xmlns:a16="http://schemas.microsoft.com/office/drawing/2014/main" id="{0AFF910F-9C49-478C-102F-16C8FBCE8530}"/>
                </a:ext>
              </a:extLst>
            </p:cNvPr>
            <p:cNvSpPr/>
            <p:nvPr/>
          </p:nvSpPr>
          <p:spPr>
            <a:xfrm>
              <a:off x="2590563" y="1753200"/>
              <a:ext cx="378650" cy="1097475"/>
            </a:xfrm>
            <a:custGeom>
              <a:avLst/>
              <a:gdLst/>
              <a:ahLst/>
              <a:cxnLst/>
              <a:rect l="l" t="t" r="r" b="b"/>
              <a:pathLst>
                <a:path w="15146" h="43899" extrusionOk="0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0;p24">
              <a:extLst>
                <a:ext uri="{FF2B5EF4-FFF2-40B4-BE49-F238E27FC236}">
                  <a16:creationId xmlns:a16="http://schemas.microsoft.com/office/drawing/2014/main" id="{9E16A9D9-1584-8828-4D30-EE353AB7D3AB}"/>
                </a:ext>
              </a:extLst>
            </p:cNvPr>
            <p:cNvSpPr/>
            <p:nvPr/>
          </p:nvSpPr>
          <p:spPr>
            <a:xfrm>
              <a:off x="2590563" y="1752375"/>
              <a:ext cx="378650" cy="1098300"/>
            </a:xfrm>
            <a:custGeom>
              <a:avLst/>
              <a:gdLst/>
              <a:ahLst/>
              <a:cxnLst/>
              <a:rect l="l" t="t" r="r" b="b"/>
              <a:pathLst>
                <a:path w="15146" h="43932" extrusionOk="0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1;p24">
              <a:extLst>
                <a:ext uri="{FF2B5EF4-FFF2-40B4-BE49-F238E27FC236}">
                  <a16:creationId xmlns:a16="http://schemas.microsoft.com/office/drawing/2014/main" id="{724B704A-384C-7823-44E0-5475D883F704}"/>
                </a:ext>
              </a:extLst>
            </p:cNvPr>
            <p:cNvSpPr/>
            <p:nvPr/>
          </p:nvSpPr>
          <p:spPr>
            <a:xfrm>
              <a:off x="2588913" y="1748200"/>
              <a:ext cx="381950" cy="1109150"/>
            </a:xfrm>
            <a:custGeom>
              <a:avLst/>
              <a:gdLst/>
              <a:ahLst/>
              <a:cxnLst/>
              <a:rect l="l" t="t" r="r" b="b"/>
              <a:pathLst>
                <a:path w="15278" h="44366" extrusionOk="0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2;p24">
              <a:extLst>
                <a:ext uri="{FF2B5EF4-FFF2-40B4-BE49-F238E27FC236}">
                  <a16:creationId xmlns:a16="http://schemas.microsoft.com/office/drawing/2014/main" id="{D6A99784-772F-6752-DDCE-BC03038A0CF8}"/>
                </a:ext>
              </a:extLst>
            </p:cNvPr>
            <p:cNvSpPr/>
            <p:nvPr/>
          </p:nvSpPr>
          <p:spPr>
            <a:xfrm>
              <a:off x="2674813" y="2120150"/>
              <a:ext cx="206825" cy="360300"/>
            </a:xfrm>
            <a:custGeom>
              <a:avLst/>
              <a:gdLst/>
              <a:ahLst/>
              <a:cxnLst/>
              <a:rect l="l" t="t" r="r" b="b"/>
              <a:pathLst>
                <a:path w="8273" h="14412" extrusionOk="0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3;p24">
              <a:extLst>
                <a:ext uri="{FF2B5EF4-FFF2-40B4-BE49-F238E27FC236}">
                  <a16:creationId xmlns:a16="http://schemas.microsoft.com/office/drawing/2014/main" id="{C17511E8-CEF4-E014-ED1C-F21680B639FF}"/>
                </a:ext>
              </a:extLst>
            </p:cNvPr>
            <p:cNvSpPr/>
            <p:nvPr/>
          </p:nvSpPr>
          <p:spPr>
            <a:xfrm>
              <a:off x="2641438" y="2617150"/>
              <a:ext cx="366950" cy="1080800"/>
            </a:xfrm>
            <a:custGeom>
              <a:avLst/>
              <a:gdLst/>
              <a:ahLst/>
              <a:cxnLst/>
              <a:rect l="l" t="t" r="r" b="b"/>
              <a:pathLst>
                <a:path w="14678" h="43232" extrusionOk="0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4;p24">
              <a:extLst>
                <a:ext uri="{FF2B5EF4-FFF2-40B4-BE49-F238E27FC236}">
                  <a16:creationId xmlns:a16="http://schemas.microsoft.com/office/drawing/2014/main" id="{626C79BC-CBEE-CCD0-5187-4725F3593EA3}"/>
                </a:ext>
              </a:extLst>
            </p:cNvPr>
            <p:cNvSpPr/>
            <p:nvPr/>
          </p:nvSpPr>
          <p:spPr>
            <a:xfrm>
              <a:off x="2639788" y="2613000"/>
              <a:ext cx="370275" cy="1090800"/>
            </a:xfrm>
            <a:custGeom>
              <a:avLst/>
              <a:gdLst/>
              <a:ahLst/>
              <a:cxnLst/>
              <a:rect l="l" t="t" r="r" b="b"/>
              <a:pathLst>
                <a:path w="14811" h="43632" extrusionOk="0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5;p24">
              <a:extLst>
                <a:ext uri="{FF2B5EF4-FFF2-40B4-BE49-F238E27FC236}">
                  <a16:creationId xmlns:a16="http://schemas.microsoft.com/office/drawing/2014/main" id="{39091469-1D0D-EFA7-E5E3-930EFBC3DD23}"/>
                </a:ext>
              </a:extLst>
            </p:cNvPr>
            <p:cNvSpPr/>
            <p:nvPr/>
          </p:nvSpPr>
          <p:spPr>
            <a:xfrm>
              <a:off x="2745688" y="3175900"/>
              <a:ext cx="45875" cy="113425"/>
            </a:xfrm>
            <a:custGeom>
              <a:avLst/>
              <a:gdLst/>
              <a:ahLst/>
              <a:cxnLst/>
              <a:rect l="l" t="t" r="r" b="b"/>
              <a:pathLst>
                <a:path w="1835" h="4537" extrusionOk="0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6;p24">
              <a:extLst>
                <a:ext uri="{FF2B5EF4-FFF2-40B4-BE49-F238E27FC236}">
                  <a16:creationId xmlns:a16="http://schemas.microsoft.com/office/drawing/2014/main" id="{A57FA8F8-DBD5-293B-34DE-92DC127C6629}"/>
                </a:ext>
              </a:extLst>
            </p:cNvPr>
            <p:cNvSpPr/>
            <p:nvPr/>
          </p:nvSpPr>
          <p:spPr>
            <a:xfrm>
              <a:off x="2736513" y="3007450"/>
              <a:ext cx="123450" cy="365275"/>
            </a:xfrm>
            <a:custGeom>
              <a:avLst/>
              <a:gdLst/>
              <a:ahLst/>
              <a:cxnLst/>
              <a:rect l="l" t="t" r="r" b="b"/>
              <a:pathLst>
                <a:path w="4938" h="14611" extrusionOk="0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7;p24">
              <a:extLst>
                <a:ext uri="{FF2B5EF4-FFF2-40B4-BE49-F238E27FC236}">
                  <a16:creationId xmlns:a16="http://schemas.microsoft.com/office/drawing/2014/main" id="{9CF5E100-F996-A421-6B64-1D962914D1D3}"/>
                </a:ext>
              </a:extLst>
            </p:cNvPr>
            <p:cNvSpPr/>
            <p:nvPr/>
          </p:nvSpPr>
          <p:spPr>
            <a:xfrm>
              <a:off x="2728163" y="2871500"/>
              <a:ext cx="191000" cy="562100"/>
            </a:xfrm>
            <a:custGeom>
              <a:avLst/>
              <a:gdLst/>
              <a:ahLst/>
              <a:cxnLst/>
              <a:rect l="l" t="t" r="r" b="b"/>
              <a:pathLst>
                <a:path w="7640" h="22484" extrusionOk="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8;p24">
              <a:extLst>
                <a:ext uri="{FF2B5EF4-FFF2-40B4-BE49-F238E27FC236}">
                  <a16:creationId xmlns:a16="http://schemas.microsoft.com/office/drawing/2014/main" id="{256C79F9-346A-A292-73E5-86259C49E50C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9;p24">
              <a:extLst>
                <a:ext uri="{FF2B5EF4-FFF2-40B4-BE49-F238E27FC236}">
                  <a16:creationId xmlns:a16="http://schemas.microsoft.com/office/drawing/2014/main" id="{5F57E04E-6853-D23A-F2B7-770FBDD2400F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0;p24">
              <a:extLst>
                <a:ext uri="{FF2B5EF4-FFF2-40B4-BE49-F238E27FC236}">
                  <a16:creationId xmlns:a16="http://schemas.microsoft.com/office/drawing/2014/main" id="{57E2F7EF-CDBA-0D8F-8BF2-0D0E36B7469E}"/>
                </a:ext>
              </a:extLst>
            </p:cNvPr>
            <p:cNvSpPr/>
            <p:nvPr/>
          </p:nvSpPr>
          <p:spPr>
            <a:xfrm>
              <a:off x="3391138" y="2382000"/>
              <a:ext cx="459525" cy="1285925"/>
            </a:xfrm>
            <a:custGeom>
              <a:avLst/>
              <a:gdLst/>
              <a:ahLst/>
              <a:cxnLst/>
              <a:rect l="l" t="t" r="r" b="b"/>
              <a:pathLst>
                <a:path w="18381" h="51437" extrusionOk="0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1;p24">
              <a:extLst>
                <a:ext uri="{FF2B5EF4-FFF2-40B4-BE49-F238E27FC236}">
                  <a16:creationId xmlns:a16="http://schemas.microsoft.com/office/drawing/2014/main" id="{4E72385E-F87A-44B7-0883-E996FEB18CE0}"/>
                </a:ext>
              </a:extLst>
            </p:cNvPr>
            <p:cNvSpPr/>
            <p:nvPr/>
          </p:nvSpPr>
          <p:spPr>
            <a:xfrm>
              <a:off x="3477038" y="2695550"/>
              <a:ext cx="283550" cy="646325"/>
            </a:xfrm>
            <a:custGeom>
              <a:avLst/>
              <a:gdLst/>
              <a:ahLst/>
              <a:cxnLst/>
              <a:rect l="l" t="t" r="r" b="b"/>
              <a:pathLst>
                <a:path w="11342" h="25853" extrusionOk="0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2;p24">
              <a:extLst>
                <a:ext uri="{FF2B5EF4-FFF2-40B4-BE49-F238E27FC236}">
                  <a16:creationId xmlns:a16="http://schemas.microsoft.com/office/drawing/2014/main" id="{F28A86C1-BD49-B7FA-8CFB-D008EC123236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3;p24">
              <a:extLst>
                <a:ext uri="{FF2B5EF4-FFF2-40B4-BE49-F238E27FC236}">
                  <a16:creationId xmlns:a16="http://schemas.microsoft.com/office/drawing/2014/main" id="{0415BF5C-E1FE-83EE-059E-5F78E76E0AF4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;p24">
              <a:extLst>
                <a:ext uri="{FF2B5EF4-FFF2-40B4-BE49-F238E27FC236}">
                  <a16:creationId xmlns:a16="http://schemas.microsoft.com/office/drawing/2014/main" id="{F19BA5C7-024D-10FC-A994-759F209288A8}"/>
                </a:ext>
              </a:extLst>
            </p:cNvPr>
            <p:cNvSpPr/>
            <p:nvPr/>
          </p:nvSpPr>
          <p:spPr>
            <a:xfrm>
              <a:off x="3004213" y="2952400"/>
              <a:ext cx="403625" cy="1170850"/>
            </a:xfrm>
            <a:custGeom>
              <a:avLst/>
              <a:gdLst/>
              <a:ahLst/>
              <a:cxnLst/>
              <a:rect l="l" t="t" r="r" b="b"/>
              <a:pathLst>
                <a:path w="16145" h="46834" extrusionOk="0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5;p24">
              <a:extLst>
                <a:ext uri="{FF2B5EF4-FFF2-40B4-BE49-F238E27FC236}">
                  <a16:creationId xmlns:a16="http://schemas.microsoft.com/office/drawing/2014/main" id="{97F96A39-4445-1BB8-ADE3-051918F1DC52}"/>
                </a:ext>
              </a:extLst>
            </p:cNvPr>
            <p:cNvSpPr/>
            <p:nvPr/>
          </p:nvSpPr>
          <p:spPr>
            <a:xfrm>
              <a:off x="3061738" y="3252500"/>
              <a:ext cx="294400" cy="579875"/>
            </a:xfrm>
            <a:custGeom>
              <a:avLst/>
              <a:gdLst/>
              <a:ahLst/>
              <a:cxnLst/>
              <a:rect l="l" t="t" r="r" b="b"/>
              <a:pathLst>
                <a:path w="11776" h="23195" extrusionOk="0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6;p24">
              <a:extLst>
                <a:ext uri="{FF2B5EF4-FFF2-40B4-BE49-F238E27FC236}">
                  <a16:creationId xmlns:a16="http://schemas.microsoft.com/office/drawing/2014/main" id="{49942539-DB23-5459-A16F-FC4F02E7431F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7;p24">
              <a:extLst>
                <a:ext uri="{FF2B5EF4-FFF2-40B4-BE49-F238E27FC236}">
                  <a16:creationId xmlns:a16="http://schemas.microsoft.com/office/drawing/2014/main" id="{B6CD7CB4-CF0F-F65C-0B59-2C9AAA67FC7E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8;p24">
              <a:extLst>
                <a:ext uri="{FF2B5EF4-FFF2-40B4-BE49-F238E27FC236}">
                  <a16:creationId xmlns:a16="http://schemas.microsoft.com/office/drawing/2014/main" id="{18B3CA17-1301-B451-7A08-F4C3FB3E5253}"/>
                </a:ext>
              </a:extLst>
            </p:cNvPr>
            <p:cNvSpPr/>
            <p:nvPr/>
          </p:nvSpPr>
          <p:spPr>
            <a:xfrm>
              <a:off x="2963338" y="2044250"/>
              <a:ext cx="417825" cy="1190875"/>
            </a:xfrm>
            <a:custGeom>
              <a:avLst/>
              <a:gdLst/>
              <a:ahLst/>
              <a:cxnLst/>
              <a:rect l="l" t="t" r="r" b="b"/>
              <a:pathLst>
                <a:path w="16713" h="47635" extrusionOk="0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;p24">
              <a:extLst>
                <a:ext uri="{FF2B5EF4-FFF2-40B4-BE49-F238E27FC236}">
                  <a16:creationId xmlns:a16="http://schemas.microsoft.com/office/drawing/2014/main" id="{AC2775F5-5FF4-E2BD-E9BF-8231FAD744ED}"/>
                </a:ext>
              </a:extLst>
            </p:cNvPr>
            <p:cNvSpPr/>
            <p:nvPr/>
          </p:nvSpPr>
          <p:spPr>
            <a:xfrm>
              <a:off x="3034213" y="2384975"/>
              <a:ext cx="281900" cy="581625"/>
            </a:xfrm>
            <a:custGeom>
              <a:avLst/>
              <a:gdLst/>
              <a:ahLst/>
              <a:cxnLst/>
              <a:rect l="l" t="t" r="r" b="b"/>
              <a:pathLst>
                <a:path w="11276" h="23265" extrusionOk="0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0;p24">
              <a:extLst>
                <a:ext uri="{FF2B5EF4-FFF2-40B4-BE49-F238E27FC236}">
                  <a16:creationId xmlns:a16="http://schemas.microsoft.com/office/drawing/2014/main" id="{DBA1A851-04D0-AA2A-1F0C-DB6ABA3C3F7D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1;p24">
              <a:extLst>
                <a:ext uri="{FF2B5EF4-FFF2-40B4-BE49-F238E27FC236}">
                  <a16:creationId xmlns:a16="http://schemas.microsoft.com/office/drawing/2014/main" id="{0D3787B0-3FD5-099B-32CE-697D959618FC}"/>
                </a:ext>
              </a:extLst>
            </p:cNvPr>
            <p:cNvSpPr/>
            <p:nvPr/>
          </p:nvSpPr>
          <p:spPr>
            <a:xfrm>
              <a:off x="2688138" y="3421075"/>
              <a:ext cx="358625" cy="1074125"/>
            </a:xfrm>
            <a:custGeom>
              <a:avLst/>
              <a:gdLst/>
              <a:ahLst/>
              <a:cxnLst/>
              <a:rect l="l" t="t" r="r" b="b"/>
              <a:pathLst>
                <a:path w="14345" h="42965" extrusionOk="0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2;p24">
              <a:extLst>
                <a:ext uri="{FF2B5EF4-FFF2-40B4-BE49-F238E27FC236}">
                  <a16:creationId xmlns:a16="http://schemas.microsoft.com/office/drawing/2014/main" id="{75C7AF39-0B69-5CFB-EF49-9489675C386F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3;p24">
              <a:extLst>
                <a:ext uri="{FF2B5EF4-FFF2-40B4-BE49-F238E27FC236}">
                  <a16:creationId xmlns:a16="http://schemas.microsoft.com/office/drawing/2014/main" id="{1D910580-E456-D4A2-35FC-49B93784E995}"/>
                </a:ext>
              </a:extLst>
            </p:cNvPr>
            <p:cNvSpPr/>
            <p:nvPr/>
          </p:nvSpPr>
          <p:spPr>
            <a:xfrm>
              <a:off x="2769038" y="3697600"/>
              <a:ext cx="199325" cy="544925"/>
            </a:xfrm>
            <a:custGeom>
              <a:avLst/>
              <a:gdLst/>
              <a:ahLst/>
              <a:cxnLst/>
              <a:rect l="l" t="t" r="r" b="b"/>
              <a:pathLst>
                <a:path w="7973" h="21797" extrusionOk="0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4;p24">
              <a:extLst>
                <a:ext uri="{FF2B5EF4-FFF2-40B4-BE49-F238E27FC236}">
                  <a16:creationId xmlns:a16="http://schemas.microsoft.com/office/drawing/2014/main" id="{FCE435E3-6F6D-3206-4765-D1A4A143C0C9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5;p24">
              <a:extLst>
                <a:ext uri="{FF2B5EF4-FFF2-40B4-BE49-F238E27FC236}">
                  <a16:creationId xmlns:a16="http://schemas.microsoft.com/office/drawing/2014/main" id="{3CCC2B3F-8304-5FE5-E5EB-AEA690BA3AE1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6;p24">
              <a:extLst>
                <a:ext uri="{FF2B5EF4-FFF2-40B4-BE49-F238E27FC236}">
                  <a16:creationId xmlns:a16="http://schemas.microsoft.com/office/drawing/2014/main" id="{2A2A96C6-A0E2-C9F2-2733-7F55F89367F5}"/>
                </a:ext>
              </a:extLst>
            </p:cNvPr>
            <p:cNvSpPr/>
            <p:nvPr/>
          </p:nvSpPr>
          <p:spPr>
            <a:xfrm>
              <a:off x="3443688" y="4224150"/>
              <a:ext cx="427000" cy="1238400"/>
            </a:xfrm>
            <a:custGeom>
              <a:avLst/>
              <a:gdLst/>
              <a:ahLst/>
              <a:cxnLst/>
              <a:rect l="l" t="t" r="r" b="b"/>
              <a:pathLst>
                <a:path w="17080" h="49536" extrusionOk="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7;p24">
              <a:extLst>
                <a:ext uri="{FF2B5EF4-FFF2-40B4-BE49-F238E27FC236}">
                  <a16:creationId xmlns:a16="http://schemas.microsoft.com/office/drawing/2014/main" id="{61B31063-E06E-756E-B450-A64296730B5D}"/>
                </a:ext>
              </a:extLst>
            </p:cNvPr>
            <p:cNvSpPr/>
            <p:nvPr/>
          </p:nvSpPr>
          <p:spPr>
            <a:xfrm>
              <a:off x="3542088" y="4580050"/>
              <a:ext cx="226850" cy="515575"/>
            </a:xfrm>
            <a:custGeom>
              <a:avLst/>
              <a:gdLst/>
              <a:ahLst/>
              <a:cxnLst/>
              <a:rect l="l" t="t" r="r" b="b"/>
              <a:pathLst>
                <a:path w="9074" h="20623" extrusionOk="0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8;p24">
              <a:extLst>
                <a:ext uri="{FF2B5EF4-FFF2-40B4-BE49-F238E27FC236}">
                  <a16:creationId xmlns:a16="http://schemas.microsoft.com/office/drawing/2014/main" id="{19576B64-3719-EE16-07F3-906AACD09805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9;p24">
              <a:extLst>
                <a:ext uri="{FF2B5EF4-FFF2-40B4-BE49-F238E27FC236}">
                  <a16:creationId xmlns:a16="http://schemas.microsoft.com/office/drawing/2014/main" id="{8571A2F0-3313-9FC9-DFDD-E1459F69C04B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0;p24">
              <a:extLst>
                <a:ext uri="{FF2B5EF4-FFF2-40B4-BE49-F238E27FC236}">
                  <a16:creationId xmlns:a16="http://schemas.microsoft.com/office/drawing/2014/main" id="{4BE45E1A-C917-5418-C210-BA687BF503EB}"/>
                </a:ext>
              </a:extLst>
            </p:cNvPr>
            <p:cNvSpPr/>
            <p:nvPr/>
          </p:nvSpPr>
          <p:spPr>
            <a:xfrm>
              <a:off x="3417838" y="3338500"/>
              <a:ext cx="443675" cy="1261775"/>
            </a:xfrm>
            <a:custGeom>
              <a:avLst/>
              <a:gdLst/>
              <a:ahLst/>
              <a:cxnLst/>
              <a:rect l="l" t="t" r="r" b="b"/>
              <a:pathLst>
                <a:path w="17747" h="50471" extrusionOk="0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1;p24">
              <a:extLst>
                <a:ext uri="{FF2B5EF4-FFF2-40B4-BE49-F238E27FC236}">
                  <a16:creationId xmlns:a16="http://schemas.microsoft.com/office/drawing/2014/main" id="{45D7452F-135E-9081-7FE4-983E57217C7F}"/>
                </a:ext>
              </a:extLst>
            </p:cNvPr>
            <p:cNvSpPr/>
            <p:nvPr/>
          </p:nvSpPr>
          <p:spPr>
            <a:xfrm>
              <a:off x="3543763" y="3590150"/>
              <a:ext cx="185150" cy="736875"/>
            </a:xfrm>
            <a:custGeom>
              <a:avLst/>
              <a:gdLst/>
              <a:ahLst/>
              <a:cxnLst/>
              <a:rect l="l" t="t" r="r" b="b"/>
              <a:pathLst>
                <a:path w="7406" h="29475" extrusionOk="0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2;p24">
              <a:extLst>
                <a:ext uri="{FF2B5EF4-FFF2-40B4-BE49-F238E27FC236}">
                  <a16:creationId xmlns:a16="http://schemas.microsoft.com/office/drawing/2014/main" id="{C8EE2BBB-3DB7-5F19-5E3C-79AB7776C0F3}"/>
                </a:ext>
              </a:extLst>
            </p:cNvPr>
            <p:cNvSpPr/>
            <p:nvPr/>
          </p:nvSpPr>
          <p:spPr>
            <a:xfrm>
              <a:off x="3044238" y="3803000"/>
              <a:ext cx="386125" cy="1139175"/>
            </a:xfrm>
            <a:custGeom>
              <a:avLst/>
              <a:gdLst/>
              <a:ahLst/>
              <a:cxnLst/>
              <a:rect l="l" t="t" r="r" b="b"/>
              <a:pathLst>
                <a:path w="15445" h="45567" extrusionOk="0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3;p24">
              <a:extLst>
                <a:ext uri="{FF2B5EF4-FFF2-40B4-BE49-F238E27FC236}">
                  <a16:creationId xmlns:a16="http://schemas.microsoft.com/office/drawing/2014/main" id="{B871C3B4-01EB-6FAD-7EEB-3865676C0402}"/>
                </a:ext>
              </a:extLst>
            </p:cNvPr>
            <p:cNvSpPr/>
            <p:nvPr/>
          </p:nvSpPr>
          <p:spPr>
            <a:xfrm>
              <a:off x="3044238" y="3803000"/>
              <a:ext cx="386950" cy="1139175"/>
            </a:xfrm>
            <a:custGeom>
              <a:avLst/>
              <a:gdLst/>
              <a:ahLst/>
              <a:cxnLst/>
              <a:rect l="l" t="t" r="r" b="b"/>
              <a:pathLst>
                <a:path w="15478" h="45567" extrusionOk="0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4;p24">
              <a:extLst>
                <a:ext uri="{FF2B5EF4-FFF2-40B4-BE49-F238E27FC236}">
                  <a16:creationId xmlns:a16="http://schemas.microsoft.com/office/drawing/2014/main" id="{12D6E197-C195-2A2F-2981-B4C35CE3400F}"/>
                </a:ext>
              </a:extLst>
            </p:cNvPr>
            <p:cNvSpPr/>
            <p:nvPr/>
          </p:nvSpPr>
          <p:spPr>
            <a:xfrm>
              <a:off x="3042563" y="3798000"/>
              <a:ext cx="390300" cy="1150850"/>
            </a:xfrm>
            <a:custGeom>
              <a:avLst/>
              <a:gdLst/>
              <a:ahLst/>
              <a:cxnLst/>
              <a:rect l="l" t="t" r="r" b="b"/>
              <a:pathLst>
                <a:path w="15612" h="46034" extrusionOk="0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5;p24">
              <a:extLst>
                <a:ext uri="{FF2B5EF4-FFF2-40B4-BE49-F238E27FC236}">
                  <a16:creationId xmlns:a16="http://schemas.microsoft.com/office/drawing/2014/main" id="{F8197DDC-BF56-E3B0-4011-C7BAB6FAEAD9}"/>
                </a:ext>
              </a:extLst>
            </p:cNvPr>
            <p:cNvSpPr/>
            <p:nvPr/>
          </p:nvSpPr>
          <p:spPr>
            <a:xfrm>
              <a:off x="3140963" y="4123775"/>
              <a:ext cx="133450" cy="433975"/>
            </a:xfrm>
            <a:custGeom>
              <a:avLst/>
              <a:gdLst/>
              <a:ahLst/>
              <a:cxnLst/>
              <a:rect l="l" t="t" r="r" b="b"/>
              <a:pathLst>
                <a:path w="5338" h="17359" extrusionOk="0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6;p24">
              <a:extLst>
                <a:ext uri="{FF2B5EF4-FFF2-40B4-BE49-F238E27FC236}">
                  <a16:creationId xmlns:a16="http://schemas.microsoft.com/office/drawing/2014/main" id="{D3349A43-395E-19E8-7B23-A24C73E92553}"/>
                </a:ext>
              </a:extLst>
            </p:cNvPr>
            <p:cNvSpPr/>
            <p:nvPr/>
          </p:nvSpPr>
          <p:spPr>
            <a:xfrm>
              <a:off x="3274388" y="4403450"/>
              <a:ext cx="63400" cy="262700"/>
            </a:xfrm>
            <a:custGeom>
              <a:avLst/>
              <a:gdLst/>
              <a:ahLst/>
              <a:cxnLst/>
              <a:rect l="l" t="t" r="r" b="b"/>
              <a:pathLst>
                <a:path w="2536" h="10508" extrusionOk="0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7;p24">
              <a:extLst>
                <a:ext uri="{FF2B5EF4-FFF2-40B4-BE49-F238E27FC236}">
                  <a16:creationId xmlns:a16="http://schemas.microsoft.com/office/drawing/2014/main" id="{DA38B279-BDE1-0659-F22B-84BE463EF265}"/>
                </a:ext>
              </a:extLst>
            </p:cNvPr>
            <p:cNvSpPr/>
            <p:nvPr/>
          </p:nvSpPr>
          <p:spPr>
            <a:xfrm>
              <a:off x="2573063" y="1325400"/>
              <a:ext cx="3997875" cy="1386850"/>
            </a:xfrm>
            <a:custGeom>
              <a:avLst/>
              <a:gdLst/>
              <a:ahLst/>
              <a:cxnLst/>
              <a:rect l="l" t="t" r="r" b="b"/>
              <a:pathLst>
                <a:path w="159915" h="55474" extrusionOk="0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8;p24">
              <a:extLst>
                <a:ext uri="{FF2B5EF4-FFF2-40B4-BE49-F238E27FC236}">
                  <a16:creationId xmlns:a16="http://schemas.microsoft.com/office/drawing/2014/main" id="{D160F140-0FB1-457B-7080-14F06B233CD3}"/>
                </a:ext>
              </a:extLst>
            </p:cNvPr>
            <p:cNvSpPr/>
            <p:nvPr/>
          </p:nvSpPr>
          <p:spPr>
            <a:xfrm>
              <a:off x="2618938" y="1589750"/>
              <a:ext cx="1157500" cy="391975"/>
            </a:xfrm>
            <a:custGeom>
              <a:avLst/>
              <a:gdLst/>
              <a:ahLst/>
              <a:cxnLst/>
              <a:rect l="l" t="t" r="r" b="b"/>
              <a:pathLst>
                <a:path w="46300" h="15679" extrusionOk="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9;p24">
              <a:extLst>
                <a:ext uri="{FF2B5EF4-FFF2-40B4-BE49-F238E27FC236}">
                  <a16:creationId xmlns:a16="http://schemas.microsoft.com/office/drawing/2014/main" id="{7C6C5182-0E4B-2513-CF9C-5F7C1B55304B}"/>
                </a:ext>
              </a:extLst>
            </p:cNvPr>
            <p:cNvSpPr/>
            <p:nvPr/>
          </p:nvSpPr>
          <p:spPr>
            <a:xfrm>
              <a:off x="2618938" y="1589750"/>
              <a:ext cx="1158350" cy="391975"/>
            </a:xfrm>
            <a:custGeom>
              <a:avLst/>
              <a:gdLst/>
              <a:ahLst/>
              <a:cxnLst/>
              <a:rect l="l" t="t" r="r" b="b"/>
              <a:pathLst>
                <a:path w="46334" h="15679" extrusionOk="0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0;p24">
              <a:extLst>
                <a:ext uri="{FF2B5EF4-FFF2-40B4-BE49-F238E27FC236}">
                  <a16:creationId xmlns:a16="http://schemas.microsoft.com/office/drawing/2014/main" id="{C891DD8A-787E-9813-6F0F-0A41ABFD5C6D}"/>
                </a:ext>
              </a:extLst>
            </p:cNvPr>
            <p:cNvSpPr/>
            <p:nvPr/>
          </p:nvSpPr>
          <p:spPr>
            <a:xfrm>
              <a:off x="2613913" y="1588100"/>
              <a:ext cx="1169200" cy="396125"/>
            </a:xfrm>
            <a:custGeom>
              <a:avLst/>
              <a:gdLst/>
              <a:ahLst/>
              <a:cxnLst/>
              <a:rect l="l" t="t" r="r" b="b"/>
              <a:pathLst>
                <a:path w="46768" h="15845" extrusionOk="0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1;p24">
              <a:extLst>
                <a:ext uri="{FF2B5EF4-FFF2-40B4-BE49-F238E27FC236}">
                  <a16:creationId xmlns:a16="http://schemas.microsoft.com/office/drawing/2014/main" id="{553CB560-673F-DD78-7CC4-230E079EC63E}"/>
                </a:ext>
              </a:extLst>
            </p:cNvPr>
            <p:cNvSpPr/>
            <p:nvPr/>
          </p:nvSpPr>
          <p:spPr>
            <a:xfrm>
              <a:off x="2946663" y="1693175"/>
              <a:ext cx="466200" cy="159300"/>
            </a:xfrm>
            <a:custGeom>
              <a:avLst/>
              <a:gdLst/>
              <a:ahLst/>
              <a:cxnLst/>
              <a:rect l="l" t="t" r="r" b="b"/>
              <a:pathLst>
                <a:path w="18648" h="6372" extrusionOk="0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2;p24">
              <a:extLst>
                <a:ext uri="{FF2B5EF4-FFF2-40B4-BE49-F238E27FC236}">
                  <a16:creationId xmlns:a16="http://schemas.microsoft.com/office/drawing/2014/main" id="{FBF083DD-A5FB-B9A9-EF7A-1F5832AEB431}"/>
                </a:ext>
              </a:extLst>
            </p:cNvPr>
            <p:cNvSpPr/>
            <p:nvPr/>
          </p:nvSpPr>
          <p:spPr>
            <a:xfrm>
              <a:off x="2989188" y="1862450"/>
              <a:ext cx="1256750" cy="452025"/>
            </a:xfrm>
            <a:custGeom>
              <a:avLst/>
              <a:gdLst/>
              <a:ahLst/>
              <a:cxnLst/>
              <a:rect l="l" t="t" r="r" b="b"/>
              <a:pathLst>
                <a:path w="50270" h="18081" extrusionOk="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3;p24">
              <a:extLst>
                <a:ext uri="{FF2B5EF4-FFF2-40B4-BE49-F238E27FC236}">
                  <a16:creationId xmlns:a16="http://schemas.microsoft.com/office/drawing/2014/main" id="{CA358E77-8626-9C98-1D4A-0571BDB53FFC}"/>
                </a:ext>
              </a:extLst>
            </p:cNvPr>
            <p:cNvSpPr/>
            <p:nvPr/>
          </p:nvSpPr>
          <p:spPr>
            <a:xfrm>
              <a:off x="3457863" y="2140150"/>
              <a:ext cx="133450" cy="48400"/>
            </a:xfrm>
            <a:custGeom>
              <a:avLst/>
              <a:gdLst/>
              <a:ahLst/>
              <a:cxnLst/>
              <a:rect l="l" t="t" r="r" b="b"/>
              <a:pathLst>
                <a:path w="5338" h="1936" extrusionOk="0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4;p24">
              <a:extLst>
                <a:ext uri="{FF2B5EF4-FFF2-40B4-BE49-F238E27FC236}">
                  <a16:creationId xmlns:a16="http://schemas.microsoft.com/office/drawing/2014/main" id="{6E8FC6DE-7908-8BEF-5436-C490B18CBC12}"/>
                </a:ext>
              </a:extLst>
            </p:cNvPr>
            <p:cNvSpPr/>
            <p:nvPr/>
          </p:nvSpPr>
          <p:spPr>
            <a:xfrm>
              <a:off x="3358613" y="2080425"/>
              <a:ext cx="426175" cy="74750"/>
            </a:xfrm>
            <a:custGeom>
              <a:avLst/>
              <a:gdLst/>
              <a:ahLst/>
              <a:cxnLst/>
              <a:rect l="l" t="t" r="r" b="b"/>
              <a:pathLst>
                <a:path w="17047" h="2990" extrusionOk="0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5;p24">
              <a:extLst>
                <a:ext uri="{FF2B5EF4-FFF2-40B4-BE49-F238E27FC236}">
                  <a16:creationId xmlns:a16="http://schemas.microsoft.com/office/drawing/2014/main" id="{69E0F5E8-EBFD-5B32-B99B-C4982CFEB8B5}"/>
                </a:ext>
              </a:extLst>
            </p:cNvPr>
            <p:cNvSpPr/>
            <p:nvPr/>
          </p:nvSpPr>
          <p:spPr>
            <a:xfrm>
              <a:off x="3288563" y="2021625"/>
              <a:ext cx="646325" cy="105200"/>
            </a:xfrm>
            <a:custGeom>
              <a:avLst/>
              <a:gdLst/>
              <a:ahLst/>
              <a:cxnLst/>
              <a:rect l="l" t="t" r="r" b="b"/>
              <a:pathLst>
                <a:path w="25853" h="4208" extrusionOk="0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6;p24">
              <a:extLst>
                <a:ext uri="{FF2B5EF4-FFF2-40B4-BE49-F238E27FC236}">
                  <a16:creationId xmlns:a16="http://schemas.microsoft.com/office/drawing/2014/main" id="{0A6FBEA8-B09F-820E-0987-B51BCDDB115E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7;p24">
              <a:extLst>
                <a:ext uri="{FF2B5EF4-FFF2-40B4-BE49-F238E27FC236}">
                  <a16:creationId xmlns:a16="http://schemas.microsoft.com/office/drawing/2014/main" id="{CADBBFB8-C27C-F250-4F76-2ED687418B3C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8;p24">
              <a:extLst>
                <a:ext uri="{FF2B5EF4-FFF2-40B4-BE49-F238E27FC236}">
                  <a16:creationId xmlns:a16="http://schemas.microsoft.com/office/drawing/2014/main" id="{188A8863-FAF1-9D7D-6CC4-5133C4ACF437}"/>
                </a:ext>
              </a:extLst>
            </p:cNvPr>
            <p:cNvSpPr/>
            <p:nvPr/>
          </p:nvSpPr>
          <p:spPr>
            <a:xfrm>
              <a:off x="4270113" y="1336250"/>
              <a:ext cx="1127500" cy="346925"/>
            </a:xfrm>
            <a:custGeom>
              <a:avLst/>
              <a:gdLst/>
              <a:ahLst/>
              <a:cxnLst/>
              <a:rect l="l" t="t" r="r" b="b"/>
              <a:pathLst>
                <a:path w="45100" h="13877" extrusionOk="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9;p24">
              <a:extLst>
                <a:ext uri="{FF2B5EF4-FFF2-40B4-BE49-F238E27FC236}">
                  <a16:creationId xmlns:a16="http://schemas.microsoft.com/office/drawing/2014/main" id="{429A7A62-2D28-E723-F009-696C21641792}"/>
                </a:ext>
              </a:extLst>
            </p:cNvPr>
            <p:cNvSpPr/>
            <p:nvPr/>
          </p:nvSpPr>
          <p:spPr>
            <a:xfrm>
              <a:off x="4512788" y="1416300"/>
              <a:ext cx="628800" cy="175975"/>
            </a:xfrm>
            <a:custGeom>
              <a:avLst/>
              <a:gdLst/>
              <a:ahLst/>
              <a:cxnLst/>
              <a:rect l="l" t="t" r="r" b="b"/>
              <a:pathLst>
                <a:path w="25152" h="7039" extrusionOk="0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0;p24">
              <a:extLst>
                <a:ext uri="{FF2B5EF4-FFF2-40B4-BE49-F238E27FC236}">
                  <a16:creationId xmlns:a16="http://schemas.microsoft.com/office/drawing/2014/main" id="{B71CE958-F73A-7B46-06F9-536EF2D1F70B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1;p24">
              <a:extLst>
                <a:ext uri="{FF2B5EF4-FFF2-40B4-BE49-F238E27FC236}">
                  <a16:creationId xmlns:a16="http://schemas.microsoft.com/office/drawing/2014/main" id="{05169224-644B-1CFB-29FE-958CBFFD6563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62;p24">
              <a:extLst>
                <a:ext uri="{FF2B5EF4-FFF2-40B4-BE49-F238E27FC236}">
                  <a16:creationId xmlns:a16="http://schemas.microsoft.com/office/drawing/2014/main" id="{C74550ED-2F9F-1B48-0708-6691B0EC8CEC}"/>
                </a:ext>
              </a:extLst>
            </p:cNvPr>
            <p:cNvSpPr/>
            <p:nvPr/>
          </p:nvSpPr>
          <p:spPr>
            <a:xfrm>
              <a:off x="3885663" y="1714850"/>
              <a:ext cx="1232575" cy="420325"/>
            </a:xfrm>
            <a:custGeom>
              <a:avLst/>
              <a:gdLst/>
              <a:ahLst/>
              <a:cxnLst/>
              <a:rect l="l" t="t" r="r" b="b"/>
              <a:pathLst>
                <a:path w="49303" h="16813" extrusionOk="0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63;p24">
              <a:extLst>
                <a:ext uri="{FF2B5EF4-FFF2-40B4-BE49-F238E27FC236}">
                  <a16:creationId xmlns:a16="http://schemas.microsoft.com/office/drawing/2014/main" id="{514253A7-044D-BE50-DCB0-9E57D04F91CC}"/>
                </a:ext>
              </a:extLst>
            </p:cNvPr>
            <p:cNvSpPr/>
            <p:nvPr/>
          </p:nvSpPr>
          <p:spPr>
            <a:xfrm>
              <a:off x="4180038" y="1825750"/>
              <a:ext cx="685525" cy="188850"/>
            </a:xfrm>
            <a:custGeom>
              <a:avLst/>
              <a:gdLst/>
              <a:ahLst/>
              <a:cxnLst/>
              <a:rect l="l" t="t" r="r" b="b"/>
              <a:pathLst>
                <a:path w="27421" h="7554" extrusionOk="0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64;p24">
              <a:extLst>
                <a:ext uri="{FF2B5EF4-FFF2-40B4-BE49-F238E27FC236}">
                  <a16:creationId xmlns:a16="http://schemas.microsoft.com/office/drawing/2014/main" id="{F7F5877D-DCB0-034B-F0A0-56ED564E4717}"/>
                </a:ext>
              </a:extLst>
            </p:cNvPr>
            <p:cNvSpPr/>
            <p:nvPr/>
          </p:nvSpPr>
          <p:spPr>
            <a:xfrm>
              <a:off x="3748913" y="1563575"/>
              <a:ext cx="654650" cy="148875"/>
            </a:xfrm>
            <a:custGeom>
              <a:avLst/>
              <a:gdLst/>
              <a:ahLst/>
              <a:cxnLst/>
              <a:rect l="l" t="t" r="r" b="b"/>
              <a:pathLst>
                <a:path w="26186" h="5955" extrusionOk="0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65;p24">
              <a:extLst>
                <a:ext uri="{FF2B5EF4-FFF2-40B4-BE49-F238E27FC236}">
                  <a16:creationId xmlns:a16="http://schemas.microsoft.com/office/drawing/2014/main" id="{8C0C94D0-7F5A-B0E8-2C6F-62E5E178194C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6;p24">
              <a:extLst>
                <a:ext uri="{FF2B5EF4-FFF2-40B4-BE49-F238E27FC236}">
                  <a16:creationId xmlns:a16="http://schemas.microsoft.com/office/drawing/2014/main" id="{51293BF8-7BC7-7A8B-4B7F-60BC20D15339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7;p24">
              <a:extLst>
                <a:ext uri="{FF2B5EF4-FFF2-40B4-BE49-F238E27FC236}">
                  <a16:creationId xmlns:a16="http://schemas.microsoft.com/office/drawing/2014/main" id="{672A0737-6324-F20A-D6DE-45977900917C}"/>
                </a:ext>
              </a:extLst>
            </p:cNvPr>
            <p:cNvSpPr/>
            <p:nvPr/>
          </p:nvSpPr>
          <p:spPr>
            <a:xfrm>
              <a:off x="3416163" y="2173500"/>
              <a:ext cx="1359325" cy="519575"/>
            </a:xfrm>
            <a:custGeom>
              <a:avLst/>
              <a:gdLst/>
              <a:ahLst/>
              <a:cxnLst/>
              <a:rect l="l" t="t" r="r" b="b"/>
              <a:pathLst>
                <a:path w="54373" h="20783" extrusionOk="0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68;p24">
              <a:extLst>
                <a:ext uri="{FF2B5EF4-FFF2-40B4-BE49-F238E27FC236}">
                  <a16:creationId xmlns:a16="http://schemas.microsoft.com/office/drawing/2014/main" id="{81BD381B-F70B-DB74-3C3A-B4A7F6FA0378}"/>
                </a:ext>
              </a:extLst>
            </p:cNvPr>
            <p:cNvSpPr/>
            <p:nvPr/>
          </p:nvSpPr>
          <p:spPr>
            <a:xfrm>
              <a:off x="3764738" y="2327150"/>
              <a:ext cx="689700" cy="163900"/>
            </a:xfrm>
            <a:custGeom>
              <a:avLst/>
              <a:gdLst/>
              <a:ahLst/>
              <a:cxnLst/>
              <a:rect l="l" t="t" r="r" b="b"/>
              <a:pathLst>
                <a:path w="27588" h="6556" extrusionOk="0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69;p24">
              <a:extLst>
                <a:ext uri="{FF2B5EF4-FFF2-40B4-BE49-F238E27FC236}">
                  <a16:creationId xmlns:a16="http://schemas.microsoft.com/office/drawing/2014/main" id="{1C5AADCC-7186-90ED-8EB2-FD095E873EBC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0;p24">
              <a:extLst>
                <a:ext uri="{FF2B5EF4-FFF2-40B4-BE49-F238E27FC236}">
                  <a16:creationId xmlns:a16="http://schemas.microsoft.com/office/drawing/2014/main" id="{8D19219C-A151-1CCC-4026-C75507D6A749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1;p24">
              <a:extLst>
                <a:ext uri="{FF2B5EF4-FFF2-40B4-BE49-F238E27FC236}">
                  <a16:creationId xmlns:a16="http://schemas.microsoft.com/office/drawing/2014/main" id="{0A9645DC-FA80-F49D-C0E3-6AADDA1951FD}"/>
                </a:ext>
              </a:extLst>
            </p:cNvPr>
            <p:cNvSpPr/>
            <p:nvPr/>
          </p:nvSpPr>
          <p:spPr>
            <a:xfrm>
              <a:off x="5224963" y="1849100"/>
              <a:ext cx="1300950" cy="444525"/>
            </a:xfrm>
            <a:custGeom>
              <a:avLst/>
              <a:gdLst/>
              <a:ahLst/>
              <a:cxnLst/>
              <a:rect l="l" t="t" r="r" b="b"/>
              <a:pathLst>
                <a:path w="52038" h="17781" extrusionOk="0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2;p24">
              <a:extLst>
                <a:ext uri="{FF2B5EF4-FFF2-40B4-BE49-F238E27FC236}">
                  <a16:creationId xmlns:a16="http://schemas.microsoft.com/office/drawing/2014/main" id="{858AC494-E15A-860F-4CBC-EA1950A3EFEF}"/>
                </a:ext>
              </a:extLst>
            </p:cNvPr>
            <p:cNvSpPr/>
            <p:nvPr/>
          </p:nvSpPr>
          <p:spPr>
            <a:xfrm>
              <a:off x="5609388" y="1962200"/>
              <a:ext cx="498725" cy="199650"/>
            </a:xfrm>
            <a:custGeom>
              <a:avLst/>
              <a:gdLst/>
              <a:ahLst/>
              <a:cxnLst/>
              <a:rect l="l" t="t" r="r" b="b"/>
              <a:pathLst>
                <a:path w="19949" h="7986" extrusionOk="0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3;p24">
              <a:extLst>
                <a:ext uri="{FF2B5EF4-FFF2-40B4-BE49-F238E27FC236}">
                  <a16:creationId xmlns:a16="http://schemas.microsoft.com/office/drawing/2014/main" id="{461F400C-A7A9-612B-379B-A7EEF8BB1BE8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4;p24">
              <a:extLst>
                <a:ext uri="{FF2B5EF4-FFF2-40B4-BE49-F238E27FC236}">
                  <a16:creationId xmlns:a16="http://schemas.microsoft.com/office/drawing/2014/main" id="{8A232F22-783A-FC88-29B9-2CC329EA7164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5;p24">
              <a:extLst>
                <a:ext uri="{FF2B5EF4-FFF2-40B4-BE49-F238E27FC236}">
                  <a16:creationId xmlns:a16="http://schemas.microsoft.com/office/drawing/2014/main" id="{F486AB06-F917-6A28-839F-610E35E90630}"/>
                </a:ext>
              </a:extLst>
            </p:cNvPr>
            <p:cNvSpPr/>
            <p:nvPr/>
          </p:nvSpPr>
          <p:spPr>
            <a:xfrm>
              <a:off x="4718763" y="1577250"/>
              <a:ext cx="1207550" cy="391975"/>
            </a:xfrm>
            <a:custGeom>
              <a:avLst/>
              <a:gdLst/>
              <a:ahLst/>
              <a:cxnLst/>
              <a:rect l="l" t="t" r="r" b="b"/>
              <a:pathLst>
                <a:path w="48302" h="15679" extrusionOk="0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6;p24">
              <a:extLst>
                <a:ext uri="{FF2B5EF4-FFF2-40B4-BE49-F238E27FC236}">
                  <a16:creationId xmlns:a16="http://schemas.microsoft.com/office/drawing/2014/main" id="{35DAC5FF-447E-C8F3-7B8B-BD40607B5693}"/>
                </a:ext>
              </a:extLst>
            </p:cNvPr>
            <p:cNvSpPr/>
            <p:nvPr/>
          </p:nvSpPr>
          <p:spPr>
            <a:xfrm>
              <a:off x="5021488" y="1653975"/>
              <a:ext cx="592925" cy="226850"/>
            </a:xfrm>
            <a:custGeom>
              <a:avLst/>
              <a:gdLst/>
              <a:ahLst/>
              <a:cxnLst/>
              <a:rect l="l" t="t" r="r" b="b"/>
              <a:pathLst>
                <a:path w="23717" h="9074" extrusionOk="0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7;p24">
              <a:extLst>
                <a:ext uri="{FF2B5EF4-FFF2-40B4-BE49-F238E27FC236}">
                  <a16:creationId xmlns:a16="http://schemas.microsoft.com/office/drawing/2014/main" id="{85191ED7-8AEF-17F3-417D-AB39B9AF71AD}"/>
                </a:ext>
              </a:extLst>
            </p:cNvPr>
            <p:cNvSpPr/>
            <p:nvPr/>
          </p:nvSpPr>
          <p:spPr>
            <a:xfrm>
              <a:off x="4361013" y="2006725"/>
              <a:ext cx="1316800" cy="476200"/>
            </a:xfrm>
            <a:custGeom>
              <a:avLst/>
              <a:gdLst/>
              <a:ahLst/>
              <a:cxnLst/>
              <a:rect l="l" t="t" r="r" b="b"/>
              <a:pathLst>
                <a:path w="52672" h="19048" extrusionOk="0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78;p24">
              <a:extLst>
                <a:ext uri="{FF2B5EF4-FFF2-40B4-BE49-F238E27FC236}">
                  <a16:creationId xmlns:a16="http://schemas.microsoft.com/office/drawing/2014/main" id="{8AECA572-5E03-7865-907C-43858AE0FDDC}"/>
                </a:ext>
              </a:extLst>
            </p:cNvPr>
            <p:cNvSpPr/>
            <p:nvPr/>
          </p:nvSpPr>
          <p:spPr>
            <a:xfrm>
              <a:off x="4361013" y="2006725"/>
              <a:ext cx="1317625" cy="475350"/>
            </a:xfrm>
            <a:custGeom>
              <a:avLst/>
              <a:gdLst/>
              <a:ahLst/>
              <a:cxnLst/>
              <a:rect l="l" t="t" r="r" b="b"/>
              <a:pathLst>
                <a:path w="52705" h="19014" extrusionOk="0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79;p24">
              <a:extLst>
                <a:ext uri="{FF2B5EF4-FFF2-40B4-BE49-F238E27FC236}">
                  <a16:creationId xmlns:a16="http://schemas.microsoft.com/office/drawing/2014/main" id="{473BC9AA-4877-A8EF-9249-BEE8B602E958}"/>
                </a:ext>
              </a:extLst>
            </p:cNvPr>
            <p:cNvSpPr/>
            <p:nvPr/>
          </p:nvSpPr>
          <p:spPr>
            <a:xfrm>
              <a:off x="4356013" y="2005050"/>
              <a:ext cx="1329300" cy="480375"/>
            </a:xfrm>
            <a:custGeom>
              <a:avLst/>
              <a:gdLst/>
              <a:ahLst/>
              <a:cxnLst/>
              <a:rect l="l" t="t" r="r" b="b"/>
              <a:pathLst>
                <a:path w="53172" h="19215" extrusionOk="0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0;p24">
              <a:extLst>
                <a:ext uri="{FF2B5EF4-FFF2-40B4-BE49-F238E27FC236}">
                  <a16:creationId xmlns:a16="http://schemas.microsoft.com/office/drawing/2014/main" id="{1285AB37-6020-3C4A-D520-783CB7867120}"/>
                </a:ext>
              </a:extLst>
            </p:cNvPr>
            <p:cNvSpPr/>
            <p:nvPr/>
          </p:nvSpPr>
          <p:spPr>
            <a:xfrm>
              <a:off x="4768788" y="2168500"/>
              <a:ext cx="426175" cy="171825"/>
            </a:xfrm>
            <a:custGeom>
              <a:avLst/>
              <a:gdLst/>
              <a:ahLst/>
              <a:cxnLst/>
              <a:rect l="l" t="t" r="r" b="b"/>
              <a:pathLst>
                <a:path w="17047" h="6873" extrusionOk="0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1;p24">
              <a:extLst>
                <a:ext uri="{FF2B5EF4-FFF2-40B4-BE49-F238E27FC236}">
                  <a16:creationId xmlns:a16="http://schemas.microsoft.com/office/drawing/2014/main" id="{CDF05ED5-43FC-9E46-1351-7D4BE2F33AE7}"/>
                </a:ext>
              </a:extLst>
            </p:cNvPr>
            <p:cNvSpPr/>
            <p:nvPr/>
          </p:nvSpPr>
          <p:spPr>
            <a:xfrm>
              <a:off x="5094863" y="2188525"/>
              <a:ext cx="264375" cy="109275"/>
            </a:xfrm>
            <a:custGeom>
              <a:avLst/>
              <a:gdLst/>
              <a:ahLst/>
              <a:cxnLst/>
              <a:rect l="l" t="t" r="r" b="b"/>
              <a:pathLst>
                <a:path w="10575" h="4371" extrusionOk="0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2;p24">
              <a:extLst>
                <a:ext uri="{FF2B5EF4-FFF2-40B4-BE49-F238E27FC236}">
                  <a16:creationId xmlns:a16="http://schemas.microsoft.com/office/drawing/2014/main" id="{69A10E55-1427-FC4B-D1B0-45976D41BD88}"/>
                </a:ext>
              </a:extLst>
            </p:cNvPr>
            <p:cNvSpPr/>
            <p:nvPr/>
          </p:nvSpPr>
          <p:spPr>
            <a:xfrm>
              <a:off x="3847313" y="2134325"/>
              <a:ext cx="2723625" cy="3369925"/>
            </a:xfrm>
            <a:custGeom>
              <a:avLst/>
              <a:gdLst/>
              <a:ahLst/>
              <a:cxnLst/>
              <a:rect l="l" t="t" r="r" b="b"/>
              <a:pathLst>
                <a:path w="108945" h="134797" extrusionOk="0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83;p24">
              <a:extLst>
                <a:ext uri="{FF2B5EF4-FFF2-40B4-BE49-F238E27FC236}">
                  <a16:creationId xmlns:a16="http://schemas.microsoft.com/office/drawing/2014/main" id="{91265898-088D-0309-A4A9-DFCD33FABFE3}"/>
                </a:ext>
              </a:extLst>
            </p:cNvPr>
            <p:cNvSpPr/>
            <p:nvPr/>
          </p:nvSpPr>
          <p:spPr>
            <a:xfrm>
              <a:off x="3886488" y="2547950"/>
              <a:ext cx="899850" cy="1116650"/>
            </a:xfrm>
            <a:custGeom>
              <a:avLst/>
              <a:gdLst/>
              <a:ahLst/>
              <a:cxnLst/>
              <a:rect l="l" t="t" r="r" b="b"/>
              <a:pathLst>
                <a:path w="35994" h="44666" extrusionOk="0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84;p24">
              <a:extLst>
                <a:ext uri="{FF2B5EF4-FFF2-40B4-BE49-F238E27FC236}">
                  <a16:creationId xmlns:a16="http://schemas.microsoft.com/office/drawing/2014/main" id="{216BC46F-A232-D221-9BFF-B282795CA2E1}"/>
                </a:ext>
              </a:extLst>
            </p:cNvPr>
            <p:cNvSpPr/>
            <p:nvPr/>
          </p:nvSpPr>
          <p:spPr>
            <a:xfrm>
              <a:off x="4059963" y="2867025"/>
              <a:ext cx="557925" cy="458800"/>
            </a:xfrm>
            <a:custGeom>
              <a:avLst/>
              <a:gdLst/>
              <a:ahLst/>
              <a:cxnLst/>
              <a:rect l="l" t="t" r="r" b="b"/>
              <a:pathLst>
                <a:path w="22317" h="18352" extrusionOk="0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85;p24">
              <a:extLst>
                <a:ext uri="{FF2B5EF4-FFF2-40B4-BE49-F238E27FC236}">
                  <a16:creationId xmlns:a16="http://schemas.microsoft.com/office/drawing/2014/main" id="{2830D506-DDF6-F433-E57A-9C4CE82EC87C}"/>
                </a:ext>
              </a:extLst>
            </p:cNvPr>
            <p:cNvSpPr/>
            <p:nvPr/>
          </p:nvSpPr>
          <p:spPr>
            <a:xfrm>
              <a:off x="3891513" y="3521975"/>
              <a:ext cx="872300" cy="1083300"/>
            </a:xfrm>
            <a:custGeom>
              <a:avLst/>
              <a:gdLst/>
              <a:ahLst/>
              <a:cxnLst/>
              <a:rect l="l" t="t" r="r" b="b"/>
              <a:pathLst>
                <a:path w="34892" h="43332" extrusionOk="0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86;p24">
              <a:extLst>
                <a:ext uri="{FF2B5EF4-FFF2-40B4-BE49-F238E27FC236}">
                  <a16:creationId xmlns:a16="http://schemas.microsoft.com/office/drawing/2014/main" id="{BF594A21-B6D0-A8AA-434E-CB8C88E59A4C}"/>
                </a:ext>
              </a:extLst>
            </p:cNvPr>
            <p:cNvSpPr/>
            <p:nvPr/>
          </p:nvSpPr>
          <p:spPr>
            <a:xfrm>
              <a:off x="4106663" y="4207975"/>
              <a:ext cx="120100" cy="121775"/>
            </a:xfrm>
            <a:custGeom>
              <a:avLst/>
              <a:gdLst/>
              <a:ahLst/>
              <a:cxnLst/>
              <a:rect l="l" t="t" r="r" b="b"/>
              <a:pathLst>
                <a:path w="4804" h="4871" extrusionOk="0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87;p24">
              <a:extLst>
                <a:ext uri="{FF2B5EF4-FFF2-40B4-BE49-F238E27FC236}">
                  <a16:creationId xmlns:a16="http://schemas.microsoft.com/office/drawing/2014/main" id="{D5B7438C-1815-B4B9-88A9-385519656D8E}"/>
                </a:ext>
              </a:extLst>
            </p:cNvPr>
            <p:cNvSpPr/>
            <p:nvPr/>
          </p:nvSpPr>
          <p:spPr>
            <a:xfrm>
              <a:off x="4110838" y="4044250"/>
              <a:ext cx="287725" cy="236625"/>
            </a:xfrm>
            <a:custGeom>
              <a:avLst/>
              <a:gdLst/>
              <a:ahLst/>
              <a:cxnLst/>
              <a:rect l="l" t="t" r="r" b="b"/>
              <a:pathLst>
                <a:path w="11509" h="9465" extrusionOk="0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88;p24">
              <a:extLst>
                <a:ext uri="{FF2B5EF4-FFF2-40B4-BE49-F238E27FC236}">
                  <a16:creationId xmlns:a16="http://schemas.microsoft.com/office/drawing/2014/main" id="{139ADAFB-159C-186A-8BF8-3E0AAF848E1A}"/>
                </a:ext>
              </a:extLst>
            </p:cNvPr>
            <p:cNvSpPr/>
            <p:nvPr/>
          </p:nvSpPr>
          <p:spPr>
            <a:xfrm>
              <a:off x="4110838" y="3885050"/>
              <a:ext cx="437000" cy="352450"/>
            </a:xfrm>
            <a:custGeom>
              <a:avLst/>
              <a:gdLst/>
              <a:ahLst/>
              <a:cxnLst/>
              <a:rect l="l" t="t" r="r" b="b"/>
              <a:pathLst>
                <a:path w="17480" h="14098" extrusionOk="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89;p24">
              <a:extLst>
                <a:ext uri="{FF2B5EF4-FFF2-40B4-BE49-F238E27FC236}">
                  <a16:creationId xmlns:a16="http://schemas.microsoft.com/office/drawing/2014/main" id="{B130CD08-9DA8-F5E1-2312-A75D0E17FBAB}"/>
                </a:ext>
              </a:extLst>
            </p:cNvPr>
            <p:cNvSpPr/>
            <p:nvPr/>
          </p:nvSpPr>
          <p:spPr>
            <a:xfrm>
              <a:off x="5715313" y="2174350"/>
              <a:ext cx="822275" cy="1030750"/>
            </a:xfrm>
            <a:custGeom>
              <a:avLst/>
              <a:gdLst/>
              <a:ahLst/>
              <a:cxnLst/>
              <a:rect l="l" t="t" r="r" b="b"/>
              <a:pathLst>
                <a:path w="32891" h="41230" extrusionOk="0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0;p24">
              <a:extLst>
                <a:ext uri="{FF2B5EF4-FFF2-40B4-BE49-F238E27FC236}">
                  <a16:creationId xmlns:a16="http://schemas.microsoft.com/office/drawing/2014/main" id="{9563AFCE-303C-BE4E-79F2-B247860EBDF1}"/>
                </a:ext>
              </a:extLst>
            </p:cNvPr>
            <p:cNvSpPr/>
            <p:nvPr/>
          </p:nvSpPr>
          <p:spPr>
            <a:xfrm>
              <a:off x="5715313" y="2174350"/>
              <a:ext cx="822275" cy="1029925"/>
            </a:xfrm>
            <a:custGeom>
              <a:avLst/>
              <a:gdLst/>
              <a:ahLst/>
              <a:cxnLst/>
              <a:rect l="l" t="t" r="r" b="b"/>
              <a:pathLst>
                <a:path w="32891" h="41197" extrusionOk="0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1;p24">
              <a:extLst>
                <a:ext uri="{FF2B5EF4-FFF2-40B4-BE49-F238E27FC236}">
                  <a16:creationId xmlns:a16="http://schemas.microsoft.com/office/drawing/2014/main" id="{392169B3-1A9D-062D-24CA-F19B2FAA2EC5}"/>
                </a:ext>
              </a:extLst>
            </p:cNvPr>
            <p:cNvSpPr/>
            <p:nvPr/>
          </p:nvSpPr>
          <p:spPr>
            <a:xfrm>
              <a:off x="5711963" y="2170175"/>
              <a:ext cx="829800" cy="1039925"/>
            </a:xfrm>
            <a:custGeom>
              <a:avLst/>
              <a:gdLst/>
              <a:ahLst/>
              <a:cxnLst/>
              <a:rect l="l" t="t" r="r" b="b"/>
              <a:pathLst>
                <a:path w="33192" h="41597" extrusionOk="0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2;p24">
              <a:extLst>
                <a:ext uri="{FF2B5EF4-FFF2-40B4-BE49-F238E27FC236}">
                  <a16:creationId xmlns:a16="http://schemas.microsoft.com/office/drawing/2014/main" id="{26D060CD-5D1B-C03C-5626-EAAB16CEDC3F}"/>
                </a:ext>
              </a:extLst>
            </p:cNvPr>
            <p:cNvSpPr/>
            <p:nvPr/>
          </p:nvSpPr>
          <p:spPr>
            <a:xfrm>
              <a:off x="5873763" y="2439525"/>
              <a:ext cx="504550" cy="501225"/>
            </a:xfrm>
            <a:custGeom>
              <a:avLst/>
              <a:gdLst/>
              <a:ahLst/>
              <a:cxnLst/>
              <a:rect l="l" t="t" r="r" b="b"/>
              <a:pathLst>
                <a:path w="20182" h="20049" extrusionOk="0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93;p24">
              <a:extLst>
                <a:ext uri="{FF2B5EF4-FFF2-40B4-BE49-F238E27FC236}">
                  <a16:creationId xmlns:a16="http://schemas.microsoft.com/office/drawing/2014/main" id="{536E9221-35AE-8FED-D8CD-964BAA0E39DD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94;p24">
              <a:extLst>
                <a:ext uri="{FF2B5EF4-FFF2-40B4-BE49-F238E27FC236}">
                  <a16:creationId xmlns:a16="http://schemas.microsoft.com/office/drawing/2014/main" id="{C3352D35-73D0-8C6D-A5DC-03E6FF1615B6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95;p24">
              <a:extLst>
                <a:ext uri="{FF2B5EF4-FFF2-40B4-BE49-F238E27FC236}">
                  <a16:creationId xmlns:a16="http://schemas.microsoft.com/office/drawing/2014/main" id="{3EA59FBF-03ED-2CB6-E515-111F9DB9D470}"/>
                </a:ext>
              </a:extLst>
            </p:cNvPr>
            <p:cNvSpPr/>
            <p:nvPr/>
          </p:nvSpPr>
          <p:spPr>
            <a:xfrm>
              <a:off x="4810488" y="3297650"/>
              <a:ext cx="830625" cy="1041600"/>
            </a:xfrm>
            <a:custGeom>
              <a:avLst/>
              <a:gdLst/>
              <a:ahLst/>
              <a:cxnLst/>
              <a:rect l="l" t="t" r="r" b="b"/>
              <a:pathLst>
                <a:path w="33225" h="41664" extrusionOk="0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96;p24">
              <a:extLst>
                <a:ext uri="{FF2B5EF4-FFF2-40B4-BE49-F238E27FC236}">
                  <a16:creationId xmlns:a16="http://schemas.microsoft.com/office/drawing/2014/main" id="{DCD4B0D9-58CE-ABDD-37EF-7B4B0D38D6E9}"/>
                </a:ext>
              </a:extLst>
            </p:cNvPr>
            <p:cNvSpPr/>
            <p:nvPr/>
          </p:nvSpPr>
          <p:spPr>
            <a:xfrm>
              <a:off x="4909738" y="3553375"/>
              <a:ext cx="616300" cy="530525"/>
            </a:xfrm>
            <a:custGeom>
              <a:avLst/>
              <a:gdLst/>
              <a:ahLst/>
              <a:cxnLst/>
              <a:rect l="l" t="t" r="r" b="b"/>
              <a:pathLst>
                <a:path w="24652" h="21221" extrusionOk="0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97;p24">
              <a:extLst>
                <a:ext uri="{FF2B5EF4-FFF2-40B4-BE49-F238E27FC236}">
                  <a16:creationId xmlns:a16="http://schemas.microsoft.com/office/drawing/2014/main" id="{37BD8E1B-BED9-B4E4-3D5A-910818B12F00}"/>
                </a:ext>
              </a:extLst>
            </p:cNvPr>
            <p:cNvSpPr/>
            <p:nvPr/>
          </p:nvSpPr>
          <p:spPr>
            <a:xfrm>
              <a:off x="4841338" y="2353650"/>
              <a:ext cx="855650" cy="1071600"/>
            </a:xfrm>
            <a:custGeom>
              <a:avLst/>
              <a:gdLst/>
              <a:ahLst/>
              <a:cxnLst/>
              <a:rect l="l" t="t" r="r" b="b"/>
              <a:pathLst>
                <a:path w="34226" h="42864" extrusionOk="0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98;p24">
              <a:extLst>
                <a:ext uri="{FF2B5EF4-FFF2-40B4-BE49-F238E27FC236}">
                  <a16:creationId xmlns:a16="http://schemas.microsoft.com/office/drawing/2014/main" id="{FF8ACEE2-DB24-4118-ACD7-8F2C5A5421A2}"/>
                </a:ext>
              </a:extLst>
            </p:cNvPr>
            <p:cNvSpPr/>
            <p:nvPr/>
          </p:nvSpPr>
          <p:spPr>
            <a:xfrm>
              <a:off x="4973113" y="2660025"/>
              <a:ext cx="571250" cy="462125"/>
            </a:xfrm>
            <a:custGeom>
              <a:avLst/>
              <a:gdLst/>
              <a:ahLst/>
              <a:cxnLst/>
              <a:rect l="l" t="t" r="r" b="b"/>
              <a:pathLst>
                <a:path w="22850" h="18485" extrusionOk="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99;p24">
              <a:extLst>
                <a:ext uri="{FF2B5EF4-FFF2-40B4-BE49-F238E27FC236}">
                  <a16:creationId xmlns:a16="http://schemas.microsoft.com/office/drawing/2014/main" id="{C36FFF99-7A7D-AE97-74CE-09281B4232DF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0;p24">
              <a:extLst>
                <a:ext uri="{FF2B5EF4-FFF2-40B4-BE49-F238E27FC236}">
                  <a16:creationId xmlns:a16="http://schemas.microsoft.com/office/drawing/2014/main" id="{F24F0189-44C4-59C1-0CC7-E8D86912C25E}"/>
                </a:ext>
              </a:extLst>
            </p:cNvPr>
            <p:cNvSpPr/>
            <p:nvPr/>
          </p:nvSpPr>
          <p:spPr>
            <a:xfrm>
              <a:off x="3899838" y="4426800"/>
              <a:ext cx="839800" cy="1042425"/>
            </a:xfrm>
            <a:custGeom>
              <a:avLst/>
              <a:gdLst/>
              <a:ahLst/>
              <a:cxnLst/>
              <a:rect l="l" t="t" r="r" b="b"/>
              <a:pathLst>
                <a:path w="33592" h="41697" extrusionOk="0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1;p24">
              <a:extLst>
                <a:ext uri="{FF2B5EF4-FFF2-40B4-BE49-F238E27FC236}">
                  <a16:creationId xmlns:a16="http://schemas.microsoft.com/office/drawing/2014/main" id="{B73700DD-921F-695E-5258-63F85BD8F015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2;p24">
              <a:extLst>
                <a:ext uri="{FF2B5EF4-FFF2-40B4-BE49-F238E27FC236}">
                  <a16:creationId xmlns:a16="http://schemas.microsoft.com/office/drawing/2014/main" id="{A281DD52-E8A8-56C0-EE01-ACD069D1EA81}"/>
                </a:ext>
              </a:extLst>
            </p:cNvPr>
            <p:cNvSpPr/>
            <p:nvPr/>
          </p:nvSpPr>
          <p:spPr>
            <a:xfrm>
              <a:off x="4080813" y="4727500"/>
              <a:ext cx="476200" cy="385625"/>
            </a:xfrm>
            <a:custGeom>
              <a:avLst/>
              <a:gdLst/>
              <a:ahLst/>
              <a:cxnLst/>
              <a:rect l="l" t="t" r="r" b="b"/>
              <a:pathLst>
                <a:path w="19048" h="15425" extrusionOk="0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03;p24">
              <a:extLst>
                <a:ext uri="{FF2B5EF4-FFF2-40B4-BE49-F238E27FC236}">
                  <a16:creationId xmlns:a16="http://schemas.microsoft.com/office/drawing/2014/main" id="{9C1093C7-FD21-975E-6DAA-520CD8C0C9F5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04;p24">
              <a:extLst>
                <a:ext uri="{FF2B5EF4-FFF2-40B4-BE49-F238E27FC236}">
                  <a16:creationId xmlns:a16="http://schemas.microsoft.com/office/drawing/2014/main" id="{EF940EE4-B548-EFD5-40AB-50D13C170A60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05;p24">
              <a:extLst>
                <a:ext uri="{FF2B5EF4-FFF2-40B4-BE49-F238E27FC236}">
                  <a16:creationId xmlns:a16="http://schemas.microsoft.com/office/drawing/2014/main" id="{959BFCDD-699C-F56C-80B5-8F2F0EF2BC94}"/>
                </a:ext>
              </a:extLst>
            </p:cNvPr>
            <p:cNvSpPr/>
            <p:nvPr/>
          </p:nvSpPr>
          <p:spPr>
            <a:xfrm>
              <a:off x="5599388" y="3944775"/>
              <a:ext cx="772250" cy="968225"/>
            </a:xfrm>
            <a:custGeom>
              <a:avLst/>
              <a:gdLst/>
              <a:ahLst/>
              <a:cxnLst/>
              <a:rect l="l" t="t" r="r" b="b"/>
              <a:pathLst>
                <a:path w="30890" h="38729" extrusionOk="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06;p24">
              <a:extLst>
                <a:ext uri="{FF2B5EF4-FFF2-40B4-BE49-F238E27FC236}">
                  <a16:creationId xmlns:a16="http://schemas.microsoft.com/office/drawing/2014/main" id="{BBA3368D-077C-9F6A-C573-57F7000883CF}"/>
                </a:ext>
              </a:extLst>
            </p:cNvPr>
            <p:cNvSpPr/>
            <p:nvPr/>
          </p:nvSpPr>
          <p:spPr>
            <a:xfrm>
              <a:off x="5782863" y="4191525"/>
              <a:ext cx="402800" cy="467600"/>
            </a:xfrm>
            <a:custGeom>
              <a:avLst/>
              <a:gdLst/>
              <a:ahLst/>
              <a:cxnLst/>
              <a:rect l="l" t="t" r="r" b="b"/>
              <a:pathLst>
                <a:path w="16112" h="18704" extrusionOk="0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07;p24">
              <a:extLst>
                <a:ext uri="{FF2B5EF4-FFF2-40B4-BE49-F238E27FC236}">
                  <a16:creationId xmlns:a16="http://schemas.microsoft.com/office/drawing/2014/main" id="{E0756DFF-9CC4-A606-F046-37587978A8FC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08;p24">
              <a:extLst>
                <a:ext uri="{FF2B5EF4-FFF2-40B4-BE49-F238E27FC236}">
                  <a16:creationId xmlns:a16="http://schemas.microsoft.com/office/drawing/2014/main" id="{BF9FE926-1721-3BA7-E22C-65A529B6CFC9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09;p24">
              <a:extLst>
                <a:ext uri="{FF2B5EF4-FFF2-40B4-BE49-F238E27FC236}">
                  <a16:creationId xmlns:a16="http://schemas.microsoft.com/office/drawing/2014/main" id="{EA0F0E47-DB2A-EDCE-F633-5BE4D5167D89}"/>
                </a:ext>
              </a:extLst>
            </p:cNvPr>
            <p:cNvSpPr/>
            <p:nvPr/>
          </p:nvSpPr>
          <p:spPr>
            <a:xfrm>
              <a:off x="5653588" y="3089175"/>
              <a:ext cx="799775" cy="1003225"/>
            </a:xfrm>
            <a:custGeom>
              <a:avLst/>
              <a:gdLst/>
              <a:ahLst/>
              <a:cxnLst/>
              <a:rect l="l" t="t" r="r" b="b"/>
              <a:pathLst>
                <a:path w="31991" h="40129" extrusionOk="0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10;p24">
              <a:extLst>
                <a:ext uri="{FF2B5EF4-FFF2-40B4-BE49-F238E27FC236}">
                  <a16:creationId xmlns:a16="http://schemas.microsoft.com/office/drawing/2014/main" id="{D78B4C11-2A39-B349-98BF-E96731CA4AAC}"/>
                </a:ext>
              </a:extLst>
            </p:cNvPr>
            <p:cNvSpPr/>
            <p:nvPr/>
          </p:nvSpPr>
          <p:spPr>
            <a:xfrm>
              <a:off x="5883763" y="3264175"/>
              <a:ext cx="340275" cy="647300"/>
            </a:xfrm>
            <a:custGeom>
              <a:avLst/>
              <a:gdLst/>
              <a:ahLst/>
              <a:cxnLst/>
              <a:rect l="l" t="t" r="r" b="b"/>
              <a:pathLst>
                <a:path w="13611" h="25892" extrusionOk="0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11;p24">
              <a:extLst>
                <a:ext uri="{FF2B5EF4-FFF2-40B4-BE49-F238E27FC236}">
                  <a16:creationId xmlns:a16="http://schemas.microsoft.com/office/drawing/2014/main" id="{F2BABF9B-9EF2-441B-6A01-206B92ECF464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12;p24">
              <a:extLst>
                <a:ext uri="{FF2B5EF4-FFF2-40B4-BE49-F238E27FC236}">
                  <a16:creationId xmlns:a16="http://schemas.microsoft.com/office/drawing/2014/main" id="{BA3C8197-4381-ADAA-D658-991C94D9E56E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13;p24">
              <a:extLst>
                <a:ext uri="{FF2B5EF4-FFF2-40B4-BE49-F238E27FC236}">
                  <a16:creationId xmlns:a16="http://schemas.microsoft.com/office/drawing/2014/main" id="{8735AEAA-E771-7236-5E04-BDE575AC5131}"/>
                </a:ext>
              </a:extLst>
            </p:cNvPr>
            <p:cNvSpPr/>
            <p:nvPr/>
          </p:nvSpPr>
          <p:spPr>
            <a:xfrm>
              <a:off x="4784638" y="4176600"/>
              <a:ext cx="800600" cy="1004075"/>
            </a:xfrm>
            <a:custGeom>
              <a:avLst/>
              <a:gdLst/>
              <a:ahLst/>
              <a:cxnLst/>
              <a:rect l="l" t="t" r="r" b="b"/>
              <a:pathLst>
                <a:path w="32024" h="40163" extrusionOk="0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14;p24">
              <a:extLst>
                <a:ext uri="{FF2B5EF4-FFF2-40B4-BE49-F238E27FC236}">
                  <a16:creationId xmlns:a16="http://schemas.microsoft.com/office/drawing/2014/main" id="{47812279-CEE6-7DAD-26CA-2FD3015280FC}"/>
                </a:ext>
              </a:extLst>
            </p:cNvPr>
            <p:cNvSpPr/>
            <p:nvPr/>
          </p:nvSpPr>
          <p:spPr>
            <a:xfrm>
              <a:off x="4982288" y="4500175"/>
              <a:ext cx="271875" cy="397800"/>
            </a:xfrm>
            <a:custGeom>
              <a:avLst/>
              <a:gdLst/>
              <a:ahLst/>
              <a:cxnLst/>
              <a:rect l="l" t="t" r="r" b="b"/>
              <a:pathLst>
                <a:path w="10875" h="15912" extrusionOk="0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15;p24">
              <a:extLst>
                <a:ext uri="{FF2B5EF4-FFF2-40B4-BE49-F238E27FC236}">
                  <a16:creationId xmlns:a16="http://schemas.microsoft.com/office/drawing/2014/main" id="{0829863F-1004-B02A-F706-7200B4CC2F89}"/>
                </a:ext>
              </a:extLst>
            </p:cNvPr>
            <p:cNvSpPr/>
            <p:nvPr/>
          </p:nvSpPr>
          <p:spPr>
            <a:xfrm>
              <a:off x="5257488" y="4610250"/>
              <a:ext cx="125100" cy="238525"/>
            </a:xfrm>
            <a:custGeom>
              <a:avLst/>
              <a:gdLst/>
              <a:ahLst/>
              <a:cxnLst/>
              <a:rect l="l" t="t" r="r" b="b"/>
              <a:pathLst>
                <a:path w="5004" h="9541" extrusionOk="0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72;p21">
            <a:extLst>
              <a:ext uri="{FF2B5EF4-FFF2-40B4-BE49-F238E27FC236}">
                <a16:creationId xmlns:a16="http://schemas.microsoft.com/office/drawing/2014/main" id="{9957B3AB-6162-B9D4-182F-16D96A5DF799}"/>
              </a:ext>
            </a:extLst>
          </p:cNvPr>
          <p:cNvSpPr/>
          <p:nvPr/>
        </p:nvSpPr>
        <p:spPr>
          <a:xfrm rot="16200000">
            <a:off x="6378405" y="325908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372;p21">
            <a:extLst>
              <a:ext uri="{FF2B5EF4-FFF2-40B4-BE49-F238E27FC236}">
                <a16:creationId xmlns:a16="http://schemas.microsoft.com/office/drawing/2014/main" id="{B72DB43F-7905-AA64-1E96-FEE603CC7390}"/>
              </a:ext>
            </a:extLst>
          </p:cNvPr>
          <p:cNvSpPr/>
          <p:nvPr/>
        </p:nvSpPr>
        <p:spPr>
          <a:xfrm rot="16200000">
            <a:off x="6378405" y="949347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65;p18">
            <a:extLst>
              <a:ext uri="{FF2B5EF4-FFF2-40B4-BE49-F238E27FC236}">
                <a16:creationId xmlns:a16="http://schemas.microsoft.com/office/drawing/2014/main" id="{CA453163-5D1B-71F6-2500-FB02D7785F97}"/>
              </a:ext>
            </a:extLst>
          </p:cNvPr>
          <p:cNvSpPr txBox="1"/>
          <p:nvPr/>
        </p:nvSpPr>
        <p:spPr>
          <a:xfrm>
            <a:off x="4463009" y="3344782"/>
            <a:ext cx="3675889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Roman Makarov &amp; Adela Krylova</a:t>
            </a:r>
            <a:endParaRPr sz="18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1" name="Google Shape;3331;p46"/>
          <p:cNvCxnSpPr>
            <a:cxnSpLocks/>
            <a:stCxn id="3332" idx="0"/>
            <a:endCxn id="3333" idx="0"/>
          </p:cNvCxnSpPr>
          <p:nvPr/>
        </p:nvCxnSpPr>
        <p:spPr>
          <a:xfrm>
            <a:off x="2428979" y="2657211"/>
            <a:ext cx="0" cy="458896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3" name="Google Shape;3333;p46"/>
          <p:cNvSpPr txBox="1"/>
          <p:nvPr/>
        </p:nvSpPr>
        <p:spPr>
          <a:xfrm>
            <a:off x="1619729" y="3116107"/>
            <a:ext cx="1618500" cy="58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30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1" name="Google Shape;3341;p46"/>
          <p:cNvSpPr txBox="1"/>
          <p:nvPr/>
        </p:nvSpPr>
        <p:spPr>
          <a:xfrm>
            <a:off x="1243265" y="3731719"/>
            <a:ext cx="236892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Accuracy Increase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2" name="Google Shape;3342;p46"/>
          <p:cNvSpPr txBox="1"/>
          <p:nvPr/>
        </p:nvSpPr>
        <p:spPr>
          <a:xfrm>
            <a:off x="1082254" y="4210219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as achieved after fine-tuning Discriminator and Generator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2" name="Google Shape;3332;p46"/>
          <p:cNvSpPr/>
          <p:nvPr/>
        </p:nvSpPr>
        <p:spPr>
          <a:xfrm rot="10800000">
            <a:off x="1681883" y="1163019"/>
            <a:ext cx="1494192" cy="1494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46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How good is our solution?</a:t>
            </a:r>
            <a:endParaRPr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04339411-DC91-5EBD-1666-FD0CC9532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3034" y="1338257"/>
            <a:ext cx="1111888" cy="1111888"/>
          </a:xfrm>
          <a:prstGeom prst="rect">
            <a:avLst/>
          </a:prstGeom>
        </p:spPr>
      </p:pic>
      <p:sp>
        <p:nvSpPr>
          <p:cNvPr id="6" name="Google Shape;372;p21">
            <a:extLst>
              <a:ext uri="{FF2B5EF4-FFF2-40B4-BE49-F238E27FC236}">
                <a16:creationId xmlns:a16="http://schemas.microsoft.com/office/drawing/2014/main" id="{F0877115-1424-4DA5-D525-8626440BD69C}"/>
              </a:ext>
            </a:extLst>
          </p:cNvPr>
          <p:cNvSpPr/>
          <p:nvPr/>
        </p:nvSpPr>
        <p:spPr>
          <a:xfrm rot="16200000">
            <a:off x="4546014" y="-1701134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496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1" name="Google Shape;3331;p46"/>
          <p:cNvCxnSpPr>
            <a:cxnSpLocks/>
            <a:stCxn id="3332" idx="0"/>
            <a:endCxn id="3333" idx="0"/>
          </p:cNvCxnSpPr>
          <p:nvPr/>
        </p:nvCxnSpPr>
        <p:spPr>
          <a:xfrm>
            <a:off x="2428979" y="2657211"/>
            <a:ext cx="0" cy="458896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3" name="Google Shape;3333;p46"/>
          <p:cNvSpPr txBox="1"/>
          <p:nvPr/>
        </p:nvSpPr>
        <p:spPr>
          <a:xfrm>
            <a:off x="1619729" y="3116107"/>
            <a:ext cx="1618500" cy="58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30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1" name="Google Shape;3341;p46"/>
          <p:cNvSpPr txBox="1"/>
          <p:nvPr/>
        </p:nvSpPr>
        <p:spPr>
          <a:xfrm>
            <a:off x="1243265" y="3731719"/>
            <a:ext cx="236892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Accuracy Increase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2" name="Google Shape;3342;p46"/>
          <p:cNvSpPr txBox="1"/>
          <p:nvPr/>
        </p:nvSpPr>
        <p:spPr>
          <a:xfrm>
            <a:off x="1082254" y="4210219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as achieved after fine-tuning Discriminator and Generator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2" name="Google Shape;3332;p46"/>
          <p:cNvSpPr/>
          <p:nvPr/>
        </p:nvSpPr>
        <p:spPr>
          <a:xfrm rot="10800000">
            <a:off x="1681883" y="1163019"/>
            <a:ext cx="1494192" cy="1494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46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How good is our solution?</a:t>
            </a:r>
            <a:endParaRPr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04339411-DC91-5EBD-1666-FD0CC9532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3034" y="1338257"/>
            <a:ext cx="1111888" cy="1111888"/>
          </a:xfrm>
          <a:prstGeom prst="rect">
            <a:avLst/>
          </a:prstGeom>
        </p:spPr>
      </p:pic>
      <p:sp>
        <p:nvSpPr>
          <p:cNvPr id="6" name="Google Shape;372;p21">
            <a:extLst>
              <a:ext uri="{FF2B5EF4-FFF2-40B4-BE49-F238E27FC236}">
                <a16:creationId xmlns:a16="http://schemas.microsoft.com/office/drawing/2014/main" id="{F0877115-1424-4DA5-D525-8626440BD69C}"/>
              </a:ext>
            </a:extLst>
          </p:cNvPr>
          <p:cNvSpPr/>
          <p:nvPr/>
        </p:nvSpPr>
        <p:spPr>
          <a:xfrm rot="16200000">
            <a:off x="4546014" y="-1701134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00F1FC-7691-CF06-5FA8-361F4F08661B}"/>
              </a:ext>
            </a:extLst>
          </p:cNvPr>
          <p:cNvSpPr/>
          <p:nvPr/>
        </p:nvSpPr>
        <p:spPr>
          <a:xfrm>
            <a:off x="4683750" y="1568074"/>
            <a:ext cx="3271837" cy="25406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AAB68-3325-2B82-E582-F6BEC9EDDE55}"/>
              </a:ext>
            </a:extLst>
          </p:cNvPr>
          <p:cNvSpPr txBox="1"/>
          <p:nvPr/>
        </p:nvSpPr>
        <p:spPr>
          <a:xfrm>
            <a:off x="4785991" y="1655841"/>
            <a:ext cx="3009874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FFFF"/>
                </a:solidFill>
              </a:rPr>
              <a:t>DistilBERT</a:t>
            </a:r>
            <a:r>
              <a:rPr lang="en-US" dirty="0">
                <a:solidFill>
                  <a:srgbClr val="FFFFFF"/>
                </a:solidFill>
              </a:rPr>
              <a:t> trained on 10000 samples: 0.84 accuracy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Discriminator trained on 300 real and 100 generated samples: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0.68 accuracy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FFFFFF"/>
                </a:solidFill>
              </a:rPr>
              <a:t>With only 3% of data!</a:t>
            </a:r>
          </a:p>
        </p:txBody>
      </p:sp>
    </p:spTree>
    <p:extLst>
      <p:ext uri="{BB962C8B-B14F-4D97-AF65-F5344CB8AC3E}">
        <p14:creationId xmlns:p14="http://schemas.microsoft.com/office/powerpoint/2010/main" val="3693095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p46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How good is our solution?</a:t>
            </a:r>
            <a:endParaRPr dirty="0"/>
          </a:p>
        </p:txBody>
      </p:sp>
      <p:sp>
        <p:nvSpPr>
          <p:cNvPr id="6" name="Google Shape;372;p21">
            <a:extLst>
              <a:ext uri="{FF2B5EF4-FFF2-40B4-BE49-F238E27FC236}">
                <a16:creationId xmlns:a16="http://schemas.microsoft.com/office/drawing/2014/main" id="{F0877115-1424-4DA5-D525-8626440BD69C}"/>
              </a:ext>
            </a:extLst>
          </p:cNvPr>
          <p:cNvSpPr/>
          <p:nvPr/>
        </p:nvSpPr>
        <p:spPr>
          <a:xfrm rot="16200000">
            <a:off x="4546014" y="-1701134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334;p46">
            <a:extLst>
              <a:ext uri="{FF2B5EF4-FFF2-40B4-BE49-F238E27FC236}">
                <a16:creationId xmlns:a16="http://schemas.microsoft.com/office/drawing/2014/main" id="{532B7CBC-2B92-33A9-39EB-7221B7ADDD21}"/>
              </a:ext>
            </a:extLst>
          </p:cNvPr>
          <p:cNvSpPr txBox="1"/>
          <p:nvPr/>
        </p:nvSpPr>
        <p:spPr>
          <a:xfrm>
            <a:off x="6581907" y="3098937"/>
            <a:ext cx="1618500" cy="58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72%</a:t>
            </a:r>
            <a:endParaRPr sz="30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Google Shape;3336;p46">
            <a:extLst>
              <a:ext uri="{FF2B5EF4-FFF2-40B4-BE49-F238E27FC236}">
                <a16:creationId xmlns:a16="http://schemas.microsoft.com/office/drawing/2014/main" id="{A364C137-277F-44E0-872B-CE1B9A298143}"/>
              </a:ext>
            </a:extLst>
          </p:cNvPr>
          <p:cNvCxnSpPr>
            <a:stCxn id="10" idx="0"/>
            <a:endCxn id="4" idx="0"/>
          </p:cNvCxnSpPr>
          <p:nvPr/>
        </p:nvCxnSpPr>
        <p:spPr>
          <a:xfrm>
            <a:off x="7390657" y="2691536"/>
            <a:ext cx="500" cy="40740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340;p46">
            <a:extLst>
              <a:ext uri="{FF2B5EF4-FFF2-40B4-BE49-F238E27FC236}">
                <a16:creationId xmlns:a16="http://schemas.microsoft.com/office/drawing/2014/main" id="{4A37CC47-F241-A245-EC14-3C045BA3EFED}"/>
              </a:ext>
            </a:extLst>
          </p:cNvPr>
          <p:cNvSpPr txBox="1"/>
          <p:nvPr/>
        </p:nvSpPr>
        <p:spPr>
          <a:xfrm>
            <a:off x="6496545" y="376179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Generations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3343;p46">
            <a:extLst>
              <a:ext uri="{FF2B5EF4-FFF2-40B4-BE49-F238E27FC236}">
                <a16:creationId xmlns:a16="http://schemas.microsoft.com/office/drawing/2014/main" id="{43BEE3D7-FE78-660E-4B3B-9D30F7659192}"/>
              </a:ext>
            </a:extLst>
          </p:cNvPr>
          <p:cNvSpPr txBox="1"/>
          <p:nvPr/>
        </p:nvSpPr>
        <p:spPr>
          <a:xfrm>
            <a:off x="6044450" y="4194138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ere able to fool one of the top Kaggle competition model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3337;p46">
            <a:extLst>
              <a:ext uri="{FF2B5EF4-FFF2-40B4-BE49-F238E27FC236}">
                <a16:creationId xmlns:a16="http://schemas.microsoft.com/office/drawing/2014/main" id="{1F7EB521-C2D6-7AF4-C3DD-9A833A23EF10}"/>
              </a:ext>
            </a:extLst>
          </p:cNvPr>
          <p:cNvSpPr/>
          <p:nvPr/>
        </p:nvSpPr>
        <p:spPr>
          <a:xfrm rot="10800000" flipH="1">
            <a:off x="6643657" y="1197536"/>
            <a:ext cx="1494000" cy="149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raphic 10" descr="Gauge">
            <a:extLst>
              <a:ext uri="{FF2B5EF4-FFF2-40B4-BE49-F238E27FC236}">
                <a16:creationId xmlns:a16="http://schemas.microsoft.com/office/drawing/2014/main" id="{856EBD10-A34E-0D88-8F92-A525998D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3861" y="1242378"/>
            <a:ext cx="1086392" cy="1086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D1A701-A100-8538-2424-1FB7CFB41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3" y="1180417"/>
            <a:ext cx="4486276" cy="2086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D00176-FD34-B8F1-F6A7-3BE0C786D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52" y="3404559"/>
            <a:ext cx="4586367" cy="12745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6CE237-8FAA-6508-E10A-626ECD1C09EF}"/>
                  </a:ext>
                </a:extLst>
              </p14:cNvPr>
              <p14:cNvContentPartPr/>
              <p14:nvPr/>
            </p14:nvContentPartPr>
            <p14:xfrm>
              <a:off x="4535328" y="3167880"/>
              <a:ext cx="347040" cy="14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6CE237-8FAA-6508-E10A-626ECD1C09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1688" y="3060240"/>
                <a:ext cx="4546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A68D284-BB6F-903D-12DC-3EC71A5E6E70}"/>
                  </a:ext>
                </a:extLst>
              </p14:cNvPr>
              <p14:cNvContentPartPr/>
              <p14:nvPr/>
            </p14:nvContentPartPr>
            <p14:xfrm>
              <a:off x="2902008" y="4346160"/>
              <a:ext cx="865440" cy="7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A68D284-BB6F-903D-12DC-3EC71A5E6E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8368" y="4238520"/>
                <a:ext cx="97308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046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4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Limitations</a:t>
            </a:r>
            <a:endParaRPr dirty="0"/>
          </a:p>
        </p:txBody>
      </p:sp>
      <p:grpSp>
        <p:nvGrpSpPr>
          <p:cNvPr id="1866" name="Google Shape;1866;p34"/>
          <p:cNvGrpSpPr/>
          <p:nvPr/>
        </p:nvGrpSpPr>
        <p:grpSpPr>
          <a:xfrm>
            <a:off x="2824063" y="1325400"/>
            <a:ext cx="3495850" cy="6986700"/>
            <a:chOff x="950238" y="1877200"/>
            <a:chExt cx="3495850" cy="6986700"/>
          </a:xfrm>
        </p:grpSpPr>
        <p:grpSp>
          <p:nvGrpSpPr>
            <p:cNvPr id="1867" name="Google Shape;1867;p34"/>
            <p:cNvGrpSpPr/>
            <p:nvPr/>
          </p:nvGrpSpPr>
          <p:grpSpPr>
            <a:xfrm>
              <a:off x="2965838" y="4165525"/>
              <a:ext cx="1170850" cy="4698375"/>
              <a:chOff x="2965838" y="4165525"/>
              <a:chExt cx="1170850" cy="4698375"/>
            </a:xfrm>
          </p:grpSpPr>
          <p:grpSp>
            <p:nvGrpSpPr>
              <p:cNvPr id="1868" name="Google Shape;1868;p34"/>
              <p:cNvGrpSpPr/>
              <p:nvPr/>
            </p:nvGrpSpPr>
            <p:grpSpPr>
              <a:xfrm>
                <a:off x="2975838" y="4165525"/>
                <a:ext cx="1160850" cy="1114150"/>
                <a:chOff x="2975838" y="4165525"/>
                <a:chExt cx="1160850" cy="1114150"/>
              </a:xfrm>
            </p:grpSpPr>
            <p:sp>
              <p:nvSpPr>
                <p:cNvPr id="1869" name="Google Shape;1869;p34"/>
                <p:cNvSpPr/>
                <p:nvPr/>
              </p:nvSpPr>
              <p:spPr>
                <a:xfrm>
                  <a:off x="2975838" y="4524925"/>
                  <a:ext cx="452025" cy="3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1" h="14111" extrusionOk="0">
                      <a:moveTo>
                        <a:pt x="2970" y="1"/>
                      </a:moveTo>
                      <a:cubicBezTo>
                        <a:pt x="1335" y="1"/>
                        <a:pt x="1" y="1535"/>
                        <a:pt x="1" y="3437"/>
                      </a:cubicBezTo>
                      <a:lnTo>
                        <a:pt x="1" y="14111"/>
                      </a:lnTo>
                      <a:lnTo>
                        <a:pt x="1969" y="14111"/>
                      </a:lnTo>
                      <a:lnTo>
                        <a:pt x="1969" y="3437"/>
                      </a:lnTo>
                      <a:cubicBezTo>
                        <a:pt x="1969" y="2803"/>
                        <a:pt x="2436" y="2303"/>
                        <a:pt x="2970" y="2303"/>
                      </a:cubicBezTo>
                      <a:lnTo>
                        <a:pt x="18080" y="2303"/>
                      </a:lnTo>
                      <a:lnTo>
                        <a:pt x="1791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34"/>
                <p:cNvSpPr/>
                <p:nvPr/>
              </p:nvSpPr>
              <p:spPr>
                <a:xfrm>
                  <a:off x="3264388" y="4746750"/>
                  <a:ext cx="452000" cy="3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0" h="14111" extrusionOk="0">
                      <a:moveTo>
                        <a:pt x="2969" y="1"/>
                      </a:moveTo>
                      <a:cubicBezTo>
                        <a:pt x="1335" y="1"/>
                        <a:pt x="0" y="1535"/>
                        <a:pt x="0" y="3437"/>
                      </a:cubicBezTo>
                      <a:lnTo>
                        <a:pt x="0" y="14111"/>
                      </a:lnTo>
                      <a:lnTo>
                        <a:pt x="1969" y="14111"/>
                      </a:lnTo>
                      <a:lnTo>
                        <a:pt x="1969" y="3437"/>
                      </a:lnTo>
                      <a:cubicBezTo>
                        <a:pt x="1969" y="2803"/>
                        <a:pt x="2436" y="2269"/>
                        <a:pt x="2969" y="2269"/>
                      </a:cubicBezTo>
                      <a:lnTo>
                        <a:pt x="18080" y="2269"/>
                      </a:lnTo>
                      <a:lnTo>
                        <a:pt x="179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34"/>
                <p:cNvSpPr/>
                <p:nvPr/>
              </p:nvSpPr>
              <p:spPr>
                <a:xfrm>
                  <a:off x="3333613" y="4165525"/>
                  <a:ext cx="803075" cy="8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3" h="32123" extrusionOk="0">
                      <a:moveTo>
                        <a:pt x="16078" y="0"/>
                      </a:moveTo>
                      <a:cubicBezTo>
                        <a:pt x="7205" y="0"/>
                        <a:pt x="0" y="7205"/>
                        <a:pt x="0" y="16078"/>
                      </a:cubicBezTo>
                      <a:cubicBezTo>
                        <a:pt x="0" y="24951"/>
                        <a:pt x="7205" y="32123"/>
                        <a:pt x="16078" y="32123"/>
                      </a:cubicBezTo>
                      <a:cubicBezTo>
                        <a:pt x="24951" y="32123"/>
                        <a:pt x="32123" y="24951"/>
                        <a:pt x="32123" y="16078"/>
                      </a:cubicBezTo>
                      <a:cubicBezTo>
                        <a:pt x="32123" y="7205"/>
                        <a:pt x="24951" y="0"/>
                        <a:pt x="160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34"/>
                <p:cNvSpPr/>
                <p:nvPr/>
              </p:nvSpPr>
              <p:spPr>
                <a:xfrm>
                  <a:off x="3145963" y="4955250"/>
                  <a:ext cx="324425" cy="32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7" h="12977" extrusionOk="0">
                      <a:moveTo>
                        <a:pt x="6505" y="0"/>
                      </a:moveTo>
                      <a:cubicBezTo>
                        <a:pt x="2903" y="0"/>
                        <a:pt x="1" y="2902"/>
                        <a:pt x="1" y="6472"/>
                      </a:cubicBezTo>
                      <a:cubicBezTo>
                        <a:pt x="1" y="10074"/>
                        <a:pt x="2903" y="12976"/>
                        <a:pt x="6505" y="12976"/>
                      </a:cubicBezTo>
                      <a:cubicBezTo>
                        <a:pt x="10075" y="12976"/>
                        <a:pt x="12977" y="10074"/>
                        <a:pt x="12977" y="6472"/>
                      </a:cubicBezTo>
                      <a:cubicBezTo>
                        <a:pt x="12977" y="2902"/>
                        <a:pt x="10075" y="0"/>
                        <a:pt x="65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3" name="Google Shape;1873;p34"/>
              <p:cNvSpPr/>
              <p:nvPr/>
            </p:nvSpPr>
            <p:spPr>
              <a:xfrm>
                <a:off x="2965838" y="4885200"/>
                <a:ext cx="55900" cy="39787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59148" extrusionOk="0">
                    <a:moveTo>
                      <a:pt x="2236" y="0"/>
                    </a:moveTo>
                    <a:lnTo>
                      <a:pt x="1" y="401"/>
                    </a:lnTo>
                    <a:lnTo>
                      <a:pt x="1" y="159148"/>
                    </a:lnTo>
                    <a:lnTo>
                      <a:pt x="2236" y="159148"/>
                    </a:lnTo>
                    <a:lnTo>
                      <a:pt x="22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4" name="Google Shape;1874;p34"/>
            <p:cNvGrpSpPr/>
            <p:nvPr/>
          </p:nvGrpSpPr>
          <p:grpSpPr>
            <a:xfrm>
              <a:off x="1784988" y="4785850"/>
              <a:ext cx="803100" cy="2903050"/>
              <a:chOff x="1784988" y="4785850"/>
              <a:chExt cx="803100" cy="2903050"/>
            </a:xfrm>
          </p:grpSpPr>
          <p:sp>
            <p:nvSpPr>
              <p:cNvPr id="1875" name="Google Shape;1875;p34"/>
              <p:cNvSpPr/>
              <p:nvPr/>
            </p:nvSpPr>
            <p:spPr>
              <a:xfrm>
                <a:off x="2234488" y="5016125"/>
                <a:ext cx="353600" cy="2672775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06911" extrusionOk="0">
                    <a:moveTo>
                      <a:pt x="0" y="0"/>
                    </a:moveTo>
                    <a:lnTo>
                      <a:pt x="0" y="1968"/>
                    </a:lnTo>
                    <a:lnTo>
                      <a:pt x="10708" y="1968"/>
                    </a:lnTo>
                    <a:cubicBezTo>
                      <a:pt x="11308" y="1968"/>
                      <a:pt x="11842" y="2435"/>
                      <a:pt x="11842" y="2969"/>
                    </a:cubicBezTo>
                    <a:lnTo>
                      <a:pt x="11842" y="106910"/>
                    </a:lnTo>
                    <a:lnTo>
                      <a:pt x="14144" y="103575"/>
                    </a:lnTo>
                    <a:lnTo>
                      <a:pt x="14144" y="2969"/>
                    </a:lnTo>
                    <a:cubicBezTo>
                      <a:pt x="14144" y="1335"/>
                      <a:pt x="12576" y="0"/>
                      <a:pt x="1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1784988" y="4785850"/>
                <a:ext cx="537075" cy="47260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8904" extrusionOk="0">
                    <a:moveTo>
                      <a:pt x="10761" y="0"/>
                    </a:moveTo>
                    <a:cubicBezTo>
                      <a:pt x="9519" y="0"/>
                      <a:pt x="8256" y="248"/>
                      <a:pt x="7039" y="772"/>
                    </a:cubicBezTo>
                    <a:cubicBezTo>
                      <a:pt x="2236" y="2807"/>
                      <a:pt x="1" y="8344"/>
                      <a:pt x="2069" y="13148"/>
                    </a:cubicBezTo>
                    <a:cubicBezTo>
                      <a:pt x="3593" y="16746"/>
                      <a:pt x="7084" y="18903"/>
                      <a:pt x="10759" y="18903"/>
                    </a:cubicBezTo>
                    <a:cubicBezTo>
                      <a:pt x="11989" y="18903"/>
                      <a:pt x="13240" y="18661"/>
                      <a:pt x="14445" y="18151"/>
                    </a:cubicBezTo>
                    <a:cubicBezTo>
                      <a:pt x="19248" y="16083"/>
                      <a:pt x="21483" y="10546"/>
                      <a:pt x="19448" y="5742"/>
                    </a:cubicBezTo>
                    <a:cubicBezTo>
                      <a:pt x="17904" y="2155"/>
                      <a:pt x="14425" y="0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950238" y="3244850"/>
              <a:ext cx="1741250" cy="4728400"/>
              <a:chOff x="950238" y="3244850"/>
              <a:chExt cx="1741250" cy="4728400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2634763" y="3994550"/>
                <a:ext cx="56725" cy="3978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59148" extrusionOk="0">
                    <a:moveTo>
                      <a:pt x="2269" y="1"/>
                    </a:moveTo>
                    <a:lnTo>
                      <a:pt x="1" y="401"/>
                    </a:lnTo>
                    <a:lnTo>
                      <a:pt x="1" y="159148"/>
                    </a:lnTo>
                    <a:lnTo>
                      <a:pt x="2269" y="159148"/>
                    </a:lnTo>
                    <a:lnTo>
                      <a:pt x="22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1343838" y="3426650"/>
                <a:ext cx="353625" cy="337775"/>
              </a:xfrm>
              <a:custGeom>
                <a:avLst/>
                <a:gdLst/>
                <a:ahLst/>
                <a:cxnLst/>
                <a:rect l="l" t="t" r="r" b="b"/>
                <a:pathLst>
                  <a:path w="14145" h="13511" extrusionOk="0">
                    <a:moveTo>
                      <a:pt x="1" y="1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69"/>
                      <a:pt x="11843" y="3003"/>
                    </a:cubicBezTo>
                    <a:lnTo>
                      <a:pt x="11843" y="13510"/>
                    </a:lnTo>
                    <a:lnTo>
                      <a:pt x="14144" y="13510"/>
                    </a:lnTo>
                    <a:lnTo>
                      <a:pt x="14144" y="3003"/>
                    </a:lnTo>
                    <a:cubicBezTo>
                      <a:pt x="14144" y="1368"/>
                      <a:pt x="12577" y="1"/>
                      <a:pt x="106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1638238" y="3525050"/>
                <a:ext cx="786400" cy="336925"/>
              </a:xfrm>
              <a:custGeom>
                <a:avLst/>
                <a:gdLst/>
                <a:ahLst/>
                <a:cxnLst/>
                <a:rect l="l" t="t" r="r" b="b"/>
                <a:pathLst>
                  <a:path w="31456" h="13477" extrusionOk="0">
                    <a:moveTo>
                      <a:pt x="67" y="1"/>
                    </a:moveTo>
                    <a:lnTo>
                      <a:pt x="0" y="10508"/>
                    </a:lnTo>
                    <a:cubicBezTo>
                      <a:pt x="0" y="12176"/>
                      <a:pt x="1635" y="13477"/>
                      <a:pt x="3503" y="13477"/>
                    </a:cubicBezTo>
                    <a:lnTo>
                      <a:pt x="31456" y="13410"/>
                    </a:lnTo>
                    <a:lnTo>
                      <a:pt x="30955" y="11409"/>
                    </a:lnTo>
                    <a:lnTo>
                      <a:pt x="3503" y="11476"/>
                    </a:lnTo>
                    <a:cubicBezTo>
                      <a:pt x="2902" y="11476"/>
                      <a:pt x="2368" y="11042"/>
                      <a:pt x="2368" y="10475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4"/>
              <p:cNvSpPr/>
              <p:nvPr/>
            </p:nvSpPr>
            <p:spPr>
              <a:xfrm>
                <a:off x="1439763" y="4060450"/>
                <a:ext cx="353600" cy="336925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3477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708" y="2001"/>
                    </a:lnTo>
                    <a:cubicBezTo>
                      <a:pt x="11341" y="2001"/>
                      <a:pt x="11842" y="2435"/>
                      <a:pt x="11842" y="3002"/>
                    </a:cubicBezTo>
                    <a:lnTo>
                      <a:pt x="11842" y="13476"/>
                    </a:lnTo>
                    <a:lnTo>
                      <a:pt x="14143" y="13476"/>
                    </a:lnTo>
                    <a:lnTo>
                      <a:pt x="14143" y="3002"/>
                    </a:lnTo>
                    <a:cubicBezTo>
                      <a:pt x="14143" y="1334"/>
                      <a:pt x="12609" y="0"/>
                      <a:pt x="107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1734138" y="4252250"/>
                <a:ext cx="912325" cy="337750"/>
              </a:xfrm>
              <a:custGeom>
                <a:avLst/>
                <a:gdLst/>
                <a:ahLst/>
                <a:cxnLst/>
                <a:rect l="l" t="t" r="r" b="b"/>
                <a:pathLst>
                  <a:path w="36493" h="13510" extrusionOk="0">
                    <a:moveTo>
                      <a:pt x="100" y="0"/>
                    </a:moveTo>
                    <a:lnTo>
                      <a:pt x="0" y="10541"/>
                    </a:lnTo>
                    <a:cubicBezTo>
                      <a:pt x="0" y="12176"/>
                      <a:pt x="1635" y="13510"/>
                      <a:pt x="3536" y="13510"/>
                    </a:cubicBezTo>
                    <a:lnTo>
                      <a:pt x="36259" y="13410"/>
                    </a:lnTo>
                    <a:lnTo>
                      <a:pt x="36493" y="11408"/>
                    </a:lnTo>
                    <a:lnTo>
                      <a:pt x="3536" y="11508"/>
                    </a:lnTo>
                    <a:cubicBezTo>
                      <a:pt x="2902" y="11508"/>
                      <a:pt x="2368" y="11075"/>
                      <a:pt x="2368" y="10508"/>
                    </a:cubicBezTo>
                    <a:lnTo>
                      <a:pt x="23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4"/>
              <p:cNvSpPr/>
              <p:nvPr/>
            </p:nvSpPr>
            <p:spPr>
              <a:xfrm>
                <a:off x="2337888" y="3810250"/>
                <a:ext cx="353600" cy="339450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3578" extrusionOk="0">
                    <a:moveTo>
                      <a:pt x="1" y="1"/>
                    </a:moveTo>
                    <a:lnTo>
                      <a:pt x="1" y="2002"/>
                    </a:lnTo>
                    <a:lnTo>
                      <a:pt x="10708" y="2002"/>
                    </a:lnTo>
                    <a:cubicBezTo>
                      <a:pt x="11309" y="2002"/>
                      <a:pt x="11842" y="2436"/>
                      <a:pt x="11842" y="3003"/>
                    </a:cubicBezTo>
                    <a:lnTo>
                      <a:pt x="11909" y="13577"/>
                    </a:lnTo>
                    <a:lnTo>
                      <a:pt x="14144" y="13477"/>
                    </a:lnTo>
                    <a:lnTo>
                      <a:pt x="14144" y="3003"/>
                    </a:lnTo>
                    <a:cubicBezTo>
                      <a:pt x="14144" y="1335"/>
                      <a:pt x="12576" y="1"/>
                      <a:pt x="107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4"/>
              <p:cNvSpPr/>
              <p:nvPr/>
            </p:nvSpPr>
            <p:spPr>
              <a:xfrm>
                <a:off x="950238" y="3244850"/>
                <a:ext cx="396125" cy="395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15812" extrusionOk="0">
                    <a:moveTo>
                      <a:pt x="7939" y="1"/>
                    </a:moveTo>
                    <a:cubicBezTo>
                      <a:pt x="3536" y="1"/>
                      <a:pt x="0" y="3537"/>
                      <a:pt x="0" y="7906"/>
                    </a:cubicBezTo>
                    <a:cubicBezTo>
                      <a:pt x="0" y="12276"/>
                      <a:pt x="3536" y="15812"/>
                      <a:pt x="7939" y="15812"/>
                    </a:cubicBezTo>
                    <a:cubicBezTo>
                      <a:pt x="12309" y="15812"/>
                      <a:pt x="15845" y="12276"/>
                      <a:pt x="15845" y="7906"/>
                    </a:cubicBezTo>
                    <a:cubicBezTo>
                      <a:pt x="15845" y="3537"/>
                      <a:pt x="12309" y="1"/>
                      <a:pt x="79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1348013" y="4494925"/>
                <a:ext cx="395300" cy="396125"/>
              </a:xfrm>
              <a:custGeom>
                <a:avLst/>
                <a:gdLst/>
                <a:ahLst/>
                <a:cxnLst/>
                <a:rect l="l" t="t" r="r" b="b"/>
                <a:pathLst>
                  <a:path w="15812" h="15845" extrusionOk="0">
                    <a:moveTo>
                      <a:pt x="7906" y="0"/>
                    </a:moveTo>
                    <a:cubicBezTo>
                      <a:pt x="3537" y="0"/>
                      <a:pt x="1" y="3536"/>
                      <a:pt x="1" y="7906"/>
                    </a:cubicBezTo>
                    <a:cubicBezTo>
                      <a:pt x="1" y="12276"/>
                      <a:pt x="3537" y="15845"/>
                      <a:pt x="7906" y="15845"/>
                    </a:cubicBezTo>
                    <a:cubicBezTo>
                      <a:pt x="12276" y="15845"/>
                      <a:pt x="15812" y="12276"/>
                      <a:pt x="15812" y="7906"/>
                    </a:cubicBezTo>
                    <a:cubicBezTo>
                      <a:pt x="15812" y="3536"/>
                      <a:pt x="12276" y="0"/>
                      <a:pt x="7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988588" y="3723525"/>
                <a:ext cx="649650" cy="649650"/>
              </a:xfrm>
              <a:custGeom>
                <a:avLst/>
                <a:gdLst/>
                <a:ahLst/>
                <a:cxnLst/>
                <a:rect l="l" t="t" r="r" b="b"/>
                <a:pathLst>
                  <a:path w="25986" h="25986" extrusionOk="0">
                    <a:moveTo>
                      <a:pt x="13010" y="1"/>
                    </a:moveTo>
                    <a:cubicBezTo>
                      <a:pt x="5838" y="1"/>
                      <a:pt x="1" y="5805"/>
                      <a:pt x="1" y="12977"/>
                    </a:cubicBezTo>
                    <a:cubicBezTo>
                      <a:pt x="1" y="20148"/>
                      <a:pt x="5805" y="25986"/>
                      <a:pt x="13010" y="25986"/>
                    </a:cubicBezTo>
                    <a:cubicBezTo>
                      <a:pt x="20182" y="25986"/>
                      <a:pt x="25986" y="20182"/>
                      <a:pt x="25986" y="12977"/>
                    </a:cubicBezTo>
                    <a:cubicBezTo>
                      <a:pt x="25986" y="5805"/>
                      <a:pt x="20182" y="1"/>
                      <a:pt x="130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1721613" y="4665025"/>
                <a:ext cx="9332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328" h="1836" extrusionOk="0">
                    <a:moveTo>
                      <a:pt x="1" y="1"/>
                    </a:moveTo>
                    <a:lnTo>
                      <a:pt x="1" y="1836"/>
                    </a:lnTo>
                    <a:lnTo>
                      <a:pt x="37327" y="1836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8" name="Google Shape;1888;p34"/>
            <p:cNvGrpSpPr/>
            <p:nvPr/>
          </p:nvGrpSpPr>
          <p:grpSpPr>
            <a:xfrm>
              <a:off x="2860763" y="2887100"/>
              <a:ext cx="1519450" cy="4442375"/>
              <a:chOff x="2860763" y="2887100"/>
              <a:chExt cx="1519450" cy="4442375"/>
            </a:xfrm>
          </p:grpSpPr>
          <p:sp>
            <p:nvSpPr>
              <p:cNvPr id="1889" name="Google Shape;1889;p34"/>
              <p:cNvSpPr/>
              <p:nvPr/>
            </p:nvSpPr>
            <p:spPr>
              <a:xfrm>
                <a:off x="2860763" y="3349925"/>
                <a:ext cx="56725" cy="397955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59182" extrusionOk="0">
                    <a:moveTo>
                      <a:pt x="2269" y="1"/>
                    </a:moveTo>
                    <a:lnTo>
                      <a:pt x="1" y="434"/>
                    </a:lnTo>
                    <a:lnTo>
                      <a:pt x="1" y="159181"/>
                    </a:lnTo>
                    <a:lnTo>
                      <a:pt x="2269" y="159181"/>
                    </a:lnTo>
                    <a:lnTo>
                      <a:pt x="22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3796438" y="2887100"/>
                <a:ext cx="583775" cy="583775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23351" extrusionOk="0">
                    <a:moveTo>
                      <a:pt x="11675" y="0"/>
                    </a:moveTo>
                    <a:cubicBezTo>
                      <a:pt x="5237" y="0"/>
                      <a:pt x="0" y="5237"/>
                      <a:pt x="0" y="11675"/>
                    </a:cubicBezTo>
                    <a:cubicBezTo>
                      <a:pt x="0" y="18113"/>
                      <a:pt x="5237" y="23350"/>
                      <a:pt x="11675" y="23350"/>
                    </a:cubicBezTo>
                    <a:cubicBezTo>
                      <a:pt x="18147" y="23350"/>
                      <a:pt x="23350" y="18113"/>
                      <a:pt x="23350" y="11675"/>
                    </a:cubicBezTo>
                    <a:cubicBezTo>
                      <a:pt x="23350" y="5237"/>
                      <a:pt x="18147" y="0"/>
                      <a:pt x="116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2973338" y="3409975"/>
                <a:ext cx="546250" cy="546250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1850" extrusionOk="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2911638" y="3861125"/>
                <a:ext cx="373625" cy="352775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4111" extrusionOk="0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2866613" y="3228175"/>
                <a:ext cx="984050" cy="353600"/>
              </a:xfrm>
              <a:custGeom>
                <a:avLst/>
                <a:gdLst/>
                <a:ahLst/>
                <a:cxnLst/>
                <a:rect l="l" t="t" r="r" b="b"/>
                <a:pathLst>
                  <a:path w="39362" h="14144" extrusionOk="0">
                    <a:moveTo>
                      <a:pt x="3002" y="1"/>
                    </a:moveTo>
                    <a:cubicBezTo>
                      <a:pt x="1334" y="1"/>
                      <a:pt x="0" y="1535"/>
                      <a:pt x="0" y="3436"/>
                    </a:cubicBezTo>
                    <a:lnTo>
                      <a:pt x="0" y="14144"/>
                    </a:lnTo>
                    <a:lnTo>
                      <a:pt x="2002" y="14144"/>
                    </a:lnTo>
                    <a:lnTo>
                      <a:pt x="2002" y="3436"/>
                    </a:lnTo>
                    <a:cubicBezTo>
                      <a:pt x="2002" y="2803"/>
                      <a:pt x="2435" y="2302"/>
                      <a:pt x="3002" y="2302"/>
                    </a:cubicBezTo>
                    <a:lnTo>
                      <a:pt x="39362" y="2302"/>
                    </a:lnTo>
                    <a:lnTo>
                      <a:pt x="387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4" name="Google Shape;1894;p34"/>
            <p:cNvGrpSpPr/>
            <p:nvPr/>
          </p:nvGrpSpPr>
          <p:grpSpPr>
            <a:xfrm>
              <a:off x="1172888" y="1877200"/>
              <a:ext cx="3273200" cy="4653350"/>
              <a:chOff x="1172888" y="1877200"/>
              <a:chExt cx="3273200" cy="4653350"/>
            </a:xfrm>
          </p:grpSpPr>
          <p:sp>
            <p:nvSpPr>
              <p:cNvPr id="1895" name="Google Shape;1895;p34"/>
              <p:cNvSpPr/>
              <p:nvPr/>
            </p:nvSpPr>
            <p:spPr>
              <a:xfrm>
                <a:off x="2771538" y="3330750"/>
                <a:ext cx="904000" cy="33692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13477" extrusionOk="0">
                    <a:moveTo>
                      <a:pt x="834" y="0"/>
                    </a:moveTo>
                    <a:lnTo>
                      <a:pt x="0" y="2002"/>
                    </a:lnTo>
                    <a:lnTo>
                      <a:pt x="32690" y="2002"/>
                    </a:lnTo>
                    <a:cubicBezTo>
                      <a:pt x="33324" y="2002"/>
                      <a:pt x="33858" y="2436"/>
                      <a:pt x="33858" y="3003"/>
                    </a:cubicBezTo>
                    <a:lnTo>
                      <a:pt x="33858" y="13477"/>
                    </a:lnTo>
                    <a:lnTo>
                      <a:pt x="36126" y="13477"/>
                    </a:lnTo>
                    <a:lnTo>
                      <a:pt x="36126" y="3003"/>
                    </a:lnTo>
                    <a:lnTo>
                      <a:pt x="36160" y="3003"/>
                    </a:lnTo>
                    <a:cubicBezTo>
                      <a:pt x="36160" y="1335"/>
                      <a:pt x="34592" y="0"/>
                      <a:pt x="32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2447963" y="4173025"/>
                <a:ext cx="352775" cy="33775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3510" extrusionOk="0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35"/>
                      <a:pt x="11843" y="3002"/>
                    </a:cubicBezTo>
                    <a:lnTo>
                      <a:pt x="11843" y="13510"/>
                    </a:lnTo>
                    <a:lnTo>
                      <a:pt x="14111" y="13510"/>
                    </a:lnTo>
                    <a:lnTo>
                      <a:pt x="14111" y="3002"/>
                    </a:lnTo>
                    <a:cubicBezTo>
                      <a:pt x="14111" y="1368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2447963" y="3304900"/>
                <a:ext cx="352775" cy="33775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3510" extrusionOk="0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69"/>
                      <a:pt x="11843" y="3003"/>
                    </a:cubicBezTo>
                    <a:lnTo>
                      <a:pt x="11843" y="13510"/>
                    </a:lnTo>
                    <a:lnTo>
                      <a:pt x="14111" y="13510"/>
                    </a:lnTo>
                    <a:lnTo>
                      <a:pt x="14111" y="3003"/>
                    </a:lnTo>
                    <a:cubicBezTo>
                      <a:pt x="14111" y="1368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255213" y="2646925"/>
                <a:ext cx="452850" cy="353600"/>
              </a:xfrm>
              <a:custGeom>
                <a:avLst/>
                <a:gdLst/>
                <a:ahLst/>
                <a:cxnLst/>
                <a:rect l="l" t="t" r="r" b="b"/>
                <a:pathLst>
                  <a:path w="18114" h="14144" extrusionOk="0">
                    <a:moveTo>
                      <a:pt x="16112" y="1"/>
                    </a:moveTo>
                    <a:lnTo>
                      <a:pt x="16112" y="10708"/>
                    </a:lnTo>
                    <a:cubicBezTo>
                      <a:pt x="16112" y="11342"/>
                      <a:pt x="15678" y="11842"/>
                      <a:pt x="15145" y="11842"/>
                    </a:cubicBezTo>
                    <a:lnTo>
                      <a:pt x="1" y="11842"/>
                    </a:lnTo>
                    <a:lnTo>
                      <a:pt x="167" y="14144"/>
                    </a:lnTo>
                    <a:lnTo>
                      <a:pt x="15145" y="14144"/>
                    </a:lnTo>
                    <a:cubicBezTo>
                      <a:pt x="16779" y="14144"/>
                      <a:pt x="18113" y="12610"/>
                      <a:pt x="18113" y="10708"/>
                    </a:cubicBezTo>
                    <a:lnTo>
                      <a:pt x="181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2744013" y="2473475"/>
                <a:ext cx="56725" cy="405707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62283" extrusionOk="0">
                    <a:moveTo>
                      <a:pt x="1" y="0"/>
                    </a:moveTo>
                    <a:lnTo>
                      <a:pt x="1" y="162283"/>
                    </a:lnTo>
                    <a:lnTo>
                      <a:pt x="2269" y="162283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17963" y="3577600"/>
                <a:ext cx="390300" cy="3369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3477" extrusionOk="0">
                    <a:moveTo>
                      <a:pt x="1" y="0"/>
                    </a:moveTo>
                    <a:lnTo>
                      <a:pt x="1" y="10474"/>
                    </a:lnTo>
                    <a:cubicBezTo>
                      <a:pt x="1" y="12142"/>
                      <a:pt x="1535" y="13476"/>
                      <a:pt x="3437" y="13476"/>
                    </a:cubicBezTo>
                    <a:lnTo>
                      <a:pt x="15612" y="13410"/>
                    </a:lnTo>
                    <a:lnTo>
                      <a:pt x="15612" y="11408"/>
                    </a:lnTo>
                    <a:lnTo>
                      <a:pt x="3437" y="11475"/>
                    </a:lnTo>
                    <a:cubicBezTo>
                      <a:pt x="2803" y="11475"/>
                      <a:pt x="2269" y="11041"/>
                      <a:pt x="2269" y="10474"/>
                    </a:cubicBez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2071863" y="2272500"/>
                <a:ext cx="352775" cy="33775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3510" extrusionOk="0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09" y="2435"/>
                      <a:pt x="11809" y="3002"/>
                    </a:cubicBezTo>
                    <a:lnTo>
                      <a:pt x="11809" y="13510"/>
                    </a:lnTo>
                    <a:lnTo>
                      <a:pt x="14111" y="13510"/>
                    </a:lnTo>
                    <a:lnTo>
                      <a:pt x="14111" y="3002"/>
                    </a:lnTo>
                    <a:cubicBezTo>
                      <a:pt x="14111" y="1334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2367088" y="2519325"/>
                <a:ext cx="390300" cy="336950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3478" extrusionOk="0">
                    <a:moveTo>
                      <a:pt x="0" y="1"/>
                    </a:moveTo>
                    <a:lnTo>
                      <a:pt x="0" y="10508"/>
                    </a:lnTo>
                    <a:cubicBezTo>
                      <a:pt x="0" y="12143"/>
                      <a:pt x="1535" y="13477"/>
                      <a:pt x="3436" y="13477"/>
                    </a:cubicBezTo>
                    <a:lnTo>
                      <a:pt x="15611" y="13410"/>
                    </a:lnTo>
                    <a:lnTo>
                      <a:pt x="15611" y="11409"/>
                    </a:lnTo>
                    <a:lnTo>
                      <a:pt x="3436" y="11509"/>
                    </a:lnTo>
                    <a:cubicBezTo>
                      <a:pt x="2802" y="11509"/>
                      <a:pt x="2302" y="11042"/>
                      <a:pt x="2302" y="10508"/>
                    </a:cubicBezTo>
                    <a:lnTo>
                      <a:pt x="23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1428913" y="3008025"/>
                <a:ext cx="4436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13010" extrusionOk="0">
                    <a:moveTo>
                      <a:pt x="0" y="0"/>
                    </a:moveTo>
                    <a:lnTo>
                      <a:pt x="0" y="9841"/>
                    </a:lnTo>
                    <a:cubicBezTo>
                      <a:pt x="0" y="11575"/>
                      <a:pt x="1335" y="13010"/>
                      <a:pt x="2969" y="13010"/>
                    </a:cubicBezTo>
                    <a:lnTo>
                      <a:pt x="17246" y="13010"/>
                    </a:lnTo>
                    <a:lnTo>
                      <a:pt x="17746" y="10875"/>
                    </a:lnTo>
                    <a:lnTo>
                      <a:pt x="2969" y="10875"/>
                    </a:lnTo>
                    <a:cubicBezTo>
                      <a:pt x="2435" y="10875"/>
                      <a:pt x="1968" y="10408"/>
                      <a:pt x="1968" y="9841"/>
                    </a:cubicBez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1816450" y="3922150"/>
                <a:ext cx="679675" cy="596000"/>
              </a:xfrm>
              <a:custGeom>
                <a:avLst/>
                <a:gdLst/>
                <a:ahLst/>
                <a:cxnLst/>
                <a:rect l="l" t="t" r="r" b="b"/>
                <a:pathLst>
                  <a:path w="27187" h="23840" extrusionOk="0">
                    <a:moveTo>
                      <a:pt x="13586" y="0"/>
                    </a:moveTo>
                    <a:cubicBezTo>
                      <a:pt x="11844" y="0"/>
                      <a:pt x="10076" y="384"/>
                      <a:pt x="8406" y="1196"/>
                    </a:cubicBezTo>
                    <a:cubicBezTo>
                      <a:pt x="2469" y="4064"/>
                      <a:pt x="0" y="11169"/>
                      <a:pt x="2869" y="17107"/>
                    </a:cubicBezTo>
                    <a:cubicBezTo>
                      <a:pt x="4927" y="21366"/>
                      <a:pt x="9164" y="23840"/>
                      <a:pt x="13586" y="23840"/>
                    </a:cubicBezTo>
                    <a:cubicBezTo>
                      <a:pt x="15329" y="23840"/>
                      <a:pt x="17102" y="23455"/>
                      <a:pt x="18780" y="22644"/>
                    </a:cubicBezTo>
                    <a:cubicBezTo>
                      <a:pt x="24718" y="19776"/>
                      <a:pt x="27186" y="12637"/>
                      <a:pt x="24318" y="6733"/>
                    </a:cubicBezTo>
                    <a:cubicBezTo>
                      <a:pt x="22260" y="2474"/>
                      <a:pt x="18006" y="0"/>
                      <a:pt x="135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1790838" y="2872075"/>
                <a:ext cx="899825" cy="820625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32825" extrusionOk="0">
                    <a:moveTo>
                      <a:pt x="17997" y="1"/>
                    </a:moveTo>
                    <a:cubicBezTo>
                      <a:pt x="13802" y="1"/>
                      <a:pt x="9607" y="1602"/>
                      <a:pt x="6405" y="4804"/>
                    </a:cubicBezTo>
                    <a:cubicBezTo>
                      <a:pt x="0" y="11209"/>
                      <a:pt x="0" y="21616"/>
                      <a:pt x="6405" y="28021"/>
                    </a:cubicBezTo>
                    <a:cubicBezTo>
                      <a:pt x="9607" y="31223"/>
                      <a:pt x="13802" y="32824"/>
                      <a:pt x="17997" y="32824"/>
                    </a:cubicBezTo>
                    <a:cubicBezTo>
                      <a:pt x="22191" y="32824"/>
                      <a:pt x="26386" y="31223"/>
                      <a:pt x="29588" y="28021"/>
                    </a:cubicBezTo>
                    <a:cubicBezTo>
                      <a:pt x="35993" y="21616"/>
                      <a:pt x="35993" y="11209"/>
                      <a:pt x="29588" y="4804"/>
                    </a:cubicBezTo>
                    <a:cubicBezTo>
                      <a:pt x="26386" y="1602"/>
                      <a:pt x="22191" y="1"/>
                      <a:pt x="179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1172888" y="2573550"/>
                <a:ext cx="572925" cy="572925"/>
              </a:xfrm>
              <a:custGeom>
                <a:avLst/>
                <a:gdLst/>
                <a:ahLst/>
                <a:cxnLst/>
                <a:rect l="l" t="t" r="r" b="b"/>
                <a:pathLst>
                  <a:path w="22917" h="22917" extrusionOk="0">
                    <a:moveTo>
                      <a:pt x="11442" y="0"/>
                    </a:moveTo>
                    <a:cubicBezTo>
                      <a:pt x="5104" y="0"/>
                      <a:pt x="1" y="5137"/>
                      <a:pt x="1" y="11442"/>
                    </a:cubicBezTo>
                    <a:cubicBezTo>
                      <a:pt x="1" y="17779"/>
                      <a:pt x="5104" y="22917"/>
                      <a:pt x="11442" y="22917"/>
                    </a:cubicBezTo>
                    <a:cubicBezTo>
                      <a:pt x="17780" y="22917"/>
                      <a:pt x="22917" y="17779"/>
                      <a:pt x="22917" y="11442"/>
                    </a:cubicBezTo>
                    <a:cubicBezTo>
                      <a:pt x="22917" y="5137"/>
                      <a:pt x="17780" y="0"/>
                      <a:pt x="11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3862313" y="3545900"/>
                <a:ext cx="583775" cy="583775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23351" extrusionOk="0">
                    <a:moveTo>
                      <a:pt x="11676" y="1"/>
                    </a:moveTo>
                    <a:cubicBezTo>
                      <a:pt x="5238" y="1"/>
                      <a:pt x="1" y="5204"/>
                      <a:pt x="1" y="11676"/>
                    </a:cubicBezTo>
                    <a:cubicBezTo>
                      <a:pt x="1" y="18114"/>
                      <a:pt x="5238" y="23351"/>
                      <a:pt x="11676" y="23351"/>
                    </a:cubicBezTo>
                    <a:cubicBezTo>
                      <a:pt x="18147" y="23351"/>
                      <a:pt x="23351" y="18114"/>
                      <a:pt x="23351" y="11676"/>
                    </a:cubicBezTo>
                    <a:cubicBezTo>
                      <a:pt x="23351" y="5204"/>
                      <a:pt x="18147" y="1"/>
                      <a:pt x="1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2457988" y="1877200"/>
                <a:ext cx="619625" cy="619650"/>
              </a:xfrm>
              <a:custGeom>
                <a:avLst/>
                <a:gdLst/>
                <a:ahLst/>
                <a:cxnLst/>
                <a:rect l="l" t="t" r="r" b="b"/>
                <a:pathLst>
                  <a:path w="24785" h="24786" extrusionOk="0">
                    <a:moveTo>
                      <a:pt x="12409" y="1"/>
                    </a:moveTo>
                    <a:cubicBezTo>
                      <a:pt x="5571" y="1"/>
                      <a:pt x="0" y="5538"/>
                      <a:pt x="0" y="12376"/>
                    </a:cubicBezTo>
                    <a:cubicBezTo>
                      <a:pt x="0" y="19215"/>
                      <a:pt x="5571" y="24785"/>
                      <a:pt x="12409" y="24785"/>
                    </a:cubicBezTo>
                    <a:cubicBezTo>
                      <a:pt x="19247" y="24785"/>
                      <a:pt x="24784" y="19215"/>
                      <a:pt x="24784" y="12376"/>
                    </a:cubicBezTo>
                    <a:cubicBezTo>
                      <a:pt x="24784" y="5538"/>
                      <a:pt x="19247" y="1"/>
                      <a:pt x="12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1623213" y="2103200"/>
                <a:ext cx="550425" cy="550425"/>
              </a:xfrm>
              <a:custGeom>
                <a:avLst/>
                <a:gdLst/>
                <a:ahLst/>
                <a:cxnLst/>
                <a:rect l="l" t="t" r="r" b="b"/>
                <a:pathLst>
                  <a:path w="22017" h="22017" extrusionOk="0">
                    <a:moveTo>
                      <a:pt x="11008" y="1"/>
                    </a:moveTo>
                    <a:cubicBezTo>
                      <a:pt x="4937" y="1"/>
                      <a:pt x="1" y="4937"/>
                      <a:pt x="1" y="11009"/>
                    </a:cubicBezTo>
                    <a:cubicBezTo>
                      <a:pt x="1" y="17080"/>
                      <a:pt x="4937" y="22016"/>
                      <a:pt x="11008" y="22016"/>
                    </a:cubicBezTo>
                    <a:cubicBezTo>
                      <a:pt x="17113" y="22016"/>
                      <a:pt x="22016" y="17080"/>
                      <a:pt x="22016" y="11009"/>
                    </a:cubicBezTo>
                    <a:cubicBezTo>
                      <a:pt x="22016" y="4904"/>
                      <a:pt x="17113" y="1"/>
                      <a:pt x="11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3312763" y="2255925"/>
                <a:ext cx="688000" cy="607250"/>
              </a:xfrm>
              <a:custGeom>
                <a:avLst/>
                <a:gdLst/>
                <a:ahLst/>
                <a:cxnLst/>
                <a:rect l="l" t="t" r="r" b="b"/>
                <a:pathLst>
                  <a:path w="27520" h="24290" extrusionOk="0">
                    <a:moveTo>
                      <a:pt x="13745" y="0"/>
                    </a:moveTo>
                    <a:cubicBezTo>
                      <a:pt x="12245" y="0"/>
                      <a:pt x="10719" y="278"/>
                      <a:pt x="9240" y="863"/>
                    </a:cubicBezTo>
                    <a:cubicBezTo>
                      <a:pt x="3002" y="3365"/>
                      <a:pt x="0" y="10437"/>
                      <a:pt x="2469" y="16641"/>
                    </a:cubicBezTo>
                    <a:cubicBezTo>
                      <a:pt x="4375" y="21396"/>
                      <a:pt x="8937" y="24290"/>
                      <a:pt x="13761" y="24290"/>
                    </a:cubicBezTo>
                    <a:cubicBezTo>
                      <a:pt x="15266" y="24290"/>
                      <a:pt x="16796" y="24008"/>
                      <a:pt x="18280" y="23413"/>
                    </a:cubicBezTo>
                    <a:cubicBezTo>
                      <a:pt x="24484" y="20911"/>
                      <a:pt x="27520" y="13873"/>
                      <a:pt x="25018" y="7635"/>
                    </a:cubicBezTo>
                    <a:cubicBezTo>
                      <a:pt x="23135" y="2876"/>
                      <a:pt x="18572" y="0"/>
                      <a:pt x="137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2450463" y="4751775"/>
                <a:ext cx="648825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3" h="25952" extrusionOk="0">
                    <a:moveTo>
                      <a:pt x="12977" y="0"/>
                    </a:moveTo>
                    <a:cubicBezTo>
                      <a:pt x="5805" y="0"/>
                      <a:pt x="1" y="5804"/>
                      <a:pt x="1" y="12976"/>
                    </a:cubicBezTo>
                    <a:cubicBezTo>
                      <a:pt x="1" y="20148"/>
                      <a:pt x="5805" y="25952"/>
                      <a:pt x="12977" y="25952"/>
                    </a:cubicBezTo>
                    <a:cubicBezTo>
                      <a:pt x="20115" y="25952"/>
                      <a:pt x="25953" y="20148"/>
                      <a:pt x="25953" y="12976"/>
                    </a:cubicBezTo>
                    <a:cubicBezTo>
                      <a:pt x="25953" y="5804"/>
                      <a:pt x="20115" y="0"/>
                      <a:pt x="129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2865763" y="2676125"/>
                <a:ext cx="506225" cy="50620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20248" extrusionOk="0">
                    <a:moveTo>
                      <a:pt x="10141" y="0"/>
                    </a:moveTo>
                    <a:cubicBezTo>
                      <a:pt x="4537" y="0"/>
                      <a:pt x="1" y="4537"/>
                      <a:pt x="1" y="10141"/>
                    </a:cubicBezTo>
                    <a:cubicBezTo>
                      <a:pt x="1" y="15711"/>
                      <a:pt x="4537" y="20248"/>
                      <a:pt x="10141" y="20248"/>
                    </a:cubicBezTo>
                    <a:cubicBezTo>
                      <a:pt x="15712" y="20248"/>
                      <a:pt x="20249" y="15711"/>
                      <a:pt x="20249" y="10141"/>
                    </a:cubicBezTo>
                    <a:cubicBezTo>
                      <a:pt x="20249" y="4537"/>
                      <a:pt x="15712" y="0"/>
                      <a:pt x="101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2767363" y="2929625"/>
                <a:ext cx="22185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836" extrusionOk="0">
                    <a:moveTo>
                      <a:pt x="1" y="1"/>
                    </a:moveTo>
                    <a:lnTo>
                      <a:pt x="1" y="1835"/>
                    </a:lnTo>
                    <a:lnTo>
                      <a:pt x="8874" y="1835"/>
                    </a:lnTo>
                    <a:lnTo>
                      <a:pt x="88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2771538" y="2528500"/>
                <a:ext cx="65632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6253" h="1836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252" y="1835"/>
                    </a:lnTo>
                    <a:lnTo>
                      <a:pt x="262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5" name="Google Shape;1915;p34"/>
            <p:cNvSpPr/>
            <p:nvPr/>
          </p:nvSpPr>
          <p:spPr>
            <a:xfrm>
              <a:off x="3100975" y="3562500"/>
              <a:ext cx="304212" cy="243395"/>
            </a:xfrm>
            <a:custGeom>
              <a:avLst/>
              <a:gdLst/>
              <a:ahLst/>
              <a:cxnLst/>
              <a:rect l="l" t="t" r="r" b="b"/>
              <a:pathLst>
                <a:path w="12510" h="10008" extrusionOk="0">
                  <a:moveTo>
                    <a:pt x="8674" y="1"/>
                  </a:moveTo>
                  <a:cubicBezTo>
                    <a:pt x="7239" y="1"/>
                    <a:pt x="6105" y="1135"/>
                    <a:pt x="6105" y="2536"/>
                  </a:cubicBezTo>
                  <a:cubicBezTo>
                    <a:pt x="6105" y="2736"/>
                    <a:pt x="6105" y="2936"/>
                    <a:pt x="6172" y="3103"/>
                  </a:cubicBezTo>
                  <a:cubicBezTo>
                    <a:pt x="4037" y="3003"/>
                    <a:pt x="2136" y="2002"/>
                    <a:pt x="868" y="468"/>
                  </a:cubicBezTo>
                  <a:cubicBezTo>
                    <a:pt x="635" y="835"/>
                    <a:pt x="501" y="1269"/>
                    <a:pt x="501" y="1736"/>
                  </a:cubicBezTo>
                  <a:cubicBezTo>
                    <a:pt x="501" y="2603"/>
                    <a:pt x="968" y="3403"/>
                    <a:pt x="1669" y="3837"/>
                  </a:cubicBezTo>
                  <a:cubicBezTo>
                    <a:pt x="1235" y="3837"/>
                    <a:pt x="835" y="3704"/>
                    <a:pt x="501" y="3537"/>
                  </a:cubicBezTo>
                  <a:lnTo>
                    <a:pt x="501" y="3570"/>
                  </a:lnTo>
                  <a:cubicBezTo>
                    <a:pt x="501" y="4771"/>
                    <a:pt x="1368" y="5805"/>
                    <a:pt x="2569" y="6039"/>
                  </a:cubicBezTo>
                  <a:cubicBezTo>
                    <a:pt x="2336" y="6105"/>
                    <a:pt x="2102" y="6139"/>
                    <a:pt x="1869" y="6139"/>
                  </a:cubicBezTo>
                  <a:cubicBezTo>
                    <a:pt x="1702" y="6139"/>
                    <a:pt x="1569" y="6105"/>
                    <a:pt x="1402" y="6072"/>
                  </a:cubicBezTo>
                  <a:lnTo>
                    <a:pt x="1402" y="6072"/>
                  </a:lnTo>
                  <a:cubicBezTo>
                    <a:pt x="1735" y="7073"/>
                    <a:pt x="2669" y="7807"/>
                    <a:pt x="3803" y="7840"/>
                  </a:cubicBezTo>
                  <a:cubicBezTo>
                    <a:pt x="2903" y="8507"/>
                    <a:pt x="1802" y="8907"/>
                    <a:pt x="601" y="8907"/>
                  </a:cubicBezTo>
                  <a:cubicBezTo>
                    <a:pt x="401" y="8907"/>
                    <a:pt x="201" y="8907"/>
                    <a:pt x="1" y="8874"/>
                  </a:cubicBezTo>
                  <a:lnTo>
                    <a:pt x="1" y="8874"/>
                  </a:lnTo>
                  <a:cubicBezTo>
                    <a:pt x="1135" y="9608"/>
                    <a:pt x="2469" y="10008"/>
                    <a:pt x="3937" y="10008"/>
                  </a:cubicBezTo>
                  <a:cubicBezTo>
                    <a:pt x="8674" y="10008"/>
                    <a:pt x="11242" y="6172"/>
                    <a:pt x="11242" y="2836"/>
                  </a:cubicBezTo>
                  <a:cubicBezTo>
                    <a:pt x="11242" y="2703"/>
                    <a:pt x="11242" y="2603"/>
                    <a:pt x="11242" y="2503"/>
                  </a:cubicBezTo>
                  <a:cubicBezTo>
                    <a:pt x="11742" y="2136"/>
                    <a:pt x="12176" y="1702"/>
                    <a:pt x="12510" y="1202"/>
                  </a:cubicBezTo>
                  <a:lnTo>
                    <a:pt x="12510" y="1202"/>
                  </a:lnTo>
                  <a:cubicBezTo>
                    <a:pt x="12043" y="1369"/>
                    <a:pt x="11576" y="1535"/>
                    <a:pt x="11042" y="1569"/>
                  </a:cubicBezTo>
                  <a:cubicBezTo>
                    <a:pt x="11576" y="1269"/>
                    <a:pt x="11976" y="768"/>
                    <a:pt x="12176" y="201"/>
                  </a:cubicBezTo>
                  <a:lnTo>
                    <a:pt x="12176" y="201"/>
                  </a:lnTo>
                  <a:cubicBezTo>
                    <a:pt x="11676" y="468"/>
                    <a:pt x="11109" y="701"/>
                    <a:pt x="10542" y="802"/>
                  </a:cubicBezTo>
                  <a:cubicBezTo>
                    <a:pt x="10075" y="301"/>
                    <a:pt x="9407" y="1"/>
                    <a:pt x="86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2119325" y="3062450"/>
              <a:ext cx="233348" cy="500042"/>
            </a:xfrm>
            <a:custGeom>
              <a:avLst/>
              <a:gdLst/>
              <a:ahLst/>
              <a:cxnLst/>
              <a:rect l="l" t="t" r="r" b="b"/>
              <a:pathLst>
                <a:path w="6305" h="13511" extrusionOk="0">
                  <a:moveTo>
                    <a:pt x="4170" y="1"/>
                  </a:moveTo>
                  <a:cubicBezTo>
                    <a:pt x="1868" y="1"/>
                    <a:pt x="1335" y="1735"/>
                    <a:pt x="1335" y="2836"/>
                  </a:cubicBezTo>
                  <a:lnTo>
                    <a:pt x="1335" y="4037"/>
                  </a:lnTo>
                  <a:lnTo>
                    <a:pt x="0" y="4037"/>
                  </a:lnTo>
                  <a:lnTo>
                    <a:pt x="0" y="6739"/>
                  </a:lnTo>
                  <a:lnTo>
                    <a:pt x="1335" y="6739"/>
                  </a:lnTo>
                  <a:lnTo>
                    <a:pt x="1335" y="13510"/>
                  </a:lnTo>
                  <a:lnTo>
                    <a:pt x="4036" y="13510"/>
                  </a:lnTo>
                  <a:lnTo>
                    <a:pt x="4036" y="6739"/>
                  </a:lnTo>
                  <a:lnTo>
                    <a:pt x="6038" y="6739"/>
                  </a:lnTo>
                  <a:lnTo>
                    <a:pt x="6305" y="4037"/>
                  </a:lnTo>
                  <a:lnTo>
                    <a:pt x="4137" y="4037"/>
                  </a:lnTo>
                  <a:lnTo>
                    <a:pt x="4137" y="2969"/>
                  </a:lnTo>
                  <a:cubicBezTo>
                    <a:pt x="4137" y="2436"/>
                    <a:pt x="4503" y="2336"/>
                    <a:pt x="4737" y="2336"/>
                  </a:cubicBezTo>
                  <a:lnTo>
                    <a:pt x="6271" y="2336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949600" y="3027100"/>
              <a:ext cx="293801" cy="293858"/>
            </a:xfrm>
            <a:custGeom>
              <a:avLst/>
              <a:gdLst/>
              <a:ahLst/>
              <a:cxnLst/>
              <a:rect l="l" t="t" r="r" b="b"/>
              <a:pathLst>
                <a:path w="7873" h="7874" extrusionOk="0">
                  <a:moveTo>
                    <a:pt x="3936" y="1368"/>
                  </a:moveTo>
                  <a:cubicBezTo>
                    <a:pt x="4270" y="1368"/>
                    <a:pt x="4570" y="1402"/>
                    <a:pt x="4837" y="1469"/>
                  </a:cubicBezTo>
                  <a:cubicBezTo>
                    <a:pt x="5071" y="1535"/>
                    <a:pt x="5271" y="1669"/>
                    <a:pt x="5438" y="1769"/>
                  </a:cubicBezTo>
                  <a:cubicBezTo>
                    <a:pt x="5604" y="1902"/>
                    <a:pt x="5738" y="2036"/>
                    <a:pt x="5804" y="2169"/>
                  </a:cubicBezTo>
                  <a:cubicBezTo>
                    <a:pt x="5905" y="2336"/>
                    <a:pt x="5938" y="2469"/>
                    <a:pt x="5938" y="2603"/>
                  </a:cubicBezTo>
                  <a:cubicBezTo>
                    <a:pt x="5938" y="2736"/>
                    <a:pt x="5871" y="2870"/>
                    <a:pt x="5771" y="2970"/>
                  </a:cubicBezTo>
                  <a:cubicBezTo>
                    <a:pt x="5671" y="3070"/>
                    <a:pt x="5538" y="3136"/>
                    <a:pt x="5371" y="3136"/>
                  </a:cubicBezTo>
                  <a:cubicBezTo>
                    <a:pt x="5237" y="3136"/>
                    <a:pt x="5137" y="3103"/>
                    <a:pt x="5071" y="3036"/>
                  </a:cubicBezTo>
                  <a:cubicBezTo>
                    <a:pt x="5004" y="2970"/>
                    <a:pt x="4937" y="2870"/>
                    <a:pt x="4837" y="2736"/>
                  </a:cubicBezTo>
                  <a:cubicBezTo>
                    <a:pt x="4737" y="2536"/>
                    <a:pt x="4637" y="2403"/>
                    <a:pt x="4504" y="2302"/>
                  </a:cubicBezTo>
                  <a:cubicBezTo>
                    <a:pt x="4370" y="2236"/>
                    <a:pt x="4170" y="2169"/>
                    <a:pt x="3870" y="2169"/>
                  </a:cubicBezTo>
                  <a:cubicBezTo>
                    <a:pt x="3603" y="2169"/>
                    <a:pt x="3369" y="2236"/>
                    <a:pt x="3236" y="2336"/>
                  </a:cubicBezTo>
                  <a:cubicBezTo>
                    <a:pt x="3069" y="2436"/>
                    <a:pt x="3002" y="2536"/>
                    <a:pt x="3002" y="2669"/>
                  </a:cubicBezTo>
                  <a:cubicBezTo>
                    <a:pt x="3002" y="2769"/>
                    <a:pt x="3002" y="2836"/>
                    <a:pt x="3069" y="2903"/>
                  </a:cubicBezTo>
                  <a:cubicBezTo>
                    <a:pt x="3103" y="2970"/>
                    <a:pt x="3203" y="3036"/>
                    <a:pt x="3303" y="3070"/>
                  </a:cubicBezTo>
                  <a:cubicBezTo>
                    <a:pt x="3403" y="3103"/>
                    <a:pt x="3503" y="3170"/>
                    <a:pt x="3603" y="3170"/>
                  </a:cubicBezTo>
                  <a:cubicBezTo>
                    <a:pt x="3703" y="3203"/>
                    <a:pt x="3870" y="3270"/>
                    <a:pt x="4103" y="3303"/>
                  </a:cubicBezTo>
                  <a:cubicBezTo>
                    <a:pt x="4403" y="3370"/>
                    <a:pt x="4704" y="3437"/>
                    <a:pt x="4937" y="3537"/>
                  </a:cubicBezTo>
                  <a:cubicBezTo>
                    <a:pt x="5204" y="3603"/>
                    <a:pt x="5404" y="3703"/>
                    <a:pt x="5571" y="3804"/>
                  </a:cubicBezTo>
                  <a:cubicBezTo>
                    <a:pt x="5771" y="3937"/>
                    <a:pt x="5905" y="4070"/>
                    <a:pt x="6005" y="4271"/>
                  </a:cubicBezTo>
                  <a:cubicBezTo>
                    <a:pt x="6105" y="4437"/>
                    <a:pt x="6171" y="4637"/>
                    <a:pt x="6171" y="4904"/>
                  </a:cubicBezTo>
                  <a:cubicBezTo>
                    <a:pt x="6171" y="5238"/>
                    <a:pt x="6071" y="5505"/>
                    <a:pt x="5905" y="5738"/>
                  </a:cubicBezTo>
                  <a:cubicBezTo>
                    <a:pt x="5704" y="6005"/>
                    <a:pt x="5471" y="6172"/>
                    <a:pt x="5137" y="6305"/>
                  </a:cubicBezTo>
                  <a:cubicBezTo>
                    <a:pt x="4804" y="6439"/>
                    <a:pt x="4403" y="6505"/>
                    <a:pt x="3970" y="6505"/>
                  </a:cubicBezTo>
                  <a:cubicBezTo>
                    <a:pt x="3436" y="6505"/>
                    <a:pt x="2969" y="6439"/>
                    <a:pt x="2602" y="6239"/>
                  </a:cubicBezTo>
                  <a:cubicBezTo>
                    <a:pt x="2369" y="6105"/>
                    <a:pt x="2169" y="5938"/>
                    <a:pt x="2002" y="5705"/>
                  </a:cubicBezTo>
                  <a:cubicBezTo>
                    <a:pt x="1835" y="5471"/>
                    <a:pt x="1768" y="5238"/>
                    <a:pt x="1768" y="5038"/>
                  </a:cubicBezTo>
                  <a:cubicBezTo>
                    <a:pt x="1768" y="4904"/>
                    <a:pt x="1802" y="4771"/>
                    <a:pt x="1902" y="4671"/>
                  </a:cubicBezTo>
                  <a:cubicBezTo>
                    <a:pt x="2002" y="4571"/>
                    <a:pt x="2135" y="4537"/>
                    <a:pt x="2302" y="4537"/>
                  </a:cubicBezTo>
                  <a:cubicBezTo>
                    <a:pt x="2435" y="4537"/>
                    <a:pt x="2535" y="4571"/>
                    <a:pt x="2636" y="4637"/>
                  </a:cubicBezTo>
                  <a:cubicBezTo>
                    <a:pt x="2736" y="4704"/>
                    <a:pt x="2802" y="4838"/>
                    <a:pt x="2869" y="4971"/>
                  </a:cubicBezTo>
                  <a:cubicBezTo>
                    <a:pt x="2936" y="5104"/>
                    <a:pt x="3002" y="5238"/>
                    <a:pt x="3069" y="5338"/>
                  </a:cubicBezTo>
                  <a:cubicBezTo>
                    <a:pt x="3136" y="5438"/>
                    <a:pt x="3236" y="5505"/>
                    <a:pt x="3403" y="5571"/>
                  </a:cubicBezTo>
                  <a:cubicBezTo>
                    <a:pt x="3536" y="5638"/>
                    <a:pt x="3703" y="5672"/>
                    <a:pt x="3936" y="5672"/>
                  </a:cubicBezTo>
                  <a:cubicBezTo>
                    <a:pt x="4237" y="5672"/>
                    <a:pt x="4504" y="5605"/>
                    <a:pt x="4704" y="5471"/>
                  </a:cubicBezTo>
                  <a:cubicBezTo>
                    <a:pt x="4870" y="5371"/>
                    <a:pt x="4971" y="5205"/>
                    <a:pt x="4971" y="5004"/>
                  </a:cubicBezTo>
                  <a:cubicBezTo>
                    <a:pt x="4971" y="4871"/>
                    <a:pt x="4937" y="4771"/>
                    <a:pt x="4837" y="4671"/>
                  </a:cubicBezTo>
                  <a:cubicBezTo>
                    <a:pt x="4704" y="4571"/>
                    <a:pt x="4570" y="4504"/>
                    <a:pt x="4437" y="4437"/>
                  </a:cubicBezTo>
                  <a:cubicBezTo>
                    <a:pt x="4237" y="4404"/>
                    <a:pt x="4003" y="4337"/>
                    <a:pt x="3736" y="4271"/>
                  </a:cubicBezTo>
                  <a:cubicBezTo>
                    <a:pt x="3336" y="4204"/>
                    <a:pt x="3002" y="4104"/>
                    <a:pt x="2736" y="4004"/>
                  </a:cubicBezTo>
                  <a:cubicBezTo>
                    <a:pt x="2469" y="3870"/>
                    <a:pt x="2269" y="3737"/>
                    <a:pt x="2102" y="3537"/>
                  </a:cubicBezTo>
                  <a:cubicBezTo>
                    <a:pt x="1935" y="3337"/>
                    <a:pt x="1868" y="3070"/>
                    <a:pt x="1868" y="2769"/>
                  </a:cubicBezTo>
                  <a:cubicBezTo>
                    <a:pt x="1868" y="2503"/>
                    <a:pt x="1935" y="2236"/>
                    <a:pt x="2102" y="2036"/>
                  </a:cubicBezTo>
                  <a:cubicBezTo>
                    <a:pt x="2269" y="1802"/>
                    <a:pt x="2535" y="1635"/>
                    <a:pt x="2836" y="1535"/>
                  </a:cubicBezTo>
                  <a:cubicBezTo>
                    <a:pt x="3169" y="1435"/>
                    <a:pt x="3536" y="1368"/>
                    <a:pt x="3936" y="1368"/>
                  </a:cubicBezTo>
                  <a:close/>
                  <a:moveTo>
                    <a:pt x="2169" y="1"/>
                  </a:moveTo>
                  <a:cubicBezTo>
                    <a:pt x="968" y="1"/>
                    <a:pt x="0" y="968"/>
                    <a:pt x="0" y="2136"/>
                  </a:cubicBezTo>
                  <a:cubicBezTo>
                    <a:pt x="0" y="2536"/>
                    <a:pt x="100" y="2903"/>
                    <a:pt x="301" y="3236"/>
                  </a:cubicBezTo>
                  <a:cubicBezTo>
                    <a:pt x="234" y="3470"/>
                    <a:pt x="200" y="3703"/>
                    <a:pt x="200" y="3970"/>
                  </a:cubicBezTo>
                  <a:cubicBezTo>
                    <a:pt x="200" y="6005"/>
                    <a:pt x="1902" y="7673"/>
                    <a:pt x="3970" y="7673"/>
                  </a:cubicBezTo>
                  <a:cubicBezTo>
                    <a:pt x="4203" y="7673"/>
                    <a:pt x="4437" y="7673"/>
                    <a:pt x="4670" y="7606"/>
                  </a:cubicBezTo>
                  <a:cubicBezTo>
                    <a:pt x="4971" y="7773"/>
                    <a:pt x="5304" y="7873"/>
                    <a:pt x="5704" y="7873"/>
                  </a:cubicBezTo>
                  <a:cubicBezTo>
                    <a:pt x="6905" y="7873"/>
                    <a:pt x="7873" y="6906"/>
                    <a:pt x="7873" y="5738"/>
                  </a:cubicBezTo>
                  <a:cubicBezTo>
                    <a:pt x="7873" y="5371"/>
                    <a:pt x="7773" y="5071"/>
                    <a:pt x="7639" y="4771"/>
                  </a:cubicBezTo>
                  <a:cubicBezTo>
                    <a:pt x="7706" y="4504"/>
                    <a:pt x="7739" y="4237"/>
                    <a:pt x="7739" y="3970"/>
                  </a:cubicBezTo>
                  <a:cubicBezTo>
                    <a:pt x="7739" y="1936"/>
                    <a:pt x="6038" y="268"/>
                    <a:pt x="3970" y="268"/>
                  </a:cubicBezTo>
                  <a:cubicBezTo>
                    <a:pt x="3736" y="268"/>
                    <a:pt x="3536" y="301"/>
                    <a:pt x="3336" y="334"/>
                  </a:cubicBezTo>
                  <a:cubicBezTo>
                    <a:pt x="3002" y="134"/>
                    <a:pt x="2602" y="1"/>
                    <a:pt x="2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8" name="Google Shape;1918;p34"/>
            <p:cNvGrpSpPr/>
            <p:nvPr/>
          </p:nvGrpSpPr>
          <p:grpSpPr>
            <a:xfrm>
              <a:off x="4017638" y="3745263"/>
              <a:ext cx="304425" cy="182675"/>
              <a:chOff x="1901738" y="4954400"/>
              <a:chExt cx="304425" cy="182675"/>
            </a:xfrm>
          </p:grpSpPr>
          <p:sp>
            <p:nvSpPr>
              <p:cNvPr id="1919" name="Google Shape;1919;p34"/>
              <p:cNvSpPr/>
              <p:nvPr/>
            </p:nvSpPr>
            <p:spPr>
              <a:xfrm>
                <a:off x="1901738" y="4954400"/>
                <a:ext cx="286900" cy="1826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7307" extrusionOk="0">
                    <a:moveTo>
                      <a:pt x="1" y="1"/>
                    </a:moveTo>
                    <a:lnTo>
                      <a:pt x="1" y="768"/>
                    </a:lnTo>
                    <a:lnTo>
                      <a:pt x="1602" y="768"/>
                    </a:lnTo>
                    <a:cubicBezTo>
                      <a:pt x="2236" y="1269"/>
                      <a:pt x="4604" y="4237"/>
                      <a:pt x="4704" y="4538"/>
                    </a:cubicBezTo>
                    <a:cubicBezTo>
                      <a:pt x="4738" y="4804"/>
                      <a:pt x="4771" y="6472"/>
                      <a:pt x="4671" y="6606"/>
                    </a:cubicBezTo>
                    <a:cubicBezTo>
                      <a:pt x="4437" y="6839"/>
                      <a:pt x="3370" y="6772"/>
                      <a:pt x="3103" y="6806"/>
                    </a:cubicBezTo>
                    <a:lnTo>
                      <a:pt x="3003" y="7306"/>
                    </a:lnTo>
                    <a:cubicBezTo>
                      <a:pt x="3503" y="7306"/>
                      <a:pt x="5038" y="7273"/>
                      <a:pt x="5505" y="7273"/>
                    </a:cubicBezTo>
                    <a:lnTo>
                      <a:pt x="8340" y="7273"/>
                    </a:lnTo>
                    <a:lnTo>
                      <a:pt x="8340" y="6739"/>
                    </a:lnTo>
                    <a:cubicBezTo>
                      <a:pt x="8223" y="6722"/>
                      <a:pt x="7840" y="6722"/>
                      <a:pt x="7465" y="6722"/>
                    </a:cubicBezTo>
                    <a:cubicBezTo>
                      <a:pt x="7089" y="6722"/>
                      <a:pt x="6722" y="6722"/>
                      <a:pt x="6639" y="6706"/>
                    </a:cubicBezTo>
                    <a:cubicBezTo>
                      <a:pt x="6606" y="6439"/>
                      <a:pt x="6572" y="4704"/>
                      <a:pt x="6606" y="4538"/>
                    </a:cubicBezTo>
                    <a:cubicBezTo>
                      <a:pt x="6772" y="4004"/>
                      <a:pt x="9508" y="1902"/>
                      <a:pt x="9808" y="1802"/>
                    </a:cubicBezTo>
                    <a:cubicBezTo>
                      <a:pt x="9875" y="1802"/>
                      <a:pt x="9975" y="1769"/>
                      <a:pt x="10075" y="1736"/>
                    </a:cubicBezTo>
                    <a:lnTo>
                      <a:pt x="10975" y="1736"/>
                    </a:lnTo>
                    <a:lnTo>
                      <a:pt x="11109" y="1535"/>
                    </a:lnTo>
                    <a:lnTo>
                      <a:pt x="11442" y="1068"/>
                    </a:lnTo>
                    <a:lnTo>
                      <a:pt x="11476" y="1002"/>
                    </a:lnTo>
                    <a:lnTo>
                      <a:pt x="6706" y="1002"/>
                    </a:lnTo>
                    <a:lnTo>
                      <a:pt x="6906" y="1769"/>
                    </a:lnTo>
                    <a:lnTo>
                      <a:pt x="8207" y="1769"/>
                    </a:lnTo>
                    <a:lnTo>
                      <a:pt x="6005" y="3737"/>
                    </a:lnTo>
                    <a:cubicBezTo>
                      <a:pt x="5572" y="3137"/>
                      <a:pt x="4504" y="1836"/>
                      <a:pt x="3770" y="768"/>
                    </a:cubicBezTo>
                    <a:lnTo>
                      <a:pt x="5405" y="768"/>
                    </a:lnTo>
                    <a:lnTo>
                      <a:pt x="5405" y="201"/>
                    </a:lnTo>
                    <a:lnTo>
                      <a:pt x="5438" y="68"/>
                    </a:lnTo>
                    <a:lnTo>
                      <a:pt x="5405" y="68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>
                <a:off x="2166113" y="5017800"/>
                <a:ext cx="40050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3436" extrusionOk="0">
                    <a:moveTo>
                      <a:pt x="0" y="0"/>
                    </a:moveTo>
                    <a:lnTo>
                      <a:pt x="0" y="3369"/>
                    </a:lnTo>
                    <a:lnTo>
                      <a:pt x="734" y="3436"/>
                    </a:lnTo>
                    <a:lnTo>
                      <a:pt x="1601" y="167"/>
                    </a:lnTo>
                    <a:cubicBezTo>
                      <a:pt x="1434" y="134"/>
                      <a:pt x="167" y="3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>
                <a:off x="2162763" y="5115350"/>
                <a:ext cx="2255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869" extrusionOk="0">
                    <a:moveTo>
                      <a:pt x="1" y="1"/>
                    </a:moveTo>
                    <a:lnTo>
                      <a:pt x="34" y="801"/>
                    </a:lnTo>
                    <a:lnTo>
                      <a:pt x="401" y="835"/>
                    </a:lnTo>
                    <a:lnTo>
                      <a:pt x="801" y="868"/>
                    </a:lnTo>
                    <a:lnTo>
                      <a:pt x="901" y="101"/>
                    </a:lnTo>
                    <a:lnTo>
                      <a:pt x="501" y="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2" name="Google Shape;1922;p34"/>
            <p:cNvGrpSpPr/>
            <p:nvPr/>
          </p:nvGrpSpPr>
          <p:grpSpPr>
            <a:xfrm>
              <a:off x="3534126" y="2410495"/>
              <a:ext cx="285341" cy="284094"/>
              <a:chOff x="1064488" y="3335750"/>
              <a:chExt cx="185975" cy="185150"/>
            </a:xfrm>
          </p:grpSpPr>
          <p:sp>
            <p:nvSpPr>
              <p:cNvPr id="1923" name="Google Shape;1923;p34"/>
              <p:cNvSpPr/>
              <p:nvPr/>
            </p:nvSpPr>
            <p:spPr>
              <a:xfrm>
                <a:off x="1064488" y="3397475"/>
                <a:ext cx="4337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4937" extrusionOk="0">
                    <a:moveTo>
                      <a:pt x="0" y="0"/>
                    </a:moveTo>
                    <a:lnTo>
                      <a:pt x="0" y="4937"/>
                    </a:lnTo>
                    <a:lnTo>
                      <a:pt x="1735" y="4937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1064488" y="3335750"/>
                <a:ext cx="433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35"/>
                      <a:pt x="401" y="1735"/>
                      <a:pt x="868" y="1735"/>
                    </a:cubicBezTo>
                    <a:cubicBezTo>
                      <a:pt x="1335" y="1735"/>
                      <a:pt x="1735" y="1335"/>
                      <a:pt x="1735" y="868"/>
                    </a:cubicBezTo>
                    <a:cubicBezTo>
                      <a:pt x="1735" y="368"/>
                      <a:pt x="1335" y="1"/>
                      <a:pt x="8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1132863" y="3397475"/>
                <a:ext cx="11760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937" extrusionOk="0">
                    <a:moveTo>
                      <a:pt x="1" y="0"/>
                    </a:moveTo>
                    <a:lnTo>
                      <a:pt x="1" y="4937"/>
                    </a:lnTo>
                    <a:lnTo>
                      <a:pt x="1435" y="4937"/>
                    </a:lnTo>
                    <a:lnTo>
                      <a:pt x="1435" y="2502"/>
                    </a:lnTo>
                    <a:cubicBezTo>
                      <a:pt x="1435" y="1835"/>
                      <a:pt x="1568" y="1234"/>
                      <a:pt x="2369" y="1234"/>
                    </a:cubicBezTo>
                    <a:cubicBezTo>
                      <a:pt x="3136" y="1234"/>
                      <a:pt x="3203" y="1968"/>
                      <a:pt x="3203" y="2535"/>
                    </a:cubicBezTo>
                    <a:lnTo>
                      <a:pt x="3203" y="4937"/>
                    </a:lnTo>
                    <a:lnTo>
                      <a:pt x="4704" y="4937"/>
                    </a:lnTo>
                    <a:lnTo>
                      <a:pt x="4704" y="2235"/>
                    </a:lnTo>
                    <a:cubicBezTo>
                      <a:pt x="4704" y="901"/>
                      <a:pt x="4404" y="0"/>
                      <a:pt x="2836" y="0"/>
                    </a:cubicBezTo>
                    <a:cubicBezTo>
                      <a:pt x="2102" y="0"/>
                      <a:pt x="1602" y="267"/>
                      <a:pt x="1402" y="667"/>
                    </a:cubicBezTo>
                    <a:lnTo>
                      <a:pt x="1368" y="66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6" name="Google Shape;1926;p34"/>
            <p:cNvSpPr/>
            <p:nvPr/>
          </p:nvSpPr>
          <p:spPr>
            <a:xfrm>
              <a:off x="3512350" y="4396575"/>
              <a:ext cx="469105" cy="343905"/>
            </a:xfrm>
            <a:custGeom>
              <a:avLst/>
              <a:gdLst/>
              <a:ahLst/>
              <a:cxnLst/>
              <a:rect l="l" t="t" r="r" b="b"/>
              <a:pathLst>
                <a:path w="15879" h="11642" extrusionOk="0">
                  <a:moveTo>
                    <a:pt x="6305" y="3336"/>
                  </a:moveTo>
                  <a:lnTo>
                    <a:pt x="10608" y="5671"/>
                  </a:lnTo>
                  <a:lnTo>
                    <a:pt x="6305" y="7973"/>
                  </a:lnTo>
                  <a:lnTo>
                    <a:pt x="6305" y="3336"/>
                  </a:lnTo>
                  <a:close/>
                  <a:moveTo>
                    <a:pt x="7940" y="0"/>
                  </a:moveTo>
                  <a:cubicBezTo>
                    <a:pt x="7940" y="0"/>
                    <a:pt x="4604" y="0"/>
                    <a:pt x="2402" y="167"/>
                  </a:cubicBezTo>
                  <a:cubicBezTo>
                    <a:pt x="2069" y="234"/>
                    <a:pt x="1402" y="234"/>
                    <a:pt x="801" y="867"/>
                  </a:cubicBezTo>
                  <a:cubicBezTo>
                    <a:pt x="334" y="1368"/>
                    <a:pt x="167" y="2535"/>
                    <a:pt x="167" y="2535"/>
                  </a:cubicBezTo>
                  <a:cubicBezTo>
                    <a:pt x="167" y="2535"/>
                    <a:pt x="1" y="3870"/>
                    <a:pt x="1" y="5204"/>
                  </a:cubicBezTo>
                  <a:lnTo>
                    <a:pt x="1" y="6471"/>
                  </a:lnTo>
                  <a:cubicBezTo>
                    <a:pt x="1" y="7806"/>
                    <a:pt x="167" y="9140"/>
                    <a:pt x="167" y="9140"/>
                  </a:cubicBezTo>
                  <a:cubicBezTo>
                    <a:pt x="167" y="9140"/>
                    <a:pt x="334" y="10274"/>
                    <a:pt x="801" y="10775"/>
                  </a:cubicBezTo>
                  <a:cubicBezTo>
                    <a:pt x="1402" y="11442"/>
                    <a:pt x="2202" y="11408"/>
                    <a:pt x="2536" y="11475"/>
                  </a:cubicBezTo>
                  <a:cubicBezTo>
                    <a:pt x="3837" y="11608"/>
                    <a:pt x="7940" y="11642"/>
                    <a:pt x="7940" y="11642"/>
                  </a:cubicBezTo>
                  <a:cubicBezTo>
                    <a:pt x="7940" y="11642"/>
                    <a:pt x="11275" y="11642"/>
                    <a:pt x="13510" y="11475"/>
                  </a:cubicBezTo>
                  <a:cubicBezTo>
                    <a:pt x="13810" y="11442"/>
                    <a:pt x="14478" y="11442"/>
                    <a:pt x="15078" y="10775"/>
                  </a:cubicBezTo>
                  <a:cubicBezTo>
                    <a:pt x="15578" y="10274"/>
                    <a:pt x="15712" y="9140"/>
                    <a:pt x="15712" y="9140"/>
                  </a:cubicBezTo>
                  <a:cubicBezTo>
                    <a:pt x="15712" y="9140"/>
                    <a:pt x="15879" y="7806"/>
                    <a:pt x="15879" y="6438"/>
                  </a:cubicBezTo>
                  <a:lnTo>
                    <a:pt x="15879" y="5204"/>
                  </a:lnTo>
                  <a:cubicBezTo>
                    <a:pt x="15879" y="3870"/>
                    <a:pt x="15712" y="2535"/>
                    <a:pt x="15712" y="2535"/>
                  </a:cubicBezTo>
                  <a:cubicBezTo>
                    <a:pt x="15712" y="2535"/>
                    <a:pt x="15578" y="1401"/>
                    <a:pt x="15078" y="867"/>
                  </a:cubicBezTo>
                  <a:cubicBezTo>
                    <a:pt x="14478" y="234"/>
                    <a:pt x="13810" y="234"/>
                    <a:pt x="13510" y="167"/>
                  </a:cubicBezTo>
                  <a:cubicBezTo>
                    <a:pt x="11275" y="0"/>
                    <a:pt x="7940" y="0"/>
                    <a:pt x="7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7" name="Google Shape;1927;p34"/>
            <p:cNvGrpSpPr/>
            <p:nvPr/>
          </p:nvGrpSpPr>
          <p:grpSpPr>
            <a:xfrm>
              <a:off x="1285463" y="2714475"/>
              <a:ext cx="333600" cy="311900"/>
              <a:chOff x="1285463" y="2714475"/>
              <a:chExt cx="333600" cy="311900"/>
            </a:xfrm>
          </p:grpSpPr>
          <p:sp>
            <p:nvSpPr>
              <p:cNvPr id="1928" name="Google Shape;1928;p34"/>
              <p:cNvSpPr/>
              <p:nvPr/>
            </p:nvSpPr>
            <p:spPr>
              <a:xfrm>
                <a:off x="1285463" y="2833725"/>
                <a:ext cx="16682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4738" extrusionOk="0">
                    <a:moveTo>
                      <a:pt x="2703" y="1"/>
                    </a:moveTo>
                    <a:lnTo>
                      <a:pt x="1" y="2169"/>
                    </a:lnTo>
                    <a:lnTo>
                      <a:pt x="3904" y="4737"/>
                    </a:lnTo>
                    <a:lnTo>
                      <a:pt x="6672" y="2436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1285463" y="2714475"/>
                <a:ext cx="1668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4771" extrusionOk="0">
                    <a:moveTo>
                      <a:pt x="3904" y="0"/>
                    </a:moveTo>
                    <a:lnTo>
                      <a:pt x="1" y="2569"/>
                    </a:lnTo>
                    <a:lnTo>
                      <a:pt x="2703" y="4771"/>
                    </a:lnTo>
                    <a:lnTo>
                      <a:pt x="6672" y="2302"/>
                    </a:lnTo>
                    <a:lnTo>
                      <a:pt x="3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4"/>
              <p:cNvSpPr/>
              <p:nvPr/>
            </p:nvSpPr>
            <p:spPr>
              <a:xfrm>
                <a:off x="1452263" y="2714475"/>
                <a:ext cx="166800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771" extrusionOk="0">
                    <a:moveTo>
                      <a:pt x="2736" y="0"/>
                    </a:moveTo>
                    <a:lnTo>
                      <a:pt x="0" y="2302"/>
                    </a:lnTo>
                    <a:lnTo>
                      <a:pt x="3970" y="4771"/>
                    </a:lnTo>
                    <a:lnTo>
                      <a:pt x="6672" y="2569"/>
                    </a:lnTo>
                    <a:lnTo>
                      <a:pt x="2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4"/>
              <p:cNvSpPr/>
              <p:nvPr/>
            </p:nvSpPr>
            <p:spPr>
              <a:xfrm>
                <a:off x="1452263" y="2833725"/>
                <a:ext cx="1668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738" extrusionOk="0">
                    <a:moveTo>
                      <a:pt x="3970" y="1"/>
                    </a:moveTo>
                    <a:lnTo>
                      <a:pt x="0" y="2436"/>
                    </a:lnTo>
                    <a:lnTo>
                      <a:pt x="2736" y="4737"/>
                    </a:lnTo>
                    <a:lnTo>
                      <a:pt x="6672" y="2169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4"/>
              <p:cNvSpPr/>
              <p:nvPr/>
            </p:nvSpPr>
            <p:spPr>
              <a:xfrm>
                <a:off x="1353013" y="2907100"/>
                <a:ext cx="19767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4771" extrusionOk="0">
                    <a:moveTo>
                      <a:pt x="3837" y="1"/>
                    </a:moveTo>
                    <a:lnTo>
                      <a:pt x="1202" y="2469"/>
                    </a:lnTo>
                    <a:lnTo>
                      <a:pt x="1" y="1769"/>
                    </a:lnTo>
                    <a:lnTo>
                      <a:pt x="34" y="2636"/>
                    </a:lnTo>
                    <a:lnTo>
                      <a:pt x="4104" y="4771"/>
                    </a:lnTo>
                    <a:lnTo>
                      <a:pt x="7907" y="2169"/>
                    </a:lnTo>
                    <a:lnTo>
                      <a:pt x="7840" y="1302"/>
                    </a:lnTo>
                    <a:lnTo>
                      <a:pt x="6706" y="2136"/>
                    </a:lnTo>
                    <a:lnTo>
                      <a:pt x="38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3" name="Google Shape;1933;p34"/>
            <p:cNvSpPr/>
            <p:nvPr/>
          </p:nvSpPr>
          <p:spPr>
            <a:xfrm>
              <a:off x="1123950" y="3870625"/>
              <a:ext cx="370715" cy="370715"/>
            </a:xfrm>
            <a:custGeom>
              <a:avLst/>
              <a:gdLst/>
              <a:ahLst/>
              <a:cxnLst/>
              <a:rect l="l" t="t" r="r" b="b"/>
              <a:pathLst>
                <a:path w="17313" h="17313" extrusionOk="0">
                  <a:moveTo>
                    <a:pt x="15311" y="1969"/>
                  </a:moveTo>
                  <a:lnTo>
                    <a:pt x="15311" y="2369"/>
                  </a:lnTo>
                  <a:lnTo>
                    <a:pt x="15311" y="4904"/>
                  </a:lnTo>
                  <a:lnTo>
                    <a:pt x="12376" y="4937"/>
                  </a:lnTo>
                  <a:lnTo>
                    <a:pt x="12376" y="2002"/>
                  </a:lnTo>
                  <a:lnTo>
                    <a:pt x="14911" y="1969"/>
                  </a:lnTo>
                  <a:close/>
                  <a:moveTo>
                    <a:pt x="8640" y="5605"/>
                  </a:moveTo>
                  <a:cubicBezTo>
                    <a:pt x="9674" y="5605"/>
                    <a:pt x="10574" y="6105"/>
                    <a:pt x="11142" y="6872"/>
                  </a:cubicBezTo>
                  <a:cubicBezTo>
                    <a:pt x="11475" y="7373"/>
                    <a:pt x="11709" y="7973"/>
                    <a:pt x="11709" y="8640"/>
                  </a:cubicBezTo>
                  <a:cubicBezTo>
                    <a:pt x="11709" y="10308"/>
                    <a:pt x="10341" y="11676"/>
                    <a:pt x="8640" y="11676"/>
                  </a:cubicBezTo>
                  <a:cubicBezTo>
                    <a:pt x="6972" y="11676"/>
                    <a:pt x="5604" y="10308"/>
                    <a:pt x="5604" y="8640"/>
                  </a:cubicBezTo>
                  <a:cubicBezTo>
                    <a:pt x="5604" y="7973"/>
                    <a:pt x="5838" y="7373"/>
                    <a:pt x="6171" y="6872"/>
                  </a:cubicBezTo>
                  <a:cubicBezTo>
                    <a:pt x="6738" y="6105"/>
                    <a:pt x="7639" y="5605"/>
                    <a:pt x="8640" y="5605"/>
                  </a:cubicBezTo>
                  <a:close/>
                  <a:moveTo>
                    <a:pt x="15611" y="6872"/>
                  </a:moveTo>
                  <a:lnTo>
                    <a:pt x="15611" y="13944"/>
                  </a:lnTo>
                  <a:cubicBezTo>
                    <a:pt x="15611" y="14878"/>
                    <a:pt x="14878" y="15612"/>
                    <a:pt x="13977" y="15612"/>
                  </a:cubicBezTo>
                  <a:lnTo>
                    <a:pt x="3336" y="15612"/>
                  </a:lnTo>
                  <a:cubicBezTo>
                    <a:pt x="2435" y="15612"/>
                    <a:pt x="1701" y="14878"/>
                    <a:pt x="1701" y="13944"/>
                  </a:cubicBezTo>
                  <a:lnTo>
                    <a:pt x="1701" y="6872"/>
                  </a:lnTo>
                  <a:lnTo>
                    <a:pt x="4270" y="6872"/>
                  </a:lnTo>
                  <a:cubicBezTo>
                    <a:pt x="4036" y="7406"/>
                    <a:pt x="3936" y="8006"/>
                    <a:pt x="3936" y="8640"/>
                  </a:cubicBezTo>
                  <a:cubicBezTo>
                    <a:pt x="3936" y="11242"/>
                    <a:pt x="6038" y="13377"/>
                    <a:pt x="8640" y="13377"/>
                  </a:cubicBezTo>
                  <a:cubicBezTo>
                    <a:pt x="11275" y="13377"/>
                    <a:pt x="13376" y="11242"/>
                    <a:pt x="13376" y="8640"/>
                  </a:cubicBezTo>
                  <a:cubicBezTo>
                    <a:pt x="13376" y="8006"/>
                    <a:pt x="13243" y="7406"/>
                    <a:pt x="13043" y="6872"/>
                  </a:cubicBezTo>
                  <a:close/>
                  <a:moveTo>
                    <a:pt x="3336" y="1"/>
                  </a:moveTo>
                  <a:cubicBezTo>
                    <a:pt x="1501" y="1"/>
                    <a:pt x="0" y="1502"/>
                    <a:pt x="0" y="3336"/>
                  </a:cubicBezTo>
                  <a:lnTo>
                    <a:pt x="0" y="6872"/>
                  </a:lnTo>
                  <a:lnTo>
                    <a:pt x="0" y="13944"/>
                  </a:lnTo>
                  <a:cubicBezTo>
                    <a:pt x="0" y="15812"/>
                    <a:pt x="1501" y="17313"/>
                    <a:pt x="3336" y="17313"/>
                  </a:cubicBezTo>
                  <a:lnTo>
                    <a:pt x="13977" y="17313"/>
                  </a:lnTo>
                  <a:cubicBezTo>
                    <a:pt x="15812" y="17313"/>
                    <a:pt x="17313" y="15812"/>
                    <a:pt x="17313" y="13944"/>
                  </a:cubicBezTo>
                  <a:lnTo>
                    <a:pt x="17313" y="6872"/>
                  </a:lnTo>
                  <a:lnTo>
                    <a:pt x="17313" y="3336"/>
                  </a:lnTo>
                  <a:cubicBezTo>
                    <a:pt x="17313" y="1502"/>
                    <a:pt x="15812" y="1"/>
                    <a:pt x="1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4" name="Google Shape;1934;p34"/>
            <p:cNvGrpSpPr/>
            <p:nvPr/>
          </p:nvGrpSpPr>
          <p:grpSpPr>
            <a:xfrm>
              <a:off x="1427588" y="4574530"/>
              <a:ext cx="201015" cy="231778"/>
              <a:chOff x="3949038" y="3046375"/>
              <a:chExt cx="245200" cy="282725"/>
            </a:xfrm>
          </p:grpSpPr>
          <p:sp>
            <p:nvSpPr>
              <p:cNvPr id="1935" name="Google Shape;1935;p34"/>
              <p:cNvSpPr/>
              <p:nvPr/>
            </p:nvSpPr>
            <p:spPr>
              <a:xfrm>
                <a:off x="3949038" y="3046375"/>
                <a:ext cx="245200" cy="2827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11309" extrusionOk="0">
                    <a:moveTo>
                      <a:pt x="7206" y="4704"/>
                    </a:moveTo>
                    <a:cubicBezTo>
                      <a:pt x="7639" y="4704"/>
                      <a:pt x="8207" y="5671"/>
                      <a:pt x="8207" y="5671"/>
                    </a:cubicBezTo>
                    <a:cubicBezTo>
                      <a:pt x="8207" y="5671"/>
                      <a:pt x="6906" y="5438"/>
                      <a:pt x="6672" y="5438"/>
                    </a:cubicBezTo>
                    <a:cubicBezTo>
                      <a:pt x="6672" y="5438"/>
                      <a:pt x="6806" y="4704"/>
                      <a:pt x="7206" y="4704"/>
                    </a:cubicBezTo>
                    <a:close/>
                    <a:moveTo>
                      <a:pt x="4270" y="1"/>
                    </a:moveTo>
                    <a:cubicBezTo>
                      <a:pt x="3203" y="1"/>
                      <a:pt x="3303" y="468"/>
                      <a:pt x="3303" y="835"/>
                    </a:cubicBezTo>
                    <a:lnTo>
                      <a:pt x="3303" y="2436"/>
                    </a:lnTo>
                    <a:lnTo>
                      <a:pt x="2803" y="2936"/>
                    </a:lnTo>
                    <a:lnTo>
                      <a:pt x="634" y="2936"/>
                    </a:lnTo>
                    <a:cubicBezTo>
                      <a:pt x="634" y="2936"/>
                      <a:pt x="1" y="3336"/>
                      <a:pt x="1" y="4204"/>
                    </a:cubicBezTo>
                    <a:cubicBezTo>
                      <a:pt x="1" y="5071"/>
                      <a:pt x="268" y="8106"/>
                      <a:pt x="2102" y="8373"/>
                    </a:cubicBezTo>
                    <a:cubicBezTo>
                      <a:pt x="2423" y="8422"/>
                      <a:pt x="2704" y="8443"/>
                      <a:pt x="2952" y="8443"/>
                    </a:cubicBezTo>
                    <a:cubicBezTo>
                      <a:pt x="4403" y="8443"/>
                      <a:pt x="4671" y="7720"/>
                      <a:pt x="4671" y="7606"/>
                    </a:cubicBezTo>
                    <a:cubicBezTo>
                      <a:pt x="4671" y="7106"/>
                      <a:pt x="4671" y="6339"/>
                      <a:pt x="4671" y="6339"/>
                    </a:cubicBezTo>
                    <a:cubicBezTo>
                      <a:pt x="4671" y="6339"/>
                      <a:pt x="5304" y="7539"/>
                      <a:pt x="6272" y="7539"/>
                    </a:cubicBezTo>
                    <a:cubicBezTo>
                      <a:pt x="7239" y="7539"/>
                      <a:pt x="7773" y="8073"/>
                      <a:pt x="7773" y="8640"/>
                    </a:cubicBezTo>
                    <a:lnTo>
                      <a:pt x="7773" y="9674"/>
                    </a:lnTo>
                    <a:cubicBezTo>
                      <a:pt x="7773" y="9674"/>
                      <a:pt x="7740" y="10341"/>
                      <a:pt x="7172" y="10341"/>
                    </a:cubicBezTo>
                    <a:lnTo>
                      <a:pt x="5972" y="10341"/>
                    </a:lnTo>
                    <a:cubicBezTo>
                      <a:pt x="5972" y="10341"/>
                      <a:pt x="5571" y="10008"/>
                      <a:pt x="5571" y="9608"/>
                    </a:cubicBezTo>
                    <a:cubicBezTo>
                      <a:pt x="5605" y="9174"/>
                      <a:pt x="5805" y="9074"/>
                      <a:pt x="6005" y="9074"/>
                    </a:cubicBezTo>
                    <a:lnTo>
                      <a:pt x="6439" y="9074"/>
                    </a:lnTo>
                    <a:lnTo>
                      <a:pt x="6439" y="8207"/>
                    </a:lnTo>
                    <a:cubicBezTo>
                      <a:pt x="6439" y="8207"/>
                      <a:pt x="6435" y="8206"/>
                      <a:pt x="6428" y="8206"/>
                    </a:cubicBezTo>
                    <a:cubicBezTo>
                      <a:pt x="6276" y="8206"/>
                      <a:pt x="4604" y="8237"/>
                      <a:pt x="4604" y="9574"/>
                    </a:cubicBezTo>
                    <a:cubicBezTo>
                      <a:pt x="4604" y="10942"/>
                      <a:pt x="5571" y="11309"/>
                      <a:pt x="6305" y="11309"/>
                    </a:cubicBezTo>
                    <a:lnTo>
                      <a:pt x="7573" y="11309"/>
                    </a:lnTo>
                    <a:cubicBezTo>
                      <a:pt x="7573" y="11309"/>
                      <a:pt x="9808" y="11009"/>
                      <a:pt x="9808" y="6639"/>
                    </a:cubicBezTo>
                    <a:cubicBezTo>
                      <a:pt x="9808" y="2269"/>
                      <a:pt x="9107" y="1869"/>
                      <a:pt x="8907" y="1502"/>
                    </a:cubicBezTo>
                    <a:cubicBezTo>
                      <a:pt x="8707" y="1168"/>
                      <a:pt x="7673" y="801"/>
                      <a:pt x="7139" y="801"/>
                    </a:cubicBezTo>
                    <a:lnTo>
                      <a:pt x="5738" y="801"/>
                    </a:lnTo>
                    <a:cubicBezTo>
                      <a:pt x="5738" y="801"/>
                      <a:pt x="5304" y="1"/>
                      <a:pt x="4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4"/>
              <p:cNvSpPr/>
              <p:nvPr/>
            </p:nvSpPr>
            <p:spPr>
              <a:xfrm>
                <a:off x="3960713" y="3049725"/>
                <a:ext cx="584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02" extrusionOk="0">
                    <a:moveTo>
                      <a:pt x="2336" y="0"/>
                    </a:moveTo>
                    <a:lnTo>
                      <a:pt x="1" y="2302"/>
                    </a:lnTo>
                    <a:lnTo>
                      <a:pt x="1869" y="2302"/>
                    </a:lnTo>
                    <a:lnTo>
                      <a:pt x="2336" y="1835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7" name="Google Shape;1937;p34"/>
            <p:cNvSpPr/>
            <p:nvPr/>
          </p:nvSpPr>
          <p:spPr>
            <a:xfrm>
              <a:off x="1054798" y="3343377"/>
              <a:ext cx="180666" cy="194055"/>
            </a:xfrm>
            <a:custGeom>
              <a:avLst/>
              <a:gdLst/>
              <a:ahLst/>
              <a:cxnLst/>
              <a:rect l="l" t="t" r="r" b="b"/>
              <a:pathLst>
                <a:path w="13978" h="15011" extrusionOk="0">
                  <a:moveTo>
                    <a:pt x="1535" y="0"/>
                  </a:moveTo>
                  <a:cubicBezTo>
                    <a:pt x="701" y="0"/>
                    <a:pt x="1" y="667"/>
                    <a:pt x="1" y="1501"/>
                  </a:cubicBezTo>
                  <a:lnTo>
                    <a:pt x="1" y="9007"/>
                  </a:lnTo>
                  <a:cubicBezTo>
                    <a:pt x="1" y="12309"/>
                    <a:pt x="2769" y="15011"/>
                    <a:pt x="6205" y="15011"/>
                  </a:cubicBezTo>
                  <a:lnTo>
                    <a:pt x="7773" y="15011"/>
                  </a:lnTo>
                  <a:cubicBezTo>
                    <a:pt x="11209" y="15011"/>
                    <a:pt x="13977" y="12476"/>
                    <a:pt x="13977" y="9374"/>
                  </a:cubicBezTo>
                  <a:cubicBezTo>
                    <a:pt x="13977" y="6272"/>
                    <a:pt x="11909" y="3770"/>
                    <a:pt x="9341" y="3770"/>
                  </a:cubicBezTo>
                  <a:lnTo>
                    <a:pt x="6205" y="3770"/>
                  </a:lnTo>
                  <a:cubicBezTo>
                    <a:pt x="5371" y="3770"/>
                    <a:pt x="4671" y="4437"/>
                    <a:pt x="4671" y="5271"/>
                  </a:cubicBezTo>
                  <a:cubicBezTo>
                    <a:pt x="4671" y="6071"/>
                    <a:pt x="5371" y="6772"/>
                    <a:pt x="6205" y="6772"/>
                  </a:cubicBezTo>
                  <a:lnTo>
                    <a:pt x="9341" y="6772"/>
                  </a:lnTo>
                  <a:cubicBezTo>
                    <a:pt x="10041" y="6772"/>
                    <a:pt x="10875" y="7906"/>
                    <a:pt x="10875" y="9374"/>
                  </a:cubicBezTo>
                  <a:cubicBezTo>
                    <a:pt x="10875" y="10841"/>
                    <a:pt x="9474" y="12009"/>
                    <a:pt x="7773" y="12009"/>
                  </a:cubicBezTo>
                  <a:lnTo>
                    <a:pt x="6205" y="12009"/>
                  </a:lnTo>
                  <a:cubicBezTo>
                    <a:pt x="4504" y="12009"/>
                    <a:pt x="3103" y="10675"/>
                    <a:pt x="3103" y="9007"/>
                  </a:cubicBezTo>
                  <a:lnTo>
                    <a:pt x="3103" y="1501"/>
                  </a:lnTo>
                  <a:cubicBezTo>
                    <a:pt x="3103" y="667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1743313" y="2242475"/>
              <a:ext cx="273550" cy="273550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9006" y="0"/>
                  </a:moveTo>
                  <a:cubicBezTo>
                    <a:pt x="7939" y="0"/>
                    <a:pt x="7072" y="868"/>
                    <a:pt x="7072" y="1935"/>
                  </a:cubicBezTo>
                  <a:cubicBezTo>
                    <a:pt x="7072" y="1968"/>
                    <a:pt x="7072" y="2035"/>
                    <a:pt x="7105" y="2068"/>
                  </a:cubicBezTo>
                  <a:lnTo>
                    <a:pt x="3169" y="4003"/>
                  </a:lnTo>
                  <a:cubicBezTo>
                    <a:pt x="2835" y="3736"/>
                    <a:pt x="2402" y="3570"/>
                    <a:pt x="1935" y="3570"/>
                  </a:cubicBezTo>
                  <a:cubicBezTo>
                    <a:pt x="867" y="3570"/>
                    <a:pt x="0" y="4403"/>
                    <a:pt x="0" y="5471"/>
                  </a:cubicBezTo>
                  <a:cubicBezTo>
                    <a:pt x="0" y="6538"/>
                    <a:pt x="867" y="7406"/>
                    <a:pt x="1935" y="7406"/>
                  </a:cubicBezTo>
                  <a:cubicBezTo>
                    <a:pt x="2402" y="7406"/>
                    <a:pt x="2835" y="7239"/>
                    <a:pt x="3169" y="6939"/>
                  </a:cubicBezTo>
                  <a:lnTo>
                    <a:pt x="7105" y="8907"/>
                  </a:lnTo>
                  <a:cubicBezTo>
                    <a:pt x="7072" y="8940"/>
                    <a:pt x="7072" y="8973"/>
                    <a:pt x="7072" y="9007"/>
                  </a:cubicBezTo>
                  <a:cubicBezTo>
                    <a:pt x="7072" y="10074"/>
                    <a:pt x="7939" y="10941"/>
                    <a:pt x="9006" y="10941"/>
                  </a:cubicBezTo>
                  <a:cubicBezTo>
                    <a:pt x="10074" y="10941"/>
                    <a:pt x="10941" y="10074"/>
                    <a:pt x="10941" y="9007"/>
                  </a:cubicBezTo>
                  <a:cubicBezTo>
                    <a:pt x="10941" y="7939"/>
                    <a:pt x="10074" y="7105"/>
                    <a:pt x="9006" y="7105"/>
                  </a:cubicBezTo>
                  <a:cubicBezTo>
                    <a:pt x="8539" y="7105"/>
                    <a:pt x="8106" y="7272"/>
                    <a:pt x="7772" y="7539"/>
                  </a:cubicBezTo>
                  <a:lnTo>
                    <a:pt x="3836" y="5604"/>
                  </a:lnTo>
                  <a:cubicBezTo>
                    <a:pt x="3836" y="5571"/>
                    <a:pt x="3869" y="5538"/>
                    <a:pt x="3869" y="5471"/>
                  </a:cubicBezTo>
                  <a:cubicBezTo>
                    <a:pt x="3869" y="5438"/>
                    <a:pt x="3836" y="5404"/>
                    <a:pt x="3836" y="5371"/>
                  </a:cubicBezTo>
                  <a:lnTo>
                    <a:pt x="7772" y="3403"/>
                  </a:lnTo>
                  <a:cubicBezTo>
                    <a:pt x="8106" y="3703"/>
                    <a:pt x="8539" y="3870"/>
                    <a:pt x="9006" y="3870"/>
                  </a:cubicBezTo>
                  <a:cubicBezTo>
                    <a:pt x="10074" y="3870"/>
                    <a:pt x="10941" y="3002"/>
                    <a:pt x="10941" y="1935"/>
                  </a:cubicBezTo>
                  <a:cubicBezTo>
                    <a:pt x="10941" y="868"/>
                    <a:pt x="10074" y="0"/>
                    <a:pt x="9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34"/>
            <p:cNvGrpSpPr/>
            <p:nvPr/>
          </p:nvGrpSpPr>
          <p:grpSpPr>
            <a:xfrm>
              <a:off x="2004350" y="4136713"/>
              <a:ext cx="328561" cy="197325"/>
              <a:chOff x="3125113" y="3600100"/>
              <a:chExt cx="265225" cy="159300"/>
            </a:xfrm>
          </p:grpSpPr>
          <p:sp>
            <p:nvSpPr>
              <p:cNvPr id="1940" name="Google Shape;1940;p34"/>
              <p:cNvSpPr/>
              <p:nvPr/>
            </p:nvSpPr>
            <p:spPr>
              <a:xfrm>
                <a:off x="3301913" y="3600100"/>
                <a:ext cx="8342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04" extrusionOk="0">
                    <a:moveTo>
                      <a:pt x="1668" y="1"/>
                    </a:moveTo>
                    <a:cubicBezTo>
                      <a:pt x="734" y="1"/>
                      <a:pt x="1" y="768"/>
                      <a:pt x="1" y="1669"/>
                    </a:cubicBezTo>
                    <a:cubicBezTo>
                      <a:pt x="1" y="2569"/>
                      <a:pt x="734" y="3303"/>
                      <a:pt x="1668" y="3303"/>
                    </a:cubicBezTo>
                    <a:cubicBezTo>
                      <a:pt x="2602" y="3303"/>
                      <a:pt x="3336" y="2569"/>
                      <a:pt x="3336" y="1669"/>
                    </a:cubicBezTo>
                    <a:cubicBezTo>
                      <a:pt x="3336" y="768"/>
                      <a:pt x="2602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4"/>
              <p:cNvSpPr/>
              <p:nvPr/>
            </p:nvSpPr>
            <p:spPr>
              <a:xfrm>
                <a:off x="3211013" y="3615950"/>
                <a:ext cx="759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970" extrusionOk="0">
                    <a:moveTo>
                      <a:pt x="1502" y="1"/>
                    </a:moveTo>
                    <a:cubicBezTo>
                      <a:pt x="668" y="1"/>
                      <a:pt x="1" y="668"/>
                      <a:pt x="1" y="1502"/>
                    </a:cubicBezTo>
                    <a:cubicBezTo>
                      <a:pt x="1" y="2302"/>
                      <a:pt x="668" y="2969"/>
                      <a:pt x="1502" y="2969"/>
                    </a:cubicBezTo>
                    <a:cubicBezTo>
                      <a:pt x="2369" y="2969"/>
                      <a:pt x="3036" y="2302"/>
                      <a:pt x="3036" y="1502"/>
                    </a:cubicBezTo>
                    <a:cubicBezTo>
                      <a:pt x="3036" y="668"/>
                      <a:pt x="2336" y="1"/>
                      <a:pt x="1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4"/>
              <p:cNvSpPr/>
              <p:nvPr/>
            </p:nvSpPr>
            <p:spPr>
              <a:xfrm>
                <a:off x="3129288" y="3630975"/>
                <a:ext cx="6757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2669" extrusionOk="0">
                    <a:moveTo>
                      <a:pt x="1335" y="0"/>
                    </a:moveTo>
                    <a:cubicBezTo>
                      <a:pt x="601" y="0"/>
                      <a:pt x="1" y="567"/>
                      <a:pt x="1" y="1334"/>
                    </a:cubicBezTo>
                    <a:cubicBezTo>
                      <a:pt x="1" y="2068"/>
                      <a:pt x="601" y="2669"/>
                      <a:pt x="1335" y="2669"/>
                    </a:cubicBezTo>
                    <a:cubicBezTo>
                      <a:pt x="2102" y="2669"/>
                      <a:pt x="2703" y="2068"/>
                      <a:pt x="2703" y="1334"/>
                    </a:cubicBezTo>
                    <a:cubicBezTo>
                      <a:pt x="2703" y="567"/>
                      <a:pt x="2102" y="0"/>
                      <a:pt x="13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4"/>
              <p:cNvSpPr/>
              <p:nvPr/>
            </p:nvSpPr>
            <p:spPr>
              <a:xfrm>
                <a:off x="3125113" y="3705175"/>
                <a:ext cx="750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2169" extrusionOk="0">
                    <a:moveTo>
                      <a:pt x="1502" y="1"/>
                    </a:moveTo>
                    <a:cubicBezTo>
                      <a:pt x="635" y="1"/>
                      <a:pt x="1" y="735"/>
                      <a:pt x="1" y="1502"/>
                    </a:cubicBezTo>
                    <a:lnTo>
                      <a:pt x="1" y="2036"/>
                    </a:lnTo>
                    <a:cubicBezTo>
                      <a:pt x="1" y="2102"/>
                      <a:pt x="68" y="2169"/>
                      <a:pt x="168" y="2169"/>
                    </a:cubicBezTo>
                    <a:lnTo>
                      <a:pt x="2870" y="2169"/>
                    </a:lnTo>
                    <a:cubicBezTo>
                      <a:pt x="2936" y="2169"/>
                      <a:pt x="3003" y="2102"/>
                      <a:pt x="3003" y="2036"/>
                    </a:cubicBezTo>
                    <a:lnTo>
                      <a:pt x="3003" y="1502"/>
                    </a:lnTo>
                    <a:cubicBezTo>
                      <a:pt x="3003" y="735"/>
                      <a:pt x="2369" y="1"/>
                      <a:pt x="1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4"/>
              <p:cNvSpPr/>
              <p:nvPr/>
            </p:nvSpPr>
            <p:spPr>
              <a:xfrm>
                <a:off x="3207688" y="3698500"/>
                <a:ext cx="825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2436" extrusionOk="0">
                    <a:moveTo>
                      <a:pt x="1635" y="1"/>
                    </a:moveTo>
                    <a:cubicBezTo>
                      <a:pt x="701" y="1"/>
                      <a:pt x="0" y="835"/>
                      <a:pt x="0" y="1702"/>
                    </a:cubicBezTo>
                    <a:lnTo>
                      <a:pt x="0" y="2269"/>
                    </a:lnTo>
                    <a:cubicBezTo>
                      <a:pt x="0" y="2336"/>
                      <a:pt x="67" y="2436"/>
                      <a:pt x="134" y="2436"/>
                    </a:cubicBezTo>
                    <a:lnTo>
                      <a:pt x="3169" y="2436"/>
                    </a:lnTo>
                    <a:cubicBezTo>
                      <a:pt x="3236" y="2436"/>
                      <a:pt x="3303" y="2369"/>
                      <a:pt x="3303" y="2269"/>
                    </a:cubicBezTo>
                    <a:lnTo>
                      <a:pt x="3303" y="1702"/>
                    </a:lnTo>
                    <a:cubicBezTo>
                      <a:pt x="3303" y="835"/>
                      <a:pt x="2602" y="1"/>
                      <a:pt x="16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4"/>
              <p:cNvSpPr/>
              <p:nvPr/>
            </p:nvSpPr>
            <p:spPr>
              <a:xfrm>
                <a:off x="3297738" y="3691850"/>
                <a:ext cx="92600" cy="67550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2702" extrusionOk="0">
                    <a:moveTo>
                      <a:pt x="1835" y="0"/>
                    </a:moveTo>
                    <a:cubicBezTo>
                      <a:pt x="768" y="0"/>
                      <a:pt x="1" y="934"/>
                      <a:pt x="1" y="1901"/>
                    </a:cubicBezTo>
                    <a:lnTo>
                      <a:pt x="1" y="2535"/>
                    </a:lnTo>
                    <a:cubicBezTo>
                      <a:pt x="1" y="2602"/>
                      <a:pt x="67" y="2702"/>
                      <a:pt x="168" y="2702"/>
                    </a:cubicBezTo>
                    <a:lnTo>
                      <a:pt x="3503" y="2702"/>
                    </a:lnTo>
                    <a:cubicBezTo>
                      <a:pt x="3603" y="2702"/>
                      <a:pt x="3703" y="2602"/>
                      <a:pt x="3703" y="2535"/>
                    </a:cubicBezTo>
                    <a:lnTo>
                      <a:pt x="3703" y="1901"/>
                    </a:lnTo>
                    <a:cubicBezTo>
                      <a:pt x="3670" y="934"/>
                      <a:pt x="2903" y="0"/>
                      <a:pt x="1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6" name="Google Shape;1946;p34"/>
            <p:cNvSpPr/>
            <p:nvPr/>
          </p:nvSpPr>
          <p:spPr>
            <a:xfrm>
              <a:off x="2579738" y="2021475"/>
              <a:ext cx="355275" cy="329775"/>
            </a:xfrm>
            <a:custGeom>
              <a:avLst/>
              <a:gdLst/>
              <a:ahLst/>
              <a:cxnLst/>
              <a:rect l="l" t="t" r="r" b="b"/>
              <a:pathLst>
                <a:path w="14211" h="13191" extrusionOk="0">
                  <a:moveTo>
                    <a:pt x="7039" y="1"/>
                  </a:moveTo>
                  <a:cubicBezTo>
                    <a:pt x="6171" y="1"/>
                    <a:pt x="5304" y="234"/>
                    <a:pt x="4604" y="768"/>
                  </a:cubicBezTo>
                  <a:cubicBezTo>
                    <a:pt x="4070" y="1168"/>
                    <a:pt x="3670" y="1702"/>
                    <a:pt x="3403" y="2302"/>
                  </a:cubicBezTo>
                  <a:lnTo>
                    <a:pt x="3403" y="2336"/>
                  </a:lnTo>
                  <a:cubicBezTo>
                    <a:pt x="3169" y="2936"/>
                    <a:pt x="3169" y="3603"/>
                    <a:pt x="3236" y="4204"/>
                  </a:cubicBezTo>
                  <a:cubicBezTo>
                    <a:pt x="3236" y="4637"/>
                    <a:pt x="3303" y="5038"/>
                    <a:pt x="3236" y="5438"/>
                  </a:cubicBezTo>
                  <a:cubicBezTo>
                    <a:pt x="3236" y="5471"/>
                    <a:pt x="3236" y="5471"/>
                    <a:pt x="3236" y="5471"/>
                  </a:cubicBezTo>
                  <a:cubicBezTo>
                    <a:pt x="3153" y="5488"/>
                    <a:pt x="3052" y="5496"/>
                    <a:pt x="2948" y="5496"/>
                  </a:cubicBezTo>
                  <a:cubicBezTo>
                    <a:pt x="2844" y="5496"/>
                    <a:pt x="2736" y="5488"/>
                    <a:pt x="2635" y="5471"/>
                  </a:cubicBezTo>
                  <a:cubicBezTo>
                    <a:pt x="2502" y="5438"/>
                    <a:pt x="2335" y="5371"/>
                    <a:pt x="2168" y="5338"/>
                  </a:cubicBezTo>
                  <a:cubicBezTo>
                    <a:pt x="2127" y="5329"/>
                    <a:pt x="2085" y="5325"/>
                    <a:pt x="2044" y="5325"/>
                  </a:cubicBezTo>
                  <a:cubicBezTo>
                    <a:pt x="1920" y="5325"/>
                    <a:pt x="1802" y="5363"/>
                    <a:pt x="1701" y="5438"/>
                  </a:cubicBezTo>
                  <a:cubicBezTo>
                    <a:pt x="1568" y="5505"/>
                    <a:pt x="1435" y="5605"/>
                    <a:pt x="1435" y="5805"/>
                  </a:cubicBezTo>
                  <a:cubicBezTo>
                    <a:pt x="1435" y="5838"/>
                    <a:pt x="1435" y="5838"/>
                    <a:pt x="1435" y="5838"/>
                  </a:cubicBezTo>
                  <a:cubicBezTo>
                    <a:pt x="1468" y="5972"/>
                    <a:pt x="1535" y="6038"/>
                    <a:pt x="1601" y="6105"/>
                  </a:cubicBezTo>
                  <a:cubicBezTo>
                    <a:pt x="1668" y="6172"/>
                    <a:pt x="1735" y="6205"/>
                    <a:pt x="1768" y="6238"/>
                  </a:cubicBezTo>
                  <a:cubicBezTo>
                    <a:pt x="2068" y="6439"/>
                    <a:pt x="2435" y="6539"/>
                    <a:pt x="2736" y="6639"/>
                  </a:cubicBezTo>
                  <a:cubicBezTo>
                    <a:pt x="2936" y="6739"/>
                    <a:pt x="3102" y="6872"/>
                    <a:pt x="3169" y="7072"/>
                  </a:cubicBezTo>
                  <a:cubicBezTo>
                    <a:pt x="3203" y="7272"/>
                    <a:pt x="3102" y="7539"/>
                    <a:pt x="2969" y="7806"/>
                  </a:cubicBezTo>
                  <a:cubicBezTo>
                    <a:pt x="2635" y="8473"/>
                    <a:pt x="2135" y="9040"/>
                    <a:pt x="1535" y="9474"/>
                  </a:cubicBezTo>
                  <a:cubicBezTo>
                    <a:pt x="1201" y="9674"/>
                    <a:pt x="834" y="9841"/>
                    <a:pt x="467" y="9941"/>
                  </a:cubicBezTo>
                  <a:lnTo>
                    <a:pt x="434" y="9941"/>
                  </a:lnTo>
                  <a:cubicBezTo>
                    <a:pt x="367" y="9974"/>
                    <a:pt x="167" y="10008"/>
                    <a:pt x="67" y="10175"/>
                  </a:cubicBezTo>
                  <a:cubicBezTo>
                    <a:pt x="67" y="10208"/>
                    <a:pt x="34" y="10208"/>
                    <a:pt x="34" y="10208"/>
                  </a:cubicBezTo>
                  <a:cubicBezTo>
                    <a:pt x="0" y="10341"/>
                    <a:pt x="34" y="10441"/>
                    <a:pt x="100" y="10508"/>
                  </a:cubicBezTo>
                  <a:cubicBezTo>
                    <a:pt x="167" y="10575"/>
                    <a:pt x="234" y="10608"/>
                    <a:pt x="267" y="10642"/>
                  </a:cubicBezTo>
                  <a:cubicBezTo>
                    <a:pt x="601" y="10842"/>
                    <a:pt x="934" y="10908"/>
                    <a:pt x="1268" y="11009"/>
                  </a:cubicBezTo>
                  <a:cubicBezTo>
                    <a:pt x="1501" y="11042"/>
                    <a:pt x="1701" y="11075"/>
                    <a:pt x="1902" y="11142"/>
                  </a:cubicBezTo>
                  <a:cubicBezTo>
                    <a:pt x="1902" y="11175"/>
                    <a:pt x="1902" y="11209"/>
                    <a:pt x="1968" y="11309"/>
                  </a:cubicBezTo>
                  <a:cubicBezTo>
                    <a:pt x="2002" y="11509"/>
                    <a:pt x="2035" y="11709"/>
                    <a:pt x="2102" y="11909"/>
                  </a:cubicBezTo>
                  <a:cubicBezTo>
                    <a:pt x="2135" y="11976"/>
                    <a:pt x="2168" y="12043"/>
                    <a:pt x="2235" y="12043"/>
                  </a:cubicBezTo>
                  <a:cubicBezTo>
                    <a:pt x="2262" y="12049"/>
                    <a:pt x="2287" y="12052"/>
                    <a:pt x="2311" y="12052"/>
                  </a:cubicBezTo>
                  <a:cubicBezTo>
                    <a:pt x="2405" y="12052"/>
                    <a:pt x="2469" y="12009"/>
                    <a:pt x="2469" y="12009"/>
                  </a:cubicBezTo>
                  <a:lnTo>
                    <a:pt x="2502" y="12009"/>
                  </a:lnTo>
                  <a:cubicBezTo>
                    <a:pt x="2822" y="11949"/>
                    <a:pt x="3143" y="11901"/>
                    <a:pt x="3448" y="11901"/>
                  </a:cubicBezTo>
                  <a:cubicBezTo>
                    <a:pt x="3652" y="11901"/>
                    <a:pt x="3850" y="11922"/>
                    <a:pt x="4036" y="11976"/>
                  </a:cubicBezTo>
                  <a:cubicBezTo>
                    <a:pt x="4570" y="12109"/>
                    <a:pt x="5004" y="12443"/>
                    <a:pt x="5504" y="12743"/>
                  </a:cubicBezTo>
                  <a:cubicBezTo>
                    <a:pt x="5838" y="12977"/>
                    <a:pt x="6238" y="13177"/>
                    <a:pt x="6672" y="13177"/>
                  </a:cubicBezTo>
                  <a:cubicBezTo>
                    <a:pt x="6779" y="13186"/>
                    <a:pt x="6881" y="13191"/>
                    <a:pt x="6979" y="13191"/>
                  </a:cubicBezTo>
                  <a:cubicBezTo>
                    <a:pt x="7217" y="13191"/>
                    <a:pt x="7437" y="13167"/>
                    <a:pt x="7672" y="13143"/>
                  </a:cubicBezTo>
                  <a:cubicBezTo>
                    <a:pt x="7973" y="13143"/>
                    <a:pt x="8239" y="13043"/>
                    <a:pt x="8473" y="12877"/>
                  </a:cubicBezTo>
                  <a:cubicBezTo>
                    <a:pt x="9007" y="12576"/>
                    <a:pt x="9474" y="12209"/>
                    <a:pt x="9974" y="12009"/>
                  </a:cubicBezTo>
                  <a:cubicBezTo>
                    <a:pt x="10141" y="11943"/>
                    <a:pt x="10374" y="11943"/>
                    <a:pt x="10608" y="11943"/>
                  </a:cubicBezTo>
                  <a:cubicBezTo>
                    <a:pt x="10724" y="11934"/>
                    <a:pt x="10840" y="11929"/>
                    <a:pt x="10956" y="11929"/>
                  </a:cubicBezTo>
                  <a:cubicBezTo>
                    <a:pt x="11271" y="11929"/>
                    <a:pt x="11582" y="11960"/>
                    <a:pt x="11875" y="12009"/>
                  </a:cubicBezTo>
                  <a:lnTo>
                    <a:pt x="11942" y="12009"/>
                  </a:lnTo>
                  <a:cubicBezTo>
                    <a:pt x="11975" y="11976"/>
                    <a:pt x="12042" y="11943"/>
                    <a:pt x="12076" y="11909"/>
                  </a:cubicBezTo>
                  <a:cubicBezTo>
                    <a:pt x="12109" y="11876"/>
                    <a:pt x="12109" y="11842"/>
                    <a:pt x="12109" y="11809"/>
                  </a:cubicBezTo>
                  <a:cubicBezTo>
                    <a:pt x="12126" y="11792"/>
                    <a:pt x="12134" y="11784"/>
                    <a:pt x="12138" y="11784"/>
                  </a:cubicBezTo>
                  <a:cubicBezTo>
                    <a:pt x="12142" y="11784"/>
                    <a:pt x="12142" y="11792"/>
                    <a:pt x="12142" y="11809"/>
                  </a:cubicBezTo>
                  <a:cubicBezTo>
                    <a:pt x="12142" y="11776"/>
                    <a:pt x="12142" y="11776"/>
                    <a:pt x="12142" y="11776"/>
                  </a:cubicBezTo>
                  <a:cubicBezTo>
                    <a:pt x="12209" y="11509"/>
                    <a:pt x="12276" y="11275"/>
                    <a:pt x="12376" y="11142"/>
                  </a:cubicBezTo>
                  <a:cubicBezTo>
                    <a:pt x="12442" y="11075"/>
                    <a:pt x="12543" y="11042"/>
                    <a:pt x="12643" y="11042"/>
                  </a:cubicBezTo>
                  <a:lnTo>
                    <a:pt x="12676" y="11042"/>
                  </a:lnTo>
                  <a:cubicBezTo>
                    <a:pt x="13043" y="11009"/>
                    <a:pt x="13376" y="10875"/>
                    <a:pt x="13710" y="10775"/>
                  </a:cubicBezTo>
                  <a:cubicBezTo>
                    <a:pt x="13810" y="10708"/>
                    <a:pt x="14010" y="10642"/>
                    <a:pt x="14110" y="10475"/>
                  </a:cubicBezTo>
                  <a:cubicBezTo>
                    <a:pt x="14210" y="10341"/>
                    <a:pt x="14177" y="10141"/>
                    <a:pt x="14044" y="10075"/>
                  </a:cubicBezTo>
                  <a:cubicBezTo>
                    <a:pt x="14044" y="10075"/>
                    <a:pt x="14044" y="10075"/>
                    <a:pt x="14044" y="10041"/>
                  </a:cubicBezTo>
                  <a:lnTo>
                    <a:pt x="14010" y="10041"/>
                  </a:lnTo>
                  <a:cubicBezTo>
                    <a:pt x="13843" y="9941"/>
                    <a:pt x="13677" y="9941"/>
                    <a:pt x="13577" y="9874"/>
                  </a:cubicBezTo>
                  <a:cubicBezTo>
                    <a:pt x="12843" y="9641"/>
                    <a:pt x="12209" y="9141"/>
                    <a:pt x="11742" y="8540"/>
                  </a:cubicBezTo>
                  <a:cubicBezTo>
                    <a:pt x="11475" y="8206"/>
                    <a:pt x="11242" y="7840"/>
                    <a:pt x="11108" y="7439"/>
                  </a:cubicBezTo>
                  <a:cubicBezTo>
                    <a:pt x="11041" y="7272"/>
                    <a:pt x="11041" y="7072"/>
                    <a:pt x="11108" y="6972"/>
                  </a:cubicBezTo>
                  <a:lnTo>
                    <a:pt x="11142" y="6972"/>
                  </a:lnTo>
                  <a:cubicBezTo>
                    <a:pt x="11275" y="6772"/>
                    <a:pt x="11508" y="6672"/>
                    <a:pt x="11775" y="6572"/>
                  </a:cubicBezTo>
                  <a:cubicBezTo>
                    <a:pt x="12042" y="6472"/>
                    <a:pt x="12376" y="6338"/>
                    <a:pt x="12609" y="6138"/>
                  </a:cubicBezTo>
                  <a:lnTo>
                    <a:pt x="12643" y="6105"/>
                  </a:lnTo>
                  <a:cubicBezTo>
                    <a:pt x="12676" y="6072"/>
                    <a:pt x="12709" y="6038"/>
                    <a:pt x="12743" y="5972"/>
                  </a:cubicBezTo>
                  <a:cubicBezTo>
                    <a:pt x="12776" y="5871"/>
                    <a:pt x="12809" y="5771"/>
                    <a:pt x="12743" y="5671"/>
                  </a:cubicBezTo>
                  <a:cubicBezTo>
                    <a:pt x="12676" y="5538"/>
                    <a:pt x="12543" y="5438"/>
                    <a:pt x="12442" y="5371"/>
                  </a:cubicBezTo>
                  <a:cubicBezTo>
                    <a:pt x="12364" y="5332"/>
                    <a:pt x="12263" y="5316"/>
                    <a:pt x="12159" y="5316"/>
                  </a:cubicBezTo>
                  <a:cubicBezTo>
                    <a:pt x="12086" y="5316"/>
                    <a:pt x="12011" y="5324"/>
                    <a:pt x="11942" y="5338"/>
                  </a:cubicBezTo>
                  <a:cubicBezTo>
                    <a:pt x="11775" y="5404"/>
                    <a:pt x="11609" y="5471"/>
                    <a:pt x="11475" y="5471"/>
                  </a:cubicBezTo>
                  <a:cubicBezTo>
                    <a:pt x="11375" y="5488"/>
                    <a:pt x="11283" y="5496"/>
                    <a:pt x="11200" y="5496"/>
                  </a:cubicBezTo>
                  <a:cubicBezTo>
                    <a:pt x="11117" y="5496"/>
                    <a:pt x="11041" y="5488"/>
                    <a:pt x="10975" y="5471"/>
                  </a:cubicBezTo>
                  <a:cubicBezTo>
                    <a:pt x="10975" y="5438"/>
                    <a:pt x="10941" y="5404"/>
                    <a:pt x="10941" y="5338"/>
                  </a:cubicBezTo>
                  <a:cubicBezTo>
                    <a:pt x="10941" y="5038"/>
                    <a:pt x="10975" y="4704"/>
                    <a:pt x="10975" y="4370"/>
                  </a:cubicBezTo>
                  <a:cubicBezTo>
                    <a:pt x="10975" y="3870"/>
                    <a:pt x="11008" y="3336"/>
                    <a:pt x="10941" y="2836"/>
                  </a:cubicBezTo>
                  <a:lnTo>
                    <a:pt x="10941" y="2803"/>
                  </a:lnTo>
                  <a:cubicBezTo>
                    <a:pt x="10775" y="1935"/>
                    <a:pt x="10208" y="1168"/>
                    <a:pt x="9474" y="668"/>
                  </a:cubicBezTo>
                  <a:cubicBezTo>
                    <a:pt x="8940" y="301"/>
                    <a:pt x="8340" y="101"/>
                    <a:pt x="7706" y="34"/>
                  </a:cubicBezTo>
                  <a:cubicBezTo>
                    <a:pt x="7439" y="1"/>
                    <a:pt x="7239" y="1"/>
                    <a:pt x="7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1909788" y="4885663"/>
              <a:ext cx="272615" cy="272114"/>
            </a:xfrm>
            <a:custGeom>
              <a:avLst/>
              <a:gdLst/>
              <a:ahLst/>
              <a:cxnLst/>
              <a:rect l="l" t="t" r="r" b="b"/>
              <a:pathLst>
                <a:path w="17947" h="17914" extrusionOk="0">
                  <a:moveTo>
                    <a:pt x="6171" y="4737"/>
                  </a:moveTo>
                  <a:cubicBezTo>
                    <a:pt x="6038" y="4737"/>
                    <a:pt x="5804" y="4804"/>
                    <a:pt x="5604" y="5004"/>
                  </a:cubicBezTo>
                  <a:cubicBezTo>
                    <a:pt x="5404" y="5204"/>
                    <a:pt x="4837" y="5738"/>
                    <a:pt x="4837" y="6805"/>
                  </a:cubicBezTo>
                  <a:cubicBezTo>
                    <a:pt x="4837" y="7839"/>
                    <a:pt x="5604" y="8873"/>
                    <a:pt x="5738" y="9007"/>
                  </a:cubicBezTo>
                  <a:cubicBezTo>
                    <a:pt x="5838" y="9140"/>
                    <a:pt x="7205" y="11375"/>
                    <a:pt x="9407" y="12242"/>
                  </a:cubicBezTo>
                  <a:cubicBezTo>
                    <a:pt x="10669" y="12740"/>
                    <a:pt x="11208" y="12853"/>
                    <a:pt x="11513" y="12853"/>
                  </a:cubicBezTo>
                  <a:cubicBezTo>
                    <a:pt x="11740" y="12853"/>
                    <a:pt x="11838" y="12790"/>
                    <a:pt x="12009" y="12776"/>
                  </a:cubicBezTo>
                  <a:cubicBezTo>
                    <a:pt x="12409" y="12743"/>
                    <a:pt x="13276" y="12242"/>
                    <a:pt x="13443" y="11742"/>
                  </a:cubicBezTo>
                  <a:cubicBezTo>
                    <a:pt x="13643" y="11275"/>
                    <a:pt x="13643" y="10841"/>
                    <a:pt x="13576" y="10741"/>
                  </a:cubicBezTo>
                  <a:cubicBezTo>
                    <a:pt x="13510" y="10641"/>
                    <a:pt x="13376" y="10608"/>
                    <a:pt x="13176" y="10475"/>
                  </a:cubicBezTo>
                  <a:cubicBezTo>
                    <a:pt x="12943" y="10374"/>
                    <a:pt x="11875" y="9874"/>
                    <a:pt x="11675" y="9774"/>
                  </a:cubicBezTo>
                  <a:cubicBezTo>
                    <a:pt x="11607" y="9747"/>
                    <a:pt x="11538" y="9725"/>
                    <a:pt x="11472" y="9725"/>
                  </a:cubicBezTo>
                  <a:cubicBezTo>
                    <a:pt x="11377" y="9725"/>
                    <a:pt x="11287" y="9770"/>
                    <a:pt x="11208" y="9907"/>
                  </a:cubicBezTo>
                  <a:cubicBezTo>
                    <a:pt x="11075" y="10108"/>
                    <a:pt x="10641" y="10608"/>
                    <a:pt x="10508" y="10741"/>
                  </a:cubicBezTo>
                  <a:cubicBezTo>
                    <a:pt x="10447" y="10822"/>
                    <a:pt x="10374" y="10866"/>
                    <a:pt x="10274" y="10866"/>
                  </a:cubicBezTo>
                  <a:cubicBezTo>
                    <a:pt x="10209" y="10866"/>
                    <a:pt x="10133" y="10848"/>
                    <a:pt x="10041" y="10808"/>
                  </a:cubicBezTo>
                  <a:cubicBezTo>
                    <a:pt x="9840" y="10675"/>
                    <a:pt x="9140" y="10475"/>
                    <a:pt x="8306" y="9741"/>
                  </a:cubicBezTo>
                  <a:cubicBezTo>
                    <a:pt x="7672" y="9174"/>
                    <a:pt x="7239" y="8473"/>
                    <a:pt x="7105" y="8240"/>
                  </a:cubicBezTo>
                  <a:cubicBezTo>
                    <a:pt x="7005" y="8039"/>
                    <a:pt x="7105" y="7906"/>
                    <a:pt x="7205" y="7806"/>
                  </a:cubicBezTo>
                  <a:cubicBezTo>
                    <a:pt x="7305" y="7706"/>
                    <a:pt x="7439" y="7539"/>
                    <a:pt x="7539" y="7439"/>
                  </a:cubicBezTo>
                  <a:cubicBezTo>
                    <a:pt x="7639" y="7306"/>
                    <a:pt x="7672" y="7206"/>
                    <a:pt x="7772" y="7072"/>
                  </a:cubicBezTo>
                  <a:cubicBezTo>
                    <a:pt x="7839" y="6939"/>
                    <a:pt x="7806" y="6805"/>
                    <a:pt x="7739" y="6705"/>
                  </a:cubicBezTo>
                  <a:cubicBezTo>
                    <a:pt x="7672" y="6605"/>
                    <a:pt x="7272" y="5538"/>
                    <a:pt x="7072" y="5104"/>
                  </a:cubicBezTo>
                  <a:cubicBezTo>
                    <a:pt x="6958" y="4807"/>
                    <a:pt x="6828" y="4760"/>
                    <a:pt x="6725" y="4760"/>
                  </a:cubicBezTo>
                  <a:cubicBezTo>
                    <a:pt x="6678" y="4760"/>
                    <a:pt x="6636" y="4770"/>
                    <a:pt x="6605" y="4770"/>
                  </a:cubicBezTo>
                  <a:cubicBezTo>
                    <a:pt x="6471" y="4770"/>
                    <a:pt x="6305" y="4737"/>
                    <a:pt x="6171" y="4737"/>
                  </a:cubicBezTo>
                  <a:close/>
                  <a:moveTo>
                    <a:pt x="9140" y="1401"/>
                  </a:moveTo>
                  <a:cubicBezTo>
                    <a:pt x="13210" y="1401"/>
                    <a:pt x="16545" y="4670"/>
                    <a:pt x="16545" y="8740"/>
                  </a:cubicBezTo>
                  <a:cubicBezTo>
                    <a:pt x="16545" y="12776"/>
                    <a:pt x="13210" y="16079"/>
                    <a:pt x="9140" y="16079"/>
                  </a:cubicBezTo>
                  <a:cubicBezTo>
                    <a:pt x="7639" y="16079"/>
                    <a:pt x="6238" y="15612"/>
                    <a:pt x="5070" y="14844"/>
                  </a:cubicBezTo>
                  <a:lnTo>
                    <a:pt x="2202" y="15778"/>
                  </a:lnTo>
                  <a:lnTo>
                    <a:pt x="3136" y="13043"/>
                  </a:lnTo>
                  <a:cubicBezTo>
                    <a:pt x="2268" y="11842"/>
                    <a:pt x="1735" y="10341"/>
                    <a:pt x="1735" y="8740"/>
                  </a:cubicBezTo>
                  <a:cubicBezTo>
                    <a:pt x="1735" y="4670"/>
                    <a:pt x="5037" y="1401"/>
                    <a:pt x="9140" y="1401"/>
                  </a:cubicBezTo>
                  <a:close/>
                  <a:moveTo>
                    <a:pt x="9140" y="0"/>
                  </a:moveTo>
                  <a:cubicBezTo>
                    <a:pt x="4270" y="0"/>
                    <a:pt x="334" y="3903"/>
                    <a:pt x="334" y="8740"/>
                  </a:cubicBezTo>
                  <a:cubicBezTo>
                    <a:pt x="334" y="10374"/>
                    <a:pt x="801" y="11909"/>
                    <a:pt x="1601" y="13243"/>
                  </a:cubicBezTo>
                  <a:lnTo>
                    <a:pt x="0" y="17913"/>
                  </a:lnTo>
                  <a:lnTo>
                    <a:pt x="0" y="17913"/>
                  </a:lnTo>
                  <a:lnTo>
                    <a:pt x="4870" y="16379"/>
                  </a:lnTo>
                  <a:cubicBezTo>
                    <a:pt x="6138" y="17079"/>
                    <a:pt x="7606" y="17480"/>
                    <a:pt x="9140" y="17480"/>
                  </a:cubicBezTo>
                  <a:cubicBezTo>
                    <a:pt x="14010" y="17480"/>
                    <a:pt x="17946" y="13543"/>
                    <a:pt x="17946" y="8740"/>
                  </a:cubicBezTo>
                  <a:cubicBezTo>
                    <a:pt x="17946" y="3903"/>
                    <a:pt x="14010" y="0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8" name="Google Shape;1948;p34"/>
            <p:cNvGrpSpPr/>
            <p:nvPr/>
          </p:nvGrpSpPr>
          <p:grpSpPr>
            <a:xfrm>
              <a:off x="2581388" y="4904375"/>
              <a:ext cx="381975" cy="330250"/>
              <a:chOff x="2581388" y="4904375"/>
              <a:chExt cx="381975" cy="330250"/>
            </a:xfrm>
          </p:grpSpPr>
          <p:sp>
            <p:nvSpPr>
              <p:cNvPr id="1949" name="Google Shape;1949;p34"/>
              <p:cNvSpPr/>
              <p:nvPr/>
            </p:nvSpPr>
            <p:spPr>
              <a:xfrm>
                <a:off x="2658113" y="5146225"/>
                <a:ext cx="305250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12210" h="3536" extrusionOk="0">
                    <a:moveTo>
                      <a:pt x="2236" y="0"/>
                    </a:moveTo>
                    <a:lnTo>
                      <a:pt x="134" y="3369"/>
                    </a:lnTo>
                    <a:lnTo>
                      <a:pt x="1" y="3536"/>
                    </a:lnTo>
                    <a:lnTo>
                      <a:pt x="9975" y="3536"/>
                    </a:lnTo>
                    <a:lnTo>
                      <a:pt x="10008" y="3503"/>
                    </a:lnTo>
                    <a:lnTo>
                      <a:pt x="122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4"/>
              <p:cNvSpPr/>
              <p:nvPr/>
            </p:nvSpPr>
            <p:spPr>
              <a:xfrm>
                <a:off x="2726513" y="4904375"/>
                <a:ext cx="236850" cy="21350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540" extrusionOk="0">
                    <a:moveTo>
                      <a:pt x="0" y="1"/>
                    </a:moveTo>
                    <a:lnTo>
                      <a:pt x="100" y="234"/>
                    </a:lnTo>
                    <a:lnTo>
                      <a:pt x="4937" y="8473"/>
                    </a:lnTo>
                    <a:lnTo>
                      <a:pt x="4970" y="8540"/>
                    </a:lnTo>
                    <a:lnTo>
                      <a:pt x="5070" y="8540"/>
                    </a:lnTo>
                    <a:lnTo>
                      <a:pt x="9240" y="8507"/>
                    </a:lnTo>
                    <a:lnTo>
                      <a:pt x="9474" y="8507"/>
                    </a:lnTo>
                    <a:lnTo>
                      <a:pt x="9340" y="8306"/>
                    </a:lnTo>
                    <a:lnTo>
                      <a:pt x="4537" y="67"/>
                    </a:lnTo>
                    <a:lnTo>
                      <a:pt x="44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4"/>
              <p:cNvSpPr/>
              <p:nvPr/>
            </p:nvSpPr>
            <p:spPr>
              <a:xfrm>
                <a:off x="2581388" y="4915225"/>
                <a:ext cx="181825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12376" extrusionOk="0">
                    <a:moveTo>
                      <a:pt x="5005" y="0"/>
                    </a:moveTo>
                    <a:lnTo>
                      <a:pt x="4871" y="234"/>
                    </a:lnTo>
                    <a:lnTo>
                      <a:pt x="68" y="8473"/>
                    </a:lnTo>
                    <a:lnTo>
                      <a:pt x="1" y="8540"/>
                    </a:lnTo>
                    <a:lnTo>
                      <a:pt x="68" y="8606"/>
                    </a:lnTo>
                    <a:lnTo>
                      <a:pt x="2169" y="12142"/>
                    </a:lnTo>
                    <a:lnTo>
                      <a:pt x="2269" y="12376"/>
                    </a:lnTo>
                    <a:lnTo>
                      <a:pt x="2403" y="12142"/>
                    </a:lnTo>
                    <a:lnTo>
                      <a:pt x="7239" y="3903"/>
                    </a:lnTo>
                    <a:lnTo>
                      <a:pt x="7273" y="3836"/>
                    </a:lnTo>
                    <a:lnTo>
                      <a:pt x="7239" y="3770"/>
                    </a:lnTo>
                    <a:lnTo>
                      <a:pt x="5138" y="234"/>
                    </a:lnTo>
                    <a:lnTo>
                      <a:pt x="50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2" name="Google Shape;1952;p34"/>
            <p:cNvGrpSpPr/>
            <p:nvPr/>
          </p:nvGrpSpPr>
          <p:grpSpPr>
            <a:xfrm>
              <a:off x="3015038" y="2769525"/>
              <a:ext cx="224350" cy="306075"/>
              <a:chOff x="3015038" y="2769525"/>
              <a:chExt cx="224350" cy="306075"/>
            </a:xfrm>
          </p:grpSpPr>
          <p:sp>
            <p:nvSpPr>
              <p:cNvPr id="1953" name="Google Shape;1953;p34"/>
              <p:cNvSpPr/>
              <p:nvPr/>
            </p:nvSpPr>
            <p:spPr>
              <a:xfrm>
                <a:off x="3079263" y="2860400"/>
                <a:ext cx="3170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36" extrusionOk="0">
                    <a:moveTo>
                      <a:pt x="634" y="1"/>
                    </a:moveTo>
                    <a:cubicBezTo>
                      <a:pt x="267" y="1"/>
                      <a:pt x="0" y="301"/>
                      <a:pt x="0" y="635"/>
                    </a:cubicBezTo>
                    <a:cubicBezTo>
                      <a:pt x="0" y="968"/>
                      <a:pt x="267" y="1235"/>
                      <a:pt x="634" y="1235"/>
                    </a:cubicBezTo>
                    <a:cubicBezTo>
                      <a:pt x="1001" y="1235"/>
                      <a:pt x="1268" y="968"/>
                      <a:pt x="1268" y="635"/>
                    </a:cubicBezTo>
                    <a:cubicBezTo>
                      <a:pt x="1268" y="301"/>
                      <a:pt x="1001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4"/>
              <p:cNvSpPr/>
              <p:nvPr/>
            </p:nvSpPr>
            <p:spPr>
              <a:xfrm>
                <a:off x="3145138" y="2860400"/>
                <a:ext cx="3170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36" extrusionOk="0">
                    <a:moveTo>
                      <a:pt x="634" y="1"/>
                    </a:moveTo>
                    <a:cubicBezTo>
                      <a:pt x="301" y="1"/>
                      <a:pt x="0" y="301"/>
                      <a:pt x="0" y="635"/>
                    </a:cubicBezTo>
                    <a:cubicBezTo>
                      <a:pt x="0" y="968"/>
                      <a:pt x="301" y="1235"/>
                      <a:pt x="634" y="1235"/>
                    </a:cubicBezTo>
                    <a:cubicBezTo>
                      <a:pt x="1001" y="1235"/>
                      <a:pt x="1268" y="968"/>
                      <a:pt x="1268" y="635"/>
                    </a:cubicBezTo>
                    <a:cubicBezTo>
                      <a:pt x="1268" y="301"/>
                      <a:pt x="1001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4"/>
              <p:cNvSpPr/>
              <p:nvPr/>
            </p:nvSpPr>
            <p:spPr>
              <a:xfrm>
                <a:off x="3015038" y="2769525"/>
                <a:ext cx="224350" cy="30607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12243" extrusionOk="0">
                    <a:moveTo>
                      <a:pt x="7606" y="334"/>
                    </a:moveTo>
                    <a:cubicBezTo>
                      <a:pt x="7906" y="334"/>
                      <a:pt x="8140" y="534"/>
                      <a:pt x="8140" y="834"/>
                    </a:cubicBezTo>
                    <a:cubicBezTo>
                      <a:pt x="8140" y="1101"/>
                      <a:pt x="7906" y="1334"/>
                      <a:pt x="7606" y="1334"/>
                    </a:cubicBezTo>
                    <a:cubicBezTo>
                      <a:pt x="7339" y="1334"/>
                      <a:pt x="7106" y="1101"/>
                      <a:pt x="7106" y="834"/>
                    </a:cubicBezTo>
                    <a:cubicBezTo>
                      <a:pt x="7106" y="534"/>
                      <a:pt x="7339" y="334"/>
                      <a:pt x="7606" y="334"/>
                    </a:cubicBezTo>
                    <a:close/>
                    <a:moveTo>
                      <a:pt x="1035" y="2902"/>
                    </a:moveTo>
                    <a:cubicBezTo>
                      <a:pt x="1168" y="2902"/>
                      <a:pt x="1335" y="2935"/>
                      <a:pt x="1435" y="3002"/>
                    </a:cubicBezTo>
                    <a:cubicBezTo>
                      <a:pt x="1035" y="3336"/>
                      <a:pt x="735" y="3703"/>
                      <a:pt x="568" y="4103"/>
                    </a:cubicBezTo>
                    <a:cubicBezTo>
                      <a:pt x="434" y="3970"/>
                      <a:pt x="334" y="3769"/>
                      <a:pt x="334" y="3569"/>
                    </a:cubicBezTo>
                    <a:cubicBezTo>
                      <a:pt x="334" y="3202"/>
                      <a:pt x="634" y="2902"/>
                      <a:pt x="1035" y="2902"/>
                    </a:cubicBezTo>
                    <a:close/>
                    <a:moveTo>
                      <a:pt x="7940" y="2902"/>
                    </a:moveTo>
                    <a:cubicBezTo>
                      <a:pt x="8340" y="2902"/>
                      <a:pt x="8640" y="3202"/>
                      <a:pt x="8640" y="3569"/>
                    </a:cubicBezTo>
                    <a:cubicBezTo>
                      <a:pt x="8640" y="3769"/>
                      <a:pt x="8540" y="3970"/>
                      <a:pt x="8407" y="4103"/>
                    </a:cubicBezTo>
                    <a:cubicBezTo>
                      <a:pt x="8240" y="3703"/>
                      <a:pt x="7940" y="3336"/>
                      <a:pt x="7539" y="3036"/>
                    </a:cubicBezTo>
                    <a:cubicBezTo>
                      <a:pt x="7639" y="2935"/>
                      <a:pt x="7806" y="2902"/>
                      <a:pt x="7940" y="2902"/>
                    </a:cubicBezTo>
                    <a:close/>
                    <a:moveTo>
                      <a:pt x="4471" y="2402"/>
                    </a:moveTo>
                    <a:cubicBezTo>
                      <a:pt x="6539" y="2402"/>
                      <a:pt x="8173" y="3436"/>
                      <a:pt x="8173" y="4737"/>
                    </a:cubicBezTo>
                    <a:cubicBezTo>
                      <a:pt x="8173" y="6004"/>
                      <a:pt x="6539" y="7038"/>
                      <a:pt x="4471" y="7038"/>
                    </a:cubicBezTo>
                    <a:cubicBezTo>
                      <a:pt x="2436" y="7038"/>
                      <a:pt x="768" y="6004"/>
                      <a:pt x="768" y="4737"/>
                    </a:cubicBezTo>
                    <a:cubicBezTo>
                      <a:pt x="768" y="3469"/>
                      <a:pt x="2436" y="2402"/>
                      <a:pt x="4471" y="2402"/>
                    </a:cubicBezTo>
                    <a:close/>
                    <a:moveTo>
                      <a:pt x="6439" y="7439"/>
                    </a:moveTo>
                    <a:cubicBezTo>
                      <a:pt x="6872" y="7772"/>
                      <a:pt x="7172" y="8206"/>
                      <a:pt x="7172" y="8673"/>
                    </a:cubicBezTo>
                    <a:cubicBezTo>
                      <a:pt x="7172" y="9207"/>
                      <a:pt x="6839" y="9740"/>
                      <a:pt x="6238" y="10074"/>
                    </a:cubicBezTo>
                    <a:cubicBezTo>
                      <a:pt x="6372" y="9307"/>
                      <a:pt x="6439" y="8373"/>
                      <a:pt x="6439" y="7439"/>
                    </a:cubicBezTo>
                    <a:close/>
                    <a:moveTo>
                      <a:pt x="2536" y="7372"/>
                    </a:moveTo>
                    <a:cubicBezTo>
                      <a:pt x="2569" y="8406"/>
                      <a:pt x="2603" y="9340"/>
                      <a:pt x="2736" y="10107"/>
                    </a:cubicBezTo>
                    <a:cubicBezTo>
                      <a:pt x="2102" y="9774"/>
                      <a:pt x="1769" y="9240"/>
                      <a:pt x="1769" y="8673"/>
                    </a:cubicBezTo>
                    <a:cubicBezTo>
                      <a:pt x="1769" y="8173"/>
                      <a:pt x="2069" y="7706"/>
                      <a:pt x="2536" y="7372"/>
                    </a:cubicBezTo>
                    <a:close/>
                    <a:moveTo>
                      <a:pt x="3070" y="11241"/>
                    </a:moveTo>
                    <a:cubicBezTo>
                      <a:pt x="3203" y="11542"/>
                      <a:pt x="3370" y="11742"/>
                      <a:pt x="3570" y="11909"/>
                    </a:cubicBezTo>
                    <a:lnTo>
                      <a:pt x="1902" y="11909"/>
                    </a:lnTo>
                    <a:cubicBezTo>
                      <a:pt x="1935" y="11775"/>
                      <a:pt x="1969" y="11575"/>
                      <a:pt x="2102" y="11442"/>
                    </a:cubicBezTo>
                    <a:cubicBezTo>
                      <a:pt x="2236" y="11308"/>
                      <a:pt x="2369" y="11241"/>
                      <a:pt x="2603" y="11241"/>
                    </a:cubicBezTo>
                    <a:close/>
                    <a:moveTo>
                      <a:pt x="2936" y="7138"/>
                    </a:moveTo>
                    <a:cubicBezTo>
                      <a:pt x="3403" y="7272"/>
                      <a:pt x="3937" y="7339"/>
                      <a:pt x="4471" y="7339"/>
                    </a:cubicBezTo>
                    <a:cubicBezTo>
                      <a:pt x="5004" y="7339"/>
                      <a:pt x="5538" y="7272"/>
                      <a:pt x="6005" y="7172"/>
                    </a:cubicBezTo>
                    <a:cubicBezTo>
                      <a:pt x="6038" y="7172"/>
                      <a:pt x="6072" y="7205"/>
                      <a:pt x="6105" y="7205"/>
                    </a:cubicBezTo>
                    <a:cubicBezTo>
                      <a:pt x="6105" y="10107"/>
                      <a:pt x="5805" y="11909"/>
                      <a:pt x="4504" y="11909"/>
                    </a:cubicBezTo>
                    <a:cubicBezTo>
                      <a:pt x="3036" y="11909"/>
                      <a:pt x="2869" y="9707"/>
                      <a:pt x="2869" y="7172"/>
                    </a:cubicBezTo>
                    <a:cubicBezTo>
                      <a:pt x="2903" y="7172"/>
                      <a:pt x="2903" y="7138"/>
                      <a:pt x="2936" y="7138"/>
                    </a:cubicBezTo>
                    <a:close/>
                    <a:moveTo>
                      <a:pt x="6372" y="11241"/>
                    </a:moveTo>
                    <a:cubicBezTo>
                      <a:pt x="6572" y="11241"/>
                      <a:pt x="6705" y="11308"/>
                      <a:pt x="6806" y="11408"/>
                    </a:cubicBezTo>
                    <a:cubicBezTo>
                      <a:pt x="6972" y="11542"/>
                      <a:pt x="7006" y="11775"/>
                      <a:pt x="7039" y="11909"/>
                    </a:cubicBezTo>
                    <a:lnTo>
                      <a:pt x="5371" y="11909"/>
                    </a:lnTo>
                    <a:cubicBezTo>
                      <a:pt x="5605" y="11742"/>
                      <a:pt x="5771" y="11542"/>
                      <a:pt x="5905" y="11241"/>
                    </a:cubicBezTo>
                    <a:close/>
                    <a:moveTo>
                      <a:pt x="7606" y="0"/>
                    </a:moveTo>
                    <a:cubicBezTo>
                      <a:pt x="7273" y="0"/>
                      <a:pt x="6972" y="200"/>
                      <a:pt x="6839" y="500"/>
                    </a:cubicBezTo>
                    <a:lnTo>
                      <a:pt x="5104" y="100"/>
                    </a:lnTo>
                    <a:lnTo>
                      <a:pt x="4370" y="2102"/>
                    </a:lnTo>
                    <a:cubicBezTo>
                      <a:pt x="3336" y="2135"/>
                      <a:pt x="2402" y="2402"/>
                      <a:pt x="1702" y="2835"/>
                    </a:cubicBezTo>
                    <a:cubicBezTo>
                      <a:pt x="1535" y="2669"/>
                      <a:pt x="1302" y="2569"/>
                      <a:pt x="1035" y="2569"/>
                    </a:cubicBezTo>
                    <a:cubicBezTo>
                      <a:pt x="468" y="2569"/>
                      <a:pt x="1" y="3036"/>
                      <a:pt x="1" y="3569"/>
                    </a:cubicBezTo>
                    <a:cubicBezTo>
                      <a:pt x="1" y="3936"/>
                      <a:pt x="201" y="4236"/>
                      <a:pt x="501" y="4437"/>
                    </a:cubicBezTo>
                    <a:cubicBezTo>
                      <a:pt x="468" y="4537"/>
                      <a:pt x="468" y="4637"/>
                      <a:pt x="468" y="4737"/>
                    </a:cubicBezTo>
                    <a:cubicBezTo>
                      <a:pt x="468" y="5704"/>
                      <a:pt x="1302" y="6571"/>
                      <a:pt x="2536" y="7005"/>
                    </a:cubicBezTo>
                    <a:cubicBezTo>
                      <a:pt x="1869" y="7405"/>
                      <a:pt x="1435" y="8006"/>
                      <a:pt x="1435" y="8706"/>
                    </a:cubicBezTo>
                    <a:cubicBezTo>
                      <a:pt x="1435" y="9440"/>
                      <a:pt x="1935" y="10107"/>
                      <a:pt x="2803" y="10508"/>
                    </a:cubicBezTo>
                    <a:lnTo>
                      <a:pt x="2803" y="10474"/>
                    </a:lnTo>
                    <a:cubicBezTo>
                      <a:pt x="2836" y="10641"/>
                      <a:pt x="2903" y="10808"/>
                      <a:pt x="2936" y="10941"/>
                    </a:cubicBezTo>
                    <a:lnTo>
                      <a:pt x="2603" y="10941"/>
                    </a:lnTo>
                    <a:cubicBezTo>
                      <a:pt x="2302" y="10941"/>
                      <a:pt x="2035" y="11041"/>
                      <a:pt x="1869" y="11208"/>
                    </a:cubicBezTo>
                    <a:cubicBezTo>
                      <a:pt x="1568" y="11542"/>
                      <a:pt x="1568" y="12075"/>
                      <a:pt x="1568" y="12075"/>
                    </a:cubicBezTo>
                    <a:lnTo>
                      <a:pt x="1568" y="12242"/>
                    </a:lnTo>
                    <a:lnTo>
                      <a:pt x="7373" y="12242"/>
                    </a:lnTo>
                    <a:lnTo>
                      <a:pt x="7373" y="12075"/>
                    </a:lnTo>
                    <a:cubicBezTo>
                      <a:pt x="7373" y="12075"/>
                      <a:pt x="7373" y="11542"/>
                      <a:pt x="7039" y="11208"/>
                    </a:cubicBezTo>
                    <a:cubicBezTo>
                      <a:pt x="6872" y="11041"/>
                      <a:pt x="6639" y="10941"/>
                      <a:pt x="6372" y="10941"/>
                    </a:cubicBezTo>
                    <a:lnTo>
                      <a:pt x="6038" y="10941"/>
                    </a:lnTo>
                    <a:cubicBezTo>
                      <a:pt x="6105" y="10774"/>
                      <a:pt x="6138" y="10608"/>
                      <a:pt x="6172" y="10441"/>
                    </a:cubicBezTo>
                    <a:lnTo>
                      <a:pt x="6205" y="10474"/>
                    </a:lnTo>
                    <a:cubicBezTo>
                      <a:pt x="7006" y="10074"/>
                      <a:pt x="7506" y="9407"/>
                      <a:pt x="7506" y="8706"/>
                    </a:cubicBezTo>
                    <a:cubicBezTo>
                      <a:pt x="7506" y="8039"/>
                      <a:pt x="7072" y="7439"/>
                      <a:pt x="6439" y="7038"/>
                    </a:cubicBezTo>
                    <a:cubicBezTo>
                      <a:pt x="7673" y="6571"/>
                      <a:pt x="8507" y="5704"/>
                      <a:pt x="8507" y="4737"/>
                    </a:cubicBezTo>
                    <a:cubicBezTo>
                      <a:pt x="8507" y="4637"/>
                      <a:pt x="8507" y="4537"/>
                      <a:pt x="8473" y="4437"/>
                    </a:cubicBezTo>
                    <a:cubicBezTo>
                      <a:pt x="8774" y="4236"/>
                      <a:pt x="8974" y="3936"/>
                      <a:pt x="8974" y="3569"/>
                    </a:cubicBezTo>
                    <a:cubicBezTo>
                      <a:pt x="8974" y="3036"/>
                      <a:pt x="8507" y="2569"/>
                      <a:pt x="7940" y="2569"/>
                    </a:cubicBezTo>
                    <a:cubicBezTo>
                      <a:pt x="7673" y="2569"/>
                      <a:pt x="7439" y="2669"/>
                      <a:pt x="7273" y="2835"/>
                    </a:cubicBezTo>
                    <a:cubicBezTo>
                      <a:pt x="6572" y="2435"/>
                      <a:pt x="5705" y="2168"/>
                      <a:pt x="4704" y="2102"/>
                    </a:cubicBezTo>
                    <a:lnTo>
                      <a:pt x="5304" y="500"/>
                    </a:lnTo>
                    <a:lnTo>
                      <a:pt x="6772" y="834"/>
                    </a:lnTo>
                    <a:cubicBezTo>
                      <a:pt x="6772" y="1268"/>
                      <a:pt x="7139" y="1635"/>
                      <a:pt x="7606" y="1635"/>
                    </a:cubicBezTo>
                    <a:cubicBezTo>
                      <a:pt x="8073" y="1635"/>
                      <a:pt x="8440" y="1268"/>
                      <a:pt x="8440" y="834"/>
                    </a:cubicBezTo>
                    <a:cubicBezTo>
                      <a:pt x="8440" y="367"/>
                      <a:pt x="8073" y="0"/>
                      <a:pt x="7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4"/>
              <p:cNvSpPr/>
              <p:nvPr/>
            </p:nvSpPr>
            <p:spPr>
              <a:xfrm>
                <a:off x="3089263" y="2910875"/>
                <a:ext cx="767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751" extrusionOk="0">
                    <a:moveTo>
                      <a:pt x="184" y="0"/>
                    </a:moveTo>
                    <a:cubicBezTo>
                      <a:pt x="142" y="0"/>
                      <a:pt x="101" y="17"/>
                      <a:pt x="67" y="50"/>
                    </a:cubicBezTo>
                    <a:cubicBezTo>
                      <a:pt x="0" y="117"/>
                      <a:pt x="0" y="217"/>
                      <a:pt x="34" y="284"/>
                    </a:cubicBezTo>
                    <a:cubicBezTo>
                      <a:pt x="67" y="284"/>
                      <a:pt x="467" y="751"/>
                      <a:pt x="1502" y="751"/>
                    </a:cubicBezTo>
                    <a:cubicBezTo>
                      <a:pt x="2536" y="751"/>
                      <a:pt x="3003" y="284"/>
                      <a:pt x="3003" y="284"/>
                    </a:cubicBezTo>
                    <a:cubicBezTo>
                      <a:pt x="3069" y="217"/>
                      <a:pt x="3069" y="117"/>
                      <a:pt x="3003" y="50"/>
                    </a:cubicBezTo>
                    <a:cubicBezTo>
                      <a:pt x="2969" y="17"/>
                      <a:pt x="2928" y="0"/>
                      <a:pt x="2886" y="0"/>
                    </a:cubicBezTo>
                    <a:cubicBezTo>
                      <a:pt x="2844" y="0"/>
                      <a:pt x="2802" y="17"/>
                      <a:pt x="2769" y="50"/>
                    </a:cubicBezTo>
                    <a:cubicBezTo>
                      <a:pt x="2769" y="50"/>
                      <a:pt x="2402" y="417"/>
                      <a:pt x="1502" y="417"/>
                    </a:cubicBezTo>
                    <a:cubicBezTo>
                      <a:pt x="634" y="417"/>
                      <a:pt x="301" y="83"/>
                      <a:pt x="301" y="50"/>
                    </a:cubicBezTo>
                    <a:cubicBezTo>
                      <a:pt x="267" y="17"/>
                      <a:pt x="226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7" name="Google Shape;1957;p34"/>
            <p:cNvSpPr/>
            <p:nvPr/>
          </p:nvSpPr>
          <p:spPr>
            <a:xfrm>
              <a:off x="3246038" y="5033625"/>
              <a:ext cx="135950" cy="154300"/>
            </a:xfrm>
            <a:custGeom>
              <a:avLst/>
              <a:gdLst/>
              <a:ahLst/>
              <a:cxnLst/>
              <a:rect l="l" t="t" r="r" b="b"/>
              <a:pathLst>
                <a:path w="5438" h="6172" extrusionOk="0">
                  <a:moveTo>
                    <a:pt x="2602" y="1235"/>
                  </a:moveTo>
                  <a:cubicBezTo>
                    <a:pt x="3003" y="1235"/>
                    <a:pt x="3370" y="1235"/>
                    <a:pt x="3570" y="1469"/>
                  </a:cubicBezTo>
                  <a:cubicBezTo>
                    <a:pt x="3703" y="1602"/>
                    <a:pt x="3737" y="1802"/>
                    <a:pt x="3703" y="2069"/>
                  </a:cubicBezTo>
                  <a:cubicBezTo>
                    <a:pt x="3570" y="2870"/>
                    <a:pt x="2969" y="2870"/>
                    <a:pt x="2369" y="2870"/>
                  </a:cubicBezTo>
                  <a:lnTo>
                    <a:pt x="2035" y="2870"/>
                  </a:lnTo>
                  <a:lnTo>
                    <a:pt x="2269" y="1402"/>
                  </a:lnTo>
                  <a:cubicBezTo>
                    <a:pt x="2269" y="1302"/>
                    <a:pt x="2369" y="1235"/>
                    <a:pt x="2469" y="1235"/>
                  </a:cubicBezTo>
                  <a:close/>
                  <a:moveTo>
                    <a:pt x="1201" y="1"/>
                  </a:moveTo>
                  <a:cubicBezTo>
                    <a:pt x="1068" y="1"/>
                    <a:pt x="935" y="101"/>
                    <a:pt x="901" y="268"/>
                  </a:cubicBezTo>
                  <a:lnTo>
                    <a:pt x="1" y="5972"/>
                  </a:lnTo>
                  <a:cubicBezTo>
                    <a:pt x="1" y="6072"/>
                    <a:pt x="101" y="6172"/>
                    <a:pt x="201" y="6172"/>
                  </a:cubicBezTo>
                  <a:lnTo>
                    <a:pt x="1268" y="6172"/>
                  </a:lnTo>
                  <a:cubicBezTo>
                    <a:pt x="1402" y="6172"/>
                    <a:pt x="1535" y="6072"/>
                    <a:pt x="1568" y="5905"/>
                  </a:cubicBezTo>
                  <a:lnTo>
                    <a:pt x="1802" y="4371"/>
                  </a:lnTo>
                  <a:cubicBezTo>
                    <a:pt x="1835" y="4237"/>
                    <a:pt x="1969" y="4104"/>
                    <a:pt x="2102" y="4104"/>
                  </a:cubicBezTo>
                  <a:lnTo>
                    <a:pt x="2803" y="4104"/>
                  </a:lnTo>
                  <a:cubicBezTo>
                    <a:pt x="4270" y="4104"/>
                    <a:pt x="5104" y="3403"/>
                    <a:pt x="5338" y="2002"/>
                  </a:cubicBezTo>
                  <a:cubicBezTo>
                    <a:pt x="5438" y="1402"/>
                    <a:pt x="5338" y="902"/>
                    <a:pt x="5038" y="568"/>
                  </a:cubicBezTo>
                  <a:cubicBezTo>
                    <a:pt x="4737" y="201"/>
                    <a:pt x="4170" y="1"/>
                    <a:pt x="3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8" name="Google Shape;1958;p34"/>
          <p:cNvGrpSpPr/>
          <p:nvPr/>
        </p:nvGrpSpPr>
        <p:grpSpPr>
          <a:xfrm>
            <a:off x="2808638" y="1348750"/>
            <a:ext cx="3526700" cy="3462500"/>
            <a:chOff x="4667063" y="1900550"/>
            <a:chExt cx="3526700" cy="3462500"/>
          </a:xfrm>
        </p:grpSpPr>
        <p:sp>
          <p:nvSpPr>
            <p:cNvPr id="1959" name="Google Shape;1959;p34"/>
            <p:cNvSpPr/>
            <p:nvPr/>
          </p:nvSpPr>
          <p:spPr>
            <a:xfrm>
              <a:off x="5805363" y="2658325"/>
              <a:ext cx="225975" cy="191725"/>
            </a:xfrm>
            <a:custGeom>
              <a:avLst/>
              <a:gdLst/>
              <a:ahLst/>
              <a:cxnLst/>
              <a:rect l="l" t="t" r="r" b="b"/>
              <a:pathLst>
                <a:path w="9039" h="7669" extrusionOk="0">
                  <a:moveTo>
                    <a:pt x="7490" y="0"/>
                  </a:moveTo>
                  <a:cubicBezTo>
                    <a:pt x="6496" y="0"/>
                    <a:pt x="5286" y="769"/>
                    <a:pt x="5071" y="2080"/>
                  </a:cubicBezTo>
                  <a:cubicBezTo>
                    <a:pt x="5317" y="1929"/>
                    <a:pt x="5534" y="1863"/>
                    <a:pt x="5715" y="1863"/>
                  </a:cubicBezTo>
                  <a:cubicBezTo>
                    <a:pt x="6298" y="1863"/>
                    <a:pt x="6512" y="2543"/>
                    <a:pt x="6105" y="3281"/>
                  </a:cubicBezTo>
                  <a:cubicBezTo>
                    <a:pt x="5605" y="4248"/>
                    <a:pt x="5138" y="4848"/>
                    <a:pt x="4904" y="4848"/>
                  </a:cubicBezTo>
                  <a:cubicBezTo>
                    <a:pt x="4637" y="4848"/>
                    <a:pt x="4437" y="4215"/>
                    <a:pt x="4170" y="3114"/>
                  </a:cubicBezTo>
                  <a:cubicBezTo>
                    <a:pt x="3886" y="2007"/>
                    <a:pt x="3871" y="60"/>
                    <a:pt x="2847" y="60"/>
                  </a:cubicBezTo>
                  <a:cubicBezTo>
                    <a:pt x="2791" y="60"/>
                    <a:pt x="2732" y="66"/>
                    <a:pt x="2669" y="78"/>
                  </a:cubicBezTo>
                  <a:cubicBezTo>
                    <a:pt x="1502" y="312"/>
                    <a:pt x="1" y="2080"/>
                    <a:pt x="1" y="2080"/>
                  </a:cubicBezTo>
                  <a:lnTo>
                    <a:pt x="368" y="2547"/>
                  </a:lnTo>
                  <a:cubicBezTo>
                    <a:pt x="368" y="2547"/>
                    <a:pt x="826" y="2192"/>
                    <a:pt x="1150" y="2192"/>
                  </a:cubicBezTo>
                  <a:cubicBezTo>
                    <a:pt x="1236" y="2192"/>
                    <a:pt x="1313" y="2217"/>
                    <a:pt x="1368" y="2280"/>
                  </a:cubicBezTo>
                  <a:cubicBezTo>
                    <a:pt x="1602" y="2547"/>
                    <a:pt x="2536" y="6049"/>
                    <a:pt x="2869" y="6716"/>
                  </a:cubicBezTo>
                  <a:cubicBezTo>
                    <a:pt x="3071" y="7145"/>
                    <a:pt x="3559" y="7669"/>
                    <a:pt x="4145" y="7669"/>
                  </a:cubicBezTo>
                  <a:cubicBezTo>
                    <a:pt x="4334" y="7669"/>
                    <a:pt x="4534" y="7614"/>
                    <a:pt x="4737" y="7484"/>
                  </a:cubicBezTo>
                  <a:cubicBezTo>
                    <a:pt x="5571" y="6950"/>
                    <a:pt x="8307" y="4615"/>
                    <a:pt x="8807" y="1846"/>
                  </a:cubicBezTo>
                  <a:cubicBezTo>
                    <a:pt x="9038" y="567"/>
                    <a:pt x="8344" y="0"/>
                    <a:pt x="7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002288" y="3164425"/>
              <a:ext cx="136925" cy="115850"/>
            </a:xfrm>
            <a:custGeom>
              <a:avLst/>
              <a:gdLst/>
              <a:ahLst/>
              <a:cxnLst/>
              <a:rect l="l" t="t" r="r" b="b"/>
              <a:pathLst>
                <a:path w="5477" h="4634" extrusionOk="0">
                  <a:moveTo>
                    <a:pt x="4541" y="1"/>
                  </a:moveTo>
                  <a:cubicBezTo>
                    <a:pt x="3943" y="1"/>
                    <a:pt x="3213" y="462"/>
                    <a:pt x="3070" y="1250"/>
                  </a:cubicBezTo>
                  <a:cubicBezTo>
                    <a:pt x="3211" y="1163"/>
                    <a:pt x="3338" y="1125"/>
                    <a:pt x="3446" y="1125"/>
                  </a:cubicBezTo>
                  <a:cubicBezTo>
                    <a:pt x="3792" y="1125"/>
                    <a:pt x="3933" y="1525"/>
                    <a:pt x="3703" y="1983"/>
                  </a:cubicBezTo>
                  <a:cubicBezTo>
                    <a:pt x="3403" y="2551"/>
                    <a:pt x="3103" y="2917"/>
                    <a:pt x="2970" y="2917"/>
                  </a:cubicBezTo>
                  <a:cubicBezTo>
                    <a:pt x="2803" y="2917"/>
                    <a:pt x="2703" y="2551"/>
                    <a:pt x="2536" y="1883"/>
                  </a:cubicBezTo>
                  <a:cubicBezTo>
                    <a:pt x="2346" y="1217"/>
                    <a:pt x="2336" y="39"/>
                    <a:pt x="1705" y="39"/>
                  </a:cubicBezTo>
                  <a:cubicBezTo>
                    <a:pt x="1673" y="39"/>
                    <a:pt x="1638" y="42"/>
                    <a:pt x="1602" y="49"/>
                  </a:cubicBezTo>
                  <a:cubicBezTo>
                    <a:pt x="935" y="182"/>
                    <a:pt x="1" y="1250"/>
                    <a:pt x="1" y="1250"/>
                  </a:cubicBezTo>
                  <a:lnTo>
                    <a:pt x="234" y="1550"/>
                  </a:lnTo>
                  <a:cubicBezTo>
                    <a:pt x="234" y="1550"/>
                    <a:pt x="502" y="1323"/>
                    <a:pt x="698" y="1323"/>
                  </a:cubicBezTo>
                  <a:cubicBezTo>
                    <a:pt x="751" y="1323"/>
                    <a:pt x="799" y="1340"/>
                    <a:pt x="835" y="1383"/>
                  </a:cubicBezTo>
                  <a:cubicBezTo>
                    <a:pt x="968" y="1550"/>
                    <a:pt x="1535" y="3651"/>
                    <a:pt x="1735" y="4052"/>
                  </a:cubicBezTo>
                  <a:cubicBezTo>
                    <a:pt x="1862" y="4304"/>
                    <a:pt x="2160" y="4633"/>
                    <a:pt x="2515" y="4633"/>
                  </a:cubicBezTo>
                  <a:cubicBezTo>
                    <a:pt x="2629" y="4633"/>
                    <a:pt x="2748" y="4600"/>
                    <a:pt x="2870" y="4519"/>
                  </a:cubicBezTo>
                  <a:cubicBezTo>
                    <a:pt x="3370" y="4185"/>
                    <a:pt x="5038" y="2784"/>
                    <a:pt x="5338" y="1116"/>
                  </a:cubicBezTo>
                  <a:cubicBezTo>
                    <a:pt x="5477" y="344"/>
                    <a:pt x="5058" y="1"/>
                    <a:pt x="4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450113" y="3921625"/>
              <a:ext cx="136100" cy="115850"/>
            </a:xfrm>
            <a:custGeom>
              <a:avLst/>
              <a:gdLst/>
              <a:ahLst/>
              <a:cxnLst/>
              <a:rect l="l" t="t" r="r" b="b"/>
              <a:pathLst>
                <a:path w="5444" h="4634" extrusionOk="0">
                  <a:moveTo>
                    <a:pt x="4511" y="1"/>
                  </a:moveTo>
                  <a:cubicBezTo>
                    <a:pt x="3916" y="1"/>
                    <a:pt x="3195" y="462"/>
                    <a:pt x="3069" y="1250"/>
                  </a:cubicBezTo>
                  <a:cubicBezTo>
                    <a:pt x="3211" y="1163"/>
                    <a:pt x="3338" y="1125"/>
                    <a:pt x="3445" y="1125"/>
                  </a:cubicBezTo>
                  <a:cubicBezTo>
                    <a:pt x="3792" y="1125"/>
                    <a:pt x="3933" y="1525"/>
                    <a:pt x="3703" y="1984"/>
                  </a:cubicBezTo>
                  <a:cubicBezTo>
                    <a:pt x="3370" y="2551"/>
                    <a:pt x="3103" y="2918"/>
                    <a:pt x="2936" y="2918"/>
                  </a:cubicBezTo>
                  <a:cubicBezTo>
                    <a:pt x="2803" y="2918"/>
                    <a:pt x="2669" y="2518"/>
                    <a:pt x="2502" y="1850"/>
                  </a:cubicBezTo>
                  <a:cubicBezTo>
                    <a:pt x="2346" y="1192"/>
                    <a:pt x="2336" y="34"/>
                    <a:pt x="1727" y="34"/>
                  </a:cubicBezTo>
                  <a:cubicBezTo>
                    <a:pt x="1688" y="34"/>
                    <a:pt x="1646" y="39"/>
                    <a:pt x="1602" y="49"/>
                  </a:cubicBezTo>
                  <a:cubicBezTo>
                    <a:pt x="901" y="182"/>
                    <a:pt x="1" y="1250"/>
                    <a:pt x="1" y="1250"/>
                  </a:cubicBezTo>
                  <a:lnTo>
                    <a:pt x="234" y="1550"/>
                  </a:lnTo>
                  <a:cubicBezTo>
                    <a:pt x="234" y="1550"/>
                    <a:pt x="522" y="1307"/>
                    <a:pt x="701" y="1307"/>
                  </a:cubicBezTo>
                  <a:cubicBezTo>
                    <a:pt x="741" y="1307"/>
                    <a:pt x="776" y="1319"/>
                    <a:pt x="801" y="1350"/>
                  </a:cubicBezTo>
                  <a:cubicBezTo>
                    <a:pt x="968" y="1550"/>
                    <a:pt x="1535" y="3652"/>
                    <a:pt x="1735" y="4052"/>
                  </a:cubicBezTo>
                  <a:cubicBezTo>
                    <a:pt x="1861" y="4305"/>
                    <a:pt x="2141" y="4634"/>
                    <a:pt x="2486" y="4634"/>
                  </a:cubicBezTo>
                  <a:cubicBezTo>
                    <a:pt x="2597" y="4634"/>
                    <a:pt x="2715" y="4600"/>
                    <a:pt x="2836" y="4519"/>
                  </a:cubicBezTo>
                  <a:cubicBezTo>
                    <a:pt x="3336" y="4185"/>
                    <a:pt x="5004" y="2784"/>
                    <a:pt x="5304" y="1116"/>
                  </a:cubicBezTo>
                  <a:cubicBezTo>
                    <a:pt x="5443" y="344"/>
                    <a:pt x="5024" y="1"/>
                    <a:pt x="4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6796913" y="4801350"/>
              <a:ext cx="183100" cy="156000"/>
            </a:xfrm>
            <a:custGeom>
              <a:avLst/>
              <a:gdLst/>
              <a:ahLst/>
              <a:cxnLst/>
              <a:rect l="l" t="t" r="r" b="b"/>
              <a:pathLst>
                <a:path w="7324" h="6240" extrusionOk="0">
                  <a:moveTo>
                    <a:pt x="6075" y="0"/>
                  </a:moveTo>
                  <a:cubicBezTo>
                    <a:pt x="5268" y="0"/>
                    <a:pt x="4283" y="625"/>
                    <a:pt x="4103" y="1686"/>
                  </a:cubicBezTo>
                  <a:cubicBezTo>
                    <a:pt x="4299" y="1569"/>
                    <a:pt x="4472" y="1518"/>
                    <a:pt x="4617" y="1518"/>
                  </a:cubicBezTo>
                  <a:cubicBezTo>
                    <a:pt x="5093" y="1518"/>
                    <a:pt x="5269" y="2066"/>
                    <a:pt x="4937" y="2654"/>
                  </a:cubicBezTo>
                  <a:cubicBezTo>
                    <a:pt x="4537" y="3421"/>
                    <a:pt x="4137" y="3955"/>
                    <a:pt x="3937" y="3955"/>
                  </a:cubicBezTo>
                  <a:cubicBezTo>
                    <a:pt x="3736" y="3955"/>
                    <a:pt x="3603" y="3421"/>
                    <a:pt x="3369" y="2520"/>
                  </a:cubicBezTo>
                  <a:cubicBezTo>
                    <a:pt x="3149" y="1607"/>
                    <a:pt x="3137" y="69"/>
                    <a:pt x="2293" y="69"/>
                  </a:cubicBezTo>
                  <a:cubicBezTo>
                    <a:pt x="2244" y="69"/>
                    <a:pt x="2191" y="74"/>
                    <a:pt x="2135" y="85"/>
                  </a:cubicBezTo>
                  <a:cubicBezTo>
                    <a:pt x="1201" y="252"/>
                    <a:pt x="0" y="1686"/>
                    <a:pt x="0" y="1686"/>
                  </a:cubicBezTo>
                  <a:lnTo>
                    <a:pt x="301" y="2087"/>
                  </a:lnTo>
                  <a:cubicBezTo>
                    <a:pt x="301" y="2087"/>
                    <a:pt x="685" y="1788"/>
                    <a:pt x="941" y="1788"/>
                  </a:cubicBezTo>
                  <a:cubicBezTo>
                    <a:pt x="1005" y="1788"/>
                    <a:pt x="1061" y="1807"/>
                    <a:pt x="1101" y="1853"/>
                  </a:cubicBezTo>
                  <a:cubicBezTo>
                    <a:pt x="1301" y="2087"/>
                    <a:pt x="2069" y="4922"/>
                    <a:pt x="2302" y="5456"/>
                  </a:cubicBezTo>
                  <a:cubicBezTo>
                    <a:pt x="2479" y="5809"/>
                    <a:pt x="2866" y="6239"/>
                    <a:pt x="3347" y="6239"/>
                  </a:cubicBezTo>
                  <a:cubicBezTo>
                    <a:pt x="3502" y="6239"/>
                    <a:pt x="3666" y="6195"/>
                    <a:pt x="3836" y="6090"/>
                  </a:cubicBezTo>
                  <a:cubicBezTo>
                    <a:pt x="4504" y="5656"/>
                    <a:pt x="6739" y="3755"/>
                    <a:pt x="7139" y="1486"/>
                  </a:cubicBezTo>
                  <a:cubicBezTo>
                    <a:pt x="7323" y="457"/>
                    <a:pt x="6764" y="0"/>
                    <a:pt x="6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479313" y="3589275"/>
              <a:ext cx="169300" cy="168475"/>
            </a:xfrm>
            <a:custGeom>
              <a:avLst/>
              <a:gdLst/>
              <a:ahLst/>
              <a:cxnLst/>
              <a:rect l="l" t="t" r="r" b="b"/>
              <a:pathLst>
                <a:path w="6772" h="6739" extrusionOk="0">
                  <a:moveTo>
                    <a:pt x="3369" y="1735"/>
                  </a:moveTo>
                  <a:cubicBezTo>
                    <a:pt x="3569" y="1735"/>
                    <a:pt x="3769" y="1902"/>
                    <a:pt x="3769" y="2135"/>
                  </a:cubicBezTo>
                  <a:cubicBezTo>
                    <a:pt x="3769" y="2369"/>
                    <a:pt x="3569" y="2535"/>
                    <a:pt x="3369" y="2535"/>
                  </a:cubicBezTo>
                  <a:lnTo>
                    <a:pt x="2168" y="2535"/>
                  </a:lnTo>
                  <a:cubicBezTo>
                    <a:pt x="1935" y="2535"/>
                    <a:pt x="1768" y="2369"/>
                    <a:pt x="1768" y="2135"/>
                  </a:cubicBezTo>
                  <a:cubicBezTo>
                    <a:pt x="1768" y="1902"/>
                    <a:pt x="1935" y="1735"/>
                    <a:pt x="2168" y="1735"/>
                  </a:cubicBezTo>
                  <a:close/>
                  <a:moveTo>
                    <a:pt x="4570" y="4170"/>
                  </a:moveTo>
                  <a:cubicBezTo>
                    <a:pt x="4804" y="4170"/>
                    <a:pt x="5004" y="4337"/>
                    <a:pt x="5004" y="4570"/>
                  </a:cubicBezTo>
                  <a:cubicBezTo>
                    <a:pt x="5004" y="4804"/>
                    <a:pt x="4804" y="4970"/>
                    <a:pt x="4570" y="4970"/>
                  </a:cubicBezTo>
                  <a:lnTo>
                    <a:pt x="2168" y="4970"/>
                  </a:lnTo>
                  <a:cubicBezTo>
                    <a:pt x="1935" y="4970"/>
                    <a:pt x="1768" y="4804"/>
                    <a:pt x="1768" y="4570"/>
                  </a:cubicBezTo>
                  <a:cubicBezTo>
                    <a:pt x="1768" y="4337"/>
                    <a:pt x="1935" y="4170"/>
                    <a:pt x="2168" y="4170"/>
                  </a:cubicBezTo>
                  <a:close/>
                  <a:moveTo>
                    <a:pt x="2135" y="0"/>
                  </a:moveTo>
                  <a:cubicBezTo>
                    <a:pt x="967" y="0"/>
                    <a:pt x="0" y="968"/>
                    <a:pt x="0" y="2135"/>
                  </a:cubicBezTo>
                  <a:lnTo>
                    <a:pt x="0" y="4603"/>
                  </a:lnTo>
                  <a:cubicBezTo>
                    <a:pt x="0" y="5771"/>
                    <a:pt x="967" y="6738"/>
                    <a:pt x="2135" y="6738"/>
                  </a:cubicBezTo>
                  <a:lnTo>
                    <a:pt x="4603" y="6738"/>
                  </a:lnTo>
                  <a:cubicBezTo>
                    <a:pt x="5771" y="6738"/>
                    <a:pt x="6738" y="5771"/>
                    <a:pt x="6738" y="4603"/>
                  </a:cubicBezTo>
                  <a:lnTo>
                    <a:pt x="6772" y="2902"/>
                  </a:lnTo>
                  <a:lnTo>
                    <a:pt x="6738" y="2802"/>
                  </a:lnTo>
                  <a:lnTo>
                    <a:pt x="6672" y="2669"/>
                  </a:lnTo>
                  <a:lnTo>
                    <a:pt x="6571" y="2602"/>
                  </a:lnTo>
                  <a:cubicBezTo>
                    <a:pt x="6471" y="2502"/>
                    <a:pt x="5838" y="2602"/>
                    <a:pt x="5671" y="2469"/>
                  </a:cubicBezTo>
                  <a:cubicBezTo>
                    <a:pt x="5537" y="2335"/>
                    <a:pt x="5537" y="2135"/>
                    <a:pt x="5471" y="1868"/>
                  </a:cubicBezTo>
                  <a:cubicBezTo>
                    <a:pt x="5404" y="1368"/>
                    <a:pt x="5371" y="1334"/>
                    <a:pt x="5304" y="1168"/>
                  </a:cubicBezTo>
                  <a:cubicBezTo>
                    <a:pt x="5004" y="534"/>
                    <a:pt x="4203" y="67"/>
                    <a:pt x="3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6207313" y="4038750"/>
              <a:ext cx="122625" cy="90100"/>
            </a:xfrm>
            <a:custGeom>
              <a:avLst/>
              <a:gdLst/>
              <a:ahLst/>
              <a:cxnLst/>
              <a:rect l="l" t="t" r="r" b="b"/>
              <a:pathLst>
                <a:path w="4905" h="3604" extrusionOk="0">
                  <a:moveTo>
                    <a:pt x="1936" y="1001"/>
                  </a:moveTo>
                  <a:lnTo>
                    <a:pt x="3270" y="1735"/>
                  </a:lnTo>
                  <a:lnTo>
                    <a:pt x="1936" y="2469"/>
                  </a:lnTo>
                  <a:lnTo>
                    <a:pt x="1936" y="1001"/>
                  </a:lnTo>
                  <a:close/>
                  <a:moveTo>
                    <a:pt x="2469" y="1"/>
                  </a:moveTo>
                  <a:cubicBezTo>
                    <a:pt x="2469" y="1"/>
                    <a:pt x="1435" y="1"/>
                    <a:pt x="735" y="34"/>
                  </a:cubicBezTo>
                  <a:cubicBezTo>
                    <a:pt x="635" y="67"/>
                    <a:pt x="435" y="67"/>
                    <a:pt x="234" y="268"/>
                  </a:cubicBezTo>
                  <a:cubicBezTo>
                    <a:pt x="101" y="401"/>
                    <a:pt x="34" y="768"/>
                    <a:pt x="34" y="768"/>
                  </a:cubicBezTo>
                  <a:cubicBezTo>
                    <a:pt x="34" y="768"/>
                    <a:pt x="1" y="1202"/>
                    <a:pt x="1" y="1602"/>
                  </a:cubicBezTo>
                  <a:lnTo>
                    <a:pt x="1" y="2002"/>
                  </a:lnTo>
                  <a:cubicBezTo>
                    <a:pt x="1" y="2402"/>
                    <a:pt x="34" y="2803"/>
                    <a:pt x="34" y="2803"/>
                  </a:cubicBezTo>
                  <a:cubicBezTo>
                    <a:pt x="34" y="2803"/>
                    <a:pt x="101" y="3170"/>
                    <a:pt x="234" y="3336"/>
                  </a:cubicBezTo>
                  <a:cubicBezTo>
                    <a:pt x="435" y="3537"/>
                    <a:pt x="668" y="3537"/>
                    <a:pt x="768" y="3537"/>
                  </a:cubicBezTo>
                  <a:cubicBezTo>
                    <a:pt x="1168" y="3570"/>
                    <a:pt x="2469" y="3603"/>
                    <a:pt x="2469" y="3603"/>
                  </a:cubicBezTo>
                  <a:cubicBezTo>
                    <a:pt x="2469" y="3603"/>
                    <a:pt x="3503" y="3603"/>
                    <a:pt x="4171" y="3537"/>
                  </a:cubicBezTo>
                  <a:cubicBezTo>
                    <a:pt x="4271" y="3537"/>
                    <a:pt x="4471" y="3537"/>
                    <a:pt x="4671" y="3336"/>
                  </a:cubicBezTo>
                  <a:cubicBezTo>
                    <a:pt x="4804" y="3170"/>
                    <a:pt x="4871" y="2803"/>
                    <a:pt x="4871" y="2803"/>
                  </a:cubicBezTo>
                  <a:cubicBezTo>
                    <a:pt x="4871" y="2803"/>
                    <a:pt x="4904" y="2402"/>
                    <a:pt x="4904" y="1969"/>
                  </a:cubicBezTo>
                  <a:lnTo>
                    <a:pt x="4904" y="1602"/>
                  </a:lnTo>
                  <a:cubicBezTo>
                    <a:pt x="4904" y="1168"/>
                    <a:pt x="4871" y="768"/>
                    <a:pt x="4871" y="768"/>
                  </a:cubicBezTo>
                  <a:cubicBezTo>
                    <a:pt x="4871" y="768"/>
                    <a:pt x="4804" y="401"/>
                    <a:pt x="4671" y="268"/>
                  </a:cubicBezTo>
                  <a:cubicBezTo>
                    <a:pt x="4471" y="67"/>
                    <a:pt x="4271" y="67"/>
                    <a:pt x="4171" y="34"/>
                  </a:cubicBezTo>
                  <a:cubicBezTo>
                    <a:pt x="3503" y="1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1563" y="2909625"/>
              <a:ext cx="123450" cy="90075"/>
            </a:xfrm>
            <a:custGeom>
              <a:avLst/>
              <a:gdLst/>
              <a:ahLst/>
              <a:cxnLst/>
              <a:rect l="l" t="t" r="r" b="b"/>
              <a:pathLst>
                <a:path w="4938" h="3603" extrusionOk="0">
                  <a:moveTo>
                    <a:pt x="1969" y="1034"/>
                  </a:moveTo>
                  <a:lnTo>
                    <a:pt x="3303" y="1735"/>
                  </a:lnTo>
                  <a:lnTo>
                    <a:pt x="1969" y="2468"/>
                  </a:lnTo>
                  <a:lnTo>
                    <a:pt x="1969" y="1034"/>
                  </a:lnTo>
                  <a:close/>
                  <a:moveTo>
                    <a:pt x="2469" y="0"/>
                  </a:moveTo>
                  <a:cubicBezTo>
                    <a:pt x="2469" y="0"/>
                    <a:pt x="1435" y="0"/>
                    <a:pt x="734" y="33"/>
                  </a:cubicBezTo>
                  <a:cubicBezTo>
                    <a:pt x="634" y="67"/>
                    <a:pt x="434" y="67"/>
                    <a:pt x="267" y="267"/>
                  </a:cubicBezTo>
                  <a:cubicBezTo>
                    <a:pt x="101" y="400"/>
                    <a:pt x="67" y="767"/>
                    <a:pt x="67" y="767"/>
                  </a:cubicBezTo>
                  <a:cubicBezTo>
                    <a:pt x="67" y="767"/>
                    <a:pt x="1" y="1201"/>
                    <a:pt x="1" y="1601"/>
                  </a:cubicBezTo>
                  <a:lnTo>
                    <a:pt x="1" y="1968"/>
                  </a:lnTo>
                  <a:cubicBezTo>
                    <a:pt x="1" y="2402"/>
                    <a:pt x="67" y="2802"/>
                    <a:pt x="67" y="2802"/>
                  </a:cubicBezTo>
                  <a:cubicBezTo>
                    <a:pt x="67" y="2802"/>
                    <a:pt x="101" y="3169"/>
                    <a:pt x="267" y="3336"/>
                  </a:cubicBezTo>
                  <a:cubicBezTo>
                    <a:pt x="434" y="3536"/>
                    <a:pt x="701" y="3503"/>
                    <a:pt x="801" y="3536"/>
                  </a:cubicBezTo>
                  <a:cubicBezTo>
                    <a:pt x="1201" y="3569"/>
                    <a:pt x="2469" y="3603"/>
                    <a:pt x="2469" y="3603"/>
                  </a:cubicBezTo>
                  <a:cubicBezTo>
                    <a:pt x="2469" y="3603"/>
                    <a:pt x="3503" y="3603"/>
                    <a:pt x="4204" y="3536"/>
                  </a:cubicBezTo>
                  <a:cubicBezTo>
                    <a:pt x="4270" y="3536"/>
                    <a:pt x="4504" y="3536"/>
                    <a:pt x="4671" y="3336"/>
                  </a:cubicBezTo>
                  <a:cubicBezTo>
                    <a:pt x="4837" y="3169"/>
                    <a:pt x="4871" y="2802"/>
                    <a:pt x="4871" y="2802"/>
                  </a:cubicBezTo>
                  <a:cubicBezTo>
                    <a:pt x="4871" y="2802"/>
                    <a:pt x="4937" y="2402"/>
                    <a:pt x="4937" y="1968"/>
                  </a:cubicBezTo>
                  <a:lnTo>
                    <a:pt x="4937" y="1601"/>
                  </a:lnTo>
                  <a:cubicBezTo>
                    <a:pt x="4937" y="1201"/>
                    <a:pt x="4871" y="767"/>
                    <a:pt x="4871" y="767"/>
                  </a:cubicBezTo>
                  <a:cubicBezTo>
                    <a:pt x="4871" y="767"/>
                    <a:pt x="4837" y="400"/>
                    <a:pt x="4671" y="267"/>
                  </a:cubicBezTo>
                  <a:cubicBezTo>
                    <a:pt x="4504" y="67"/>
                    <a:pt x="4304" y="67"/>
                    <a:pt x="4204" y="33"/>
                  </a:cubicBezTo>
                  <a:cubicBezTo>
                    <a:pt x="3503" y="0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219963" y="3511700"/>
              <a:ext cx="123425" cy="90100"/>
            </a:xfrm>
            <a:custGeom>
              <a:avLst/>
              <a:gdLst/>
              <a:ahLst/>
              <a:cxnLst/>
              <a:rect l="l" t="t" r="r" b="b"/>
              <a:pathLst>
                <a:path w="4937" h="3604" extrusionOk="0">
                  <a:moveTo>
                    <a:pt x="1968" y="1035"/>
                  </a:moveTo>
                  <a:lnTo>
                    <a:pt x="3302" y="1736"/>
                  </a:lnTo>
                  <a:lnTo>
                    <a:pt x="1968" y="2469"/>
                  </a:lnTo>
                  <a:lnTo>
                    <a:pt x="1968" y="1035"/>
                  </a:lnTo>
                  <a:close/>
                  <a:moveTo>
                    <a:pt x="2468" y="1"/>
                  </a:moveTo>
                  <a:cubicBezTo>
                    <a:pt x="2468" y="1"/>
                    <a:pt x="1434" y="1"/>
                    <a:pt x="734" y="34"/>
                  </a:cubicBezTo>
                  <a:cubicBezTo>
                    <a:pt x="667" y="68"/>
                    <a:pt x="434" y="68"/>
                    <a:pt x="267" y="268"/>
                  </a:cubicBezTo>
                  <a:cubicBezTo>
                    <a:pt x="100" y="435"/>
                    <a:pt x="67" y="768"/>
                    <a:pt x="67" y="768"/>
                  </a:cubicBezTo>
                  <a:cubicBezTo>
                    <a:pt x="67" y="768"/>
                    <a:pt x="0" y="1202"/>
                    <a:pt x="0" y="1602"/>
                  </a:cubicBezTo>
                  <a:lnTo>
                    <a:pt x="0" y="2002"/>
                  </a:lnTo>
                  <a:cubicBezTo>
                    <a:pt x="0" y="2403"/>
                    <a:pt x="67" y="2803"/>
                    <a:pt x="67" y="2803"/>
                  </a:cubicBezTo>
                  <a:cubicBezTo>
                    <a:pt x="67" y="2803"/>
                    <a:pt x="100" y="3170"/>
                    <a:pt x="267" y="3337"/>
                  </a:cubicBezTo>
                  <a:cubicBezTo>
                    <a:pt x="434" y="3537"/>
                    <a:pt x="701" y="3537"/>
                    <a:pt x="801" y="3537"/>
                  </a:cubicBezTo>
                  <a:cubicBezTo>
                    <a:pt x="1201" y="3570"/>
                    <a:pt x="2468" y="3604"/>
                    <a:pt x="2468" y="3604"/>
                  </a:cubicBezTo>
                  <a:cubicBezTo>
                    <a:pt x="2468" y="3604"/>
                    <a:pt x="3503" y="3604"/>
                    <a:pt x="4203" y="3537"/>
                  </a:cubicBezTo>
                  <a:cubicBezTo>
                    <a:pt x="4303" y="3537"/>
                    <a:pt x="4503" y="3537"/>
                    <a:pt x="4670" y="3337"/>
                  </a:cubicBezTo>
                  <a:cubicBezTo>
                    <a:pt x="4837" y="3170"/>
                    <a:pt x="4870" y="2803"/>
                    <a:pt x="4870" y="2803"/>
                  </a:cubicBezTo>
                  <a:cubicBezTo>
                    <a:pt x="4870" y="2803"/>
                    <a:pt x="4937" y="2403"/>
                    <a:pt x="4937" y="2002"/>
                  </a:cubicBezTo>
                  <a:lnTo>
                    <a:pt x="4937" y="1602"/>
                  </a:lnTo>
                  <a:cubicBezTo>
                    <a:pt x="4937" y="1202"/>
                    <a:pt x="4870" y="768"/>
                    <a:pt x="4870" y="768"/>
                  </a:cubicBezTo>
                  <a:cubicBezTo>
                    <a:pt x="4870" y="768"/>
                    <a:pt x="4837" y="435"/>
                    <a:pt x="4703" y="268"/>
                  </a:cubicBezTo>
                  <a:cubicBezTo>
                    <a:pt x="4503" y="68"/>
                    <a:pt x="4303" y="68"/>
                    <a:pt x="4203" y="34"/>
                  </a:cubicBezTo>
                  <a:cubicBezTo>
                    <a:pt x="3503" y="1"/>
                    <a:pt x="2468" y="1"/>
                    <a:pt x="2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7017063" y="4261425"/>
              <a:ext cx="52575" cy="37550"/>
            </a:xfrm>
            <a:custGeom>
              <a:avLst/>
              <a:gdLst/>
              <a:ahLst/>
              <a:cxnLst/>
              <a:rect l="l" t="t" r="r" b="b"/>
              <a:pathLst>
                <a:path w="2103" h="1502" extrusionOk="0">
                  <a:moveTo>
                    <a:pt x="835" y="0"/>
                  </a:moveTo>
                  <a:lnTo>
                    <a:pt x="1" y="701"/>
                  </a:lnTo>
                  <a:lnTo>
                    <a:pt x="1235" y="1501"/>
                  </a:lnTo>
                  <a:lnTo>
                    <a:pt x="2102" y="7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7017063" y="4223900"/>
              <a:ext cx="52575" cy="37525"/>
            </a:xfrm>
            <a:custGeom>
              <a:avLst/>
              <a:gdLst/>
              <a:ahLst/>
              <a:cxnLst/>
              <a:rect l="l" t="t" r="r" b="b"/>
              <a:pathLst>
                <a:path w="2103" h="1501" extrusionOk="0">
                  <a:moveTo>
                    <a:pt x="1235" y="0"/>
                  </a:moveTo>
                  <a:lnTo>
                    <a:pt x="1" y="801"/>
                  </a:lnTo>
                  <a:lnTo>
                    <a:pt x="835" y="1501"/>
                  </a:lnTo>
                  <a:lnTo>
                    <a:pt x="2102" y="73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7069613" y="4223900"/>
              <a:ext cx="52550" cy="37525"/>
            </a:xfrm>
            <a:custGeom>
              <a:avLst/>
              <a:gdLst/>
              <a:ahLst/>
              <a:cxnLst/>
              <a:rect l="l" t="t" r="r" b="b"/>
              <a:pathLst>
                <a:path w="2102" h="1501" extrusionOk="0">
                  <a:moveTo>
                    <a:pt x="867" y="0"/>
                  </a:moveTo>
                  <a:lnTo>
                    <a:pt x="0" y="734"/>
                  </a:lnTo>
                  <a:lnTo>
                    <a:pt x="1234" y="1501"/>
                  </a:lnTo>
                  <a:lnTo>
                    <a:pt x="2102" y="801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7069613" y="42614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1234" y="0"/>
                  </a:moveTo>
                  <a:lnTo>
                    <a:pt x="0" y="767"/>
                  </a:lnTo>
                  <a:lnTo>
                    <a:pt x="867" y="1501"/>
                  </a:lnTo>
                  <a:lnTo>
                    <a:pt x="2102" y="701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7037913" y="4284775"/>
              <a:ext cx="62575" cy="37550"/>
            </a:xfrm>
            <a:custGeom>
              <a:avLst/>
              <a:gdLst/>
              <a:ahLst/>
              <a:cxnLst/>
              <a:rect l="l" t="t" r="r" b="b"/>
              <a:pathLst>
                <a:path w="2503" h="1502" extrusionOk="0">
                  <a:moveTo>
                    <a:pt x="1235" y="0"/>
                  </a:moveTo>
                  <a:lnTo>
                    <a:pt x="401" y="767"/>
                  </a:lnTo>
                  <a:lnTo>
                    <a:pt x="1" y="567"/>
                  </a:lnTo>
                  <a:lnTo>
                    <a:pt x="34" y="834"/>
                  </a:lnTo>
                  <a:lnTo>
                    <a:pt x="1302" y="1501"/>
                  </a:lnTo>
                  <a:lnTo>
                    <a:pt x="2502" y="667"/>
                  </a:lnTo>
                  <a:lnTo>
                    <a:pt x="2502" y="400"/>
                  </a:lnTo>
                  <a:lnTo>
                    <a:pt x="2135" y="66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682788" y="370517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868" y="1"/>
                  </a:moveTo>
                  <a:lnTo>
                    <a:pt x="0" y="701"/>
                  </a:lnTo>
                  <a:lnTo>
                    <a:pt x="1234" y="1502"/>
                  </a:lnTo>
                  <a:lnTo>
                    <a:pt x="2102" y="7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682788" y="3667650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1234" y="1"/>
                  </a:moveTo>
                  <a:lnTo>
                    <a:pt x="0" y="801"/>
                  </a:lnTo>
                  <a:lnTo>
                    <a:pt x="868" y="1502"/>
                  </a:lnTo>
                  <a:lnTo>
                    <a:pt x="2102" y="73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735313" y="3667650"/>
              <a:ext cx="52575" cy="37550"/>
            </a:xfrm>
            <a:custGeom>
              <a:avLst/>
              <a:gdLst/>
              <a:ahLst/>
              <a:cxnLst/>
              <a:rect l="l" t="t" r="r" b="b"/>
              <a:pathLst>
                <a:path w="2103" h="1502" extrusionOk="0">
                  <a:moveTo>
                    <a:pt x="868" y="1"/>
                  </a:moveTo>
                  <a:lnTo>
                    <a:pt x="1" y="735"/>
                  </a:lnTo>
                  <a:lnTo>
                    <a:pt x="1268" y="1502"/>
                  </a:lnTo>
                  <a:lnTo>
                    <a:pt x="2102" y="80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735313" y="3705175"/>
              <a:ext cx="52575" cy="37550"/>
            </a:xfrm>
            <a:custGeom>
              <a:avLst/>
              <a:gdLst/>
              <a:ahLst/>
              <a:cxnLst/>
              <a:rect l="l" t="t" r="r" b="b"/>
              <a:pathLst>
                <a:path w="2103" h="1502" extrusionOk="0">
                  <a:moveTo>
                    <a:pt x="1268" y="1"/>
                  </a:moveTo>
                  <a:lnTo>
                    <a:pt x="1" y="768"/>
                  </a:lnTo>
                  <a:lnTo>
                    <a:pt x="868" y="1502"/>
                  </a:lnTo>
                  <a:lnTo>
                    <a:pt x="2102" y="7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5704463" y="3728525"/>
              <a:ext cx="61725" cy="37550"/>
            </a:xfrm>
            <a:custGeom>
              <a:avLst/>
              <a:gdLst/>
              <a:ahLst/>
              <a:cxnLst/>
              <a:rect l="l" t="t" r="r" b="b"/>
              <a:pathLst>
                <a:path w="2469" h="1502" extrusionOk="0">
                  <a:moveTo>
                    <a:pt x="1201" y="1"/>
                  </a:moveTo>
                  <a:lnTo>
                    <a:pt x="367" y="768"/>
                  </a:lnTo>
                  <a:lnTo>
                    <a:pt x="1" y="568"/>
                  </a:lnTo>
                  <a:lnTo>
                    <a:pt x="1" y="835"/>
                  </a:lnTo>
                  <a:lnTo>
                    <a:pt x="1301" y="1502"/>
                  </a:lnTo>
                  <a:lnTo>
                    <a:pt x="2469" y="668"/>
                  </a:lnTo>
                  <a:lnTo>
                    <a:pt x="2469" y="401"/>
                  </a:lnTo>
                  <a:lnTo>
                    <a:pt x="2102" y="668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115713" y="24968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868" y="0"/>
                  </a:moveTo>
                  <a:lnTo>
                    <a:pt x="0" y="701"/>
                  </a:lnTo>
                  <a:lnTo>
                    <a:pt x="1235" y="1501"/>
                  </a:lnTo>
                  <a:lnTo>
                    <a:pt x="2102" y="76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15713" y="2459300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1235" y="0"/>
                  </a:moveTo>
                  <a:lnTo>
                    <a:pt x="0" y="801"/>
                  </a:lnTo>
                  <a:lnTo>
                    <a:pt x="868" y="1501"/>
                  </a:lnTo>
                  <a:lnTo>
                    <a:pt x="2102" y="73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5168238" y="2459300"/>
              <a:ext cx="53400" cy="37550"/>
            </a:xfrm>
            <a:custGeom>
              <a:avLst/>
              <a:gdLst/>
              <a:ahLst/>
              <a:cxnLst/>
              <a:rect l="l" t="t" r="r" b="b"/>
              <a:pathLst>
                <a:path w="2136" h="1502" extrusionOk="0">
                  <a:moveTo>
                    <a:pt x="868" y="0"/>
                  </a:moveTo>
                  <a:lnTo>
                    <a:pt x="1" y="734"/>
                  </a:lnTo>
                  <a:lnTo>
                    <a:pt x="1268" y="1501"/>
                  </a:lnTo>
                  <a:lnTo>
                    <a:pt x="2136" y="8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5168238" y="2496825"/>
              <a:ext cx="53400" cy="37550"/>
            </a:xfrm>
            <a:custGeom>
              <a:avLst/>
              <a:gdLst/>
              <a:ahLst/>
              <a:cxnLst/>
              <a:rect l="l" t="t" r="r" b="b"/>
              <a:pathLst>
                <a:path w="2136" h="1502" extrusionOk="0">
                  <a:moveTo>
                    <a:pt x="1268" y="0"/>
                  </a:moveTo>
                  <a:lnTo>
                    <a:pt x="1" y="767"/>
                  </a:lnTo>
                  <a:lnTo>
                    <a:pt x="868" y="1501"/>
                  </a:lnTo>
                  <a:lnTo>
                    <a:pt x="2136" y="7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137388" y="2520175"/>
              <a:ext cx="62575" cy="37550"/>
            </a:xfrm>
            <a:custGeom>
              <a:avLst/>
              <a:gdLst/>
              <a:ahLst/>
              <a:cxnLst/>
              <a:rect l="l" t="t" r="r" b="b"/>
              <a:pathLst>
                <a:path w="2503" h="1502" extrusionOk="0">
                  <a:moveTo>
                    <a:pt x="1202" y="0"/>
                  </a:moveTo>
                  <a:lnTo>
                    <a:pt x="368" y="767"/>
                  </a:lnTo>
                  <a:lnTo>
                    <a:pt x="1" y="534"/>
                  </a:lnTo>
                  <a:lnTo>
                    <a:pt x="1" y="834"/>
                  </a:lnTo>
                  <a:lnTo>
                    <a:pt x="1302" y="1501"/>
                  </a:lnTo>
                  <a:lnTo>
                    <a:pt x="2502" y="667"/>
                  </a:lnTo>
                  <a:lnTo>
                    <a:pt x="2469" y="401"/>
                  </a:lnTo>
                  <a:lnTo>
                    <a:pt x="2102" y="667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7128813" y="28629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834" y="0"/>
                  </a:moveTo>
                  <a:lnTo>
                    <a:pt x="1" y="701"/>
                  </a:lnTo>
                  <a:lnTo>
                    <a:pt x="1235" y="1501"/>
                  </a:lnTo>
                  <a:lnTo>
                    <a:pt x="2102" y="7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7128813" y="282537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1235" y="1"/>
                  </a:moveTo>
                  <a:lnTo>
                    <a:pt x="1" y="802"/>
                  </a:lnTo>
                  <a:lnTo>
                    <a:pt x="834" y="1502"/>
                  </a:lnTo>
                  <a:lnTo>
                    <a:pt x="2102" y="735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7181363" y="282537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867" y="1"/>
                  </a:moveTo>
                  <a:lnTo>
                    <a:pt x="0" y="735"/>
                  </a:lnTo>
                  <a:lnTo>
                    <a:pt x="1234" y="1502"/>
                  </a:lnTo>
                  <a:lnTo>
                    <a:pt x="2102" y="80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7181363" y="28629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1234" y="0"/>
                  </a:moveTo>
                  <a:lnTo>
                    <a:pt x="0" y="767"/>
                  </a:lnTo>
                  <a:lnTo>
                    <a:pt x="867" y="1501"/>
                  </a:lnTo>
                  <a:lnTo>
                    <a:pt x="2102" y="701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7149663" y="2886275"/>
              <a:ext cx="62575" cy="37550"/>
            </a:xfrm>
            <a:custGeom>
              <a:avLst/>
              <a:gdLst/>
              <a:ahLst/>
              <a:cxnLst/>
              <a:rect l="l" t="t" r="r" b="b"/>
              <a:pathLst>
                <a:path w="2503" h="1502" extrusionOk="0">
                  <a:moveTo>
                    <a:pt x="1235" y="0"/>
                  </a:moveTo>
                  <a:lnTo>
                    <a:pt x="401" y="767"/>
                  </a:lnTo>
                  <a:lnTo>
                    <a:pt x="0" y="567"/>
                  </a:lnTo>
                  <a:lnTo>
                    <a:pt x="34" y="834"/>
                  </a:lnTo>
                  <a:lnTo>
                    <a:pt x="1301" y="1501"/>
                  </a:lnTo>
                  <a:lnTo>
                    <a:pt x="2502" y="667"/>
                  </a:lnTo>
                  <a:lnTo>
                    <a:pt x="2502" y="400"/>
                  </a:lnTo>
                  <a:lnTo>
                    <a:pt x="2135" y="66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6109763" y="3696000"/>
              <a:ext cx="85900" cy="85925"/>
            </a:xfrm>
            <a:custGeom>
              <a:avLst/>
              <a:gdLst/>
              <a:ahLst/>
              <a:cxnLst/>
              <a:rect l="l" t="t" r="r" b="b"/>
              <a:pathLst>
                <a:path w="3436" h="3437" extrusionOk="0">
                  <a:moveTo>
                    <a:pt x="3036" y="401"/>
                  </a:moveTo>
                  <a:lnTo>
                    <a:pt x="3036" y="468"/>
                  </a:lnTo>
                  <a:lnTo>
                    <a:pt x="3036" y="968"/>
                  </a:lnTo>
                  <a:lnTo>
                    <a:pt x="2469" y="968"/>
                  </a:lnTo>
                  <a:lnTo>
                    <a:pt x="2469" y="401"/>
                  </a:lnTo>
                  <a:close/>
                  <a:moveTo>
                    <a:pt x="1701" y="1102"/>
                  </a:moveTo>
                  <a:cubicBezTo>
                    <a:pt x="1901" y="1102"/>
                    <a:pt x="2102" y="1202"/>
                    <a:pt x="2202" y="1369"/>
                  </a:cubicBezTo>
                  <a:cubicBezTo>
                    <a:pt x="2268" y="1469"/>
                    <a:pt x="2302" y="1569"/>
                    <a:pt x="2302" y="1702"/>
                  </a:cubicBezTo>
                  <a:cubicBezTo>
                    <a:pt x="2302" y="2036"/>
                    <a:pt x="2035" y="2303"/>
                    <a:pt x="1701" y="2303"/>
                  </a:cubicBezTo>
                  <a:cubicBezTo>
                    <a:pt x="1368" y="2303"/>
                    <a:pt x="1101" y="2036"/>
                    <a:pt x="1101" y="1702"/>
                  </a:cubicBezTo>
                  <a:cubicBezTo>
                    <a:pt x="1101" y="1569"/>
                    <a:pt x="1168" y="1469"/>
                    <a:pt x="1234" y="1369"/>
                  </a:cubicBezTo>
                  <a:cubicBezTo>
                    <a:pt x="1334" y="1202"/>
                    <a:pt x="1501" y="1102"/>
                    <a:pt x="1701" y="1102"/>
                  </a:cubicBezTo>
                  <a:close/>
                  <a:moveTo>
                    <a:pt x="3102" y="1369"/>
                  </a:moveTo>
                  <a:lnTo>
                    <a:pt x="3102" y="2770"/>
                  </a:lnTo>
                  <a:cubicBezTo>
                    <a:pt x="3102" y="2936"/>
                    <a:pt x="2969" y="3103"/>
                    <a:pt x="2769" y="3103"/>
                  </a:cubicBezTo>
                  <a:lnTo>
                    <a:pt x="667" y="3103"/>
                  </a:lnTo>
                  <a:cubicBezTo>
                    <a:pt x="500" y="3103"/>
                    <a:pt x="334" y="2936"/>
                    <a:pt x="334" y="2770"/>
                  </a:cubicBezTo>
                  <a:lnTo>
                    <a:pt x="334" y="1369"/>
                  </a:lnTo>
                  <a:lnTo>
                    <a:pt x="867" y="1369"/>
                  </a:lnTo>
                  <a:cubicBezTo>
                    <a:pt x="801" y="1469"/>
                    <a:pt x="767" y="1569"/>
                    <a:pt x="767" y="1702"/>
                  </a:cubicBezTo>
                  <a:cubicBezTo>
                    <a:pt x="767" y="2236"/>
                    <a:pt x="1201" y="2636"/>
                    <a:pt x="1735" y="2636"/>
                  </a:cubicBezTo>
                  <a:cubicBezTo>
                    <a:pt x="2235" y="2636"/>
                    <a:pt x="2669" y="2236"/>
                    <a:pt x="2669" y="1702"/>
                  </a:cubicBezTo>
                  <a:cubicBezTo>
                    <a:pt x="2669" y="1569"/>
                    <a:pt x="2635" y="1469"/>
                    <a:pt x="2602" y="1369"/>
                  </a:cubicBezTo>
                  <a:close/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lnTo>
                    <a:pt x="0" y="1369"/>
                  </a:lnTo>
                  <a:lnTo>
                    <a:pt x="0" y="2770"/>
                  </a:lnTo>
                  <a:cubicBezTo>
                    <a:pt x="0" y="3136"/>
                    <a:pt x="300" y="3437"/>
                    <a:pt x="667" y="3437"/>
                  </a:cubicBezTo>
                  <a:lnTo>
                    <a:pt x="2769" y="3437"/>
                  </a:lnTo>
                  <a:cubicBezTo>
                    <a:pt x="3136" y="3437"/>
                    <a:pt x="3436" y="3136"/>
                    <a:pt x="3436" y="2770"/>
                  </a:cubicBezTo>
                  <a:lnTo>
                    <a:pt x="3436" y="1369"/>
                  </a:lnTo>
                  <a:lnTo>
                    <a:pt x="3436" y="668"/>
                  </a:lnTo>
                  <a:cubicBezTo>
                    <a:pt x="3436" y="301"/>
                    <a:pt x="3136" y="1"/>
                    <a:pt x="2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7198863" y="3401625"/>
              <a:ext cx="119275" cy="119275"/>
            </a:xfrm>
            <a:custGeom>
              <a:avLst/>
              <a:gdLst/>
              <a:ahLst/>
              <a:cxnLst/>
              <a:rect l="l" t="t" r="r" b="b"/>
              <a:pathLst>
                <a:path w="4771" h="4771" extrusionOk="0">
                  <a:moveTo>
                    <a:pt x="4204" y="535"/>
                  </a:moveTo>
                  <a:lnTo>
                    <a:pt x="4204" y="635"/>
                  </a:lnTo>
                  <a:lnTo>
                    <a:pt x="4204" y="1335"/>
                  </a:lnTo>
                  <a:lnTo>
                    <a:pt x="3403" y="1368"/>
                  </a:lnTo>
                  <a:lnTo>
                    <a:pt x="3403" y="535"/>
                  </a:lnTo>
                  <a:close/>
                  <a:moveTo>
                    <a:pt x="2369" y="1535"/>
                  </a:moveTo>
                  <a:cubicBezTo>
                    <a:pt x="2669" y="1535"/>
                    <a:pt x="2903" y="1669"/>
                    <a:pt x="3069" y="1902"/>
                  </a:cubicBezTo>
                  <a:cubicBezTo>
                    <a:pt x="3169" y="2036"/>
                    <a:pt x="3236" y="2202"/>
                    <a:pt x="3236" y="2369"/>
                  </a:cubicBezTo>
                  <a:cubicBezTo>
                    <a:pt x="3236" y="2836"/>
                    <a:pt x="2836" y="3203"/>
                    <a:pt x="2369" y="3203"/>
                  </a:cubicBezTo>
                  <a:cubicBezTo>
                    <a:pt x="1935" y="3203"/>
                    <a:pt x="1535" y="2836"/>
                    <a:pt x="1535" y="2369"/>
                  </a:cubicBezTo>
                  <a:cubicBezTo>
                    <a:pt x="1535" y="2202"/>
                    <a:pt x="1602" y="2036"/>
                    <a:pt x="1702" y="1902"/>
                  </a:cubicBezTo>
                  <a:cubicBezTo>
                    <a:pt x="1869" y="1669"/>
                    <a:pt x="2102" y="1535"/>
                    <a:pt x="2369" y="1535"/>
                  </a:cubicBezTo>
                  <a:close/>
                  <a:moveTo>
                    <a:pt x="4304" y="1902"/>
                  </a:moveTo>
                  <a:lnTo>
                    <a:pt x="4304" y="3837"/>
                  </a:lnTo>
                  <a:cubicBezTo>
                    <a:pt x="4304" y="4104"/>
                    <a:pt x="4103" y="4304"/>
                    <a:pt x="3837" y="4304"/>
                  </a:cubicBezTo>
                  <a:lnTo>
                    <a:pt x="935" y="4304"/>
                  </a:lnTo>
                  <a:cubicBezTo>
                    <a:pt x="668" y="4304"/>
                    <a:pt x="468" y="4104"/>
                    <a:pt x="468" y="3837"/>
                  </a:cubicBezTo>
                  <a:lnTo>
                    <a:pt x="468" y="1902"/>
                  </a:lnTo>
                  <a:lnTo>
                    <a:pt x="1168" y="1902"/>
                  </a:lnTo>
                  <a:cubicBezTo>
                    <a:pt x="1101" y="2036"/>
                    <a:pt x="1068" y="2202"/>
                    <a:pt x="1068" y="2369"/>
                  </a:cubicBezTo>
                  <a:cubicBezTo>
                    <a:pt x="1068" y="3103"/>
                    <a:pt x="1668" y="3670"/>
                    <a:pt x="2369" y="3670"/>
                  </a:cubicBezTo>
                  <a:cubicBezTo>
                    <a:pt x="3103" y="3670"/>
                    <a:pt x="3703" y="3103"/>
                    <a:pt x="3703" y="2369"/>
                  </a:cubicBezTo>
                  <a:cubicBezTo>
                    <a:pt x="3703" y="2202"/>
                    <a:pt x="3670" y="2036"/>
                    <a:pt x="3603" y="1902"/>
                  </a:cubicBezTo>
                  <a:close/>
                  <a:moveTo>
                    <a:pt x="935" y="1"/>
                  </a:moveTo>
                  <a:cubicBezTo>
                    <a:pt x="401" y="1"/>
                    <a:pt x="1" y="401"/>
                    <a:pt x="1" y="901"/>
                  </a:cubicBezTo>
                  <a:lnTo>
                    <a:pt x="1" y="1902"/>
                  </a:lnTo>
                  <a:lnTo>
                    <a:pt x="1" y="3837"/>
                  </a:lnTo>
                  <a:cubicBezTo>
                    <a:pt x="1" y="4337"/>
                    <a:pt x="401" y="4771"/>
                    <a:pt x="935" y="4771"/>
                  </a:cubicBezTo>
                  <a:lnTo>
                    <a:pt x="3837" y="4771"/>
                  </a:lnTo>
                  <a:cubicBezTo>
                    <a:pt x="4337" y="4771"/>
                    <a:pt x="4771" y="4337"/>
                    <a:pt x="4771" y="3837"/>
                  </a:cubicBezTo>
                  <a:lnTo>
                    <a:pt x="4771" y="1902"/>
                  </a:lnTo>
                  <a:lnTo>
                    <a:pt x="4771" y="901"/>
                  </a:lnTo>
                  <a:cubicBezTo>
                    <a:pt x="4771" y="401"/>
                    <a:pt x="4370" y="1"/>
                    <a:pt x="3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6173963" y="2447625"/>
              <a:ext cx="119275" cy="119275"/>
            </a:xfrm>
            <a:custGeom>
              <a:avLst/>
              <a:gdLst/>
              <a:ahLst/>
              <a:cxnLst/>
              <a:rect l="l" t="t" r="r" b="b"/>
              <a:pathLst>
                <a:path w="4771" h="4771" extrusionOk="0">
                  <a:moveTo>
                    <a:pt x="4204" y="534"/>
                  </a:moveTo>
                  <a:lnTo>
                    <a:pt x="4204" y="667"/>
                  </a:lnTo>
                  <a:lnTo>
                    <a:pt x="4204" y="1368"/>
                  </a:lnTo>
                  <a:lnTo>
                    <a:pt x="3403" y="1368"/>
                  </a:lnTo>
                  <a:lnTo>
                    <a:pt x="3403" y="567"/>
                  </a:lnTo>
                  <a:lnTo>
                    <a:pt x="4104" y="534"/>
                  </a:lnTo>
                  <a:close/>
                  <a:moveTo>
                    <a:pt x="2369" y="1535"/>
                  </a:moveTo>
                  <a:cubicBezTo>
                    <a:pt x="2669" y="1535"/>
                    <a:pt x="2903" y="1668"/>
                    <a:pt x="3069" y="1902"/>
                  </a:cubicBezTo>
                  <a:cubicBezTo>
                    <a:pt x="3170" y="2035"/>
                    <a:pt x="3236" y="2202"/>
                    <a:pt x="3236" y="2369"/>
                  </a:cubicBezTo>
                  <a:cubicBezTo>
                    <a:pt x="3236" y="2836"/>
                    <a:pt x="2836" y="3202"/>
                    <a:pt x="2369" y="3202"/>
                  </a:cubicBezTo>
                  <a:cubicBezTo>
                    <a:pt x="1935" y="3202"/>
                    <a:pt x="1535" y="2836"/>
                    <a:pt x="1535" y="2369"/>
                  </a:cubicBezTo>
                  <a:cubicBezTo>
                    <a:pt x="1535" y="2202"/>
                    <a:pt x="1602" y="2035"/>
                    <a:pt x="1702" y="1902"/>
                  </a:cubicBezTo>
                  <a:cubicBezTo>
                    <a:pt x="1869" y="1668"/>
                    <a:pt x="2102" y="1535"/>
                    <a:pt x="2369" y="1535"/>
                  </a:cubicBezTo>
                  <a:close/>
                  <a:moveTo>
                    <a:pt x="4304" y="1902"/>
                  </a:moveTo>
                  <a:lnTo>
                    <a:pt x="4304" y="3836"/>
                  </a:lnTo>
                  <a:cubicBezTo>
                    <a:pt x="4304" y="4103"/>
                    <a:pt x="4104" y="4303"/>
                    <a:pt x="3837" y="4303"/>
                  </a:cubicBezTo>
                  <a:lnTo>
                    <a:pt x="935" y="4303"/>
                  </a:lnTo>
                  <a:cubicBezTo>
                    <a:pt x="668" y="4303"/>
                    <a:pt x="468" y="4103"/>
                    <a:pt x="468" y="3836"/>
                  </a:cubicBezTo>
                  <a:lnTo>
                    <a:pt x="468" y="1902"/>
                  </a:lnTo>
                  <a:lnTo>
                    <a:pt x="1168" y="1902"/>
                  </a:lnTo>
                  <a:cubicBezTo>
                    <a:pt x="1101" y="2035"/>
                    <a:pt x="1068" y="2202"/>
                    <a:pt x="1068" y="2369"/>
                  </a:cubicBezTo>
                  <a:cubicBezTo>
                    <a:pt x="1068" y="3102"/>
                    <a:pt x="1668" y="3669"/>
                    <a:pt x="2402" y="3669"/>
                  </a:cubicBezTo>
                  <a:cubicBezTo>
                    <a:pt x="3103" y="3669"/>
                    <a:pt x="3703" y="3102"/>
                    <a:pt x="3703" y="2369"/>
                  </a:cubicBezTo>
                  <a:cubicBezTo>
                    <a:pt x="3703" y="2202"/>
                    <a:pt x="3670" y="2035"/>
                    <a:pt x="3603" y="1902"/>
                  </a:cubicBezTo>
                  <a:close/>
                  <a:moveTo>
                    <a:pt x="935" y="0"/>
                  </a:moveTo>
                  <a:cubicBezTo>
                    <a:pt x="401" y="0"/>
                    <a:pt x="1" y="400"/>
                    <a:pt x="1" y="934"/>
                  </a:cubicBezTo>
                  <a:lnTo>
                    <a:pt x="1" y="1902"/>
                  </a:lnTo>
                  <a:lnTo>
                    <a:pt x="1" y="3836"/>
                  </a:lnTo>
                  <a:cubicBezTo>
                    <a:pt x="1" y="4337"/>
                    <a:pt x="401" y="4770"/>
                    <a:pt x="935" y="4770"/>
                  </a:cubicBezTo>
                  <a:lnTo>
                    <a:pt x="3837" y="4770"/>
                  </a:lnTo>
                  <a:cubicBezTo>
                    <a:pt x="4370" y="4770"/>
                    <a:pt x="4771" y="4337"/>
                    <a:pt x="4771" y="3836"/>
                  </a:cubicBezTo>
                  <a:lnTo>
                    <a:pt x="4771" y="1902"/>
                  </a:lnTo>
                  <a:lnTo>
                    <a:pt x="4771" y="934"/>
                  </a:lnTo>
                  <a:cubicBezTo>
                    <a:pt x="4771" y="400"/>
                    <a:pt x="4370" y="0"/>
                    <a:pt x="3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5721988" y="2759500"/>
              <a:ext cx="98425" cy="113450"/>
            </a:xfrm>
            <a:custGeom>
              <a:avLst/>
              <a:gdLst/>
              <a:ahLst/>
              <a:cxnLst/>
              <a:rect l="l" t="t" r="r" b="b"/>
              <a:pathLst>
                <a:path w="3937" h="4538" extrusionOk="0">
                  <a:moveTo>
                    <a:pt x="2902" y="1902"/>
                  </a:moveTo>
                  <a:cubicBezTo>
                    <a:pt x="3069" y="1902"/>
                    <a:pt x="3302" y="2269"/>
                    <a:pt x="3302" y="2269"/>
                  </a:cubicBezTo>
                  <a:cubicBezTo>
                    <a:pt x="3302" y="2269"/>
                    <a:pt x="2769" y="2169"/>
                    <a:pt x="2702" y="2169"/>
                  </a:cubicBezTo>
                  <a:cubicBezTo>
                    <a:pt x="2702" y="2169"/>
                    <a:pt x="2735" y="1902"/>
                    <a:pt x="2902" y="1902"/>
                  </a:cubicBezTo>
                  <a:close/>
                  <a:moveTo>
                    <a:pt x="1735" y="1"/>
                  </a:moveTo>
                  <a:cubicBezTo>
                    <a:pt x="1301" y="1"/>
                    <a:pt x="1334" y="168"/>
                    <a:pt x="1334" y="334"/>
                  </a:cubicBezTo>
                  <a:lnTo>
                    <a:pt x="1334" y="968"/>
                  </a:lnTo>
                  <a:lnTo>
                    <a:pt x="1134" y="1168"/>
                  </a:lnTo>
                  <a:lnTo>
                    <a:pt x="267" y="1168"/>
                  </a:lnTo>
                  <a:cubicBezTo>
                    <a:pt x="267" y="1168"/>
                    <a:pt x="0" y="1335"/>
                    <a:pt x="0" y="1669"/>
                  </a:cubicBezTo>
                  <a:cubicBezTo>
                    <a:pt x="0" y="2036"/>
                    <a:pt x="133" y="3236"/>
                    <a:pt x="867" y="3370"/>
                  </a:cubicBezTo>
                  <a:cubicBezTo>
                    <a:pt x="990" y="3389"/>
                    <a:pt x="1098" y="3397"/>
                    <a:pt x="1192" y="3397"/>
                  </a:cubicBezTo>
                  <a:cubicBezTo>
                    <a:pt x="1770" y="3397"/>
                    <a:pt x="1868" y="3094"/>
                    <a:pt x="1868" y="3036"/>
                  </a:cubicBezTo>
                  <a:cubicBezTo>
                    <a:pt x="1868" y="2836"/>
                    <a:pt x="1901" y="2536"/>
                    <a:pt x="1901" y="2536"/>
                  </a:cubicBezTo>
                  <a:cubicBezTo>
                    <a:pt x="1901" y="2536"/>
                    <a:pt x="2135" y="3036"/>
                    <a:pt x="2535" y="3036"/>
                  </a:cubicBezTo>
                  <a:cubicBezTo>
                    <a:pt x="2902" y="3036"/>
                    <a:pt x="3136" y="3236"/>
                    <a:pt x="3136" y="3470"/>
                  </a:cubicBezTo>
                  <a:lnTo>
                    <a:pt x="3136" y="3870"/>
                  </a:lnTo>
                  <a:cubicBezTo>
                    <a:pt x="3136" y="3870"/>
                    <a:pt x="3136" y="4137"/>
                    <a:pt x="2902" y="4137"/>
                  </a:cubicBezTo>
                  <a:lnTo>
                    <a:pt x="2402" y="4137"/>
                  </a:lnTo>
                  <a:cubicBezTo>
                    <a:pt x="2402" y="4137"/>
                    <a:pt x="2268" y="4037"/>
                    <a:pt x="2268" y="3870"/>
                  </a:cubicBezTo>
                  <a:cubicBezTo>
                    <a:pt x="2268" y="3670"/>
                    <a:pt x="2335" y="3637"/>
                    <a:pt x="2435" y="3637"/>
                  </a:cubicBezTo>
                  <a:lnTo>
                    <a:pt x="2602" y="3637"/>
                  </a:lnTo>
                  <a:lnTo>
                    <a:pt x="2602" y="3303"/>
                  </a:lnTo>
                  <a:cubicBezTo>
                    <a:pt x="2602" y="3303"/>
                    <a:pt x="1868" y="3303"/>
                    <a:pt x="1868" y="3837"/>
                  </a:cubicBezTo>
                  <a:cubicBezTo>
                    <a:pt x="1868" y="4404"/>
                    <a:pt x="2235" y="4537"/>
                    <a:pt x="2535" y="4537"/>
                  </a:cubicBezTo>
                  <a:lnTo>
                    <a:pt x="3036" y="4537"/>
                  </a:lnTo>
                  <a:cubicBezTo>
                    <a:pt x="3036" y="4537"/>
                    <a:pt x="3936" y="4437"/>
                    <a:pt x="3936" y="2669"/>
                  </a:cubicBezTo>
                  <a:cubicBezTo>
                    <a:pt x="3936" y="901"/>
                    <a:pt x="3669" y="735"/>
                    <a:pt x="3603" y="601"/>
                  </a:cubicBezTo>
                  <a:cubicBezTo>
                    <a:pt x="3503" y="468"/>
                    <a:pt x="3102" y="301"/>
                    <a:pt x="2869" y="301"/>
                  </a:cubicBezTo>
                  <a:lnTo>
                    <a:pt x="2335" y="301"/>
                  </a:lnTo>
                  <a:cubicBezTo>
                    <a:pt x="2335" y="301"/>
                    <a:pt x="2135" y="1"/>
                    <a:pt x="1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5726988" y="2760350"/>
              <a:ext cx="23375" cy="23350"/>
            </a:xfrm>
            <a:custGeom>
              <a:avLst/>
              <a:gdLst/>
              <a:ahLst/>
              <a:cxnLst/>
              <a:rect l="l" t="t" r="r" b="b"/>
              <a:pathLst>
                <a:path w="935" h="934" extrusionOk="0">
                  <a:moveTo>
                    <a:pt x="934" y="0"/>
                  </a:moveTo>
                  <a:lnTo>
                    <a:pt x="0" y="934"/>
                  </a:lnTo>
                  <a:lnTo>
                    <a:pt x="734" y="934"/>
                  </a:lnTo>
                  <a:lnTo>
                    <a:pt x="934" y="7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7444038" y="4991100"/>
              <a:ext cx="57575" cy="60900"/>
            </a:xfrm>
            <a:custGeom>
              <a:avLst/>
              <a:gdLst/>
              <a:ahLst/>
              <a:cxnLst/>
              <a:rect l="l" t="t" r="r" b="b"/>
              <a:pathLst>
                <a:path w="2303" h="2436" extrusionOk="0">
                  <a:moveTo>
                    <a:pt x="267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1468"/>
                  </a:lnTo>
                  <a:cubicBezTo>
                    <a:pt x="1" y="2002"/>
                    <a:pt x="468" y="2436"/>
                    <a:pt x="1001" y="2436"/>
                  </a:cubicBezTo>
                  <a:lnTo>
                    <a:pt x="1268" y="2436"/>
                  </a:lnTo>
                  <a:cubicBezTo>
                    <a:pt x="1835" y="2436"/>
                    <a:pt x="2302" y="2035"/>
                    <a:pt x="2302" y="1535"/>
                  </a:cubicBezTo>
                  <a:cubicBezTo>
                    <a:pt x="2302" y="1001"/>
                    <a:pt x="1935" y="601"/>
                    <a:pt x="1535" y="601"/>
                  </a:cubicBezTo>
                  <a:lnTo>
                    <a:pt x="1001" y="601"/>
                  </a:lnTo>
                  <a:cubicBezTo>
                    <a:pt x="868" y="601"/>
                    <a:pt x="768" y="701"/>
                    <a:pt x="768" y="835"/>
                  </a:cubicBezTo>
                  <a:cubicBezTo>
                    <a:pt x="768" y="968"/>
                    <a:pt x="868" y="1101"/>
                    <a:pt x="1001" y="1101"/>
                  </a:cubicBezTo>
                  <a:lnTo>
                    <a:pt x="1535" y="1101"/>
                  </a:lnTo>
                  <a:cubicBezTo>
                    <a:pt x="1635" y="1101"/>
                    <a:pt x="1768" y="1268"/>
                    <a:pt x="1768" y="1535"/>
                  </a:cubicBezTo>
                  <a:cubicBezTo>
                    <a:pt x="1768" y="1769"/>
                    <a:pt x="1535" y="1969"/>
                    <a:pt x="1268" y="1969"/>
                  </a:cubicBezTo>
                  <a:lnTo>
                    <a:pt x="1001" y="1969"/>
                  </a:lnTo>
                  <a:cubicBezTo>
                    <a:pt x="734" y="1969"/>
                    <a:pt x="501" y="1735"/>
                    <a:pt x="501" y="1468"/>
                  </a:cubicBezTo>
                  <a:lnTo>
                    <a:pt x="501" y="234"/>
                  </a:lnTo>
                  <a:cubicBezTo>
                    <a:pt x="501" y="101"/>
                    <a:pt x="401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6682663" y="3857800"/>
              <a:ext cx="57550" cy="60900"/>
            </a:xfrm>
            <a:custGeom>
              <a:avLst/>
              <a:gdLst/>
              <a:ahLst/>
              <a:cxnLst/>
              <a:rect l="l" t="t" r="r" b="b"/>
              <a:pathLst>
                <a:path w="2302" h="2436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lnTo>
                    <a:pt x="0" y="1468"/>
                  </a:lnTo>
                  <a:cubicBezTo>
                    <a:pt x="0" y="2002"/>
                    <a:pt x="467" y="2435"/>
                    <a:pt x="1035" y="2435"/>
                  </a:cubicBezTo>
                  <a:lnTo>
                    <a:pt x="1268" y="2435"/>
                  </a:lnTo>
                  <a:cubicBezTo>
                    <a:pt x="1835" y="2435"/>
                    <a:pt x="2302" y="2035"/>
                    <a:pt x="2302" y="1535"/>
                  </a:cubicBezTo>
                  <a:cubicBezTo>
                    <a:pt x="2302" y="1001"/>
                    <a:pt x="1969" y="601"/>
                    <a:pt x="1535" y="601"/>
                  </a:cubicBezTo>
                  <a:lnTo>
                    <a:pt x="1035" y="601"/>
                  </a:lnTo>
                  <a:cubicBezTo>
                    <a:pt x="868" y="601"/>
                    <a:pt x="768" y="701"/>
                    <a:pt x="768" y="834"/>
                  </a:cubicBezTo>
                  <a:cubicBezTo>
                    <a:pt x="768" y="1001"/>
                    <a:pt x="868" y="1101"/>
                    <a:pt x="1035" y="1101"/>
                  </a:cubicBezTo>
                  <a:lnTo>
                    <a:pt x="1535" y="1101"/>
                  </a:lnTo>
                  <a:cubicBezTo>
                    <a:pt x="1635" y="1101"/>
                    <a:pt x="1802" y="1268"/>
                    <a:pt x="1802" y="1535"/>
                  </a:cubicBezTo>
                  <a:cubicBezTo>
                    <a:pt x="1802" y="1768"/>
                    <a:pt x="1568" y="1968"/>
                    <a:pt x="1268" y="1968"/>
                  </a:cubicBezTo>
                  <a:lnTo>
                    <a:pt x="1035" y="1968"/>
                  </a:lnTo>
                  <a:cubicBezTo>
                    <a:pt x="734" y="1968"/>
                    <a:pt x="501" y="1735"/>
                    <a:pt x="501" y="1468"/>
                  </a:cubicBezTo>
                  <a:lnTo>
                    <a:pt x="501" y="234"/>
                  </a:lnTo>
                  <a:cubicBezTo>
                    <a:pt x="501" y="100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6850288" y="2201600"/>
              <a:ext cx="56725" cy="60900"/>
            </a:xfrm>
            <a:custGeom>
              <a:avLst/>
              <a:gdLst/>
              <a:ahLst/>
              <a:cxnLst/>
              <a:rect l="l" t="t" r="r" b="b"/>
              <a:pathLst>
                <a:path w="2269" h="2436" extrusionOk="0">
                  <a:moveTo>
                    <a:pt x="234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1469"/>
                  </a:lnTo>
                  <a:cubicBezTo>
                    <a:pt x="0" y="2002"/>
                    <a:pt x="434" y="2436"/>
                    <a:pt x="1001" y="2436"/>
                  </a:cubicBezTo>
                  <a:lnTo>
                    <a:pt x="1268" y="2436"/>
                  </a:lnTo>
                  <a:cubicBezTo>
                    <a:pt x="1835" y="2436"/>
                    <a:pt x="2269" y="2036"/>
                    <a:pt x="2269" y="1535"/>
                  </a:cubicBezTo>
                  <a:cubicBezTo>
                    <a:pt x="2269" y="1035"/>
                    <a:pt x="1935" y="601"/>
                    <a:pt x="1535" y="601"/>
                  </a:cubicBezTo>
                  <a:lnTo>
                    <a:pt x="1001" y="601"/>
                  </a:lnTo>
                  <a:cubicBezTo>
                    <a:pt x="868" y="601"/>
                    <a:pt x="767" y="735"/>
                    <a:pt x="767" y="868"/>
                  </a:cubicBezTo>
                  <a:cubicBezTo>
                    <a:pt x="767" y="1001"/>
                    <a:pt x="868" y="1102"/>
                    <a:pt x="1001" y="1102"/>
                  </a:cubicBezTo>
                  <a:lnTo>
                    <a:pt x="1535" y="1102"/>
                  </a:lnTo>
                  <a:cubicBezTo>
                    <a:pt x="1635" y="1102"/>
                    <a:pt x="1768" y="1302"/>
                    <a:pt x="1768" y="1535"/>
                  </a:cubicBezTo>
                  <a:cubicBezTo>
                    <a:pt x="1768" y="1769"/>
                    <a:pt x="1535" y="1969"/>
                    <a:pt x="1268" y="1969"/>
                  </a:cubicBezTo>
                  <a:lnTo>
                    <a:pt x="1001" y="1969"/>
                  </a:lnTo>
                  <a:cubicBezTo>
                    <a:pt x="734" y="1969"/>
                    <a:pt x="501" y="1735"/>
                    <a:pt x="501" y="1469"/>
                  </a:cubicBezTo>
                  <a:lnTo>
                    <a:pt x="501" y="234"/>
                  </a:lnTo>
                  <a:cubicBezTo>
                    <a:pt x="501" y="101"/>
                    <a:pt x="40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7825138" y="4159675"/>
              <a:ext cx="201850" cy="216850"/>
            </a:xfrm>
            <a:custGeom>
              <a:avLst/>
              <a:gdLst/>
              <a:ahLst/>
              <a:cxnLst/>
              <a:rect l="l" t="t" r="r" b="b"/>
              <a:pathLst>
                <a:path w="8074" h="8674" extrusionOk="0">
                  <a:moveTo>
                    <a:pt x="2503" y="3636"/>
                  </a:moveTo>
                  <a:cubicBezTo>
                    <a:pt x="2202" y="5004"/>
                    <a:pt x="3003" y="6005"/>
                    <a:pt x="3770" y="6005"/>
                  </a:cubicBezTo>
                  <a:cubicBezTo>
                    <a:pt x="4671" y="6005"/>
                    <a:pt x="5171" y="5204"/>
                    <a:pt x="5438" y="4137"/>
                  </a:cubicBezTo>
                  <a:cubicBezTo>
                    <a:pt x="5905" y="4470"/>
                    <a:pt x="6138" y="4971"/>
                    <a:pt x="6172" y="5471"/>
                  </a:cubicBezTo>
                  <a:cubicBezTo>
                    <a:pt x="6205" y="6072"/>
                    <a:pt x="5972" y="6639"/>
                    <a:pt x="5471" y="7039"/>
                  </a:cubicBezTo>
                  <a:cubicBezTo>
                    <a:pt x="5471" y="7072"/>
                    <a:pt x="5471" y="7072"/>
                    <a:pt x="5471" y="7072"/>
                  </a:cubicBezTo>
                  <a:cubicBezTo>
                    <a:pt x="5371" y="7139"/>
                    <a:pt x="5238" y="7239"/>
                    <a:pt x="5104" y="7306"/>
                  </a:cubicBezTo>
                  <a:lnTo>
                    <a:pt x="5071" y="7306"/>
                  </a:lnTo>
                  <a:cubicBezTo>
                    <a:pt x="5038" y="7339"/>
                    <a:pt x="4971" y="7372"/>
                    <a:pt x="4938" y="7406"/>
                  </a:cubicBezTo>
                  <a:lnTo>
                    <a:pt x="4871" y="7406"/>
                  </a:lnTo>
                  <a:cubicBezTo>
                    <a:pt x="4737" y="7473"/>
                    <a:pt x="4604" y="7506"/>
                    <a:pt x="4437" y="7539"/>
                  </a:cubicBezTo>
                  <a:lnTo>
                    <a:pt x="4371" y="7539"/>
                  </a:lnTo>
                  <a:cubicBezTo>
                    <a:pt x="4304" y="7573"/>
                    <a:pt x="4270" y="7573"/>
                    <a:pt x="4204" y="7573"/>
                  </a:cubicBezTo>
                  <a:lnTo>
                    <a:pt x="4137" y="7573"/>
                  </a:lnTo>
                  <a:cubicBezTo>
                    <a:pt x="4037" y="7606"/>
                    <a:pt x="3970" y="7606"/>
                    <a:pt x="3870" y="7606"/>
                  </a:cubicBezTo>
                  <a:lnTo>
                    <a:pt x="3637" y="7606"/>
                  </a:lnTo>
                  <a:cubicBezTo>
                    <a:pt x="3603" y="7606"/>
                    <a:pt x="3537" y="7573"/>
                    <a:pt x="3503" y="7573"/>
                  </a:cubicBezTo>
                  <a:lnTo>
                    <a:pt x="3470" y="7573"/>
                  </a:lnTo>
                  <a:cubicBezTo>
                    <a:pt x="3403" y="7573"/>
                    <a:pt x="3336" y="7539"/>
                    <a:pt x="3270" y="7539"/>
                  </a:cubicBezTo>
                  <a:cubicBezTo>
                    <a:pt x="3203" y="7506"/>
                    <a:pt x="3170" y="7506"/>
                    <a:pt x="3103" y="7473"/>
                  </a:cubicBezTo>
                  <a:lnTo>
                    <a:pt x="3070" y="7473"/>
                  </a:lnTo>
                  <a:cubicBezTo>
                    <a:pt x="2369" y="7172"/>
                    <a:pt x="1835" y="6472"/>
                    <a:pt x="1869" y="5504"/>
                  </a:cubicBezTo>
                  <a:cubicBezTo>
                    <a:pt x="1902" y="4937"/>
                    <a:pt x="2069" y="4337"/>
                    <a:pt x="2503" y="3636"/>
                  </a:cubicBezTo>
                  <a:close/>
                  <a:moveTo>
                    <a:pt x="3336" y="1"/>
                  </a:moveTo>
                  <a:cubicBezTo>
                    <a:pt x="2236" y="768"/>
                    <a:pt x="1135" y="2936"/>
                    <a:pt x="1168" y="4537"/>
                  </a:cubicBezTo>
                  <a:cubicBezTo>
                    <a:pt x="1168" y="4937"/>
                    <a:pt x="1202" y="5338"/>
                    <a:pt x="1268" y="5705"/>
                  </a:cubicBezTo>
                  <a:cubicBezTo>
                    <a:pt x="501" y="6005"/>
                    <a:pt x="1" y="6438"/>
                    <a:pt x="1" y="6939"/>
                  </a:cubicBezTo>
                  <a:cubicBezTo>
                    <a:pt x="1" y="7906"/>
                    <a:pt x="1835" y="8673"/>
                    <a:pt x="4037" y="8673"/>
                  </a:cubicBezTo>
                  <a:cubicBezTo>
                    <a:pt x="6272" y="8673"/>
                    <a:pt x="8073" y="7906"/>
                    <a:pt x="8073" y="6939"/>
                  </a:cubicBezTo>
                  <a:cubicBezTo>
                    <a:pt x="8073" y="6472"/>
                    <a:pt x="7606" y="6005"/>
                    <a:pt x="6839" y="5705"/>
                  </a:cubicBezTo>
                  <a:cubicBezTo>
                    <a:pt x="6839" y="5571"/>
                    <a:pt x="6872" y="5438"/>
                    <a:pt x="6872" y="5304"/>
                  </a:cubicBezTo>
                  <a:cubicBezTo>
                    <a:pt x="6872" y="3670"/>
                    <a:pt x="5972" y="3036"/>
                    <a:pt x="5038" y="2502"/>
                  </a:cubicBezTo>
                  <a:lnTo>
                    <a:pt x="5038" y="2502"/>
                  </a:lnTo>
                  <a:cubicBezTo>
                    <a:pt x="5269" y="3746"/>
                    <a:pt x="4648" y="4563"/>
                    <a:pt x="3762" y="4563"/>
                  </a:cubicBezTo>
                  <a:cubicBezTo>
                    <a:pt x="3625" y="4563"/>
                    <a:pt x="3483" y="4544"/>
                    <a:pt x="3336" y="4504"/>
                  </a:cubicBezTo>
                  <a:cubicBezTo>
                    <a:pt x="4938" y="1902"/>
                    <a:pt x="2636" y="1902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6176463" y="1900550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2803" y="1"/>
                  </a:moveTo>
                  <a:cubicBezTo>
                    <a:pt x="2469" y="1"/>
                    <a:pt x="2202" y="268"/>
                    <a:pt x="2202" y="601"/>
                  </a:cubicBezTo>
                  <a:cubicBezTo>
                    <a:pt x="2202" y="601"/>
                    <a:pt x="2202" y="601"/>
                    <a:pt x="2202" y="635"/>
                  </a:cubicBezTo>
                  <a:lnTo>
                    <a:pt x="968" y="1235"/>
                  </a:lnTo>
                  <a:cubicBezTo>
                    <a:pt x="868" y="1135"/>
                    <a:pt x="735" y="1102"/>
                    <a:pt x="601" y="1102"/>
                  </a:cubicBezTo>
                  <a:cubicBezTo>
                    <a:pt x="268" y="1102"/>
                    <a:pt x="1" y="1368"/>
                    <a:pt x="1" y="1702"/>
                  </a:cubicBezTo>
                  <a:cubicBezTo>
                    <a:pt x="1" y="2036"/>
                    <a:pt x="268" y="2302"/>
                    <a:pt x="601" y="2302"/>
                  </a:cubicBezTo>
                  <a:cubicBezTo>
                    <a:pt x="735" y="2302"/>
                    <a:pt x="868" y="2236"/>
                    <a:pt x="968" y="2169"/>
                  </a:cubicBezTo>
                  <a:lnTo>
                    <a:pt x="2202" y="2769"/>
                  </a:lnTo>
                  <a:cubicBezTo>
                    <a:pt x="2202" y="2769"/>
                    <a:pt x="2202" y="2803"/>
                    <a:pt x="2202" y="2803"/>
                  </a:cubicBezTo>
                  <a:cubicBezTo>
                    <a:pt x="2202" y="3136"/>
                    <a:pt x="2469" y="3403"/>
                    <a:pt x="2803" y="3403"/>
                  </a:cubicBezTo>
                  <a:cubicBezTo>
                    <a:pt x="3136" y="3403"/>
                    <a:pt x="3403" y="3136"/>
                    <a:pt x="3403" y="2803"/>
                  </a:cubicBezTo>
                  <a:cubicBezTo>
                    <a:pt x="3403" y="2469"/>
                    <a:pt x="3136" y="2202"/>
                    <a:pt x="2803" y="2202"/>
                  </a:cubicBezTo>
                  <a:cubicBezTo>
                    <a:pt x="2636" y="2202"/>
                    <a:pt x="2502" y="2269"/>
                    <a:pt x="2402" y="2336"/>
                  </a:cubicBezTo>
                  <a:lnTo>
                    <a:pt x="1202" y="1735"/>
                  </a:lnTo>
                  <a:cubicBezTo>
                    <a:pt x="1202" y="1702"/>
                    <a:pt x="1202" y="1702"/>
                    <a:pt x="1202" y="1702"/>
                  </a:cubicBezTo>
                  <a:cubicBezTo>
                    <a:pt x="1202" y="1669"/>
                    <a:pt x="1202" y="1669"/>
                    <a:pt x="1202" y="1669"/>
                  </a:cubicBezTo>
                  <a:lnTo>
                    <a:pt x="2402" y="1035"/>
                  </a:lnTo>
                  <a:cubicBezTo>
                    <a:pt x="2502" y="1135"/>
                    <a:pt x="2636" y="1202"/>
                    <a:pt x="2803" y="1202"/>
                  </a:cubicBezTo>
                  <a:cubicBezTo>
                    <a:pt x="3136" y="1202"/>
                    <a:pt x="3403" y="935"/>
                    <a:pt x="3403" y="601"/>
                  </a:cubicBezTo>
                  <a:cubicBezTo>
                    <a:pt x="3403" y="268"/>
                    <a:pt x="3136" y="1"/>
                    <a:pt x="2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6143113" y="3891975"/>
              <a:ext cx="101750" cy="101775"/>
            </a:xfrm>
            <a:custGeom>
              <a:avLst/>
              <a:gdLst/>
              <a:ahLst/>
              <a:cxnLst/>
              <a:rect l="l" t="t" r="r" b="b"/>
              <a:pathLst>
                <a:path w="4070" h="4071" extrusionOk="0">
                  <a:moveTo>
                    <a:pt x="3336" y="1"/>
                  </a:moveTo>
                  <a:cubicBezTo>
                    <a:pt x="2936" y="1"/>
                    <a:pt x="2636" y="301"/>
                    <a:pt x="2636" y="701"/>
                  </a:cubicBezTo>
                  <a:cubicBezTo>
                    <a:pt x="2636" y="735"/>
                    <a:pt x="2636" y="735"/>
                    <a:pt x="2636" y="735"/>
                  </a:cubicBezTo>
                  <a:lnTo>
                    <a:pt x="1168" y="1469"/>
                  </a:lnTo>
                  <a:cubicBezTo>
                    <a:pt x="1034" y="1368"/>
                    <a:pt x="901" y="1302"/>
                    <a:pt x="701" y="1302"/>
                  </a:cubicBezTo>
                  <a:cubicBezTo>
                    <a:pt x="301" y="1302"/>
                    <a:pt x="0" y="1635"/>
                    <a:pt x="0" y="2036"/>
                  </a:cubicBezTo>
                  <a:cubicBezTo>
                    <a:pt x="0" y="2436"/>
                    <a:pt x="301" y="2736"/>
                    <a:pt x="701" y="2736"/>
                  </a:cubicBezTo>
                  <a:cubicBezTo>
                    <a:pt x="868" y="2736"/>
                    <a:pt x="1034" y="2669"/>
                    <a:pt x="1168" y="2569"/>
                  </a:cubicBezTo>
                  <a:lnTo>
                    <a:pt x="2636" y="3303"/>
                  </a:lnTo>
                  <a:cubicBezTo>
                    <a:pt x="2636" y="3337"/>
                    <a:pt x="2636" y="3337"/>
                    <a:pt x="2636" y="3337"/>
                  </a:cubicBezTo>
                  <a:cubicBezTo>
                    <a:pt x="2636" y="3737"/>
                    <a:pt x="2936" y="4070"/>
                    <a:pt x="3336" y="4070"/>
                  </a:cubicBezTo>
                  <a:cubicBezTo>
                    <a:pt x="3736" y="4070"/>
                    <a:pt x="4070" y="3737"/>
                    <a:pt x="4070" y="3337"/>
                  </a:cubicBezTo>
                  <a:cubicBezTo>
                    <a:pt x="4070" y="2970"/>
                    <a:pt x="3736" y="2636"/>
                    <a:pt x="3336" y="2636"/>
                  </a:cubicBezTo>
                  <a:cubicBezTo>
                    <a:pt x="3169" y="2636"/>
                    <a:pt x="3003" y="2703"/>
                    <a:pt x="2902" y="2803"/>
                  </a:cubicBezTo>
                  <a:lnTo>
                    <a:pt x="1435" y="2069"/>
                  </a:lnTo>
                  <a:cubicBezTo>
                    <a:pt x="1435" y="2069"/>
                    <a:pt x="1435" y="2036"/>
                    <a:pt x="1435" y="2036"/>
                  </a:cubicBezTo>
                  <a:cubicBezTo>
                    <a:pt x="1435" y="2002"/>
                    <a:pt x="1435" y="2002"/>
                    <a:pt x="1435" y="2002"/>
                  </a:cubicBezTo>
                  <a:lnTo>
                    <a:pt x="2902" y="1268"/>
                  </a:lnTo>
                  <a:cubicBezTo>
                    <a:pt x="3003" y="1368"/>
                    <a:pt x="3169" y="1435"/>
                    <a:pt x="3336" y="1435"/>
                  </a:cubicBezTo>
                  <a:cubicBezTo>
                    <a:pt x="3736" y="1435"/>
                    <a:pt x="4070" y="1102"/>
                    <a:pt x="4070" y="701"/>
                  </a:cubicBezTo>
                  <a:cubicBezTo>
                    <a:pt x="4070" y="301"/>
                    <a:pt x="3736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6213988" y="4736750"/>
              <a:ext cx="77575" cy="77575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2569" y="1"/>
                  </a:moveTo>
                  <a:cubicBezTo>
                    <a:pt x="2269" y="1"/>
                    <a:pt x="2002" y="234"/>
                    <a:pt x="2002" y="534"/>
                  </a:cubicBezTo>
                  <a:cubicBezTo>
                    <a:pt x="2002" y="534"/>
                    <a:pt x="2002" y="568"/>
                    <a:pt x="2002" y="568"/>
                  </a:cubicBezTo>
                  <a:lnTo>
                    <a:pt x="901" y="1101"/>
                  </a:lnTo>
                  <a:cubicBezTo>
                    <a:pt x="801" y="1001"/>
                    <a:pt x="701" y="968"/>
                    <a:pt x="568" y="968"/>
                  </a:cubicBezTo>
                  <a:cubicBezTo>
                    <a:pt x="551" y="966"/>
                    <a:pt x="534" y="965"/>
                    <a:pt x="517" y="965"/>
                  </a:cubicBezTo>
                  <a:cubicBezTo>
                    <a:pt x="238" y="965"/>
                    <a:pt x="1" y="1219"/>
                    <a:pt x="1" y="1502"/>
                  </a:cubicBezTo>
                  <a:cubicBezTo>
                    <a:pt x="1" y="1802"/>
                    <a:pt x="234" y="2035"/>
                    <a:pt x="534" y="2035"/>
                  </a:cubicBezTo>
                  <a:cubicBezTo>
                    <a:pt x="668" y="2035"/>
                    <a:pt x="768" y="2002"/>
                    <a:pt x="868" y="1935"/>
                  </a:cubicBezTo>
                  <a:lnTo>
                    <a:pt x="1969" y="2502"/>
                  </a:lnTo>
                  <a:cubicBezTo>
                    <a:pt x="1969" y="2502"/>
                    <a:pt x="1969" y="2536"/>
                    <a:pt x="1969" y="2536"/>
                  </a:cubicBezTo>
                  <a:cubicBezTo>
                    <a:pt x="1935" y="2836"/>
                    <a:pt x="2202" y="3070"/>
                    <a:pt x="2503" y="3103"/>
                  </a:cubicBezTo>
                  <a:cubicBezTo>
                    <a:pt x="2803" y="3103"/>
                    <a:pt x="3036" y="2869"/>
                    <a:pt x="3036" y="2569"/>
                  </a:cubicBezTo>
                  <a:cubicBezTo>
                    <a:pt x="3036" y="2269"/>
                    <a:pt x="2803" y="2002"/>
                    <a:pt x="2503" y="2002"/>
                  </a:cubicBezTo>
                  <a:cubicBezTo>
                    <a:pt x="2369" y="2002"/>
                    <a:pt x="2269" y="2035"/>
                    <a:pt x="2169" y="2136"/>
                  </a:cubicBezTo>
                  <a:lnTo>
                    <a:pt x="1068" y="1535"/>
                  </a:lnTo>
                  <a:cubicBezTo>
                    <a:pt x="1068" y="1535"/>
                    <a:pt x="1068" y="1535"/>
                    <a:pt x="1068" y="1502"/>
                  </a:cubicBezTo>
                  <a:lnTo>
                    <a:pt x="1068" y="1468"/>
                  </a:lnTo>
                  <a:lnTo>
                    <a:pt x="2202" y="968"/>
                  </a:lnTo>
                  <a:cubicBezTo>
                    <a:pt x="2269" y="1035"/>
                    <a:pt x="2402" y="1101"/>
                    <a:pt x="2536" y="1101"/>
                  </a:cubicBezTo>
                  <a:cubicBezTo>
                    <a:pt x="2836" y="1101"/>
                    <a:pt x="3103" y="868"/>
                    <a:pt x="3103" y="568"/>
                  </a:cubicBezTo>
                  <a:cubicBezTo>
                    <a:pt x="3103" y="268"/>
                    <a:pt x="2869" y="1"/>
                    <a:pt x="2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7880188" y="4439050"/>
              <a:ext cx="77575" cy="77575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2569" y="0"/>
                  </a:moveTo>
                  <a:cubicBezTo>
                    <a:pt x="2269" y="0"/>
                    <a:pt x="2002" y="234"/>
                    <a:pt x="2002" y="534"/>
                  </a:cubicBezTo>
                  <a:cubicBezTo>
                    <a:pt x="2002" y="567"/>
                    <a:pt x="2002" y="567"/>
                    <a:pt x="2002" y="567"/>
                  </a:cubicBezTo>
                  <a:lnTo>
                    <a:pt x="901" y="1101"/>
                  </a:lnTo>
                  <a:cubicBezTo>
                    <a:pt x="801" y="1034"/>
                    <a:pt x="701" y="968"/>
                    <a:pt x="567" y="968"/>
                  </a:cubicBezTo>
                  <a:cubicBezTo>
                    <a:pt x="267" y="968"/>
                    <a:pt x="0" y="1201"/>
                    <a:pt x="0" y="1501"/>
                  </a:cubicBezTo>
                  <a:cubicBezTo>
                    <a:pt x="0" y="1801"/>
                    <a:pt x="234" y="2035"/>
                    <a:pt x="534" y="2068"/>
                  </a:cubicBezTo>
                  <a:cubicBezTo>
                    <a:pt x="667" y="2068"/>
                    <a:pt x="768" y="2002"/>
                    <a:pt x="868" y="1935"/>
                  </a:cubicBezTo>
                  <a:lnTo>
                    <a:pt x="1968" y="2502"/>
                  </a:lnTo>
                  <a:cubicBezTo>
                    <a:pt x="1968" y="2535"/>
                    <a:pt x="1968" y="2535"/>
                    <a:pt x="1968" y="2535"/>
                  </a:cubicBezTo>
                  <a:cubicBezTo>
                    <a:pt x="1935" y="2836"/>
                    <a:pt x="2202" y="3102"/>
                    <a:pt x="2502" y="3102"/>
                  </a:cubicBezTo>
                  <a:cubicBezTo>
                    <a:pt x="2802" y="3102"/>
                    <a:pt x="3036" y="2869"/>
                    <a:pt x="3036" y="2569"/>
                  </a:cubicBezTo>
                  <a:cubicBezTo>
                    <a:pt x="3036" y="2268"/>
                    <a:pt x="2802" y="2002"/>
                    <a:pt x="2502" y="2002"/>
                  </a:cubicBezTo>
                  <a:cubicBezTo>
                    <a:pt x="2369" y="2002"/>
                    <a:pt x="2269" y="2068"/>
                    <a:pt x="2169" y="2135"/>
                  </a:cubicBezTo>
                  <a:lnTo>
                    <a:pt x="1068" y="1535"/>
                  </a:lnTo>
                  <a:lnTo>
                    <a:pt x="1068" y="1501"/>
                  </a:lnTo>
                  <a:lnTo>
                    <a:pt x="2202" y="968"/>
                  </a:lnTo>
                  <a:cubicBezTo>
                    <a:pt x="2302" y="1034"/>
                    <a:pt x="2402" y="1101"/>
                    <a:pt x="2535" y="1101"/>
                  </a:cubicBezTo>
                  <a:cubicBezTo>
                    <a:pt x="2836" y="1101"/>
                    <a:pt x="3103" y="867"/>
                    <a:pt x="3103" y="567"/>
                  </a:cubicBezTo>
                  <a:cubicBezTo>
                    <a:pt x="3103" y="267"/>
                    <a:pt x="2869" y="34"/>
                    <a:pt x="2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6770213" y="1928075"/>
              <a:ext cx="85925" cy="80075"/>
            </a:xfrm>
            <a:custGeom>
              <a:avLst/>
              <a:gdLst/>
              <a:ahLst/>
              <a:cxnLst/>
              <a:rect l="l" t="t" r="r" b="b"/>
              <a:pathLst>
                <a:path w="3437" h="3203" extrusionOk="0">
                  <a:moveTo>
                    <a:pt x="1702" y="1"/>
                  </a:moveTo>
                  <a:cubicBezTo>
                    <a:pt x="1502" y="1"/>
                    <a:pt x="1269" y="67"/>
                    <a:pt x="1102" y="201"/>
                  </a:cubicBezTo>
                  <a:cubicBezTo>
                    <a:pt x="1002" y="301"/>
                    <a:pt x="902" y="434"/>
                    <a:pt x="835" y="568"/>
                  </a:cubicBezTo>
                  <a:cubicBezTo>
                    <a:pt x="768" y="734"/>
                    <a:pt x="768" y="901"/>
                    <a:pt x="768" y="1035"/>
                  </a:cubicBezTo>
                  <a:cubicBezTo>
                    <a:pt x="768" y="1135"/>
                    <a:pt x="802" y="1235"/>
                    <a:pt x="802" y="1335"/>
                  </a:cubicBezTo>
                  <a:cubicBezTo>
                    <a:pt x="779" y="1346"/>
                    <a:pt x="761" y="1350"/>
                    <a:pt x="743" y="1350"/>
                  </a:cubicBezTo>
                  <a:cubicBezTo>
                    <a:pt x="709" y="1350"/>
                    <a:pt x="679" y="1335"/>
                    <a:pt x="635" y="1335"/>
                  </a:cubicBezTo>
                  <a:cubicBezTo>
                    <a:pt x="601" y="1335"/>
                    <a:pt x="568" y="1302"/>
                    <a:pt x="535" y="1302"/>
                  </a:cubicBezTo>
                  <a:cubicBezTo>
                    <a:pt x="468" y="1302"/>
                    <a:pt x="435" y="1302"/>
                    <a:pt x="401" y="1335"/>
                  </a:cubicBezTo>
                  <a:cubicBezTo>
                    <a:pt x="401" y="1335"/>
                    <a:pt x="368" y="1368"/>
                    <a:pt x="335" y="1435"/>
                  </a:cubicBezTo>
                  <a:cubicBezTo>
                    <a:pt x="368" y="1468"/>
                    <a:pt x="368" y="1468"/>
                    <a:pt x="401" y="1502"/>
                  </a:cubicBezTo>
                  <a:cubicBezTo>
                    <a:pt x="401" y="1502"/>
                    <a:pt x="401" y="1502"/>
                    <a:pt x="435" y="1535"/>
                  </a:cubicBezTo>
                  <a:cubicBezTo>
                    <a:pt x="501" y="1568"/>
                    <a:pt x="601" y="1602"/>
                    <a:pt x="668" y="1635"/>
                  </a:cubicBezTo>
                  <a:cubicBezTo>
                    <a:pt x="701" y="1635"/>
                    <a:pt x="768" y="1668"/>
                    <a:pt x="768" y="1735"/>
                  </a:cubicBezTo>
                  <a:cubicBezTo>
                    <a:pt x="768" y="1769"/>
                    <a:pt x="768" y="1835"/>
                    <a:pt x="735" y="1902"/>
                  </a:cubicBezTo>
                  <a:cubicBezTo>
                    <a:pt x="635" y="2069"/>
                    <a:pt x="535" y="2202"/>
                    <a:pt x="368" y="2302"/>
                  </a:cubicBezTo>
                  <a:cubicBezTo>
                    <a:pt x="301" y="2369"/>
                    <a:pt x="201" y="2402"/>
                    <a:pt x="101" y="2436"/>
                  </a:cubicBezTo>
                  <a:cubicBezTo>
                    <a:pt x="101" y="2436"/>
                    <a:pt x="34" y="2436"/>
                    <a:pt x="1" y="2469"/>
                  </a:cubicBezTo>
                  <a:cubicBezTo>
                    <a:pt x="1" y="2502"/>
                    <a:pt x="1" y="2536"/>
                    <a:pt x="34" y="2569"/>
                  </a:cubicBezTo>
                  <a:lnTo>
                    <a:pt x="68" y="2569"/>
                  </a:lnTo>
                  <a:cubicBezTo>
                    <a:pt x="134" y="2636"/>
                    <a:pt x="234" y="2636"/>
                    <a:pt x="301" y="2669"/>
                  </a:cubicBezTo>
                  <a:cubicBezTo>
                    <a:pt x="368" y="2669"/>
                    <a:pt x="401" y="2703"/>
                    <a:pt x="468" y="2703"/>
                  </a:cubicBezTo>
                  <a:cubicBezTo>
                    <a:pt x="468" y="2703"/>
                    <a:pt x="468" y="2736"/>
                    <a:pt x="468" y="2736"/>
                  </a:cubicBezTo>
                  <a:cubicBezTo>
                    <a:pt x="501" y="2803"/>
                    <a:pt x="501" y="2836"/>
                    <a:pt x="501" y="2903"/>
                  </a:cubicBezTo>
                  <a:cubicBezTo>
                    <a:pt x="501" y="2903"/>
                    <a:pt x="535" y="2903"/>
                    <a:pt x="535" y="2936"/>
                  </a:cubicBezTo>
                  <a:cubicBezTo>
                    <a:pt x="568" y="2936"/>
                    <a:pt x="601" y="2903"/>
                    <a:pt x="601" y="2903"/>
                  </a:cubicBezTo>
                  <a:cubicBezTo>
                    <a:pt x="690" y="2903"/>
                    <a:pt x="779" y="2888"/>
                    <a:pt x="868" y="2888"/>
                  </a:cubicBezTo>
                  <a:cubicBezTo>
                    <a:pt x="913" y="2888"/>
                    <a:pt x="957" y="2892"/>
                    <a:pt x="1002" y="2903"/>
                  </a:cubicBezTo>
                  <a:cubicBezTo>
                    <a:pt x="1102" y="2936"/>
                    <a:pt x="1235" y="3036"/>
                    <a:pt x="1335" y="3103"/>
                  </a:cubicBezTo>
                  <a:cubicBezTo>
                    <a:pt x="1435" y="3136"/>
                    <a:pt x="1502" y="3203"/>
                    <a:pt x="1635" y="3203"/>
                  </a:cubicBezTo>
                  <a:lnTo>
                    <a:pt x="1869" y="3203"/>
                  </a:lnTo>
                  <a:cubicBezTo>
                    <a:pt x="1936" y="3203"/>
                    <a:pt x="2002" y="3170"/>
                    <a:pt x="2069" y="3136"/>
                  </a:cubicBezTo>
                  <a:cubicBezTo>
                    <a:pt x="2203" y="3069"/>
                    <a:pt x="2303" y="2969"/>
                    <a:pt x="2436" y="2903"/>
                  </a:cubicBezTo>
                  <a:lnTo>
                    <a:pt x="2936" y="2903"/>
                  </a:lnTo>
                  <a:cubicBezTo>
                    <a:pt x="2936" y="2869"/>
                    <a:pt x="2936" y="2869"/>
                    <a:pt x="2936" y="2869"/>
                  </a:cubicBezTo>
                  <a:cubicBezTo>
                    <a:pt x="2970" y="2803"/>
                    <a:pt x="2970" y="2736"/>
                    <a:pt x="3003" y="2703"/>
                  </a:cubicBezTo>
                  <a:cubicBezTo>
                    <a:pt x="3003" y="2703"/>
                    <a:pt x="3036" y="2669"/>
                    <a:pt x="3070" y="2669"/>
                  </a:cubicBezTo>
                  <a:cubicBezTo>
                    <a:pt x="3170" y="2669"/>
                    <a:pt x="3237" y="2636"/>
                    <a:pt x="3303" y="2602"/>
                  </a:cubicBezTo>
                  <a:lnTo>
                    <a:pt x="3337" y="2602"/>
                  </a:lnTo>
                  <a:cubicBezTo>
                    <a:pt x="3337" y="2602"/>
                    <a:pt x="3403" y="2569"/>
                    <a:pt x="3437" y="2536"/>
                  </a:cubicBezTo>
                  <a:cubicBezTo>
                    <a:pt x="3437" y="2502"/>
                    <a:pt x="3437" y="2469"/>
                    <a:pt x="3403" y="2436"/>
                  </a:cubicBezTo>
                  <a:cubicBezTo>
                    <a:pt x="3370" y="2402"/>
                    <a:pt x="3303" y="2402"/>
                    <a:pt x="3303" y="2402"/>
                  </a:cubicBezTo>
                  <a:cubicBezTo>
                    <a:pt x="3103" y="2336"/>
                    <a:pt x="2970" y="2236"/>
                    <a:pt x="2836" y="2069"/>
                  </a:cubicBezTo>
                  <a:cubicBezTo>
                    <a:pt x="2770" y="2002"/>
                    <a:pt x="2736" y="1902"/>
                    <a:pt x="2703" y="1802"/>
                  </a:cubicBezTo>
                  <a:cubicBezTo>
                    <a:pt x="2670" y="1769"/>
                    <a:pt x="2670" y="1735"/>
                    <a:pt x="2703" y="1702"/>
                  </a:cubicBezTo>
                  <a:cubicBezTo>
                    <a:pt x="2736" y="1668"/>
                    <a:pt x="2770" y="1635"/>
                    <a:pt x="2836" y="1602"/>
                  </a:cubicBezTo>
                  <a:cubicBezTo>
                    <a:pt x="2903" y="1568"/>
                    <a:pt x="3003" y="1535"/>
                    <a:pt x="3070" y="1502"/>
                  </a:cubicBezTo>
                  <a:cubicBezTo>
                    <a:pt x="3070" y="1468"/>
                    <a:pt x="3070" y="1468"/>
                    <a:pt x="3070" y="1468"/>
                  </a:cubicBezTo>
                  <a:cubicBezTo>
                    <a:pt x="3103" y="1435"/>
                    <a:pt x="3103" y="1402"/>
                    <a:pt x="3070" y="1368"/>
                  </a:cubicBezTo>
                  <a:cubicBezTo>
                    <a:pt x="3070" y="1335"/>
                    <a:pt x="3036" y="1335"/>
                    <a:pt x="3003" y="1302"/>
                  </a:cubicBezTo>
                  <a:lnTo>
                    <a:pt x="2870" y="1302"/>
                  </a:lnTo>
                  <a:cubicBezTo>
                    <a:pt x="2836" y="1302"/>
                    <a:pt x="2803" y="1335"/>
                    <a:pt x="2770" y="1335"/>
                  </a:cubicBezTo>
                  <a:lnTo>
                    <a:pt x="2636" y="1335"/>
                  </a:lnTo>
                  <a:cubicBezTo>
                    <a:pt x="2636" y="1335"/>
                    <a:pt x="2636" y="1302"/>
                    <a:pt x="2636" y="1302"/>
                  </a:cubicBezTo>
                  <a:cubicBezTo>
                    <a:pt x="2636" y="1235"/>
                    <a:pt x="2636" y="1135"/>
                    <a:pt x="2636" y="1068"/>
                  </a:cubicBezTo>
                  <a:cubicBezTo>
                    <a:pt x="2636" y="935"/>
                    <a:pt x="2670" y="801"/>
                    <a:pt x="2636" y="701"/>
                  </a:cubicBezTo>
                  <a:cubicBezTo>
                    <a:pt x="2603" y="468"/>
                    <a:pt x="2469" y="301"/>
                    <a:pt x="2303" y="167"/>
                  </a:cubicBezTo>
                  <a:cubicBezTo>
                    <a:pt x="2169" y="67"/>
                    <a:pt x="2002" y="34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6661813" y="3417475"/>
              <a:ext cx="85925" cy="79250"/>
            </a:xfrm>
            <a:custGeom>
              <a:avLst/>
              <a:gdLst/>
              <a:ahLst/>
              <a:cxnLst/>
              <a:rect l="l" t="t" r="r" b="b"/>
              <a:pathLst>
                <a:path w="3437" h="3170" extrusionOk="0">
                  <a:moveTo>
                    <a:pt x="1702" y="1"/>
                  </a:moveTo>
                  <a:cubicBezTo>
                    <a:pt x="1468" y="1"/>
                    <a:pt x="1268" y="34"/>
                    <a:pt x="1101" y="167"/>
                  </a:cubicBezTo>
                  <a:cubicBezTo>
                    <a:pt x="968" y="267"/>
                    <a:pt x="868" y="401"/>
                    <a:pt x="801" y="568"/>
                  </a:cubicBezTo>
                  <a:cubicBezTo>
                    <a:pt x="768" y="701"/>
                    <a:pt x="768" y="868"/>
                    <a:pt x="768" y="1001"/>
                  </a:cubicBezTo>
                  <a:cubicBezTo>
                    <a:pt x="768" y="1101"/>
                    <a:pt x="768" y="1201"/>
                    <a:pt x="768" y="1302"/>
                  </a:cubicBezTo>
                  <a:cubicBezTo>
                    <a:pt x="751" y="1318"/>
                    <a:pt x="726" y="1327"/>
                    <a:pt x="701" y="1327"/>
                  </a:cubicBezTo>
                  <a:cubicBezTo>
                    <a:pt x="676" y="1327"/>
                    <a:pt x="651" y="1318"/>
                    <a:pt x="634" y="1302"/>
                  </a:cubicBezTo>
                  <a:cubicBezTo>
                    <a:pt x="601" y="1302"/>
                    <a:pt x="568" y="1302"/>
                    <a:pt x="501" y="1268"/>
                  </a:cubicBezTo>
                  <a:cubicBezTo>
                    <a:pt x="468" y="1268"/>
                    <a:pt x="434" y="1268"/>
                    <a:pt x="401" y="1302"/>
                  </a:cubicBezTo>
                  <a:cubicBezTo>
                    <a:pt x="367" y="1335"/>
                    <a:pt x="334" y="1335"/>
                    <a:pt x="334" y="1402"/>
                  </a:cubicBezTo>
                  <a:cubicBezTo>
                    <a:pt x="334" y="1435"/>
                    <a:pt x="367" y="1468"/>
                    <a:pt x="367" y="1468"/>
                  </a:cubicBezTo>
                  <a:cubicBezTo>
                    <a:pt x="401" y="1468"/>
                    <a:pt x="401" y="1502"/>
                    <a:pt x="401" y="1502"/>
                  </a:cubicBezTo>
                  <a:lnTo>
                    <a:pt x="434" y="1502"/>
                  </a:lnTo>
                  <a:cubicBezTo>
                    <a:pt x="501" y="1535"/>
                    <a:pt x="568" y="1568"/>
                    <a:pt x="668" y="1602"/>
                  </a:cubicBezTo>
                  <a:cubicBezTo>
                    <a:pt x="701" y="1602"/>
                    <a:pt x="734" y="1635"/>
                    <a:pt x="768" y="1702"/>
                  </a:cubicBezTo>
                  <a:cubicBezTo>
                    <a:pt x="768" y="1735"/>
                    <a:pt x="734" y="1802"/>
                    <a:pt x="701" y="1869"/>
                  </a:cubicBezTo>
                  <a:cubicBezTo>
                    <a:pt x="634" y="2035"/>
                    <a:pt x="501" y="2169"/>
                    <a:pt x="367" y="2269"/>
                  </a:cubicBezTo>
                  <a:cubicBezTo>
                    <a:pt x="267" y="2336"/>
                    <a:pt x="201" y="2369"/>
                    <a:pt x="101" y="2402"/>
                  </a:cubicBezTo>
                  <a:cubicBezTo>
                    <a:pt x="67" y="2402"/>
                    <a:pt x="34" y="2402"/>
                    <a:pt x="1" y="2436"/>
                  </a:cubicBezTo>
                  <a:cubicBezTo>
                    <a:pt x="1" y="2469"/>
                    <a:pt x="1" y="2469"/>
                    <a:pt x="1" y="2469"/>
                  </a:cubicBezTo>
                  <a:cubicBezTo>
                    <a:pt x="1" y="2502"/>
                    <a:pt x="1" y="2502"/>
                    <a:pt x="34" y="2536"/>
                  </a:cubicBezTo>
                  <a:cubicBezTo>
                    <a:pt x="34" y="2536"/>
                    <a:pt x="34" y="2569"/>
                    <a:pt x="67" y="2569"/>
                  </a:cubicBezTo>
                  <a:cubicBezTo>
                    <a:pt x="134" y="2602"/>
                    <a:pt x="234" y="2636"/>
                    <a:pt x="301" y="2636"/>
                  </a:cubicBezTo>
                  <a:cubicBezTo>
                    <a:pt x="367" y="2669"/>
                    <a:pt x="401" y="2669"/>
                    <a:pt x="434" y="2669"/>
                  </a:cubicBezTo>
                  <a:cubicBezTo>
                    <a:pt x="468" y="2669"/>
                    <a:pt x="468" y="2703"/>
                    <a:pt x="468" y="2736"/>
                  </a:cubicBezTo>
                  <a:cubicBezTo>
                    <a:pt x="468" y="2769"/>
                    <a:pt x="501" y="2803"/>
                    <a:pt x="501" y="2869"/>
                  </a:cubicBezTo>
                  <a:cubicBezTo>
                    <a:pt x="501" y="2869"/>
                    <a:pt x="534" y="2903"/>
                    <a:pt x="534" y="2903"/>
                  </a:cubicBezTo>
                  <a:lnTo>
                    <a:pt x="601" y="2903"/>
                  </a:lnTo>
                  <a:cubicBezTo>
                    <a:pt x="695" y="2879"/>
                    <a:pt x="790" y="2856"/>
                    <a:pt x="872" y="2856"/>
                  </a:cubicBezTo>
                  <a:cubicBezTo>
                    <a:pt x="906" y="2856"/>
                    <a:pt x="939" y="2860"/>
                    <a:pt x="968" y="2869"/>
                  </a:cubicBezTo>
                  <a:cubicBezTo>
                    <a:pt x="1101" y="2903"/>
                    <a:pt x="1201" y="3003"/>
                    <a:pt x="1335" y="3069"/>
                  </a:cubicBezTo>
                  <a:cubicBezTo>
                    <a:pt x="1402" y="3136"/>
                    <a:pt x="1502" y="3170"/>
                    <a:pt x="1602" y="3170"/>
                  </a:cubicBezTo>
                  <a:lnTo>
                    <a:pt x="1869" y="3170"/>
                  </a:lnTo>
                  <a:cubicBezTo>
                    <a:pt x="1935" y="3170"/>
                    <a:pt x="2002" y="3136"/>
                    <a:pt x="2035" y="3103"/>
                  </a:cubicBezTo>
                  <a:cubicBezTo>
                    <a:pt x="2169" y="3036"/>
                    <a:pt x="2302" y="2936"/>
                    <a:pt x="2402" y="2903"/>
                  </a:cubicBezTo>
                  <a:cubicBezTo>
                    <a:pt x="2469" y="2869"/>
                    <a:pt x="2502" y="2869"/>
                    <a:pt x="2569" y="2869"/>
                  </a:cubicBezTo>
                  <a:cubicBezTo>
                    <a:pt x="2669" y="2869"/>
                    <a:pt x="2769" y="2869"/>
                    <a:pt x="2869" y="2903"/>
                  </a:cubicBezTo>
                  <a:cubicBezTo>
                    <a:pt x="2903" y="2903"/>
                    <a:pt x="2903" y="2869"/>
                    <a:pt x="2936" y="2869"/>
                  </a:cubicBezTo>
                  <a:cubicBezTo>
                    <a:pt x="2936" y="2869"/>
                    <a:pt x="2936" y="2836"/>
                    <a:pt x="2936" y="2836"/>
                  </a:cubicBezTo>
                  <a:cubicBezTo>
                    <a:pt x="2969" y="2769"/>
                    <a:pt x="2969" y="2703"/>
                    <a:pt x="3003" y="2669"/>
                  </a:cubicBezTo>
                  <a:lnTo>
                    <a:pt x="3069" y="2669"/>
                  </a:lnTo>
                  <a:cubicBezTo>
                    <a:pt x="3136" y="2636"/>
                    <a:pt x="3236" y="2602"/>
                    <a:pt x="3303" y="2569"/>
                  </a:cubicBezTo>
                  <a:cubicBezTo>
                    <a:pt x="3336" y="2569"/>
                    <a:pt x="3370" y="2569"/>
                    <a:pt x="3403" y="2502"/>
                  </a:cubicBezTo>
                  <a:cubicBezTo>
                    <a:pt x="3436" y="2469"/>
                    <a:pt x="3436" y="2436"/>
                    <a:pt x="3403" y="2402"/>
                  </a:cubicBezTo>
                  <a:cubicBezTo>
                    <a:pt x="3336" y="2402"/>
                    <a:pt x="3303" y="2402"/>
                    <a:pt x="3270" y="2369"/>
                  </a:cubicBezTo>
                  <a:cubicBezTo>
                    <a:pt x="3103" y="2336"/>
                    <a:pt x="2936" y="2202"/>
                    <a:pt x="2836" y="2069"/>
                  </a:cubicBezTo>
                  <a:cubicBezTo>
                    <a:pt x="2769" y="1969"/>
                    <a:pt x="2702" y="1869"/>
                    <a:pt x="2669" y="1802"/>
                  </a:cubicBezTo>
                  <a:cubicBezTo>
                    <a:pt x="2669" y="1735"/>
                    <a:pt x="2669" y="1702"/>
                    <a:pt x="2669" y="1668"/>
                  </a:cubicBezTo>
                  <a:cubicBezTo>
                    <a:pt x="2702" y="1635"/>
                    <a:pt x="2769" y="1602"/>
                    <a:pt x="2836" y="1568"/>
                  </a:cubicBezTo>
                  <a:cubicBezTo>
                    <a:pt x="2903" y="1535"/>
                    <a:pt x="2969" y="1535"/>
                    <a:pt x="3036" y="1468"/>
                  </a:cubicBezTo>
                  <a:cubicBezTo>
                    <a:pt x="3069" y="1468"/>
                    <a:pt x="3069" y="1435"/>
                    <a:pt x="3069" y="1435"/>
                  </a:cubicBezTo>
                  <a:cubicBezTo>
                    <a:pt x="3069" y="1402"/>
                    <a:pt x="3103" y="1368"/>
                    <a:pt x="3069" y="1368"/>
                  </a:cubicBezTo>
                  <a:cubicBezTo>
                    <a:pt x="3069" y="1335"/>
                    <a:pt x="3036" y="1302"/>
                    <a:pt x="3003" y="1302"/>
                  </a:cubicBezTo>
                  <a:cubicBezTo>
                    <a:pt x="2969" y="1268"/>
                    <a:pt x="2903" y="1268"/>
                    <a:pt x="2869" y="1268"/>
                  </a:cubicBezTo>
                  <a:cubicBezTo>
                    <a:pt x="2836" y="1302"/>
                    <a:pt x="2803" y="1302"/>
                    <a:pt x="2769" y="1302"/>
                  </a:cubicBezTo>
                  <a:lnTo>
                    <a:pt x="2636" y="1302"/>
                  </a:lnTo>
                  <a:cubicBezTo>
                    <a:pt x="2636" y="1302"/>
                    <a:pt x="2636" y="1302"/>
                    <a:pt x="2636" y="1268"/>
                  </a:cubicBezTo>
                  <a:cubicBezTo>
                    <a:pt x="2636" y="1201"/>
                    <a:pt x="2636" y="1135"/>
                    <a:pt x="2636" y="1035"/>
                  </a:cubicBezTo>
                  <a:cubicBezTo>
                    <a:pt x="2636" y="935"/>
                    <a:pt x="2636" y="801"/>
                    <a:pt x="2636" y="668"/>
                  </a:cubicBezTo>
                  <a:cubicBezTo>
                    <a:pt x="2602" y="468"/>
                    <a:pt x="2436" y="267"/>
                    <a:pt x="2269" y="134"/>
                  </a:cubicBezTo>
                  <a:cubicBezTo>
                    <a:pt x="2135" y="67"/>
                    <a:pt x="2002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987988" y="2535175"/>
              <a:ext cx="86750" cy="79250"/>
            </a:xfrm>
            <a:custGeom>
              <a:avLst/>
              <a:gdLst/>
              <a:ahLst/>
              <a:cxnLst/>
              <a:rect l="l" t="t" r="r" b="b"/>
              <a:pathLst>
                <a:path w="3470" h="3170" extrusionOk="0">
                  <a:moveTo>
                    <a:pt x="1702" y="1"/>
                  </a:moveTo>
                  <a:cubicBezTo>
                    <a:pt x="1502" y="1"/>
                    <a:pt x="1302" y="34"/>
                    <a:pt x="1135" y="167"/>
                  </a:cubicBezTo>
                  <a:cubicBezTo>
                    <a:pt x="1002" y="268"/>
                    <a:pt x="902" y="401"/>
                    <a:pt x="835" y="534"/>
                  </a:cubicBezTo>
                  <a:cubicBezTo>
                    <a:pt x="768" y="701"/>
                    <a:pt x="768" y="868"/>
                    <a:pt x="802" y="1001"/>
                  </a:cubicBezTo>
                  <a:cubicBezTo>
                    <a:pt x="802" y="1101"/>
                    <a:pt x="802" y="1202"/>
                    <a:pt x="802" y="1302"/>
                  </a:cubicBezTo>
                  <a:cubicBezTo>
                    <a:pt x="779" y="1313"/>
                    <a:pt x="761" y="1316"/>
                    <a:pt x="743" y="1316"/>
                  </a:cubicBezTo>
                  <a:cubicBezTo>
                    <a:pt x="709" y="1316"/>
                    <a:pt x="679" y="1302"/>
                    <a:pt x="635" y="1302"/>
                  </a:cubicBezTo>
                  <a:cubicBezTo>
                    <a:pt x="601" y="1302"/>
                    <a:pt x="568" y="1302"/>
                    <a:pt x="535" y="1268"/>
                  </a:cubicBezTo>
                  <a:cubicBezTo>
                    <a:pt x="501" y="1268"/>
                    <a:pt x="468" y="1268"/>
                    <a:pt x="435" y="1302"/>
                  </a:cubicBezTo>
                  <a:cubicBezTo>
                    <a:pt x="401" y="1302"/>
                    <a:pt x="368" y="1335"/>
                    <a:pt x="368" y="1402"/>
                  </a:cubicBezTo>
                  <a:cubicBezTo>
                    <a:pt x="368" y="1435"/>
                    <a:pt x="368" y="1435"/>
                    <a:pt x="401" y="1468"/>
                  </a:cubicBezTo>
                  <a:cubicBezTo>
                    <a:pt x="401" y="1468"/>
                    <a:pt x="435" y="1468"/>
                    <a:pt x="435" y="1502"/>
                  </a:cubicBezTo>
                  <a:cubicBezTo>
                    <a:pt x="501" y="1535"/>
                    <a:pt x="601" y="1568"/>
                    <a:pt x="668" y="1602"/>
                  </a:cubicBezTo>
                  <a:cubicBezTo>
                    <a:pt x="735" y="1602"/>
                    <a:pt x="768" y="1635"/>
                    <a:pt x="768" y="1702"/>
                  </a:cubicBezTo>
                  <a:cubicBezTo>
                    <a:pt x="802" y="1735"/>
                    <a:pt x="768" y="1802"/>
                    <a:pt x="735" y="1869"/>
                  </a:cubicBezTo>
                  <a:cubicBezTo>
                    <a:pt x="668" y="2035"/>
                    <a:pt x="535" y="2169"/>
                    <a:pt x="368" y="2269"/>
                  </a:cubicBezTo>
                  <a:cubicBezTo>
                    <a:pt x="301" y="2336"/>
                    <a:pt x="201" y="2369"/>
                    <a:pt x="134" y="2402"/>
                  </a:cubicBezTo>
                  <a:cubicBezTo>
                    <a:pt x="101" y="2402"/>
                    <a:pt x="68" y="2402"/>
                    <a:pt x="34" y="2436"/>
                  </a:cubicBezTo>
                  <a:cubicBezTo>
                    <a:pt x="34" y="2436"/>
                    <a:pt x="34" y="2436"/>
                    <a:pt x="34" y="2469"/>
                  </a:cubicBezTo>
                  <a:cubicBezTo>
                    <a:pt x="1" y="2469"/>
                    <a:pt x="34" y="2502"/>
                    <a:pt x="34" y="2536"/>
                  </a:cubicBezTo>
                  <a:cubicBezTo>
                    <a:pt x="68" y="2536"/>
                    <a:pt x="68" y="2536"/>
                    <a:pt x="68" y="2569"/>
                  </a:cubicBezTo>
                  <a:cubicBezTo>
                    <a:pt x="168" y="2603"/>
                    <a:pt x="234" y="2603"/>
                    <a:pt x="335" y="2636"/>
                  </a:cubicBezTo>
                  <a:cubicBezTo>
                    <a:pt x="368" y="2636"/>
                    <a:pt x="435" y="2669"/>
                    <a:pt x="468" y="2669"/>
                  </a:cubicBezTo>
                  <a:cubicBezTo>
                    <a:pt x="468" y="2669"/>
                    <a:pt x="468" y="2703"/>
                    <a:pt x="501" y="2703"/>
                  </a:cubicBezTo>
                  <a:cubicBezTo>
                    <a:pt x="501" y="2769"/>
                    <a:pt x="501" y="2803"/>
                    <a:pt x="535" y="2869"/>
                  </a:cubicBezTo>
                  <a:cubicBezTo>
                    <a:pt x="535" y="2869"/>
                    <a:pt x="535" y="2903"/>
                    <a:pt x="568" y="2903"/>
                  </a:cubicBezTo>
                  <a:lnTo>
                    <a:pt x="635" y="2903"/>
                  </a:lnTo>
                  <a:cubicBezTo>
                    <a:pt x="705" y="2879"/>
                    <a:pt x="793" y="2856"/>
                    <a:pt x="885" y="2856"/>
                  </a:cubicBezTo>
                  <a:cubicBezTo>
                    <a:pt x="924" y="2856"/>
                    <a:pt x="963" y="2860"/>
                    <a:pt x="1002" y="2869"/>
                  </a:cubicBezTo>
                  <a:cubicBezTo>
                    <a:pt x="1135" y="2903"/>
                    <a:pt x="1235" y="3003"/>
                    <a:pt x="1369" y="3070"/>
                  </a:cubicBezTo>
                  <a:cubicBezTo>
                    <a:pt x="1435" y="3103"/>
                    <a:pt x="1535" y="3170"/>
                    <a:pt x="1635" y="3170"/>
                  </a:cubicBezTo>
                  <a:lnTo>
                    <a:pt x="1869" y="3170"/>
                  </a:lnTo>
                  <a:cubicBezTo>
                    <a:pt x="1936" y="3170"/>
                    <a:pt x="2002" y="3136"/>
                    <a:pt x="2069" y="3103"/>
                  </a:cubicBezTo>
                  <a:cubicBezTo>
                    <a:pt x="2203" y="3036"/>
                    <a:pt x="2303" y="2936"/>
                    <a:pt x="2436" y="2869"/>
                  </a:cubicBezTo>
                  <a:lnTo>
                    <a:pt x="2936" y="2869"/>
                  </a:lnTo>
                  <a:cubicBezTo>
                    <a:pt x="2936" y="2869"/>
                    <a:pt x="2936" y="2836"/>
                    <a:pt x="2970" y="2836"/>
                  </a:cubicBezTo>
                  <a:cubicBezTo>
                    <a:pt x="2970" y="2769"/>
                    <a:pt x="3003" y="2703"/>
                    <a:pt x="3003" y="2669"/>
                  </a:cubicBezTo>
                  <a:cubicBezTo>
                    <a:pt x="3036" y="2669"/>
                    <a:pt x="3070" y="2636"/>
                    <a:pt x="3070" y="2636"/>
                  </a:cubicBezTo>
                  <a:cubicBezTo>
                    <a:pt x="3170" y="2636"/>
                    <a:pt x="3270" y="2603"/>
                    <a:pt x="3337" y="2569"/>
                  </a:cubicBezTo>
                  <a:cubicBezTo>
                    <a:pt x="3370" y="2569"/>
                    <a:pt x="3403" y="2569"/>
                    <a:pt x="3437" y="2502"/>
                  </a:cubicBezTo>
                  <a:cubicBezTo>
                    <a:pt x="3470" y="2469"/>
                    <a:pt x="3437" y="2436"/>
                    <a:pt x="3403" y="2402"/>
                  </a:cubicBezTo>
                  <a:cubicBezTo>
                    <a:pt x="3370" y="2402"/>
                    <a:pt x="3337" y="2369"/>
                    <a:pt x="3303" y="2369"/>
                  </a:cubicBezTo>
                  <a:cubicBezTo>
                    <a:pt x="3137" y="2302"/>
                    <a:pt x="2970" y="2202"/>
                    <a:pt x="2870" y="2035"/>
                  </a:cubicBezTo>
                  <a:cubicBezTo>
                    <a:pt x="2803" y="1969"/>
                    <a:pt x="2736" y="1869"/>
                    <a:pt x="2703" y="1769"/>
                  </a:cubicBezTo>
                  <a:cubicBezTo>
                    <a:pt x="2703" y="1735"/>
                    <a:pt x="2670" y="1702"/>
                    <a:pt x="2703" y="1669"/>
                  </a:cubicBezTo>
                  <a:cubicBezTo>
                    <a:pt x="2736" y="1635"/>
                    <a:pt x="2803" y="1602"/>
                    <a:pt x="2870" y="1568"/>
                  </a:cubicBezTo>
                  <a:cubicBezTo>
                    <a:pt x="2936" y="1535"/>
                    <a:pt x="3003" y="1535"/>
                    <a:pt x="3070" y="1468"/>
                  </a:cubicBezTo>
                  <a:cubicBezTo>
                    <a:pt x="3070" y="1468"/>
                    <a:pt x="3103" y="1435"/>
                    <a:pt x="3103" y="1435"/>
                  </a:cubicBezTo>
                  <a:cubicBezTo>
                    <a:pt x="3103" y="1402"/>
                    <a:pt x="3103" y="1368"/>
                    <a:pt x="3103" y="1368"/>
                  </a:cubicBezTo>
                  <a:cubicBezTo>
                    <a:pt x="3070" y="1302"/>
                    <a:pt x="3036" y="1302"/>
                    <a:pt x="3036" y="1268"/>
                  </a:cubicBezTo>
                  <a:lnTo>
                    <a:pt x="2903" y="1268"/>
                  </a:lnTo>
                  <a:cubicBezTo>
                    <a:pt x="2870" y="1268"/>
                    <a:pt x="2803" y="1302"/>
                    <a:pt x="2803" y="1302"/>
                  </a:cubicBezTo>
                  <a:lnTo>
                    <a:pt x="2670" y="1302"/>
                  </a:lnTo>
                  <a:cubicBezTo>
                    <a:pt x="2670" y="1302"/>
                    <a:pt x="2670" y="1268"/>
                    <a:pt x="2636" y="1268"/>
                  </a:cubicBezTo>
                  <a:cubicBezTo>
                    <a:pt x="2636" y="1202"/>
                    <a:pt x="2670" y="1101"/>
                    <a:pt x="2670" y="1035"/>
                  </a:cubicBezTo>
                  <a:cubicBezTo>
                    <a:pt x="2670" y="901"/>
                    <a:pt x="2670" y="801"/>
                    <a:pt x="2636" y="668"/>
                  </a:cubicBezTo>
                  <a:cubicBezTo>
                    <a:pt x="2603" y="434"/>
                    <a:pt x="2469" y="268"/>
                    <a:pt x="2303" y="134"/>
                  </a:cubicBezTo>
                  <a:cubicBezTo>
                    <a:pt x="2169" y="67"/>
                    <a:pt x="2002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7707563" y="2501000"/>
              <a:ext cx="85925" cy="80075"/>
            </a:xfrm>
            <a:custGeom>
              <a:avLst/>
              <a:gdLst/>
              <a:ahLst/>
              <a:cxnLst/>
              <a:rect l="l" t="t" r="r" b="b"/>
              <a:pathLst>
                <a:path w="3437" h="3203" extrusionOk="0">
                  <a:moveTo>
                    <a:pt x="1668" y="0"/>
                  </a:moveTo>
                  <a:cubicBezTo>
                    <a:pt x="1468" y="0"/>
                    <a:pt x="1268" y="67"/>
                    <a:pt x="1101" y="200"/>
                  </a:cubicBezTo>
                  <a:cubicBezTo>
                    <a:pt x="968" y="300"/>
                    <a:pt x="868" y="434"/>
                    <a:pt x="801" y="567"/>
                  </a:cubicBezTo>
                  <a:cubicBezTo>
                    <a:pt x="734" y="734"/>
                    <a:pt x="734" y="867"/>
                    <a:pt x="768" y="1034"/>
                  </a:cubicBezTo>
                  <a:cubicBezTo>
                    <a:pt x="768" y="1134"/>
                    <a:pt x="768" y="1234"/>
                    <a:pt x="768" y="1334"/>
                  </a:cubicBezTo>
                  <a:lnTo>
                    <a:pt x="634" y="1334"/>
                  </a:lnTo>
                  <a:cubicBezTo>
                    <a:pt x="601" y="1334"/>
                    <a:pt x="534" y="1301"/>
                    <a:pt x="501" y="1301"/>
                  </a:cubicBezTo>
                  <a:cubicBezTo>
                    <a:pt x="467" y="1301"/>
                    <a:pt x="434" y="1301"/>
                    <a:pt x="401" y="1334"/>
                  </a:cubicBezTo>
                  <a:cubicBezTo>
                    <a:pt x="367" y="1334"/>
                    <a:pt x="334" y="1368"/>
                    <a:pt x="334" y="1434"/>
                  </a:cubicBezTo>
                  <a:cubicBezTo>
                    <a:pt x="334" y="1468"/>
                    <a:pt x="334" y="1468"/>
                    <a:pt x="367" y="1501"/>
                  </a:cubicBezTo>
                  <a:cubicBezTo>
                    <a:pt x="367" y="1501"/>
                    <a:pt x="401" y="1501"/>
                    <a:pt x="401" y="1534"/>
                  </a:cubicBezTo>
                  <a:cubicBezTo>
                    <a:pt x="467" y="1568"/>
                    <a:pt x="567" y="1601"/>
                    <a:pt x="634" y="1635"/>
                  </a:cubicBezTo>
                  <a:cubicBezTo>
                    <a:pt x="701" y="1635"/>
                    <a:pt x="734" y="1668"/>
                    <a:pt x="734" y="1735"/>
                  </a:cubicBezTo>
                  <a:cubicBezTo>
                    <a:pt x="768" y="1768"/>
                    <a:pt x="734" y="1835"/>
                    <a:pt x="701" y="1901"/>
                  </a:cubicBezTo>
                  <a:cubicBezTo>
                    <a:pt x="634" y="2068"/>
                    <a:pt x="501" y="2202"/>
                    <a:pt x="367" y="2302"/>
                  </a:cubicBezTo>
                  <a:cubicBezTo>
                    <a:pt x="267" y="2368"/>
                    <a:pt x="201" y="2402"/>
                    <a:pt x="100" y="2435"/>
                  </a:cubicBezTo>
                  <a:cubicBezTo>
                    <a:pt x="67" y="2435"/>
                    <a:pt x="34" y="2435"/>
                    <a:pt x="0" y="2468"/>
                  </a:cubicBezTo>
                  <a:cubicBezTo>
                    <a:pt x="0" y="2502"/>
                    <a:pt x="0" y="2535"/>
                    <a:pt x="0" y="2569"/>
                  </a:cubicBezTo>
                  <a:lnTo>
                    <a:pt x="34" y="2569"/>
                  </a:lnTo>
                  <a:cubicBezTo>
                    <a:pt x="134" y="2635"/>
                    <a:pt x="201" y="2635"/>
                    <a:pt x="301" y="2669"/>
                  </a:cubicBezTo>
                  <a:cubicBezTo>
                    <a:pt x="334" y="2669"/>
                    <a:pt x="401" y="2702"/>
                    <a:pt x="434" y="2702"/>
                  </a:cubicBezTo>
                  <a:cubicBezTo>
                    <a:pt x="434" y="2702"/>
                    <a:pt x="434" y="2735"/>
                    <a:pt x="467" y="2735"/>
                  </a:cubicBezTo>
                  <a:cubicBezTo>
                    <a:pt x="467" y="2802"/>
                    <a:pt x="467" y="2835"/>
                    <a:pt x="501" y="2902"/>
                  </a:cubicBezTo>
                  <a:cubicBezTo>
                    <a:pt x="501" y="2902"/>
                    <a:pt x="501" y="2902"/>
                    <a:pt x="534" y="2935"/>
                  </a:cubicBezTo>
                  <a:cubicBezTo>
                    <a:pt x="567" y="2935"/>
                    <a:pt x="567" y="2902"/>
                    <a:pt x="601" y="2902"/>
                  </a:cubicBezTo>
                  <a:cubicBezTo>
                    <a:pt x="690" y="2902"/>
                    <a:pt x="764" y="2887"/>
                    <a:pt x="843" y="2887"/>
                  </a:cubicBezTo>
                  <a:cubicBezTo>
                    <a:pt x="883" y="2887"/>
                    <a:pt x="923" y="2891"/>
                    <a:pt x="968" y="2902"/>
                  </a:cubicBezTo>
                  <a:cubicBezTo>
                    <a:pt x="1101" y="2935"/>
                    <a:pt x="1201" y="3036"/>
                    <a:pt x="1335" y="3102"/>
                  </a:cubicBezTo>
                  <a:cubicBezTo>
                    <a:pt x="1401" y="3136"/>
                    <a:pt x="1501" y="3202"/>
                    <a:pt x="1602" y="3202"/>
                  </a:cubicBezTo>
                  <a:lnTo>
                    <a:pt x="1835" y="3202"/>
                  </a:lnTo>
                  <a:cubicBezTo>
                    <a:pt x="1902" y="3202"/>
                    <a:pt x="1968" y="3169"/>
                    <a:pt x="2035" y="3136"/>
                  </a:cubicBezTo>
                  <a:cubicBezTo>
                    <a:pt x="2169" y="3069"/>
                    <a:pt x="2269" y="2969"/>
                    <a:pt x="2402" y="2902"/>
                  </a:cubicBezTo>
                  <a:lnTo>
                    <a:pt x="2902" y="2902"/>
                  </a:lnTo>
                  <a:cubicBezTo>
                    <a:pt x="2936" y="2869"/>
                    <a:pt x="2936" y="2869"/>
                    <a:pt x="2936" y="2869"/>
                  </a:cubicBezTo>
                  <a:cubicBezTo>
                    <a:pt x="2936" y="2802"/>
                    <a:pt x="2969" y="2735"/>
                    <a:pt x="3003" y="2702"/>
                  </a:cubicBezTo>
                  <a:cubicBezTo>
                    <a:pt x="3003" y="2702"/>
                    <a:pt x="3036" y="2669"/>
                    <a:pt x="3036" y="2669"/>
                  </a:cubicBezTo>
                  <a:lnTo>
                    <a:pt x="3069" y="2669"/>
                  </a:lnTo>
                  <a:cubicBezTo>
                    <a:pt x="3136" y="2669"/>
                    <a:pt x="3236" y="2635"/>
                    <a:pt x="3303" y="2602"/>
                  </a:cubicBezTo>
                  <a:cubicBezTo>
                    <a:pt x="3336" y="2602"/>
                    <a:pt x="3369" y="2569"/>
                    <a:pt x="3403" y="2535"/>
                  </a:cubicBezTo>
                  <a:cubicBezTo>
                    <a:pt x="3436" y="2502"/>
                    <a:pt x="3403" y="2468"/>
                    <a:pt x="3369" y="2435"/>
                  </a:cubicBezTo>
                  <a:cubicBezTo>
                    <a:pt x="3336" y="2402"/>
                    <a:pt x="3303" y="2402"/>
                    <a:pt x="3269" y="2402"/>
                  </a:cubicBezTo>
                  <a:cubicBezTo>
                    <a:pt x="3103" y="2335"/>
                    <a:pt x="2936" y="2235"/>
                    <a:pt x="2836" y="2068"/>
                  </a:cubicBezTo>
                  <a:cubicBezTo>
                    <a:pt x="2769" y="2001"/>
                    <a:pt x="2702" y="1901"/>
                    <a:pt x="2669" y="1801"/>
                  </a:cubicBezTo>
                  <a:cubicBezTo>
                    <a:pt x="2669" y="1768"/>
                    <a:pt x="2669" y="1735"/>
                    <a:pt x="2669" y="1701"/>
                  </a:cubicBezTo>
                  <a:cubicBezTo>
                    <a:pt x="2702" y="1668"/>
                    <a:pt x="2769" y="1635"/>
                    <a:pt x="2836" y="1601"/>
                  </a:cubicBezTo>
                  <a:cubicBezTo>
                    <a:pt x="2902" y="1568"/>
                    <a:pt x="2969" y="1534"/>
                    <a:pt x="3036" y="1501"/>
                  </a:cubicBezTo>
                  <a:cubicBezTo>
                    <a:pt x="3036" y="1468"/>
                    <a:pt x="3069" y="1468"/>
                    <a:pt x="3069" y="1468"/>
                  </a:cubicBezTo>
                  <a:cubicBezTo>
                    <a:pt x="3069" y="1434"/>
                    <a:pt x="3069" y="1401"/>
                    <a:pt x="3069" y="1368"/>
                  </a:cubicBezTo>
                  <a:cubicBezTo>
                    <a:pt x="3036" y="1334"/>
                    <a:pt x="3003" y="1334"/>
                    <a:pt x="3003" y="1301"/>
                  </a:cubicBezTo>
                  <a:lnTo>
                    <a:pt x="2869" y="1301"/>
                  </a:lnTo>
                  <a:cubicBezTo>
                    <a:pt x="2836" y="1301"/>
                    <a:pt x="2802" y="1334"/>
                    <a:pt x="2769" y="1334"/>
                  </a:cubicBezTo>
                  <a:lnTo>
                    <a:pt x="2636" y="1334"/>
                  </a:lnTo>
                  <a:cubicBezTo>
                    <a:pt x="2636" y="1334"/>
                    <a:pt x="2636" y="1301"/>
                    <a:pt x="2636" y="1301"/>
                  </a:cubicBezTo>
                  <a:cubicBezTo>
                    <a:pt x="2602" y="1234"/>
                    <a:pt x="2636" y="1134"/>
                    <a:pt x="2636" y="1067"/>
                  </a:cubicBezTo>
                  <a:cubicBezTo>
                    <a:pt x="2636" y="934"/>
                    <a:pt x="2636" y="801"/>
                    <a:pt x="2602" y="701"/>
                  </a:cubicBezTo>
                  <a:cubicBezTo>
                    <a:pt x="2569" y="467"/>
                    <a:pt x="2435" y="300"/>
                    <a:pt x="2269" y="167"/>
                  </a:cubicBezTo>
                  <a:cubicBezTo>
                    <a:pt x="2135" y="67"/>
                    <a:pt x="2002" y="33"/>
                    <a:pt x="1835" y="0"/>
                  </a:cubicBezTo>
                  <a:cubicBezTo>
                    <a:pt x="1813" y="11"/>
                    <a:pt x="1794" y="15"/>
                    <a:pt x="1777" y="15"/>
                  </a:cubicBezTo>
                  <a:cubicBezTo>
                    <a:pt x="1742" y="15"/>
                    <a:pt x="1713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6962863" y="4412350"/>
              <a:ext cx="85925" cy="80075"/>
            </a:xfrm>
            <a:custGeom>
              <a:avLst/>
              <a:gdLst/>
              <a:ahLst/>
              <a:cxnLst/>
              <a:rect l="l" t="t" r="r" b="b"/>
              <a:pathLst>
                <a:path w="3437" h="3203" extrusionOk="0">
                  <a:moveTo>
                    <a:pt x="1702" y="1"/>
                  </a:moveTo>
                  <a:cubicBezTo>
                    <a:pt x="1468" y="1"/>
                    <a:pt x="1268" y="67"/>
                    <a:pt x="1101" y="201"/>
                  </a:cubicBezTo>
                  <a:cubicBezTo>
                    <a:pt x="968" y="301"/>
                    <a:pt x="868" y="434"/>
                    <a:pt x="801" y="568"/>
                  </a:cubicBezTo>
                  <a:cubicBezTo>
                    <a:pt x="768" y="701"/>
                    <a:pt x="768" y="868"/>
                    <a:pt x="768" y="1035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634" y="1335"/>
                  </a:lnTo>
                  <a:cubicBezTo>
                    <a:pt x="601" y="1335"/>
                    <a:pt x="568" y="1302"/>
                    <a:pt x="534" y="1302"/>
                  </a:cubicBezTo>
                  <a:lnTo>
                    <a:pt x="501" y="1302"/>
                  </a:lnTo>
                  <a:cubicBezTo>
                    <a:pt x="467" y="1302"/>
                    <a:pt x="434" y="1302"/>
                    <a:pt x="401" y="1335"/>
                  </a:cubicBezTo>
                  <a:cubicBezTo>
                    <a:pt x="367" y="1335"/>
                    <a:pt x="334" y="1368"/>
                    <a:pt x="334" y="1402"/>
                  </a:cubicBezTo>
                  <a:lnTo>
                    <a:pt x="334" y="1435"/>
                  </a:lnTo>
                  <a:cubicBezTo>
                    <a:pt x="334" y="1468"/>
                    <a:pt x="367" y="1468"/>
                    <a:pt x="367" y="1502"/>
                  </a:cubicBezTo>
                  <a:lnTo>
                    <a:pt x="434" y="1502"/>
                  </a:lnTo>
                  <a:cubicBezTo>
                    <a:pt x="501" y="1569"/>
                    <a:pt x="568" y="1602"/>
                    <a:pt x="668" y="1602"/>
                  </a:cubicBezTo>
                  <a:cubicBezTo>
                    <a:pt x="701" y="1635"/>
                    <a:pt x="734" y="1669"/>
                    <a:pt x="768" y="1702"/>
                  </a:cubicBezTo>
                  <a:cubicBezTo>
                    <a:pt x="768" y="1769"/>
                    <a:pt x="734" y="1835"/>
                    <a:pt x="734" y="1902"/>
                  </a:cubicBezTo>
                  <a:cubicBezTo>
                    <a:pt x="634" y="2069"/>
                    <a:pt x="501" y="2202"/>
                    <a:pt x="367" y="2302"/>
                  </a:cubicBezTo>
                  <a:cubicBezTo>
                    <a:pt x="301" y="2369"/>
                    <a:pt x="201" y="2402"/>
                    <a:pt x="101" y="2402"/>
                  </a:cubicBezTo>
                  <a:cubicBezTo>
                    <a:pt x="67" y="2436"/>
                    <a:pt x="34" y="2436"/>
                    <a:pt x="0" y="2469"/>
                  </a:cubicBezTo>
                  <a:cubicBezTo>
                    <a:pt x="0" y="2503"/>
                    <a:pt x="0" y="2536"/>
                    <a:pt x="34" y="2536"/>
                  </a:cubicBezTo>
                  <a:cubicBezTo>
                    <a:pt x="34" y="2569"/>
                    <a:pt x="34" y="2569"/>
                    <a:pt x="67" y="2569"/>
                  </a:cubicBezTo>
                  <a:cubicBezTo>
                    <a:pt x="134" y="2636"/>
                    <a:pt x="234" y="2636"/>
                    <a:pt x="301" y="2669"/>
                  </a:cubicBezTo>
                  <a:cubicBezTo>
                    <a:pt x="367" y="2669"/>
                    <a:pt x="401" y="2669"/>
                    <a:pt x="467" y="2703"/>
                  </a:cubicBezTo>
                  <a:cubicBezTo>
                    <a:pt x="467" y="2703"/>
                    <a:pt x="467" y="2703"/>
                    <a:pt x="467" y="2736"/>
                  </a:cubicBezTo>
                  <a:cubicBezTo>
                    <a:pt x="467" y="2769"/>
                    <a:pt x="501" y="2836"/>
                    <a:pt x="501" y="2903"/>
                  </a:cubicBezTo>
                  <a:lnTo>
                    <a:pt x="534" y="2903"/>
                  </a:lnTo>
                  <a:cubicBezTo>
                    <a:pt x="545" y="2914"/>
                    <a:pt x="556" y="2918"/>
                    <a:pt x="566" y="2918"/>
                  </a:cubicBezTo>
                  <a:cubicBezTo>
                    <a:pt x="586" y="2918"/>
                    <a:pt x="601" y="2903"/>
                    <a:pt x="601" y="2903"/>
                  </a:cubicBezTo>
                  <a:cubicBezTo>
                    <a:pt x="690" y="2903"/>
                    <a:pt x="779" y="2888"/>
                    <a:pt x="858" y="2888"/>
                  </a:cubicBezTo>
                  <a:cubicBezTo>
                    <a:pt x="897" y="2888"/>
                    <a:pt x="934" y="2892"/>
                    <a:pt x="968" y="2903"/>
                  </a:cubicBezTo>
                  <a:cubicBezTo>
                    <a:pt x="1101" y="2936"/>
                    <a:pt x="1201" y="3003"/>
                    <a:pt x="1335" y="3103"/>
                  </a:cubicBezTo>
                  <a:cubicBezTo>
                    <a:pt x="1401" y="3136"/>
                    <a:pt x="1502" y="3203"/>
                    <a:pt x="1635" y="3203"/>
                  </a:cubicBezTo>
                  <a:lnTo>
                    <a:pt x="1868" y="3203"/>
                  </a:lnTo>
                  <a:cubicBezTo>
                    <a:pt x="1935" y="3170"/>
                    <a:pt x="2002" y="3170"/>
                    <a:pt x="2035" y="3136"/>
                  </a:cubicBezTo>
                  <a:lnTo>
                    <a:pt x="2069" y="3136"/>
                  </a:lnTo>
                  <a:cubicBezTo>
                    <a:pt x="2169" y="3070"/>
                    <a:pt x="2302" y="2970"/>
                    <a:pt x="2436" y="2903"/>
                  </a:cubicBezTo>
                  <a:lnTo>
                    <a:pt x="2936" y="2903"/>
                  </a:lnTo>
                  <a:cubicBezTo>
                    <a:pt x="2936" y="2869"/>
                    <a:pt x="2936" y="2869"/>
                    <a:pt x="2936" y="2869"/>
                  </a:cubicBezTo>
                  <a:cubicBezTo>
                    <a:pt x="2936" y="2869"/>
                    <a:pt x="2936" y="2869"/>
                    <a:pt x="2936" y="2836"/>
                  </a:cubicBezTo>
                  <a:cubicBezTo>
                    <a:pt x="2969" y="2803"/>
                    <a:pt x="2969" y="2736"/>
                    <a:pt x="3003" y="2703"/>
                  </a:cubicBezTo>
                  <a:cubicBezTo>
                    <a:pt x="3003" y="2669"/>
                    <a:pt x="3036" y="2669"/>
                    <a:pt x="3069" y="2669"/>
                  </a:cubicBezTo>
                  <a:cubicBezTo>
                    <a:pt x="3169" y="2669"/>
                    <a:pt x="3236" y="2636"/>
                    <a:pt x="3303" y="2603"/>
                  </a:cubicBezTo>
                  <a:cubicBezTo>
                    <a:pt x="3336" y="2603"/>
                    <a:pt x="3403" y="2569"/>
                    <a:pt x="3403" y="2536"/>
                  </a:cubicBezTo>
                  <a:cubicBezTo>
                    <a:pt x="3436" y="2503"/>
                    <a:pt x="3436" y="2469"/>
                    <a:pt x="3403" y="2436"/>
                  </a:cubicBezTo>
                  <a:cubicBezTo>
                    <a:pt x="3336" y="2402"/>
                    <a:pt x="3303" y="2402"/>
                    <a:pt x="3269" y="2402"/>
                  </a:cubicBezTo>
                  <a:cubicBezTo>
                    <a:pt x="3103" y="2336"/>
                    <a:pt x="2969" y="2236"/>
                    <a:pt x="2836" y="2069"/>
                  </a:cubicBezTo>
                  <a:cubicBezTo>
                    <a:pt x="2769" y="2002"/>
                    <a:pt x="2736" y="1902"/>
                    <a:pt x="2669" y="1802"/>
                  </a:cubicBezTo>
                  <a:cubicBezTo>
                    <a:pt x="2669" y="1769"/>
                    <a:pt x="2669" y="1735"/>
                    <a:pt x="2702" y="1702"/>
                  </a:cubicBezTo>
                  <a:cubicBezTo>
                    <a:pt x="2736" y="1635"/>
                    <a:pt x="2769" y="1602"/>
                    <a:pt x="2836" y="1602"/>
                  </a:cubicBezTo>
                  <a:cubicBezTo>
                    <a:pt x="2903" y="1569"/>
                    <a:pt x="3003" y="1535"/>
                    <a:pt x="3036" y="1502"/>
                  </a:cubicBezTo>
                  <a:cubicBezTo>
                    <a:pt x="3069" y="1468"/>
                    <a:pt x="3069" y="1468"/>
                    <a:pt x="3069" y="1468"/>
                  </a:cubicBezTo>
                  <a:cubicBezTo>
                    <a:pt x="3103" y="1435"/>
                    <a:pt x="3103" y="1402"/>
                    <a:pt x="3069" y="1368"/>
                  </a:cubicBezTo>
                  <a:cubicBezTo>
                    <a:pt x="3069" y="1335"/>
                    <a:pt x="3036" y="1335"/>
                    <a:pt x="3003" y="1302"/>
                  </a:cubicBezTo>
                  <a:cubicBezTo>
                    <a:pt x="2980" y="1302"/>
                    <a:pt x="2958" y="1287"/>
                    <a:pt x="2926" y="1287"/>
                  </a:cubicBezTo>
                  <a:cubicBezTo>
                    <a:pt x="2910" y="1287"/>
                    <a:pt x="2891" y="1291"/>
                    <a:pt x="2869" y="1302"/>
                  </a:cubicBezTo>
                  <a:cubicBezTo>
                    <a:pt x="2836" y="1302"/>
                    <a:pt x="2802" y="1335"/>
                    <a:pt x="2769" y="1335"/>
                  </a:cubicBezTo>
                  <a:lnTo>
                    <a:pt x="2636" y="1335"/>
                  </a:lnTo>
                  <a:cubicBezTo>
                    <a:pt x="2636" y="1335"/>
                    <a:pt x="2636" y="1302"/>
                    <a:pt x="2636" y="1302"/>
                  </a:cubicBezTo>
                  <a:cubicBezTo>
                    <a:pt x="2636" y="1235"/>
                    <a:pt x="2636" y="1135"/>
                    <a:pt x="2636" y="1068"/>
                  </a:cubicBezTo>
                  <a:cubicBezTo>
                    <a:pt x="2636" y="935"/>
                    <a:pt x="2636" y="801"/>
                    <a:pt x="2636" y="701"/>
                  </a:cubicBezTo>
                  <a:cubicBezTo>
                    <a:pt x="2602" y="468"/>
                    <a:pt x="2469" y="301"/>
                    <a:pt x="2269" y="168"/>
                  </a:cubicBezTo>
                  <a:cubicBezTo>
                    <a:pt x="2135" y="67"/>
                    <a:pt x="2002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528513" y="4750925"/>
              <a:ext cx="85900" cy="80075"/>
            </a:xfrm>
            <a:custGeom>
              <a:avLst/>
              <a:gdLst/>
              <a:ahLst/>
              <a:cxnLst/>
              <a:rect l="l" t="t" r="r" b="b"/>
              <a:pathLst>
                <a:path w="3436" h="3203" extrusionOk="0">
                  <a:moveTo>
                    <a:pt x="1701" y="1"/>
                  </a:moveTo>
                  <a:cubicBezTo>
                    <a:pt x="1468" y="1"/>
                    <a:pt x="1268" y="67"/>
                    <a:pt x="1101" y="201"/>
                  </a:cubicBezTo>
                  <a:cubicBezTo>
                    <a:pt x="968" y="301"/>
                    <a:pt x="867" y="434"/>
                    <a:pt x="801" y="568"/>
                  </a:cubicBezTo>
                  <a:cubicBezTo>
                    <a:pt x="767" y="735"/>
                    <a:pt x="767" y="868"/>
                    <a:pt x="767" y="1035"/>
                  </a:cubicBezTo>
                  <a:cubicBezTo>
                    <a:pt x="767" y="1135"/>
                    <a:pt x="767" y="1235"/>
                    <a:pt x="767" y="1335"/>
                  </a:cubicBezTo>
                  <a:cubicBezTo>
                    <a:pt x="756" y="1346"/>
                    <a:pt x="741" y="1350"/>
                    <a:pt x="725" y="1350"/>
                  </a:cubicBezTo>
                  <a:cubicBezTo>
                    <a:pt x="693" y="1350"/>
                    <a:pt x="656" y="1335"/>
                    <a:pt x="634" y="1335"/>
                  </a:cubicBezTo>
                  <a:cubicBezTo>
                    <a:pt x="601" y="1335"/>
                    <a:pt x="567" y="1335"/>
                    <a:pt x="501" y="1302"/>
                  </a:cubicBezTo>
                  <a:cubicBezTo>
                    <a:pt x="467" y="1302"/>
                    <a:pt x="434" y="1302"/>
                    <a:pt x="400" y="1335"/>
                  </a:cubicBezTo>
                  <a:cubicBezTo>
                    <a:pt x="367" y="1335"/>
                    <a:pt x="334" y="1368"/>
                    <a:pt x="334" y="1435"/>
                  </a:cubicBezTo>
                  <a:cubicBezTo>
                    <a:pt x="334" y="1468"/>
                    <a:pt x="367" y="1468"/>
                    <a:pt x="367" y="1502"/>
                  </a:cubicBezTo>
                  <a:cubicBezTo>
                    <a:pt x="400" y="1502"/>
                    <a:pt x="400" y="1502"/>
                    <a:pt x="400" y="1535"/>
                  </a:cubicBezTo>
                  <a:lnTo>
                    <a:pt x="434" y="1535"/>
                  </a:lnTo>
                  <a:cubicBezTo>
                    <a:pt x="501" y="1569"/>
                    <a:pt x="567" y="1602"/>
                    <a:pt x="667" y="1635"/>
                  </a:cubicBezTo>
                  <a:cubicBezTo>
                    <a:pt x="701" y="1635"/>
                    <a:pt x="734" y="1669"/>
                    <a:pt x="767" y="1735"/>
                  </a:cubicBezTo>
                  <a:cubicBezTo>
                    <a:pt x="767" y="1769"/>
                    <a:pt x="734" y="1835"/>
                    <a:pt x="701" y="1902"/>
                  </a:cubicBezTo>
                  <a:cubicBezTo>
                    <a:pt x="634" y="2069"/>
                    <a:pt x="501" y="2202"/>
                    <a:pt x="367" y="2302"/>
                  </a:cubicBezTo>
                  <a:cubicBezTo>
                    <a:pt x="267" y="2369"/>
                    <a:pt x="200" y="2402"/>
                    <a:pt x="100" y="2436"/>
                  </a:cubicBezTo>
                  <a:cubicBezTo>
                    <a:pt x="67" y="2436"/>
                    <a:pt x="34" y="2436"/>
                    <a:pt x="0" y="2469"/>
                  </a:cubicBezTo>
                  <a:cubicBezTo>
                    <a:pt x="0" y="2469"/>
                    <a:pt x="0" y="2503"/>
                    <a:pt x="0" y="2503"/>
                  </a:cubicBezTo>
                  <a:cubicBezTo>
                    <a:pt x="0" y="2503"/>
                    <a:pt x="0" y="2536"/>
                    <a:pt x="34" y="2569"/>
                  </a:cubicBezTo>
                  <a:cubicBezTo>
                    <a:pt x="34" y="2569"/>
                    <a:pt x="34" y="2569"/>
                    <a:pt x="67" y="2603"/>
                  </a:cubicBezTo>
                  <a:cubicBezTo>
                    <a:pt x="134" y="2636"/>
                    <a:pt x="234" y="2636"/>
                    <a:pt x="300" y="2669"/>
                  </a:cubicBezTo>
                  <a:cubicBezTo>
                    <a:pt x="367" y="2669"/>
                    <a:pt x="400" y="2703"/>
                    <a:pt x="434" y="2703"/>
                  </a:cubicBezTo>
                  <a:cubicBezTo>
                    <a:pt x="467" y="2703"/>
                    <a:pt x="467" y="2736"/>
                    <a:pt x="467" y="2736"/>
                  </a:cubicBezTo>
                  <a:cubicBezTo>
                    <a:pt x="467" y="2803"/>
                    <a:pt x="501" y="2836"/>
                    <a:pt x="501" y="2903"/>
                  </a:cubicBezTo>
                  <a:cubicBezTo>
                    <a:pt x="501" y="2903"/>
                    <a:pt x="534" y="2936"/>
                    <a:pt x="534" y="2936"/>
                  </a:cubicBezTo>
                  <a:lnTo>
                    <a:pt x="601" y="2936"/>
                  </a:lnTo>
                  <a:cubicBezTo>
                    <a:pt x="695" y="2913"/>
                    <a:pt x="789" y="2889"/>
                    <a:pt x="872" y="2889"/>
                  </a:cubicBezTo>
                  <a:cubicBezTo>
                    <a:pt x="906" y="2889"/>
                    <a:pt x="938" y="2893"/>
                    <a:pt x="968" y="2903"/>
                  </a:cubicBezTo>
                  <a:cubicBezTo>
                    <a:pt x="1101" y="2936"/>
                    <a:pt x="1201" y="3036"/>
                    <a:pt x="1334" y="3103"/>
                  </a:cubicBezTo>
                  <a:cubicBezTo>
                    <a:pt x="1401" y="3136"/>
                    <a:pt x="1501" y="3203"/>
                    <a:pt x="1601" y="3203"/>
                  </a:cubicBezTo>
                  <a:lnTo>
                    <a:pt x="1868" y="3203"/>
                  </a:lnTo>
                  <a:cubicBezTo>
                    <a:pt x="1935" y="3203"/>
                    <a:pt x="2002" y="3170"/>
                    <a:pt x="2035" y="3136"/>
                  </a:cubicBezTo>
                  <a:cubicBezTo>
                    <a:pt x="2168" y="3070"/>
                    <a:pt x="2302" y="2970"/>
                    <a:pt x="2402" y="2903"/>
                  </a:cubicBezTo>
                  <a:lnTo>
                    <a:pt x="2936" y="2903"/>
                  </a:lnTo>
                  <a:cubicBezTo>
                    <a:pt x="2936" y="2903"/>
                    <a:pt x="2936" y="2869"/>
                    <a:pt x="2936" y="2869"/>
                  </a:cubicBezTo>
                  <a:cubicBezTo>
                    <a:pt x="2969" y="2803"/>
                    <a:pt x="2969" y="2736"/>
                    <a:pt x="3002" y="2703"/>
                  </a:cubicBezTo>
                  <a:cubicBezTo>
                    <a:pt x="3002" y="2703"/>
                    <a:pt x="3036" y="2669"/>
                    <a:pt x="3069" y="2669"/>
                  </a:cubicBezTo>
                  <a:cubicBezTo>
                    <a:pt x="3136" y="2669"/>
                    <a:pt x="3236" y="2636"/>
                    <a:pt x="3303" y="2603"/>
                  </a:cubicBezTo>
                  <a:cubicBezTo>
                    <a:pt x="3336" y="2603"/>
                    <a:pt x="3369" y="2569"/>
                    <a:pt x="3403" y="2536"/>
                  </a:cubicBezTo>
                  <a:cubicBezTo>
                    <a:pt x="3436" y="2503"/>
                    <a:pt x="3436" y="2469"/>
                    <a:pt x="3403" y="2436"/>
                  </a:cubicBezTo>
                  <a:cubicBezTo>
                    <a:pt x="3336" y="2436"/>
                    <a:pt x="3303" y="2402"/>
                    <a:pt x="3269" y="2402"/>
                  </a:cubicBezTo>
                  <a:cubicBezTo>
                    <a:pt x="3102" y="2336"/>
                    <a:pt x="2936" y="2236"/>
                    <a:pt x="2836" y="2069"/>
                  </a:cubicBezTo>
                  <a:cubicBezTo>
                    <a:pt x="2769" y="2002"/>
                    <a:pt x="2702" y="1902"/>
                    <a:pt x="2669" y="1802"/>
                  </a:cubicBezTo>
                  <a:cubicBezTo>
                    <a:pt x="2669" y="1769"/>
                    <a:pt x="2669" y="1735"/>
                    <a:pt x="2669" y="1702"/>
                  </a:cubicBezTo>
                  <a:cubicBezTo>
                    <a:pt x="2702" y="1669"/>
                    <a:pt x="2769" y="1635"/>
                    <a:pt x="2836" y="1602"/>
                  </a:cubicBezTo>
                  <a:cubicBezTo>
                    <a:pt x="2902" y="1569"/>
                    <a:pt x="2969" y="1569"/>
                    <a:pt x="3036" y="1502"/>
                  </a:cubicBezTo>
                  <a:cubicBezTo>
                    <a:pt x="3069" y="1468"/>
                    <a:pt x="3069" y="1468"/>
                    <a:pt x="3069" y="1468"/>
                  </a:cubicBezTo>
                  <a:cubicBezTo>
                    <a:pt x="3069" y="1435"/>
                    <a:pt x="3102" y="1402"/>
                    <a:pt x="3069" y="1368"/>
                  </a:cubicBezTo>
                  <a:cubicBezTo>
                    <a:pt x="3069" y="1335"/>
                    <a:pt x="3036" y="1335"/>
                    <a:pt x="3002" y="1302"/>
                  </a:cubicBezTo>
                  <a:lnTo>
                    <a:pt x="2869" y="1302"/>
                  </a:lnTo>
                  <a:cubicBezTo>
                    <a:pt x="2836" y="1302"/>
                    <a:pt x="2802" y="1335"/>
                    <a:pt x="2769" y="1335"/>
                  </a:cubicBezTo>
                  <a:lnTo>
                    <a:pt x="2635" y="1335"/>
                  </a:lnTo>
                  <a:cubicBezTo>
                    <a:pt x="2635" y="1335"/>
                    <a:pt x="2635" y="1302"/>
                    <a:pt x="2635" y="1302"/>
                  </a:cubicBezTo>
                  <a:cubicBezTo>
                    <a:pt x="2635" y="1235"/>
                    <a:pt x="2635" y="1135"/>
                    <a:pt x="2635" y="1068"/>
                  </a:cubicBezTo>
                  <a:cubicBezTo>
                    <a:pt x="2635" y="935"/>
                    <a:pt x="2635" y="801"/>
                    <a:pt x="2635" y="701"/>
                  </a:cubicBezTo>
                  <a:cubicBezTo>
                    <a:pt x="2569" y="468"/>
                    <a:pt x="2435" y="301"/>
                    <a:pt x="2268" y="168"/>
                  </a:cubicBezTo>
                  <a:cubicBezTo>
                    <a:pt x="2135" y="67"/>
                    <a:pt x="2002" y="34"/>
                    <a:pt x="1835" y="34"/>
                  </a:cubicBezTo>
                  <a:cubicBezTo>
                    <a:pt x="1801" y="1"/>
                    <a:pt x="1735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013613" y="4117150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1368" y="1068"/>
                  </a:moveTo>
                  <a:cubicBezTo>
                    <a:pt x="1335" y="1068"/>
                    <a:pt x="1268" y="1101"/>
                    <a:pt x="1235" y="1134"/>
                  </a:cubicBezTo>
                  <a:cubicBezTo>
                    <a:pt x="1168" y="1168"/>
                    <a:pt x="1068" y="1301"/>
                    <a:pt x="1068" y="1535"/>
                  </a:cubicBezTo>
                  <a:cubicBezTo>
                    <a:pt x="1068" y="1768"/>
                    <a:pt x="1235" y="2002"/>
                    <a:pt x="1268" y="2002"/>
                  </a:cubicBezTo>
                  <a:cubicBezTo>
                    <a:pt x="1268" y="2035"/>
                    <a:pt x="1568" y="2535"/>
                    <a:pt x="2069" y="2736"/>
                  </a:cubicBezTo>
                  <a:cubicBezTo>
                    <a:pt x="2345" y="2834"/>
                    <a:pt x="2458" y="2863"/>
                    <a:pt x="2525" y="2863"/>
                  </a:cubicBezTo>
                  <a:cubicBezTo>
                    <a:pt x="2571" y="2863"/>
                    <a:pt x="2595" y="2849"/>
                    <a:pt x="2636" y="2836"/>
                  </a:cubicBezTo>
                  <a:cubicBezTo>
                    <a:pt x="2736" y="2836"/>
                    <a:pt x="2936" y="2736"/>
                    <a:pt x="2969" y="2636"/>
                  </a:cubicBezTo>
                  <a:cubicBezTo>
                    <a:pt x="3003" y="2502"/>
                    <a:pt x="3003" y="2402"/>
                    <a:pt x="3003" y="2402"/>
                  </a:cubicBezTo>
                  <a:cubicBezTo>
                    <a:pt x="2969" y="2369"/>
                    <a:pt x="2969" y="2369"/>
                    <a:pt x="2903" y="2335"/>
                  </a:cubicBezTo>
                  <a:cubicBezTo>
                    <a:pt x="2869" y="2302"/>
                    <a:pt x="2636" y="2202"/>
                    <a:pt x="2569" y="2202"/>
                  </a:cubicBezTo>
                  <a:cubicBezTo>
                    <a:pt x="2552" y="2185"/>
                    <a:pt x="2536" y="2177"/>
                    <a:pt x="2519" y="2177"/>
                  </a:cubicBezTo>
                  <a:cubicBezTo>
                    <a:pt x="2502" y="2177"/>
                    <a:pt x="2486" y="2185"/>
                    <a:pt x="2469" y="2202"/>
                  </a:cubicBezTo>
                  <a:cubicBezTo>
                    <a:pt x="2436" y="2269"/>
                    <a:pt x="2335" y="2369"/>
                    <a:pt x="2302" y="2402"/>
                  </a:cubicBezTo>
                  <a:cubicBezTo>
                    <a:pt x="2302" y="2419"/>
                    <a:pt x="2294" y="2427"/>
                    <a:pt x="2277" y="2427"/>
                  </a:cubicBezTo>
                  <a:cubicBezTo>
                    <a:pt x="2260" y="2427"/>
                    <a:pt x="2235" y="2419"/>
                    <a:pt x="2202" y="2402"/>
                  </a:cubicBezTo>
                  <a:cubicBezTo>
                    <a:pt x="2169" y="2369"/>
                    <a:pt x="2002" y="2335"/>
                    <a:pt x="1835" y="2169"/>
                  </a:cubicBezTo>
                  <a:cubicBezTo>
                    <a:pt x="1702" y="2035"/>
                    <a:pt x="1602" y="1902"/>
                    <a:pt x="1568" y="1835"/>
                  </a:cubicBezTo>
                  <a:cubicBezTo>
                    <a:pt x="1535" y="1802"/>
                    <a:pt x="1568" y="1768"/>
                    <a:pt x="1568" y="1735"/>
                  </a:cubicBezTo>
                  <a:cubicBezTo>
                    <a:pt x="1602" y="1735"/>
                    <a:pt x="1635" y="1702"/>
                    <a:pt x="1668" y="1668"/>
                  </a:cubicBezTo>
                  <a:cubicBezTo>
                    <a:pt x="1668" y="1635"/>
                    <a:pt x="1702" y="1635"/>
                    <a:pt x="1702" y="1601"/>
                  </a:cubicBezTo>
                  <a:cubicBezTo>
                    <a:pt x="1735" y="1568"/>
                    <a:pt x="1702" y="1535"/>
                    <a:pt x="1702" y="1501"/>
                  </a:cubicBezTo>
                  <a:cubicBezTo>
                    <a:pt x="1668" y="1468"/>
                    <a:pt x="1602" y="1235"/>
                    <a:pt x="1568" y="1168"/>
                  </a:cubicBezTo>
                  <a:cubicBezTo>
                    <a:pt x="1502" y="1068"/>
                    <a:pt x="1468" y="1068"/>
                    <a:pt x="1435" y="1068"/>
                  </a:cubicBezTo>
                  <a:close/>
                  <a:moveTo>
                    <a:pt x="2002" y="334"/>
                  </a:moveTo>
                  <a:cubicBezTo>
                    <a:pt x="2903" y="334"/>
                    <a:pt x="3670" y="1068"/>
                    <a:pt x="3670" y="1968"/>
                  </a:cubicBezTo>
                  <a:cubicBezTo>
                    <a:pt x="3670" y="2836"/>
                    <a:pt x="2936" y="3570"/>
                    <a:pt x="2035" y="3570"/>
                  </a:cubicBezTo>
                  <a:cubicBezTo>
                    <a:pt x="1702" y="3570"/>
                    <a:pt x="1368" y="3469"/>
                    <a:pt x="1135" y="3303"/>
                  </a:cubicBezTo>
                  <a:lnTo>
                    <a:pt x="501" y="3503"/>
                  </a:lnTo>
                  <a:lnTo>
                    <a:pt x="701" y="2902"/>
                  </a:lnTo>
                  <a:cubicBezTo>
                    <a:pt x="501" y="2636"/>
                    <a:pt x="367" y="2302"/>
                    <a:pt x="367" y="1968"/>
                  </a:cubicBezTo>
                  <a:cubicBezTo>
                    <a:pt x="367" y="1068"/>
                    <a:pt x="1101" y="334"/>
                    <a:pt x="2002" y="334"/>
                  </a:cubicBezTo>
                  <a:close/>
                  <a:moveTo>
                    <a:pt x="2002" y="0"/>
                  </a:moveTo>
                  <a:cubicBezTo>
                    <a:pt x="934" y="0"/>
                    <a:pt x="67" y="868"/>
                    <a:pt x="67" y="1935"/>
                  </a:cubicBezTo>
                  <a:cubicBezTo>
                    <a:pt x="67" y="2302"/>
                    <a:pt x="167" y="2669"/>
                    <a:pt x="334" y="2936"/>
                  </a:cubicBezTo>
                  <a:lnTo>
                    <a:pt x="0" y="3970"/>
                  </a:lnTo>
                  <a:lnTo>
                    <a:pt x="1068" y="3636"/>
                  </a:lnTo>
                  <a:cubicBezTo>
                    <a:pt x="1368" y="3803"/>
                    <a:pt x="1668" y="3870"/>
                    <a:pt x="2002" y="3870"/>
                  </a:cubicBezTo>
                  <a:cubicBezTo>
                    <a:pt x="3103" y="3870"/>
                    <a:pt x="3970" y="3036"/>
                    <a:pt x="3970" y="1968"/>
                  </a:cubicBezTo>
                  <a:cubicBezTo>
                    <a:pt x="3970" y="901"/>
                    <a:pt x="3103" y="0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5096538" y="4397350"/>
              <a:ext cx="98425" cy="99250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334" y="1034"/>
                  </a:moveTo>
                  <a:cubicBezTo>
                    <a:pt x="1301" y="1034"/>
                    <a:pt x="1268" y="1068"/>
                    <a:pt x="1201" y="1101"/>
                  </a:cubicBezTo>
                  <a:cubicBezTo>
                    <a:pt x="1168" y="1168"/>
                    <a:pt x="1034" y="1268"/>
                    <a:pt x="1034" y="1501"/>
                  </a:cubicBezTo>
                  <a:cubicBezTo>
                    <a:pt x="1034" y="1735"/>
                    <a:pt x="1234" y="1968"/>
                    <a:pt x="1234" y="2002"/>
                  </a:cubicBezTo>
                  <a:cubicBezTo>
                    <a:pt x="1268" y="2035"/>
                    <a:pt x="1568" y="2502"/>
                    <a:pt x="2068" y="2702"/>
                  </a:cubicBezTo>
                  <a:cubicBezTo>
                    <a:pt x="2348" y="2822"/>
                    <a:pt x="2461" y="2846"/>
                    <a:pt x="2527" y="2846"/>
                  </a:cubicBezTo>
                  <a:cubicBezTo>
                    <a:pt x="2571" y="2846"/>
                    <a:pt x="2595" y="2836"/>
                    <a:pt x="2635" y="2836"/>
                  </a:cubicBezTo>
                  <a:cubicBezTo>
                    <a:pt x="2702" y="2802"/>
                    <a:pt x="2902" y="2702"/>
                    <a:pt x="2936" y="2602"/>
                  </a:cubicBezTo>
                  <a:cubicBezTo>
                    <a:pt x="3002" y="2502"/>
                    <a:pt x="3002" y="2402"/>
                    <a:pt x="3002" y="2369"/>
                  </a:cubicBezTo>
                  <a:cubicBezTo>
                    <a:pt x="2969" y="2369"/>
                    <a:pt x="2936" y="2335"/>
                    <a:pt x="2902" y="2335"/>
                  </a:cubicBezTo>
                  <a:cubicBezTo>
                    <a:pt x="2836" y="2302"/>
                    <a:pt x="2602" y="2169"/>
                    <a:pt x="2569" y="2169"/>
                  </a:cubicBezTo>
                  <a:cubicBezTo>
                    <a:pt x="2555" y="2155"/>
                    <a:pt x="2541" y="2147"/>
                    <a:pt x="2527" y="2147"/>
                  </a:cubicBezTo>
                  <a:cubicBezTo>
                    <a:pt x="2508" y="2147"/>
                    <a:pt x="2488" y="2163"/>
                    <a:pt x="2469" y="2202"/>
                  </a:cubicBezTo>
                  <a:cubicBezTo>
                    <a:pt x="2435" y="2235"/>
                    <a:pt x="2335" y="2335"/>
                    <a:pt x="2302" y="2369"/>
                  </a:cubicBezTo>
                  <a:cubicBezTo>
                    <a:pt x="2268" y="2402"/>
                    <a:pt x="2268" y="2402"/>
                    <a:pt x="2202" y="2402"/>
                  </a:cubicBezTo>
                  <a:cubicBezTo>
                    <a:pt x="2168" y="2369"/>
                    <a:pt x="2002" y="2302"/>
                    <a:pt x="1835" y="2135"/>
                  </a:cubicBezTo>
                  <a:cubicBezTo>
                    <a:pt x="1668" y="2035"/>
                    <a:pt x="1568" y="1868"/>
                    <a:pt x="1568" y="1835"/>
                  </a:cubicBezTo>
                  <a:cubicBezTo>
                    <a:pt x="1535" y="1768"/>
                    <a:pt x="1535" y="1735"/>
                    <a:pt x="1568" y="1735"/>
                  </a:cubicBezTo>
                  <a:cubicBezTo>
                    <a:pt x="1601" y="1702"/>
                    <a:pt x="1635" y="1668"/>
                    <a:pt x="1635" y="1635"/>
                  </a:cubicBezTo>
                  <a:cubicBezTo>
                    <a:pt x="1668" y="1601"/>
                    <a:pt x="1668" y="1601"/>
                    <a:pt x="1701" y="1568"/>
                  </a:cubicBezTo>
                  <a:cubicBezTo>
                    <a:pt x="1701" y="1535"/>
                    <a:pt x="1701" y="1501"/>
                    <a:pt x="1701" y="1468"/>
                  </a:cubicBezTo>
                  <a:cubicBezTo>
                    <a:pt x="1668" y="1468"/>
                    <a:pt x="1568" y="1235"/>
                    <a:pt x="1535" y="1134"/>
                  </a:cubicBezTo>
                  <a:cubicBezTo>
                    <a:pt x="1515" y="1074"/>
                    <a:pt x="1495" y="1062"/>
                    <a:pt x="1475" y="1062"/>
                  </a:cubicBezTo>
                  <a:cubicBezTo>
                    <a:pt x="1461" y="1062"/>
                    <a:pt x="1448" y="1068"/>
                    <a:pt x="1435" y="1068"/>
                  </a:cubicBezTo>
                  <a:cubicBezTo>
                    <a:pt x="1401" y="1068"/>
                    <a:pt x="1368" y="1034"/>
                    <a:pt x="1334" y="1034"/>
                  </a:cubicBezTo>
                  <a:close/>
                  <a:moveTo>
                    <a:pt x="2002" y="301"/>
                  </a:moveTo>
                  <a:cubicBezTo>
                    <a:pt x="2902" y="301"/>
                    <a:pt x="3636" y="1034"/>
                    <a:pt x="3636" y="1935"/>
                  </a:cubicBezTo>
                  <a:cubicBezTo>
                    <a:pt x="3636" y="2836"/>
                    <a:pt x="2902" y="3536"/>
                    <a:pt x="2002" y="3536"/>
                  </a:cubicBezTo>
                  <a:cubicBezTo>
                    <a:pt x="1668" y="3536"/>
                    <a:pt x="1368" y="3469"/>
                    <a:pt x="1101" y="3269"/>
                  </a:cubicBezTo>
                  <a:lnTo>
                    <a:pt x="467" y="3469"/>
                  </a:lnTo>
                  <a:lnTo>
                    <a:pt x="667" y="2869"/>
                  </a:lnTo>
                  <a:cubicBezTo>
                    <a:pt x="501" y="2602"/>
                    <a:pt x="367" y="2269"/>
                    <a:pt x="367" y="1935"/>
                  </a:cubicBezTo>
                  <a:cubicBezTo>
                    <a:pt x="367" y="1034"/>
                    <a:pt x="1101" y="301"/>
                    <a:pt x="2002" y="301"/>
                  </a:cubicBezTo>
                  <a:close/>
                  <a:moveTo>
                    <a:pt x="2002" y="0"/>
                  </a:moveTo>
                  <a:cubicBezTo>
                    <a:pt x="934" y="0"/>
                    <a:pt x="67" y="868"/>
                    <a:pt x="67" y="1935"/>
                  </a:cubicBezTo>
                  <a:cubicBezTo>
                    <a:pt x="67" y="2302"/>
                    <a:pt x="167" y="2636"/>
                    <a:pt x="334" y="2936"/>
                  </a:cubicBezTo>
                  <a:lnTo>
                    <a:pt x="0" y="3970"/>
                  </a:lnTo>
                  <a:lnTo>
                    <a:pt x="1068" y="3603"/>
                  </a:lnTo>
                  <a:cubicBezTo>
                    <a:pt x="1334" y="3770"/>
                    <a:pt x="1668" y="3870"/>
                    <a:pt x="2002" y="3870"/>
                  </a:cubicBezTo>
                  <a:cubicBezTo>
                    <a:pt x="3069" y="3870"/>
                    <a:pt x="3936" y="3002"/>
                    <a:pt x="3936" y="1935"/>
                  </a:cubicBezTo>
                  <a:cubicBezTo>
                    <a:pt x="3936" y="868"/>
                    <a:pt x="3069" y="0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6023013" y="193057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369" y="1035"/>
                  </a:moveTo>
                  <a:cubicBezTo>
                    <a:pt x="1335" y="1035"/>
                    <a:pt x="1269" y="1068"/>
                    <a:pt x="1235" y="1101"/>
                  </a:cubicBezTo>
                  <a:cubicBezTo>
                    <a:pt x="1168" y="1168"/>
                    <a:pt x="1068" y="1268"/>
                    <a:pt x="1068" y="1502"/>
                  </a:cubicBezTo>
                  <a:cubicBezTo>
                    <a:pt x="1068" y="1735"/>
                    <a:pt x="1235" y="1969"/>
                    <a:pt x="1269" y="2002"/>
                  </a:cubicBezTo>
                  <a:cubicBezTo>
                    <a:pt x="1269" y="2035"/>
                    <a:pt x="1569" y="2502"/>
                    <a:pt x="2069" y="2703"/>
                  </a:cubicBezTo>
                  <a:cubicBezTo>
                    <a:pt x="2349" y="2823"/>
                    <a:pt x="2461" y="2847"/>
                    <a:pt x="2528" y="2847"/>
                  </a:cubicBezTo>
                  <a:cubicBezTo>
                    <a:pt x="2572" y="2847"/>
                    <a:pt x="2596" y="2836"/>
                    <a:pt x="2636" y="2836"/>
                  </a:cubicBezTo>
                  <a:cubicBezTo>
                    <a:pt x="2736" y="2803"/>
                    <a:pt x="2936" y="2703"/>
                    <a:pt x="2970" y="2603"/>
                  </a:cubicBezTo>
                  <a:cubicBezTo>
                    <a:pt x="3003" y="2502"/>
                    <a:pt x="3003" y="2402"/>
                    <a:pt x="3003" y="2369"/>
                  </a:cubicBezTo>
                  <a:cubicBezTo>
                    <a:pt x="2970" y="2336"/>
                    <a:pt x="2970" y="2336"/>
                    <a:pt x="2903" y="2336"/>
                  </a:cubicBezTo>
                  <a:cubicBezTo>
                    <a:pt x="2870" y="2302"/>
                    <a:pt x="2636" y="2169"/>
                    <a:pt x="2569" y="2169"/>
                  </a:cubicBezTo>
                  <a:cubicBezTo>
                    <a:pt x="2556" y="2155"/>
                    <a:pt x="2542" y="2147"/>
                    <a:pt x="2528" y="2147"/>
                  </a:cubicBezTo>
                  <a:cubicBezTo>
                    <a:pt x="2508" y="2147"/>
                    <a:pt x="2489" y="2163"/>
                    <a:pt x="2469" y="2202"/>
                  </a:cubicBezTo>
                  <a:cubicBezTo>
                    <a:pt x="2436" y="2236"/>
                    <a:pt x="2336" y="2336"/>
                    <a:pt x="2336" y="2369"/>
                  </a:cubicBezTo>
                  <a:cubicBezTo>
                    <a:pt x="2303" y="2402"/>
                    <a:pt x="2269" y="2402"/>
                    <a:pt x="2203" y="2402"/>
                  </a:cubicBezTo>
                  <a:cubicBezTo>
                    <a:pt x="2169" y="2369"/>
                    <a:pt x="2002" y="2302"/>
                    <a:pt x="1836" y="2169"/>
                  </a:cubicBezTo>
                  <a:cubicBezTo>
                    <a:pt x="1702" y="2035"/>
                    <a:pt x="1602" y="1869"/>
                    <a:pt x="1569" y="1835"/>
                  </a:cubicBezTo>
                  <a:cubicBezTo>
                    <a:pt x="1535" y="1769"/>
                    <a:pt x="1569" y="1735"/>
                    <a:pt x="1602" y="1735"/>
                  </a:cubicBezTo>
                  <a:cubicBezTo>
                    <a:pt x="1602" y="1702"/>
                    <a:pt x="1635" y="1669"/>
                    <a:pt x="1669" y="1635"/>
                  </a:cubicBezTo>
                  <a:cubicBezTo>
                    <a:pt x="1669" y="1602"/>
                    <a:pt x="1702" y="1602"/>
                    <a:pt x="1702" y="1568"/>
                  </a:cubicBezTo>
                  <a:cubicBezTo>
                    <a:pt x="1736" y="1535"/>
                    <a:pt x="1702" y="1502"/>
                    <a:pt x="1702" y="1468"/>
                  </a:cubicBezTo>
                  <a:cubicBezTo>
                    <a:pt x="1702" y="1468"/>
                    <a:pt x="1602" y="1235"/>
                    <a:pt x="1569" y="1135"/>
                  </a:cubicBezTo>
                  <a:cubicBezTo>
                    <a:pt x="1529" y="1075"/>
                    <a:pt x="1501" y="1063"/>
                    <a:pt x="1477" y="1063"/>
                  </a:cubicBezTo>
                  <a:cubicBezTo>
                    <a:pt x="1462" y="1063"/>
                    <a:pt x="1449" y="1068"/>
                    <a:pt x="1435" y="1068"/>
                  </a:cubicBezTo>
                  <a:cubicBezTo>
                    <a:pt x="1402" y="1068"/>
                    <a:pt x="1402" y="1035"/>
                    <a:pt x="1369" y="1035"/>
                  </a:cubicBezTo>
                  <a:close/>
                  <a:moveTo>
                    <a:pt x="2002" y="301"/>
                  </a:moveTo>
                  <a:cubicBezTo>
                    <a:pt x="2903" y="301"/>
                    <a:pt x="3637" y="1035"/>
                    <a:pt x="3670" y="1935"/>
                  </a:cubicBezTo>
                  <a:cubicBezTo>
                    <a:pt x="3670" y="2803"/>
                    <a:pt x="2936" y="3537"/>
                    <a:pt x="2036" y="3537"/>
                  </a:cubicBezTo>
                  <a:cubicBezTo>
                    <a:pt x="1702" y="3537"/>
                    <a:pt x="1369" y="3436"/>
                    <a:pt x="1135" y="3270"/>
                  </a:cubicBezTo>
                  <a:lnTo>
                    <a:pt x="501" y="3470"/>
                  </a:lnTo>
                  <a:lnTo>
                    <a:pt x="501" y="3470"/>
                  </a:lnTo>
                  <a:lnTo>
                    <a:pt x="701" y="2869"/>
                  </a:lnTo>
                  <a:cubicBezTo>
                    <a:pt x="501" y="2603"/>
                    <a:pt x="368" y="2269"/>
                    <a:pt x="368" y="1935"/>
                  </a:cubicBezTo>
                  <a:cubicBezTo>
                    <a:pt x="368" y="1035"/>
                    <a:pt x="1102" y="301"/>
                    <a:pt x="2002" y="301"/>
                  </a:cubicBezTo>
                  <a:close/>
                  <a:moveTo>
                    <a:pt x="2002" y="1"/>
                  </a:moveTo>
                  <a:cubicBezTo>
                    <a:pt x="935" y="1"/>
                    <a:pt x="68" y="868"/>
                    <a:pt x="68" y="1935"/>
                  </a:cubicBezTo>
                  <a:cubicBezTo>
                    <a:pt x="68" y="2302"/>
                    <a:pt x="168" y="2636"/>
                    <a:pt x="335" y="2936"/>
                  </a:cubicBezTo>
                  <a:lnTo>
                    <a:pt x="1" y="3970"/>
                  </a:lnTo>
                  <a:lnTo>
                    <a:pt x="1068" y="3637"/>
                  </a:lnTo>
                  <a:cubicBezTo>
                    <a:pt x="1335" y="3770"/>
                    <a:pt x="1669" y="3870"/>
                    <a:pt x="2002" y="3870"/>
                  </a:cubicBezTo>
                  <a:cubicBezTo>
                    <a:pt x="3103" y="3870"/>
                    <a:pt x="3970" y="3003"/>
                    <a:pt x="3970" y="1935"/>
                  </a:cubicBezTo>
                  <a:cubicBezTo>
                    <a:pt x="3970" y="868"/>
                    <a:pt x="3103" y="1"/>
                    <a:pt x="2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5935463" y="2369225"/>
              <a:ext cx="98425" cy="99250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335" y="1068"/>
                  </a:moveTo>
                  <a:cubicBezTo>
                    <a:pt x="1301" y="1068"/>
                    <a:pt x="1268" y="1068"/>
                    <a:pt x="1235" y="1135"/>
                  </a:cubicBezTo>
                  <a:cubicBezTo>
                    <a:pt x="1168" y="1168"/>
                    <a:pt x="1068" y="1302"/>
                    <a:pt x="1068" y="1535"/>
                  </a:cubicBezTo>
                  <a:cubicBezTo>
                    <a:pt x="1068" y="1769"/>
                    <a:pt x="1235" y="1969"/>
                    <a:pt x="1235" y="2002"/>
                  </a:cubicBezTo>
                  <a:cubicBezTo>
                    <a:pt x="1268" y="2035"/>
                    <a:pt x="1568" y="2536"/>
                    <a:pt x="2069" y="2736"/>
                  </a:cubicBezTo>
                  <a:cubicBezTo>
                    <a:pt x="2328" y="2829"/>
                    <a:pt x="2443" y="2849"/>
                    <a:pt x="2512" y="2849"/>
                  </a:cubicBezTo>
                  <a:cubicBezTo>
                    <a:pt x="2566" y="2849"/>
                    <a:pt x="2591" y="2836"/>
                    <a:pt x="2636" y="2836"/>
                  </a:cubicBezTo>
                  <a:cubicBezTo>
                    <a:pt x="2702" y="2836"/>
                    <a:pt x="2903" y="2736"/>
                    <a:pt x="2936" y="2602"/>
                  </a:cubicBezTo>
                  <a:cubicBezTo>
                    <a:pt x="3003" y="2502"/>
                    <a:pt x="3003" y="2402"/>
                    <a:pt x="3003" y="2402"/>
                  </a:cubicBezTo>
                  <a:cubicBezTo>
                    <a:pt x="2969" y="2369"/>
                    <a:pt x="2936" y="2369"/>
                    <a:pt x="2903" y="2336"/>
                  </a:cubicBezTo>
                  <a:cubicBezTo>
                    <a:pt x="2836" y="2302"/>
                    <a:pt x="2602" y="2202"/>
                    <a:pt x="2569" y="2202"/>
                  </a:cubicBezTo>
                  <a:cubicBezTo>
                    <a:pt x="2552" y="2185"/>
                    <a:pt x="2536" y="2177"/>
                    <a:pt x="2519" y="2177"/>
                  </a:cubicBezTo>
                  <a:cubicBezTo>
                    <a:pt x="2502" y="2177"/>
                    <a:pt x="2486" y="2185"/>
                    <a:pt x="2469" y="2202"/>
                  </a:cubicBezTo>
                  <a:cubicBezTo>
                    <a:pt x="2436" y="2269"/>
                    <a:pt x="2335" y="2369"/>
                    <a:pt x="2302" y="2402"/>
                  </a:cubicBezTo>
                  <a:cubicBezTo>
                    <a:pt x="2285" y="2419"/>
                    <a:pt x="2277" y="2427"/>
                    <a:pt x="2265" y="2427"/>
                  </a:cubicBezTo>
                  <a:cubicBezTo>
                    <a:pt x="2252" y="2427"/>
                    <a:pt x="2235" y="2419"/>
                    <a:pt x="2202" y="2402"/>
                  </a:cubicBezTo>
                  <a:cubicBezTo>
                    <a:pt x="2169" y="2369"/>
                    <a:pt x="2002" y="2336"/>
                    <a:pt x="1835" y="2169"/>
                  </a:cubicBezTo>
                  <a:cubicBezTo>
                    <a:pt x="1668" y="2035"/>
                    <a:pt x="1568" y="1902"/>
                    <a:pt x="1568" y="1835"/>
                  </a:cubicBezTo>
                  <a:cubicBezTo>
                    <a:pt x="1535" y="1802"/>
                    <a:pt x="1535" y="1769"/>
                    <a:pt x="1568" y="1735"/>
                  </a:cubicBezTo>
                  <a:cubicBezTo>
                    <a:pt x="1602" y="1735"/>
                    <a:pt x="1635" y="1702"/>
                    <a:pt x="1635" y="1668"/>
                  </a:cubicBezTo>
                  <a:cubicBezTo>
                    <a:pt x="1668" y="1635"/>
                    <a:pt x="1668" y="1635"/>
                    <a:pt x="1702" y="1602"/>
                  </a:cubicBezTo>
                  <a:cubicBezTo>
                    <a:pt x="1702" y="1568"/>
                    <a:pt x="1702" y="1535"/>
                    <a:pt x="1702" y="1502"/>
                  </a:cubicBezTo>
                  <a:cubicBezTo>
                    <a:pt x="1668" y="1468"/>
                    <a:pt x="1568" y="1235"/>
                    <a:pt x="1535" y="1168"/>
                  </a:cubicBezTo>
                  <a:cubicBezTo>
                    <a:pt x="1502" y="1068"/>
                    <a:pt x="1468" y="1068"/>
                    <a:pt x="1435" y="1068"/>
                  </a:cubicBezTo>
                  <a:close/>
                  <a:moveTo>
                    <a:pt x="2002" y="334"/>
                  </a:moveTo>
                  <a:cubicBezTo>
                    <a:pt x="2903" y="334"/>
                    <a:pt x="3636" y="1068"/>
                    <a:pt x="3636" y="1935"/>
                  </a:cubicBezTo>
                  <a:cubicBezTo>
                    <a:pt x="3636" y="2836"/>
                    <a:pt x="2903" y="3570"/>
                    <a:pt x="2002" y="3570"/>
                  </a:cubicBezTo>
                  <a:cubicBezTo>
                    <a:pt x="1668" y="3570"/>
                    <a:pt x="1368" y="3470"/>
                    <a:pt x="1101" y="3303"/>
                  </a:cubicBezTo>
                  <a:lnTo>
                    <a:pt x="467" y="3503"/>
                  </a:lnTo>
                  <a:lnTo>
                    <a:pt x="668" y="2903"/>
                  </a:lnTo>
                  <a:cubicBezTo>
                    <a:pt x="501" y="2636"/>
                    <a:pt x="367" y="2302"/>
                    <a:pt x="367" y="1935"/>
                  </a:cubicBezTo>
                  <a:cubicBezTo>
                    <a:pt x="367" y="1068"/>
                    <a:pt x="1101" y="334"/>
                    <a:pt x="2002" y="334"/>
                  </a:cubicBezTo>
                  <a:close/>
                  <a:moveTo>
                    <a:pt x="2002" y="1"/>
                  </a:moveTo>
                  <a:cubicBezTo>
                    <a:pt x="934" y="1"/>
                    <a:pt x="67" y="868"/>
                    <a:pt x="67" y="1935"/>
                  </a:cubicBezTo>
                  <a:cubicBezTo>
                    <a:pt x="67" y="2302"/>
                    <a:pt x="167" y="2636"/>
                    <a:pt x="334" y="2936"/>
                  </a:cubicBezTo>
                  <a:lnTo>
                    <a:pt x="0" y="3970"/>
                  </a:lnTo>
                  <a:lnTo>
                    <a:pt x="1068" y="3637"/>
                  </a:lnTo>
                  <a:cubicBezTo>
                    <a:pt x="1335" y="3803"/>
                    <a:pt x="1668" y="3870"/>
                    <a:pt x="2002" y="3870"/>
                  </a:cubicBezTo>
                  <a:cubicBezTo>
                    <a:pt x="3069" y="3870"/>
                    <a:pt x="3937" y="3003"/>
                    <a:pt x="3937" y="1935"/>
                  </a:cubicBezTo>
                  <a:cubicBezTo>
                    <a:pt x="3937" y="868"/>
                    <a:pt x="3069" y="1"/>
                    <a:pt x="2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466788" y="3423325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477" y="1062"/>
                  </a:moveTo>
                  <a:cubicBezTo>
                    <a:pt x="1462" y="1062"/>
                    <a:pt x="1448" y="1068"/>
                    <a:pt x="1435" y="1068"/>
                  </a:cubicBezTo>
                  <a:lnTo>
                    <a:pt x="1368" y="1068"/>
                  </a:lnTo>
                  <a:cubicBezTo>
                    <a:pt x="1335" y="1068"/>
                    <a:pt x="1268" y="1068"/>
                    <a:pt x="1235" y="1101"/>
                  </a:cubicBezTo>
                  <a:cubicBezTo>
                    <a:pt x="1168" y="1168"/>
                    <a:pt x="1068" y="1268"/>
                    <a:pt x="1068" y="1501"/>
                  </a:cubicBezTo>
                  <a:cubicBezTo>
                    <a:pt x="1068" y="1735"/>
                    <a:pt x="1235" y="1968"/>
                    <a:pt x="1268" y="2002"/>
                  </a:cubicBezTo>
                  <a:cubicBezTo>
                    <a:pt x="1268" y="2035"/>
                    <a:pt x="1602" y="2535"/>
                    <a:pt x="2069" y="2702"/>
                  </a:cubicBezTo>
                  <a:cubicBezTo>
                    <a:pt x="2369" y="2822"/>
                    <a:pt x="2489" y="2846"/>
                    <a:pt x="2552" y="2846"/>
                  </a:cubicBezTo>
                  <a:cubicBezTo>
                    <a:pt x="2593" y="2846"/>
                    <a:pt x="2609" y="2835"/>
                    <a:pt x="2636" y="2835"/>
                  </a:cubicBezTo>
                  <a:cubicBezTo>
                    <a:pt x="2736" y="2835"/>
                    <a:pt x="2936" y="2702"/>
                    <a:pt x="2970" y="2602"/>
                  </a:cubicBezTo>
                  <a:cubicBezTo>
                    <a:pt x="3003" y="2502"/>
                    <a:pt x="3003" y="2402"/>
                    <a:pt x="3003" y="2368"/>
                  </a:cubicBezTo>
                  <a:cubicBezTo>
                    <a:pt x="2970" y="2368"/>
                    <a:pt x="2970" y="2335"/>
                    <a:pt x="2903" y="2335"/>
                  </a:cubicBezTo>
                  <a:cubicBezTo>
                    <a:pt x="2869" y="2302"/>
                    <a:pt x="2636" y="2202"/>
                    <a:pt x="2569" y="2168"/>
                  </a:cubicBezTo>
                  <a:cubicBezTo>
                    <a:pt x="2553" y="2168"/>
                    <a:pt x="2536" y="2160"/>
                    <a:pt x="2519" y="2160"/>
                  </a:cubicBezTo>
                  <a:cubicBezTo>
                    <a:pt x="2503" y="2160"/>
                    <a:pt x="2486" y="2168"/>
                    <a:pt x="2469" y="2202"/>
                  </a:cubicBezTo>
                  <a:cubicBezTo>
                    <a:pt x="2436" y="2235"/>
                    <a:pt x="2336" y="2368"/>
                    <a:pt x="2336" y="2368"/>
                  </a:cubicBezTo>
                  <a:cubicBezTo>
                    <a:pt x="2312" y="2392"/>
                    <a:pt x="2289" y="2416"/>
                    <a:pt x="2253" y="2416"/>
                  </a:cubicBezTo>
                  <a:cubicBezTo>
                    <a:pt x="2239" y="2416"/>
                    <a:pt x="2222" y="2412"/>
                    <a:pt x="2202" y="2402"/>
                  </a:cubicBezTo>
                  <a:cubicBezTo>
                    <a:pt x="2169" y="2368"/>
                    <a:pt x="2002" y="2335"/>
                    <a:pt x="1835" y="2168"/>
                  </a:cubicBezTo>
                  <a:cubicBezTo>
                    <a:pt x="1702" y="2035"/>
                    <a:pt x="1602" y="1868"/>
                    <a:pt x="1569" y="1835"/>
                  </a:cubicBezTo>
                  <a:cubicBezTo>
                    <a:pt x="1535" y="1801"/>
                    <a:pt x="1569" y="1768"/>
                    <a:pt x="1602" y="1735"/>
                  </a:cubicBezTo>
                  <a:cubicBezTo>
                    <a:pt x="1602" y="1701"/>
                    <a:pt x="1635" y="1668"/>
                    <a:pt x="1669" y="1668"/>
                  </a:cubicBezTo>
                  <a:cubicBezTo>
                    <a:pt x="1702" y="1635"/>
                    <a:pt x="1702" y="1601"/>
                    <a:pt x="1702" y="1568"/>
                  </a:cubicBezTo>
                  <a:cubicBezTo>
                    <a:pt x="1735" y="1535"/>
                    <a:pt x="1702" y="1501"/>
                    <a:pt x="1702" y="1501"/>
                  </a:cubicBezTo>
                  <a:cubicBezTo>
                    <a:pt x="1702" y="1468"/>
                    <a:pt x="1602" y="1234"/>
                    <a:pt x="1569" y="1134"/>
                  </a:cubicBezTo>
                  <a:cubicBezTo>
                    <a:pt x="1528" y="1074"/>
                    <a:pt x="1500" y="1062"/>
                    <a:pt x="1477" y="1062"/>
                  </a:cubicBezTo>
                  <a:close/>
                  <a:moveTo>
                    <a:pt x="2002" y="300"/>
                  </a:moveTo>
                  <a:cubicBezTo>
                    <a:pt x="2903" y="300"/>
                    <a:pt x="3670" y="1034"/>
                    <a:pt x="3670" y="1935"/>
                  </a:cubicBezTo>
                  <a:cubicBezTo>
                    <a:pt x="3670" y="2835"/>
                    <a:pt x="2936" y="3569"/>
                    <a:pt x="2036" y="3569"/>
                  </a:cubicBezTo>
                  <a:cubicBezTo>
                    <a:pt x="1702" y="3569"/>
                    <a:pt x="1368" y="3469"/>
                    <a:pt x="1135" y="3302"/>
                  </a:cubicBezTo>
                  <a:lnTo>
                    <a:pt x="501" y="3503"/>
                  </a:lnTo>
                  <a:lnTo>
                    <a:pt x="701" y="2902"/>
                  </a:lnTo>
                  <a:cubicBezTo>
                    <a:pt x="501" y="2635"/>
                    <a:pt x="368" y="2302"/>
                    <a:pt x="368" y="1935"/>
                  </a:cubicBezTo>
                  <a:cubicBezTo>
                    <a:pt x="368" y="1034"/>
                    <a:pt x="1102" y="300"/>
                    <a:pt x="2002" y="300"/>
                  </a:cubicBezTo>
                  <a:close/>
                  <a:moveTo>
                    <a:pt x="2002" y="0"/>
                  </a:moveTo>
                  <a:cubicBezTo>
                    <a:pt x="935" y="0"/>
                    <a:pt x="67" y="867"/>
                    <a:pt x="67" y="1935"/>
                  </a:cubicBezTo>
                  <a:cubicBezTo>
                    <a:pt x="67" y="2302"/>
                    <a:pt x="168" y="2635"/>
                    <a:pt x="334" y="2936"/>
                  </a:cubicBezTo>
                  <a:lnTo>
                    <a:pt x="1" y="3970"/>
                  </a:lnTo>
                  <a:lnTo>
                    <a:pt x="1068" y="3636"/>
                  </a:lnTo>
                  <a:cubicBezTo>
                    <a:pt x="1335" y="3769"/>
                    <a:pt x="1669" y="3870"/>
                    <a:pt x="2002" y="3870"/>
                  </a:cubicBezTo>
                  <a:cubicBezTo>
                    <a:pt x="3103" y="3870"/>
                    <a:pt x="3970" y="3002"/>
                    <a:pt x="3970" y="1935"/>
                  </a:cubicBezTo>
                  <a:cubicBezTo>
                    <a:pt x="3970" y="867"/>
                    <a:pt x="3103" y="0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684563" y="3757725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368" y="1068"/>
                  </a:moveTo>
                  <a:cubicBezTo>
                    <a:pt x="1335" y="1068"/>
                    <a:pt x="1268" y="1068"/>
                    <a:pt x="1235" y="1134"/>
                  </a:cubicBezTo>
                  <a:cubicBezTo>
                    <a:pt x="1202" y="1168"/>
                    <a:pt x="1068" y="1301"/>
                    <a:pt x="1068" y="1535"/>
                  </a:cubicBezTo>
                  <a:cubicBezTo>
                    <a:pt x="1068" y="1768"/>
                    <a:pt x="1235" y="1968"/>
                    <a:pt x="1268" y="2002"/>
                  </a:cubicBezTo>
                  <a:cubicBezTo>
                    <a:pt x="1302" y="2035"/>
                    <a:pt x="1602" y="2535"/>
                    <a:pt x="2069" y="2736"/>
                  </a:cubicBezTo>
                  <a:cubicBezTo>
                    <a:pt x="2347" y="2828"/>
                    <a:pt x="2470" y="2849"/>
                    <a:pt x="2537" y="2849"/>
                  </a:cubicBezTo>
                  <a:cubicBezTo>
                    <a:pt x="2590" y="2849"/>
                    <a:pt x="2606" y="2836"/>
                    <a:pt x="2636" y="2836"/>
                  </a:cubicBezTo>
                  <a:cubicBezTo>
                    <a:pt x="2736" y="2836"/>
                    <a:pt x="2936" y="2736"/>
                    <a:pt x="2970" y="2602"/>
                  </a:cubicBezTo>
                  <a:cubicBezTo>
                    <a:pt x="3036" y="2502"/>
                    <a:pt x="3036" y="2402"/>
                    <a:pt x="3003" y="2402"/>
                  </a:cubicBezTo>
                  <a:cubicBezTo>
                    <a:pt x="3003" y="2369"/>
                    <a:pt x="2970" y="2369"/>
                    <a:pt x="2903" y="2335"/>
                  </a:cubicBezTo>
                  <a:cubicBezTo>
                    <a:pt x="2869" y="2302"/>
                    <a:pt x="2636" y="2202"/>
                    <a:pt x="2603" y="2169"/>
                  </a:cubicBezTo>
                  <a:cubicBezTo>
                    <a:pt x="2536" y="2169"/>
                    <a:pt x="2503" y="2169"/>
                    <a:pt x="2469" y="2202"/>
                  </a:cubicBezTo>
                  <a:cubicBezTo>
                    <a:pt x="2436" y="2235"/>
                    <a:pt x="2369" y="2369"/>
                    <a:pt x="2336" y="2402"/>
                  </a:cubicBezTo>
                  <a:cubicBezTo>
                    <a:pt x="2319" y="2419"/>
                    <a:pt x="2302" y="2427"/>
                    <a:pt x="2286" y="2427"/>
                  </a:cubicBezTo>
                  <a:cubicBezTo>
                    <a:pt x="2269" y="2427"/>
                    <a:pt x="2252" y="2419"/>
                    <a:pt x="2236" y="2402"/>
                  </a:cubicBezTo>
                  <a:cubicBezTo>
                    <a:pt x="2169" y="2369"/>
                    <a:pt x="2036" y="2335"/>
                    <a:pt x="1835" y="2169"/>
                  </a:cubicBezTo>
                  <a:cubicBezTo>
                    <a:pt x="1702" y="2035"/>
                    <a:pt x="1602" y="1902"/>
                    <a:pt x="1569" y="1835"/>
                  </a:cubicBezTo>
                  <a:cubicBezTo>
                    <a:pt x="1535" y="1802"/>
                    <a:pt x="1569" y="1768"/>
                    <a:pt x="1602" y="1735"/>
                  </a:cubicBezTo>
                  <a:cubicBezTo>
                    <a:pt x="1635" y="1735"/>
                    <a:pt x="1635" y="1702"/>
                    <a:pt x="1669" y="1668"/>
                  </a:cubicBezTo>
                  <a:cubicBezTo>
                    <a:pt x="1702" y="1635"/>
                    <a:pt x="1702" y="1601"/>
                    <a:pt x="1702" y="1568"/>
                  </a:cubicBezTo>
                  <a:cubicBezTo>
                    <a:pt x="1735" y="1535"/>
                    <a:pt x="1735" y="1535"/>
                    <a:pt x="1702" y="1501"/>
                  </a:cubicBezTo>
                  <a:cubicBezTo>
                    <a:pt x="1702" y="1468"/>
                    <a:pt x="1602" y="1235"/>
                    <a:pt x="1569" y="1134"/>
                  </a:cubicBezTo>
                  <a:cubicBezTo>
                    <a:pt x="1535" y="1068"/>
                    <a:pt x="1502" y="1068"/>
                    <a:pt x="1468" y="1068"/>
                  </a:cubicBezTo>
                  <a:close/>
                  <a:moveTo>
                    <a:pt x="2036" y="334"/>
                  </a:moveTo>
                  <a:cubicBezTo>
                    <a:pt x="2936" y="334"/>
                    <a:pt x="3670" y="1034"/>
                    <a:pt x="3670" y="1935"/>
                  </a:cubicBezTo>
                  <a:cubicBezTo>
                    <a:pt x="3670" y="2836"/>
                    <a:pt x="2936" y="3570"/>
                    <a:pt x="2036" y="3570"/>
                  </a:cubicBezTo>
                  <a:cubicBezTo>
                    <a:pt x="1702" y="3570"/>
                    <a:pt x="1402" y="3469"/>
                    <a:pt x="1135" y="3303"/>
                  </a:cubicBezTo>
                  <a:lnTo>
                    <a:pt x="501" y="3503"/>
                  </a:lnTo>
                  <a:lnTo>
                    <a:pt x="701" y="2902"/>
                  </a:lnTo>
                  <a:cubicBezTo>
                    <a:pt x="501" y="2636"/>
                    <a:pt x="401" y="2302"/>
                    <a:pt x="401" y="1935"/>
                  </a:cubicBezTo>
                  <a:cubicBezTo>
                    <a:pt x="401" y="1034"/>
                    <a:pt x="1135" y="334"/>
                    <a:pt x="2036" y="334"/>
                  </a:cubicBezTo>
                  <a:close/>
                  <a:moveTo>
                    <a:pt x="2036" y="0"/>
                  </a:moveTo>
                  <a:cubicBezTo>
                    <a:pt x="935" y="0"/>
                    <a:pt x="67" y="868"/>
                    <a:pt x="67" y="1935"/>
                  </a:cubicBezTo>
                  <a:cubicBezTo>
                    <a:pt x="67" y="2302"/>
                    <a:pt x="168" y="2636"/>
                    <a:pt x="368" y="2936"/>
                  </a:cubicBezTo>
                  <a:lnTo>
                    <a:pt x="1" y="3970"/>
                  </a:lnTo>
                  <a:lnTo>
                    <a:pt x="1068" y="3636"/>
                  </a:lnTo>
                  <a:cubicBezTo>
                    <a:pt x="1368" y="3803"/>
                    <a:pt x="1669" y="3870"/>
                    <a:pt x="2036" y="3870"/>
                  </a:cubicBezTo>
                  <a:cubicBezTo>
                    <a:pt x="3103" y="3870"/>
                    <a:pt x="3970" y="3002"/>
                    <a:pt x="3970" y="1935"/>
                  </a:cubicBezTo>
                  <a:cubicBezTo>
                    <a:pt x="3970" y="868"/>
                    <a:pt x="3103" y="0"/>
                    <a:pt x="2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6236513" y="4401525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1335" y="1068"/>
                  </a:moveTo>
                  <a:cubicBezTo>
                    <a:pt x="1301" y="1068"/>
                    <a:pt x="1268" y="1101"/>
                    <a:pt x="1201" y="1134"/>
                  </a:cubicBezTo>
                  <a:cubicBezTo>
                    <a:pt x="1168" y="1168"/>
                    <a:pt x="1034" y="1301"/>
                    <a:pt x="1034" y="1535"/>
                  </a:cubicBezTo>
                  <a:cubicBezTo>
                    <a:pt x="1034" y="1768"/>
                    <a:pt x="1235" y="2002"/>
                    <a:pt x="1235" y="2002"/>
                  </a:cubicBezTo>
                  <a:cubicBezTo>
                    <a:pt x="1268" y="2035"/>
                    <a:pt x="1568" y="2535"/>
                    <a:pt x="2069" y="2735"/>
                  </a:cubicBezTo>
                  <a:cubicBezTo>
                    <a:pt x="2345" y="2834"/>
                    <a:pt x="2458" y="2863"/>
                    <a:pt x="2524" y="2863"/>
                  </a:cubicBezTo>
                  <a:cubicBezTo>
                    <a:pt x="2571" y="2863"/>
                    <a:pt x="2595" y="2849"/>
                    <a:pt x="2636" y="2835"/>
                  </a:cubicBezTo>
                  <a:cubicBezTo>
                    <a:pt x="2702" y="2835"/>
                    <a:pt x="2902" y="2735"/>
                    <a:pt x="2936" y="2635"/>
                  </a:cubicBezTo>
                  <a:cubicBezTo>
                    <a:pt x="3003" y="2502"/>
                    <a:pt x="3003" y="2402"/>
                    <a:pt x="3003" y="2402"/>
                  </a:cubicBezTo>
                  <a:cubicBezTo>
                    <a:pt x="2969" y="2368"/>
                    <a:pt x="2936" y="2368"/>
                    <a:pt x="2902" y="2335"/>
                  </a:cubicBezTo>
                  <a:cubicBezTo>
                    <a:pt x="2836" y="2335"/>
                    <a:pt x="2602" y="2202"/>
                    <a:pt x="2569" y="2202"/>
                  </a:cubicBezTo>
                  <a:cubicBezTo>
                    <a:pt x="2552" y="2185"/>
                    <a:pt x="2536" y="2177"/>
                    <a:pt x="2519" y="2177"/>
                  </a:cubicBezTo>
                  <a:cubicBezTo>
                    <a:pt x="2502" y="2177"/>
                    <a:pt x="2485" y="2185"/>
                    <a:pt x="2469" y="2202"/>
                  </a:cubicBezTo>
                  <a:cubicBezTo>
                    <a:pt x="2435" y="2268"/>
                    <a:pt x="2335" y="2368"/>
                    <a:pt x="2302" y="2402"/>
                  </a:cubicBezTo>
                  <a:cubicBezTo>
                    <a:pt x="2285" y="2419"/>
                    <a:pt x="2277" y="2427"/>
                    <a:pt x="2265" y="2427"/>
                  </a:cubicBezTo>
                  <a:cubicBezTo>
                    <a:pt x="2252" y="2427"/>
                    <a:pt x="2235" y="2419"/>
                    <a:pt x="2202" y="2402"/>
                  </a:cubicBezTo>
                  <a:cubicBezTo>
                    <a:pt x="2169" y="2368"/>
                    <a:pt x="2002" y="2335"/>
                    <a:pt x="1835" y="2168"/>
                  </a:cubicBezTo>
                  <a:cubicBezTo>
                    <a:pt x="1668" y="2035"/>
                    <a:pt x="1568" y="1901"/>
                    <a:pt x="1568" y="1835"/>
                  </a:cubicBezTo>
                  <a:cubicBezTo>
                    <a:pt x="1535" y="1801"/>
                    <a:pt x="1535" y="1768"/>
                    <a:pt x="1568" y="1768"/>
                  </a:cubicBezTo>
                  <a:cubicBezTo>
                    <a:pt x="1602" y="1735"/>
                    <a:pt x="1635" y="1701"/>
                    <a:pt x="1635" y="1668"/>
                  </a:cubicBezTo>
                  <a:cubicBezTo>
                    <a:pt x="1668" y="1635"/>
                    <a:pt x="1668" y="1635"/>
                    <a:pt x="1702" y="1601"/>
                  </a:cubicBezTo>
                  <a:cubicBezTo>
                    <a:pt x="1702" y="1568"/>
                    <a:pt x="1702" y="1535"/>
                    <a:pt x="1702" y="1501"/>
                  </a:cubicBezTo>
                  <a:cubicBezTo>
                    <a:pt x="1668" y="1468"/>
                    <a:pt x="1568" y="1234"/>
                    <a:pt x="1535" y="1168"/>
                  </a:cubicBezTo>
                  <a:cubicBezTo>
                    <a:pt x="1501" y="1068"/>
                    <a:pt x="1468" y="1068"/>
                    <a:pt x="1435" y="1068"/>
                  </a:cubicBezTo>
                  <a:close/>
                  <a:moveTo>
                    <a:pt x="2002" y="334"/>
                  </a:moveTo>
                  <a:cubicBezTo>
                    <a:pt x="2902" y="334"/>
                    <a:pt x="3636" y="1068"/>
                    <a:pt x="3636" y="1968"/>
                  </a:cubicBezTo>
                  <a:cubicBezTo>
                    <a:pt x="3636" y="2835"/>
                    <a:pt x="2902" y="3569"/>
                    <a:pt x="2002" y="3569"/>
                  </a:cubicBezTo>
                  <a:cubicBezTo>
                    <a:pt x="1668" y="3569"/>
                    <a:pt x="1368" y="3469"/>
                    <a:pt x="1101" y="3302"/>
                  </a:cubicBezTo>
                  <a:lnTo>
                    <a:pt x="467" y="3503"/>
                  </a:lnTo>
                  <a:lnTo>
                    <a:pt x="701" y="2902"/>
                  </a:lnTo>
                  <a:cubicBezTo>
                    <a:pt x="501" y="2635"/>
                    <a:pt x="367" y="2302"/>
                    <a:pt x="367" y="1968"/>
                  </a:cubicBezTo>
                  <a:cubicBezTo>
                    <a:pt x="367" y="1068"/>
                    <a:pt x="1101" y="334"/>
                    <a:pt x="2002" y="334"/>
                  </a:cubicBezTo>
                  <a:close/>
                  <a:moveTo>
                    <a:pt x="2002" y="0"/>
                  </a:moveTo>
                  <a:cubicBezTo>
                    <a:pt x="934" y="0"/>
                    <a:pt x="67" y="867"/>
                    <a:pt x="67" y="1935"/>
                  </a:cubicBezTo>
                  <a:cubicBezTo>
                    <a:pt x="67" y="2302"/>
                    <a:pt x="167" y="2669"/>
                    <a:pt x="334" y="2936"/>
                  </a:cubicBezTo>
                  <a:lnTo>
                    <a:pt x="0" y="3970"/>
                  </a:lnTo>
                  <a:lnTo>
                    <a:pt x="1068" y="3636"/>
                  </a:lnTo>
                  <a:cubicBezTo>
                    <a:pt x="1335" y="3803"/>
                    <a:pt x="1668" y="3870"/>
                    <a:pt x="2002" y="3870"/>
                  </a:cubicBezTo>
                  <a:cubicBezTo>
                    <a:pt x="3069" y="3870"/>
                    <a:pt x="3970" y="3036"/>
                    <a:pt x="3970" y="1935"/>
                  </a:cubicBezTo>
                  <a:cubicBezTo>
                    <a:pt x="3970" y="901"/>
                    <a:pt x="3069" y="33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7103788" y="3954525"/>
              <a:ext cx="194325" cy="224350"/>
            </a:xfrm>
            <a:custGeom>
              <a:avLst/>
              <a:gdLst/>
              <a:ahLst/>
              <a:cxnLst/>
              <a:rect l="l" t="t" r="r" b="b"/>
              <a:pathLst>
                <a:path w="7773" h="8974" extrusionOk="0">
                  <a:moveTo>
                    <a:pt x="3070" y="4871"/>
                  </a:moveTo>
                  <a:cubicBezTo>
                    <a:pt x="4054" y="4871"/>
                    <a:pt x="4748" y="5839"/>
                    <a:pt x="5246" y="5839"/>
                  </a:cubicBezTo>
                  <a:cubicBezTo>
                    <a:pt x="5255" y="5839"/>
                    <a:pt x="5263" y="5839"/>
                    <a:pt x="5271" y="5838"/>
                  </a:cubicBezTo>
                  <a:cubicBezTo>
                    <a:pt x="5672" y="5838"/>
                    <a:pt x="6505" y="5004"/>
                    <a:pt x="6906" y="5004"/>
                  </a:cubicBezTo>
                  <a:cubicBezTo>
                    <a:pt x="7339" y="5004"/>
                    <a:pt x="7439" y="5438"/>
                    <a:pt x="7439" y="5705"/>
                  </a:cubicBezTo>
                  <a:cubicBezTo>
                    <a:pt x="7439" y="5972"/>
                    <a:pt x="7373" y="6472"/>
                    <a:pt x="7173" y="6772"/>
                  </a:cubicBezTo>
                  <a:cubicBezTo>
                    <a:pt x="6972" y="7072"/>
                    <a:pt x="6839" y="7172"/>
                    <a:pt x="6606" y="7172"/>
                  </a:cubicBezTo>
                  <a:cubicBezTo>
                    <a:pt x="6272" y="7139"/>
                    <a:pt x="5672" y="6172"/>
                    <a:pt x="5271" y="6138"/>
                  </a:cubicBezTo>
                  <a:cubicBezTo>
                    <a:pt x="4771" y="6138"/>
                    <a:pt x="3703" y="7206"/>
                    <a:pt x="2870" y="7206"/>
                  </a:cubicBezTo>
                  <a:cubicBezTo>
                    <a:pt x="2336" y="7206"/>
                    <a:pt x="2202" y="7139"/>
                    <a:pt x="2036" y="7006"/>
                  </a:cubicBezTo>
                  <a:cubicBezTo>
                    <a:pt x="1769" y="6839"/>
                    <a:pt x="1635" y="6572"/>
                    <a:pt x="1635" y="6172"/>
                  </a:cubicBezTo>
                  <a:cubicBezTo>
                    <a:pt x="1635" y="5505"/>
                    <a:pt x="2269" y="4871"/>
                    <a:pt x="3070" y="4871"/>
                  </a:cubicBezTo>
                  <a:close/>
                  <a:moveTo>
                    <a:pt x="4954" y="7031"/>
                  </a:moveTo>
                  <a:cubicBezTo>
                    <a:pt x="5013" y="7031"/>
                    <a:pt x="5071" y="7039"/>
                    <a:pt x="5138" y="7039"/>
                  </a:cubicBezTo>
                  <a:cubicBezTo>
                    <a:pt x="5271" y="7039"/>
                    <a:pt x="5405" y="7039"/>
                    <a:pt x="5505" y="7106"/>
                  </a:cubicBezTo>
                  <a:cubicBezTo>
                    <a:pt x="5605" y="7172"/>
                    <a:pt x="5672" y="7339"/>
                    <a:pt x="5705" y="7406"/>
                  </a:cubicBezTo>
                  <a:cubicBezTo>
                    <a:pt x="5738" y="7506"/>
                    <a:pt x="5705" y="7539"/>
                    <a:pt x="5638" y="7573"/>
                  </a:cubicBezTo>
                  <a:cubicBezTo>
                    <a:pt x="5616" y="7584"/>
                    <a:pt x="5601" y="7591"/>
                    <a:pt x="5589" y="7591"/>
                  </a:cubicBezTo>
                  <a:cubicBezTo>
                    <a:pt x="5564" y="7591"/>
                    <a:pt x="5549" y="7562"/>
                    <a:pt x="5505" y="7473"/>
                  </a:cubicBezTo>
                  <a:cubicBezTo>
                    <a:pt x="5438" y="7373"/>
                    <a:pt x="5405" y="7273"/>
                    <a:pt x="5104" y="7273"/>
                  </a:cubicBezTo>
                  <a:cubicBezTo>
                    <a:pt x="4804" y="7273"/>
                    <a:pt x="4704" y="7373"/>
                    <a:pt x="4571" y="7473"/>
                  </a:cubicBezTo>
                  <a:cubicBezTo>
                    <a:pt x="4460" y="7562"/>
                    <a:pt x="4408" y="7606"/>
                    <a:pt x="4366" y="7606"/>
                  </a:cubicBezTo>
                  <a:cubicBezTo>
                    <a:pt x="4345" y="7606"/>
                    <a:pt x="4326" y="7595"/>
                    <a:pt x="4304" y="7573"/>
                  </a:cubicBezTo>
                  <a:cubicBezTo>
                    <a:pt x="4271" y="7506"/>
                    <a:pt x="4271" y="7439"/>
                    <a:pt x="4371" y="7373"/>
                  </a:cubicBezTo>
                  <a:cubicBezTo>
                    <a:pt x="4471" y="7273"/>
                    <a:pt x="4637" y="7139"/>
                    <a:pt x="4771" y="7072"/>
                  </a:cubicBezTo>
                  <a:cubicBezTo>
                    <a:pt x="4838" y="7039"/>
                    <a:pt x="4896" y="7031"/>
                    <a:pt x="4954" y="7031"/>
                  </a:cubicBezTo>
                  <a:close/>
                  <a:moveTo>
                    <a:pt x="5825" y="7878"/>
                  </a:moveTo>
                  <a:cubicBezTo>
                    <a:pt x="5859" y="7878"/>
                    <a:pt x="5882" y="7917"/>
                    <a:pt x="5905" y="7940"/>
                  </a:cubicBezTo>
                  <a:cubicBezTo>
                    <a:pt x="5905" y="7973"/>
                    <a:pt x="5905" y="8040"/>
                    <a:pt x="5872" y="8073"/>
                  </a:cubicBezTo>
                  <a:cubicBezTo>
                    <a:pt x="5805" y="8140"/>
                    <a:pt x="5438" y="8407"/>
                    <a:pt x="4971" y="8440"/>
                  </a:cubicBezTo>
                  <a:cubicBezTo>
                    <a:pt x="4810" y="8463"/>
                    <a:pt x="4629" y="8482"/>
                    <a:pt x="4446" y="8482"/>
                  </a:cubicBezTo>
                  <a:cubicBezTo>
                    <a:pt x="4098" y="8482"/>
                    <a:pt x="3744" y="8413"/>
                    <a:pt x="3503" y="8173"/>
                  </a:cubicBezTo>
                  <a:cubicBezTo>
                    <a:pt x="3437" y="8106"/>
                    <a:pt x="3470" y="8040"/>
                    <a:pt x="3503" y="8006"/>
                  </a:cubicBezTo>
                  <a:cubicBezTo>
                    <a:pt x="3537" y="7973"/>
                    <a:pt x="3570" y="7940"/>
                    <a:pt x="3637" y="7940"/>
                  </a:cubicBezTo>
                  <a:lnTo>
                    <a:pt x="3703" y="7940"/>
                  </a:lnTo>
                  <a:cubicBezTo>
                    <a:pt x="3870" y="8106"/>
                    <a:pt x="4137" y="8207"/>
                    <a:pt x="4671" y="8207"/>
                  </a:cubicBezTo>
                  <a:cubicBezTo>
                    <a:pt x="5205" y="8207"/>
                    <a:pt x="5605" y="8040"/>
                    <a:pt x="5772" y="7906"/>
                  </a:cubicBezTo>
                  <a:cubicBezTo>
                    <a:pt x="5792" y="7886"/>
                    <a:pt x="5810" y="7878"/>
                    <a:pt x="5825" y="7878"/>
                  </a:cubicBezTo>
                  <a:close/>
                  <a:moveTo>
                    <a:pt x="3537" y="1"/>
                  </a:moveTo>
                  <a:cubicBezTo>
                    <a:pt x="3503" y="601"/>
                    <a:pt x="3303" y="835"/>
                    <a:pt x="3103" y="1035"/>
                  </a:cubicBezTo>
                  <a:cubicBezTo>
                    <a:pt x="2669" y="1368"/>
                    <a:pt x="2403" y="1468"/>
                    <a:pt x="2036" y="1669"/>
                  </a:cubicBezTo>
                  <a:cubicBezTo>
                    <a:pt x="1702" y="1835"/>
                    <a:pt x="1" y="2903"/>
                    <a:pt x="1" y="5104"/>
                  </a:cubicBezTo>
                  <a:cubicBezTo>
                    <a:pt x="1" y="7339"/>
                    <a:pt x="1869" y="8974"/>
                    <a:pt x="3937" y="8974"/>
                  </a:cubicBezTo>
                  <a:cubicBezTo>
                    <a:pt x="6005" y="8940"/>
                    <a:pt x="7773" y="7439"/>
                    <a:pt x="7740" y="5138"/>
                  </a:cubicBezTo>
                  <a:cubicBezTo>
                    <a:pt x="7740" y="2869"/>
                    <a:pt x="6072" y="1835"/>
                    <a:pt x="5805" y="1669"/>
                  </a:cubicBezTo>
                  <a:cubicBezTo>
                    <a:pt x="5338" y="1368"/>
                    <a:pt x="4904" y="1268"/>
                    <a:pt x="4504" y="1001"/>
                  </a:cubicBezTo>
                  <a:cubicBezTo>
                    <a:pt x="4237" y="801"/>
                    <a:pt x="3870" y="368"/>
                    <a:pt x="3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5225788" y="2332525"/>
              <a:ext cx="90075" cy="102600"/>
            </a:xfrm>
            <a:custGeom>
              <a:avLst/>
              <a:gdLst/>
              <a:ahLst/>
              <a:cxnLst/>
              <a:rect l="l" t="t" r="r" b="b"/>
              <a:pathLst>
                <a:path w="3603" h="4104" extrusionOk="0">
                  <a:moveTo>
                    <a:pt x="1402" y="2236"/>
                  </a:moveTo>
                  <a:cubicBezTo>
                    <a:pt x="1852" y="2236"/>
                    <a:pt x="2179" y="2671"/>
                    <a:pt x="2411" y="2671"/>
                  </a:cubicBezTo>
                  <a:cubicBezTo>
                    <a:pt x="2419" y="2671"/>
                    <a:pt x="2428" y="2671"/>
                    <a:pt x="2436" y="2669"/>
                  </a:cubicBezTo>
                  <a:cubicBezTo>
                    <a:pt x="2636" y="2669"/>
                    <a:pt x="3003" y="2303"/>
                    <a:pt x="3203" y="2303"/>
                  </a:cubicBezTo>
                  <a:cubicBezTo>
                    <a:pt x="3216" y="2300"/>
                    <a:pt x="3228" y="2299"/>
                    <a:pt x="3240" y="2299"/>
                  </a:cubicBezTo>
                  <a:cubicBezTo>
                    <a:pt x="3407" y="2299"/>
                    <a:pt x="3436" y="2509"/>
                    <a:pt x="3436" y="2603"/>
                  </a:cubicBezTo>
                  <a:cubicBezTo>
                    <a:pt x="3436" y="2736"/>
                    <a:pt x="3403" y="2970"/>
                    <a:pt x="3303" y="3103"/>
                  </a:cubicBezTo>
                  <a:cubicBezTo>
                    <a:pt x="3248" y="3214"/>
                    <a:pt x="3192" y="3278"/>
                    <a:pt x="3099" y="3278"/>
                  </a:cubicBezTo>
                  <a:cubicBezTo>
                    <a:pt x="3080" y="3278"/>
                    <a:pt x="3059" y="3276"/>
                    <a:pt x="3036" y="3270"/>
                  </a:cubicBezTo>
                  <a:cubicBezTo>
                    <a:pt x="2903" y="3270"/>
                    <a:pt x="2636" y="2836"/>
                    <a:pt x="2436" y="2803"/>
                  </a:cubicBezTo>
                  <a:cubicBezTo>
                    <a:pt x="2202" y="2803"/>
                    <a:pt x="1735" y="3303"/>
                    <a:pt x="1335" y="3303"/>
                  </a:cubicBezTo>
                  <a:cubicBezTo>
                    <a:pt x="1101" y="3303"/>
                    <a:pt x="1035" y="3270"/>
                    <a:pt x="935" y="3203"/>
                  </a:cubicBezTo>
                  <a:cubicBezTo>
                    <a:pt x="834" y="3136"/>
                    <a:pt x="768" y="3003"/>
                    <a:pt x="768" y="2836"/>
                  </a:cubicBezTo>
                  <a:cubicBezTo>
                    <a:pt x="768" y="2536"/>
                    <a:pt x="1068" y="2236"/>
                    <a:pt x="1402" y="2236"/>
                  </a:cubicBezTo>
                  <a:close/>
                  <a:moveTo>
                    <a:pt x="2369" y="3203"/>
                  </a:moveTo>
                  <a:cubicBezTo>
                    <a:pt x="2436" y="3203"/>
                    <a:pt x="2502" y="3237"/>
                    <a:pt x="2569" y="3237"/>
                  </a:cubicBezTo>
                  <a:cubicBezTo>
                    <a:pt x="2602" y="3270"/>
                    <a:pt x="2636" y="3370"/>
                    <a:pt x="2636" y="3403"/>
                  </a:cubicBezTo>
                  <a:cubicBezTo>
                    <a:pt x="2669" y="3437"/>
                    <a:pt x="2636" y="3470"/>
                    <a:pt x="2602" y="3470"/>
                  </a:cubicBezTo>
                  <a:cubicBezTo>
                    <a:pt x="2602" y="3480"/>
                    <a:pt x="2600" y="3484"/>
                    <a:pt x="2595" y="3484"/>
                  </a:cubicBezTo>
                  <a:cubicBezTo>
                    <a:pt x="2586" y="3484"/>
                    <a:pt x="2569" y="3460"/>
                    <a:pt x="2569" y="3437"/>
                  </a:cubicBezTo>
                  <a:cubicBezTo>
                    <a:pt x="2536" y="3370"/>
                    <a:pt x="2502" y="3337"/>
                    <a:pt x="2369" y="3337"/>
                  </a:cubicBezTo>
                  <a:cubicBezTo>
                    <a:pt x="2235" y="3337"/>
                    <a:pt x="2202" y="3370"/>
                    <a:pt x="2135" y="3437"/>
                  </a:cubicBezTo>
                  <a:cubicBezTo>
                    <a:pt x="2088" y="3460"/>
                    <a:pt x="2058" y="3484"/>
                    <a:pt x="2032" y="3484"/>
                  </a:cubicBezTo>
                  <a:cubicBezTo>
                    <a:pt x="2021" y="3484"/>
                    <a:pt x="2012" y="3480"/>
                    <a:pt x="2002" y="3470"/>
                  </a:cubicBezTo>
                  <a:cubicBezTo>
                    <a:pt x="1969" y="3437"/>
                    <a:pt x="2002" y="3403"/>
                    <a:pt x="2035" y="3370"/>
                  </a:cubicBezTo>
                  <a:cubicBezTo>
                    <a:pt x="2069" y="3337"/>
                    <a:pt x="2135" y="3270"/>
                    <a:pt x="2202" y="3237"/>
                  </a:cubicBezTo>
                  <a:cubicBezTo>
                    <a:pt x="2269" y="3203"/>
                    <a:pt x="2302" y="3203"/>
                    <a:pt x="2369" y="3203"/>
                  </a:cubicBezTo>
                  <a:close/>
                  <a:moveTo>
                    <a:pt x="2715" y="3612"/>
                  </a:moveTo>
                  <a:cubicBezTo>
                    <a:pt x="2727" y="3612"/>
                    <a:pt x="2736" y="3620"/>
                    <a:pt x="2736" y="3637"/>
                  </a:cubicBezTo>
                  <a:cubicBezTo>
                    <a:pt x="2736" y="3670"/>
                    <a:pt x="2736" y="3670"/>
                    <a:pt x="2702" y="3704"/>
                  </a:cubicBezTo>
                  <a:cubicBezTo>
                    <a:pt x="2702" y="3737"/>
                    <a:pt x="2502" y="3870"/>
                    <a:pt x="2302" y="3870"/>
                  </a:cubicBezTo>
                  <a:cubicBezTo>
                    <a:pt x="2240" y="3881"/>
                    <a:pt x="2169" y="3888"/>
                    <a:pt x="2095" y="3888"/>
                  </a:cubicBezTo>
                  <a:cubicBezTo>
                    <a:pt x="1929" y="3888"/>
                    <a:pt x="1750" y="3852"/>
                    <a:pt x="1635" y="3737"/>
                  </a:cubicBezTo>
                  <a:cubicBezTo>
                    <a:pt x="1602" y="3737"/>
                    <a:pt x="1602" y="3670"/>
                    <a:pt x="1635" y="3670"/>
                  </a:cubicBezTo>
                  <a:cubicBezTo>
                    <a:pt x="1635" y="3637"/>
                    <a:pt x="1668" y="3637"/>
                    <a:pt x="1702" y="3637"/>
                  </a:cubicBezTo>
                  <a:lnTo>
                    <a:pt x="1735" y="3637"/>
                  </a:lnTo>
                  <a:cubicBezTo>
                    <a:pt x="1802" y="3704"/>
                    <a:pt x="1902" y="3770"/>
                    <a:pt x="2169" y="3770"/>
                  </a:cubicBezTo>
                  <a:cubicBezTo>
                    <a:pt x="2436" y="3770"/>
                    <a:pt x="2602" y="3704"/>
                    <a:pt x="2669" y="3637"/>
                  </a:cubicBezTo>
                  <a:cubicBezTo>
                    <a:pt x="2686" y="3620"/>
                    <a:pt x="2702" y="3612"/>
                    <a:pt x="2715" y="3612"/>
                  </a:cubicBezTo>
                  <a:close/>
                  <a:moveTo>
                    <a:pt x="1635" y="1"/>
                  </a:moveTo>
                  <a:cubicBezTo>
                    <a:pt x="1635" y="268"/>
                    <a:pt x="1535" y="368"/>
                    <a:pt x="1435" y="468"/>
                  </a:cubicBezTo>
                  <a:cubicBezTo>
                    <a:pt x="1235" y="601"/>
                    <a:pt x="1135" y="668"/>
                    <a:pt x="935" y="768"/>
                  </a:cubicBezTo>
                  <a:cubicBezTo>
                    <a:pt x="801" y="835"/>
                    <a:pt x="1" y="1302"/>
                    <a:pt x="1" y="2336"/>
                  </a:cubicBezTo>
                  <a:cubicBezTo>
                    <a:pt x="34" y="3370"/>
                    <a:pt x="868" y="4104"/>
                    <a:pt x="1835" y="4104"/>
                  </a:cubicBezTo>
                  <a:cubicBezTo>
                    <a:pt x="2769" y="4104"/>
                    <a:pt x="3603" y="3403"/>
                    <a:pt x="3603" y="2369"/>
                  </a:cubicBezTo>
                  <a:cubicBezTo>
                    <a:pt x="3603" y="1302"/>
                    <a:pt x="2803" y="835"/>
                    <a:pt x="2702" y="768"/>
                  </a:cubicBezTo>
                  <a:cubicBezTo>
                    <a:pt x="2469" y="635"/>
                    <a:pt x="2269" y="568"/>
                    <a:pt x="2069" y="435"/>
                  </a:cubicBezTo>
                  <a:cubicBezTo>
                    <a:pt x="1969" y="368"/>
                    <a:pt x="1802" y="168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6363263" y="3038875"/>
              <a:ext cx="90100" cy="103425"/>
            </a:xfrm>
            <a:custGeom>
              <a:avLst/>
              <a:gdLst/>
              <a:ahLst/>
              <a:cxnLst/>
              <a:rect l="l" t="t" r="r" b="b"/>
              <a:pathLst>
                <a:path w="3604" h="4137" extrusionOk="0">
                  <a:moveTo>
                    <a:pt x="1435" y="2235"/>
                  </a:moveTo>
                  <a:cubicBezTo>
                    <a:pt x="1869" y="2235"/>
                    <a:pt x="2202" y="2702"/>
                    <a:pt x="2436" y="2702"/>
                  </a:cubicBezTo>
                  <a:cubicBezTo>
                    <a:pt x="2636" y="2702"/>
                    <a:pt x="3003" y="2302"/>
                    <a:pt x="3203" y="2302"/>
                  </a:cubicBezTo>
                  <a:cubicBezTo>
                    <a:pt x="3403" y="2302"/>
                    <a:pt x="3436" y="2502"/>
                    <a:pt x="3436" y="2636"/>
                  </a:cubicBezTo>
                  <a:cubicBezTo>
                    <a:pt x="3436" y="2736"/>
                    <a:pt x="3403" y="2969"/>
                    <a:pt x="3303" y="3103"/>
                  </a:cubicBezTo>
                  <a:cubicBezTo>
                    <a:pt x="3236" y="3269"/>
                    <a:pt x="3170" y="3303"/>
                    <a:pt x="3070" y="3303"/>
                  </a:cubicBezTo>
                  <a:cubicBezTo>
                    <a:pt x="2903" y="3269"/>
                    <a:pt x="2636" y="2836"/>
                    <a:pt x="2436" y="2836"/>
                  </a:cubicBezTo>
                  <a:cubicBezTo>
                    <a:pt x="2202" y="2836"/>
                    <a:pt x="1735" y="3303"/>
                    <a:pt x="1335" y="3336"/>
                  </a:cubicBezTo>
                  <a:cubicBezTo>
                    <a:pt x="1101" y="3336"/>
                    <a:pt x="1035" y="3303"/>
                    <a:pt x="935" y="3236"/>
                  </a:cubicBezTo>
                  <a:cubicBezTo>
                    <a:pt x="835" y="3136"/>
                    <a:pt x="768" y="3036"/>
                    <a:pt x="768" y="2836"/>
                  </a:cubicBezTo>
                  <a:cubicBezTo>
                    <a:pt x="768" y="2536"/>
                    <a:pt x="1068" y="2235"/>
                    <a:pt x="1435" y="2235"/>
                  </a:cubicBezTo>
                  <a:close/>
                  <a:moveTo>
                    <a:pt x="2369" y="3236"/>
                  </a:moveTo>
                  <a:cubicBezTo>
                    <a:pt x="2436" y="3236"/>
                    <a:pt x="2502" y="3236"/>
                    <a:pt x="2569" y="3269"/>
                  </a:cubicBezTo>
                  <a:cubicBezTo>
                    <a:pt x="2603" y="3303"/>
                    <a:pt x="2636" y="3370"/>
                    <a:pt x="2636" y="3403"/>
                  </a:cubicBezTo>
                  <a:cubicBezTo>
                    <a:pt x="2669" y="3436"/>
                    <a:pt x="2636" y="3470"/>
                    <a:pt x="2603" y="3503"/>
                  </a:cubicBezTo>
                  <a:cubicBezTo>
                    <a:pt x="2603" y="3503"/>
                    <a:pt x="2569" y="3503"/>
                    <a:pt x="2569" y="3436"/>
                  </a:cubicBezTo>
                  <a:cubicBezTo>
                    <a:pt x="2536" y="3403"/>
                    <a:pt x="2502" y="3336"/>
                    <a:pt x="2369" y="3336"/>
                  </a:cubicBezTo>
                  <a:cubicBezTo>
                    <a:pt x="2236" y="3336"/>
                    <a:pt x="2202" y="3403"/>
                    <a:pt x="2136" y="3436"/>
                  </a:cubicBezTo>
                  <a:cubicBezTo>
                    <a:pt x="2087" y="3485"/>
                    <a:pt x="2056" y="3516"/>
                    <a:pt x="2030" y="3516"/>
                  </a:cubicBezTo>
                  <a:cubicBezTo>
                    <a:pt x="2020" y="3516"/>
                    <a:pt x="2011" y="3512"/>
                    <a:pt x="2002" y="3503"/>
                  </a:cubicBezTo>
                  <a:cubicBezTo>
                    <a:pt x="1969" y="3470"/>
                    <a:pt x="2002" y="3436"/>
                    <a:pt x="2035" y="3403"/>
                  </a:cubicBezTo>
                  <a:cubicBezTo>
                    <a:pt x="2069" y="3336"/>
                    <a:pt x="2136" y="3303"/>
                    <a:pt x="2202" y="3269"/>
                  </a:cubicBezTo>
                  <a:cubicBezTo>
                    <a:pt x="2269" y="3236"/>
                    <a:pt x="2302" y="3236"/>
                    <a:pt x="2369" y="3236"/>
                  </a:cubicBezTo>
                  <a:close/>
                  <a:moveTo>
                    <a:pt x="2698" y="3623"/>
                  </a:moveTo>
                  <a:cubicBezTo>
                    <a:pt x="2719" y="3623"/>
                    <a:pt x="2736" y="3646"/>
                    <a:pt x="2736" y="3670"/>
                  </a:cubicBezTo>
                  <a:cubicBezTo>
                    <a:pt x="2736" y="3670"/>
                    <a:pt x="2736" y="3703"/>
                    <a:pt x="2703" y="3736"/>
                  </a:cubicBezTo>
                  <a:cubicBezTo>
                    <a:pt x="2703" y="3736"/>
                    <a:pt x="2502" y="3870"/>
                    <a:pt x="2302" y="3903"/>
                  </a:cubicBezTo>
                  <a:cubicBezTo>
                    <a:pt x="2245" y="3903"/>
                    <a:pt x="2180" y="3906"/>
                    <a:pt x="2112" y="3906"/>
                  </a:cubicBezTo>
                  <a:cubicBezTo>
                    <a:pt x="1942" y="3906"/>
                    <a:pt x="1754" y="3889"/>
                    <a:pt x="1635" y="3770"/>
                  </a:cubicBezTo>
                  <a:cubicBezTo>
                    <a:pt x="1602" y="3736"/>
                    <a:pt x="1602" y="3703"/>
                    <a:pt x="1635" y="3670"/>
                  </a:cubicBezTo>
                  <a:lnTo>
                    <a:pt x="1735" y="3670"/>
                  </a:lnTo>
                  <a:cubicBezTo>
                    <a:pt x="1802" y="3736"/>
                    <a:pt x="1902" y="3770"/>
                    <a:pt x="2169" y="3770"/>
                  </a:cubicBezTo>
                  <a:cubicBezTo>
                    <a:pt x="2436" y="3770"/>
                    <a:pt x="2603" y="3703"/>
                    <a:pt x="2669" y="3636"/>
                  </a:cubicBezTo>
                  <a:cubicBezTo>
                    <a:pt x="2679" y="3627"/>
                    <a:pt x="2689" y="3623"/>
                    <a:pt x="2698" y="3623"/>
                  </a:cubicBezTo>
                  <a:close/>
                  <a:moveTo>
                    <a:pt x="1635" y="0"/>
                  </a:moveTo>
                  <a:cubicBezTo>
                    <a:pt x="1635" y="267"/>
                    <a:pt x="1535" y="401"/>
                    <a:pt x="1435" y="467"/>
                  </a:cubicBezTo>
                  <a:cubicBezTo>
                    <a:pt x="1235" y="634"/>
                    <a:pt x="1135" y="668"/>
                    <a:pt x="935" y="768"/>
                  </a:cubicBezTo>
                  <a:cubicBezTo>
                    <a:pt x="801" y="834"/>
                    <a:pt x="1" y="1335"/>
                    <a:pt x="1" y="2369"/>
                  </a:cubicBezTo>
                  <a:cubicBezTo>
                    <a:pt x="34" y="3370"/>
                    <a:pt x="868" y="4137"/>
                    <a:pt x="1835" y="4137"/>
                  </a:cubicBezTo>
                  <a:cubicBezTo>
                    <a:pt x="2769" y="4103"/>
                    <a:pt x="3603" y="3436"/>
                    <a:pt x="3603" y="2369"/>
                  </a:cubicBezTo>
                  <a:cubicBezTo>
                    <a:pt x="3603" y="1335"/>
                    <a:pt x="2803" y="834"/>
                    <a:pt x="2703" y="768"/>
                  </a:cubicBezTo>
                  <a:cubicBezTo>
                    <a:pt x="2469" y="634"/>
                    <a:pt x="2269" y="601"/>
                    <a:pt x="2069" y="467"/>
                  </a:cubicBezTo>
                  <a:cubicBezTo>
                    <a:pt x="1969" y="367"/>
                    <a:pt x="1802" y="167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8120363" y="3607625"/>
              <a:ext cx="73400" cy="21700"/>
            </a:xfrm>
            <a:custGeom>
              <a:avLst/>
              <a:gdLst/>
              <a:ahLst/>
              <a:cxnLst/>
              <a:rect l="l" t="t" r="r" b="b"/>
              <a:pathLst>
                <a:path w="2936" h="868" extrusionOk="0">
                  <a:moveTo>
                    <a:pt x="534" y="0"/>
                  </a:moveTo>
                  <a:lnTo>
                    <a:pt x="0" y="801"/>
                  </a:lnTo>
                  <a:lnTo>
                    <a:pt x="0" y="867"/>
                  </a:lnTo>
                  <a:lnTo>
                    <a:pt x="2402" y="867"/>
                  </a:lnTo>
                  <a:lnTo>
                    <a:pt x="2402" y="834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8136188" y="3549250"/>
              <a:ext cx="57575" cy="51725"/>
            </a:xfrm>
            <a:custGeom>
              <a:avLst/>
              <a:gdLst/>
              <a:ahLst/>
              <a:cxnLst/>
              <a:rect l="l" t="t" r="r" b="b"/>
              <a:pathLst>
                <a:path w="2303" h="2069" extrusionOk="0">
                  <a:moveTo>
                    <a:pt x="1" y="0"/>
                  </a:moveTo>
                  <a:lnTo>
                    <a:pt x="34" y="67"/>
                  </a:lnTo>
                  <a:lnTo>
                    <a:pt x="1202" y="2035"/>
                  </a:lnTo>
                  <a:lnTo>
                    <a:pt x="1202" y="2068"/>
                  </a:lnTo>
                  <a:lnTo>
                    <a:pt x="2303" y="2068"/>
                  </a:lnTo>
                  <a:lnTo>
                    <a:pt x="2269" y="2001"/>
                  </a:lnTo>
                  <a:lnTo>
                    <a:pt x="1102" y="33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8101163" y="3551750"/>
              <a:ext cx="44225" cy="75075"/>
            </a:xfrm>
            <a:custGeom>
              <a:avLst/>
              <a:gdLst/>
              <a:ahLst/>
              <a:cxnLst/>
              <a:rect l="l" t="t" r="r" b="b"/>
              <a:pathLst>
                <a:path w="1769" h="3003" extrusionOk="0">
                  <a:moveTo>
                    <a:pt x="1235" y="0"/>
                  </a:moveTo>
                  <a:lnTo>
                    <a:pt x="1202" y="67"/>
                  </a:lnTo>
                  <a:lnTo>
                    <a:pt x="34" y="2035"/>
                  </a:lnTo>
                  <a:lnTo>
                    <a:pt x="1" y="2068"/>
                  </a:lnTo>
                  <a:lnTo>
                    <a:pt x="34" y="2102"/>
                  </a:lnTo>
                  <a:lnTo>
                    <a:pt x="535" y="2936"/>
                  </a:lnTo>
                  <a:lnTo>
                    <a:pt x="568" y="3002"/>
                  </a:lnTo>
                  <a:lnTo>
                    <a:pt x="601" y="2936"/>
                  </a:lnTo>
                  <a:lnTo>
                    <a:pt x="1769" y="967"/>
                  </a:lnTo>
                  <a:lnTo>
                    <a:pt x="1769" y="934"/>
                  </a:lnTo>
                  <a:lnTo>
                    <a:pt x="1235" y="6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6256513" y="4320625"/>
              <a:ext cx="73425" cy="21700"/>
            </a:xfrm>
            <a:custGeom>
              <a:avLst/>
              <a:gdLst/>
              <a:ahLst/>
              <a:cxnLst/>
              <a:rect l="l" t="t" r="r" b="b"/>
              <a:pathLst>
                <a:path w="2937" h="868" extrusionOk="0">
                  <a:moveTo>
                    <a:pt x="535" y="0"/>
                  </a:moveTo>
                  <a:lnTo>
                    <a:pt x="34" y="834"/>
                  </a:lnTo>
                  <a:lnTo>
                    <a:pt x="1" y="868"/>
                  </a:lnTo>
                  <a:lnTo>
                    <a:pt x="2403" y="868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6273213" y="4262250"/>
              <a:ext cx="56725" cy="51725"/>
            </a:xfrm>
            <a:custGeom>
              <a:avLst/>
              <a:gdLst/>
              <a:ahLst/>
              <a:cxnLst/>
              <a:rect l="l" t="t" r="r" b="b"/>
              <a:pathLst>
                <a:path w="2269" h="2069" extrusionOk="0">
                  <a:moveTo>
                    <a:pt x="0" y="0"/>
                  </a:moveTo>
                  <a:lnTo>
                    <a:pt x="0" y="67"/>
                  </a:lnTo>
                  <a:lnTo>
                    <a:pt x="1168" y="2069"/>
                  </a:lnTo>
                  <a:lnTo>
                    <a:pt x="2268" y="2069"/>
                  </a:lnTo>
                  <a:lnTo>
                    <a:pt x="2235" y="2035"/>
                  </a:lnTo>
                  <a:lnTo>
                    <a:pt x="1068" y="34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6238188" y="4265575"/>
              <a:ext cx="43375" cy="74250"/>
            </a:xfrm>
            <a:custGeom>
              <a:avLst/>
              <a:gdLst/>
              <a:ahLst/>
              <a:cxnLst/>
              <a:rect l="l" t="t" r="r" b="b"/>
              <a:pathLst>
                <a:path w="1735" h="2970" extrusionOk="0">
                  <a:moveTo>
                    <a:pt x="1201" y="1"/>
                  </a:moveTo>
                  <a:lnTo>
                    <a:pt x="1168" y="34"/>
                  </a:lnTo>
                  <a:lnTo>
                    <a:pt x="0" y="2036"/>
                  </a:lnTo>
                  <a:lnTo>
                    <a:pt x="0" y="2069"/>
                  </a:lnTo>
                  <a:lnTo>
                    <a:pt x="500" y="2936"/>
                  </a:lnTo>
                  <a:lnTo>
                    <a:pt x="534" y="2970"/>
                  </a:lnTo>
                  <a:lnTo>
                    <a:pt x="567" y="2936"/>
                  </a:lnTo>
                  <a:lnTo>
                    <a:pt x="1735" y="935"/>
                  </a:lnTo>
                  <a:lnTo>
                    <a:pt x="1735" y="902"/>
                  </a:lnTo>
                  <a:lnTo>
                    <a:pt x="1234" y="34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6375788" y="3522550"/>
              <a:ext cx="73400" cy="21700"/>
            </a:xfrm>
            <a:custGeom>
              <a:avLst/>
              <a:gdLst/>
              <a:ahLst/>
              <a:cxnLst/>
              <a:rect l="l" t="t" r="r" b="b"/>
              <a:pathLst>
                <a:path w="2936" h="868" extrusionOk="0">
                  <a:moveTo>
                    <a:pt x="534" y="1"/>
                  </a:moveTo>
                  <a:lnTo>
                    <a:pt x="33" y="835"/>
                  </a:lnTo>
                  <a:lnTo>
                    <a:pt x="0" y="868"/>
                  </a:lnTo>
                  <a:lnTo>
                    <a:pt x="2435" y="868"/>
                  </a:lnTo>
                  <a:lnTo>
                    <a:pt x="2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6392463" y="3464175"/>
              <a:ext cx="56725" cy="51725"/>
            </a:xfrm>
            <a:custGeom>
              <a:avLst/>
              <a:gdLst/>
              <a:ahLst/>
              <a:cxnLst/>
              <a:rect l="l" t="t" r="r" b="b"/>
              <a:pathLst>
                <a:path w="2269" h="2069" extrusionOk="0">
                  <a:moveTo>
                    <a:pt x="0" y="1"/>
                  </a:moveTo>
                  <a:lnTo>
                    <a:pt x="34" y="67"/>
                  </a:lnTo>
                  <a:lnTo>
                    <a:pt x="1201" y="2069"/>
                  </a:lnTo>
                  <a:lnTo>
                    <a:pt x="2268" y="2069"/>
                  </a:lnTo>
                  <a:lnTo>
                    <a:pt x="2235" y="2002"/>
                  </a:lnTo>
                  <a:lnTo>
                    <a:pt x="1101" y="3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6357438" y="3466675"/>
              <a:ext cx="43375" cy="75075"/>
            </a:xfrm>
            <a:custGeom>
              <a:avLst/>
              <a:gdLst/>
              <a:ahLst/>
              <a:cxnLst/>
              <a:rect l="l" t="t" r="r" b="b"/>
              <a:pathLst>
                <a:path w="1735" h="3003" extrusionOk="0">
                  <a:moveTo>
                    <a:pt x="1201" y="1"/>
                  </a:moveTo>
                  <a:lnTo>
                    <a:pt x="1168" y="67"/>
                  </a:lnTo>
                  <a:lnTo>
                    <a:pt x="0" y="2069"/>
                  </a:lnTo>
                  <a:lnTo>
                    <a:pt x="0" y="2102"/>
                  </a:lnTo>
                  <a:lnTo>
                    <a:pt x="501" y="2936"/>
                  </a:lnTo>
                  <a:lnTo>
                    <a:pt x="534" y="3003"/>
                  </a:lnTo>
                  <a:lnTo>
                    <a:pt x="567" y="2936"/>
                  </a:lnTo>
                  <a:lnTo>
                    <a:pt x="1735" y="968"/>
                  </a:lnTo>
                  <a:lnTo>
                    <a:pt x="1735" y="935"/>
                  </a:lnTo>
                  <a:lnTo>
                    <a:pt x="1234" y="67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531013" y="2740325"/>
              <a:ext cx="73400" cy="21700"/>
            </a:xfrm>
            <a:custGeom>
              <a:avLst/>
              <a:gdLst/>
              <a:ahLst/>
              <a:cxnLst/>
              <a:rect l="l" t="t" r="r" b="b"/>
              <a:pathLst>
                <a:path w="2936" h="868" extrusionOk="0">
                  <a:moveTo>
                    <a:pt x="534" y="1"/>
                  </a:moveTo>
                  <a:lnTo>
                    <a:pt x="34" y="834"/>
                  </a:lnTo>
                  <a:lnTo>
                    <a:pt x="0" y="868"/>
                  </a:lnTo>
                  <a:lnTo>
                    <a:pt x="2435" y="8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547688" y="2682775"/>
              <a:ext cx="56725" cy="50900"/>
            </a:xfrm>
            <a:custGeom>
              <a:avLst/>
              <a:gdLst/>
              <a:ahLst/>
              <a:cxnLst/>
              <a:rect l="l" t="t" r="r" b="b"/>
              <a:pathLst>
                <a:path w="2269" h="2036" extrusionOk="0">
                  <a:moveTo>
                    <a:pt x="0" y="1"/>
                  </a:moveTo>
                  <a:lnTo>
                    <a:pt x="34" y="34"/>
                  </a:lnTo>
                  <a:lnTo>
                    <a:pt x="1201" y="2036"/>
                  </a:lnTo>
                  <a:lnTo>
                    <a:pt x="2269" y="2036"/>
                  </a:lnTo>
                  <a:lnTo>
                    <a:pt x="2235" y="20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512663" y="2685275"/>
              <a:ext cx="43375" cy="74250"/>
            </a:xfrm>
            <a:custGeom>
              <a:avLst/>
              <a:gdLst/>
              <a:ahLst/>
              <a:cxnLst/>
              <a:rect l="l" t="t" r="r" b="b"/>
              <a:pathLst>
                <a:path w="1735" h="2970" extrusionOk="0">
                  <a:moveTo>
                    <a:pt x="1201" y="1"/>
                  </a:moveTo>
                  <a:lnTo>
                    <a:pt x="1168" y="34"/>
                  </a:lnTo>
                  <a:lnTo>
                    <a:pt x="0" y="2036"/>
                  </a:lnTo>
                  <a:lnTo>
                    <a:pt x="0" y="2069"/>
                  </a:lnTo>
                  <a:lnTo>
                    <a:pt x="501" y="2936"/>
                  </a:lnTo>
                  <a:lnTo>
                    <a:pt x="534" y="2970"/>
                  </a:lnTo>
                  <a:lnTo>
                    <a:pt x="567" y="2936"/>
                  </a:lnTo>
                  <a:lnTo>
                    <a:pt x="1735" y="935"/>
                  </a:lnTo>
                  <a:lnTo>
                    <a:pt x="1735" y="902"/>
                  </a:lnTo>
                  <a:lnTo>
                    <a:pt x="1235" y="34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6057213" y="2213275"/>
              <a:ext cx="103425" cy="30050"/>
            </a:xfrm>
            <a:custGeom>
              <a:avLst/>
              <a:gdLst/>
              <a:ahLst/>
              <a:cxnLst/>
              <a:rect l="l" t="t" r="r" b="b"/>
              <a:pathLst>
                <a:path w="4137" h="1202" extrusionOk="0">
                  <a:moveTo>
                    <a:pt x="768" y="1"/>
                  </a:moveTo>
                  <a:lnTo>
                    <a:pt x="34" y="1135"/>
                  </a:lnTo>
                  <a:lnTo>
                    <a:pt x="1" y="1202"/>
                  </a:lnTo>
                  <a:lnTo>
                    <a:pt x="3403" y="1202"/>
                  </a:lnTo>
                  <a:lnTo>
                    <a:pt x="4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6080563" y="2131550"/>
              <a:ext cx="80075" cy="72575"/>
            </a:xfrm>
            <a:custGeom>
              <a:avLst/>
              <a:gdLst/>
              <a:ahLst/>
              <a:cxnLst/>
              <a:rect l="l" t="t" r="r" b="b"/>
              <a:pathLst>
                <a:path w="3203" h="2903" extrusionOk="0">
                  <a:moveTo>
                    <a:pt x="1" y="1"/>
                  </a:moveTo>
                  <a:lnTo>
                    <a:pt x="34" y="67"/>
                  </a:lnTo>
                  <a:lnTo>
                    <a:pt x="1668" y="2869"/>
                  </a:lnTo>
                  <a:lnTo>
                    <a:pt x="1668" y="2903"/>
                  </a:lnTo>
                  <a:lnTo>
                    <a:pt x="1702" y="2903"/>
                  </a:lnTo>
                  <a:lnTo>
                    <a:pt x="3136" y="2869"/>
                  </a:lnTo>
                  <a:lnTo>
                    <a:pt x="3203" y="2869"/>
                  </a:lnTo>
                  <a:lnTo>
                    <a:pt x="3170" y="28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6031363" y="2134900"/>
              <a:ext cx="61725" cy="105100"/>
            </a:xfrm>
            <a:custGeom>
              <a:avLst/>
              <a:gdLst/>
              <a:ahLst/>
              <a:cxnLst/>
              <a:rect l="l" t="t" r="r" b="b"/>
              <a:pathLst>
                <a:path w="2469" h="4204" extrusionOk="0">
                  <a:moveTo>
                    <a:pt x="1702" y="0"/>
                  </a:moveTo>
                  <a:lnTo>
                    <a:pt x="1635" y="67"/>
                  </a:lnTo>
                  <a:lnTo>
                    <a:pt x="1" y="2869"/>
                  </a:lnTo>
                  <a:lnTo>
                    <a:pt x="1" y="2902"/>
                  </a:lnTo>
                  <a:lnTo>
                    <a:pt x="1" y="2936"/>
                  </a:lnTo>
                  <a:lnTo>
                    <a:pt x="734" y="4137"/>
                  </a:lnTo>
                  <a:lnTo>
                    <a:pt x="768" y="4203"/>
                  </a:lnTo>
                  <a:lnTo>
                    <a:pt x="801" y="4137"/>
                  </a:lnTo>
                  <a:lnTo>
                    <a:pt x="2436" y="1334"/>
                  </a:lnTo>
                  <a:lnTo>
                    <a:pt x="2469" y="1301"/>
                  </a:lnTo>
                  <a:lnTo>
                    <a:pt x="2436" y="1268"/>
                  </a:lnTo>
                  <a:lnTo>
                    <a:pt x="1735" y="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7474888" y="2962150"/>
              <a:ext cx="103425" cy="30050"/>
            </a:xfrm>
            <a:custGeom>
              <a:avLst/>
              <a:gdLst/>
              <a:ahLst/>
              <a:cxnLst/>
              <a:rect l="l" t="t" r="r" b="b"/>
              <a:pathLst>
                <a:path w="4137" h="1202" extrusionOk="0">
                  <a:moveTo>
                    <a:pt x="768" y="1"/>
                  </a:moveTo>
                  <a:lnTo>
                    <a:pt x="34" y="1135"/>
                  </a:lnTo>
                  <a:lnTo>
                    <a:pt x="1" y="1201"/>
                  </a:lnTo>
                  <a:lnTo>
                    <a:pt x="3403" y="1201"/>
                  </a:lnTo>
                  <a:lnTo>
                    <a:pt x="3403" y="1168"/>
                  </a:lnTo>
                  <a:lnTo>
                    <a:pt x="4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7498238" y="2879600"/>
              <a:ext cx="80075" cy="72575"/>
            </a:xfrm>
            <a:custGeom>
              <a:avLst/>
              <a:gdLst/>
              <a:ahLst/>
              <a:cxnLst/>
              <a:rect l="l" t="t" r="r" b="b"/>
              <a:pathLst>
                <a:path w="3203" h="2903" extrusionOk="0">
                  <a:moveTo>
                    <a:pt x="1" y="0"/>
                  </a:moveTo>
                  <a:lnTo>
                    <a:pt x="34" y="100"/>
                  </a:lnTo>
                  <a:lnTo>
                    <a:pt x="1669" y="2902"/>
                  </a:lnTo>
                  <a:lnTo>
                    <a:pt x="3203" y="2902"/>
                  </a:lnTo>
                  <a:lnTo>
                    <a:pt x="3170" y="2836"/>
                  </a:lnTo>
                  <a:lnTo>
                    <a:pt x="1535" y="34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7449038" y="2883750"/>
              <a:ext cx="61725" cy="105100"/>
            </a:xfrm>
            <a:custGeom>
              <a:avLst/>
              <a:gdLst/>
              <a:ahLst/>
              <a:cxnLst/>
              <a:rect l="l" t="t" r="r" b="b"/>
              <a:pathLst>
                <a:path w="2469" h="4204" extrusionOk="0">
                  <a:moveTo>
                    <a:pt x="1702" y="1"/>
                  </a:moveTo>
                  <a:lnTo>
                    <a:pt x="1635" y="68"/>
                  </a:lnTo>
                  <a:lnTo>
                    <a:pt x="1" y="2870"/>
                  </a:lnTo>
                  <a:lnTo>
                    <a:pt x="1" y="2903"/>
                  </a:lnTo>
                  <a:lnTo>
                    <a:pt x="735" y="4137"/>
                  </a:lnTo>
                  <a:lnTo>
                    <a:pt x="768" y="4204"/>
                  </a:lnTo>
                  <a:lnTo>
                    <a:pt x="801" y="4137"/>
                  </a:lnTo>
                  <a:lnTo>
                    <a:pt x="2436" y="1335"/>
                  </a:lnTo>
                  <a:lnTo>
                    <a:pt x="2469" y="1302"/>
                  </a:lnTo>
                  <a:lnTo>
                    <a:pt x="2436" y="1269"/>
                  </a:lnTo>
                  <a:lnTo>
                    <a:pt x="1735" y="6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8091163" y="34091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cubicBezTo>
                    <a:pt x="501" y="634"/>
                    <a:pt x="634" y="500"/>
                    <a:pt x="634" y="300"/>
                  </a:cubicBezTo>
                  <a:cubicBezTo>
                    <a:pt x="634" y="133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8125363" y="34091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01" y="0"/>
                  </a:moveTo>
                  <a:cubicBezTo>
                    <a:pt x="134" y="0"/>
                    <a:pt x="0" y="133"/>
                    <a:pt x="0" y="300"/>
                  </a:cubicBezTo>
                  <a:cubicBezTo>
                    <a:pt x="0" y="500"/>
                    <a:pt x="134" y="634"/>
                    <a:pt x="301" y="634"/>
                  </a:cubicBezTo>
                  <a:cubicBezTo>
                    <a:pt x="501" y="634"/>
                    <a:pt x="634" y="500"/>
                    <a:pt x="634" y="300"/>
                  </a:cubicBezTo>
                  <a:cubicBezTo>
                    <a:pt x="634" y="133"/>
                    <a:pt x="501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8057813" y="3362450"/>
              <a:ext cx="115925" cy="156800"/>
            </a:xfrm>
            <a:custGeom>
              <a:avLst/>
              <a:gdLst/>
              <a:ahLst/>
              <a:cxnLst/>
              <a:rect l="l" t="t" r="r" b="b"/>
              <a:pathLst>
                <a:path w="4637" h="6272" extrusionOk="0">
                  <a:moveTo>
                    <a:pt x="3937" y="167"/>
                  </a:moveTo>
                  <a:cubicBezTo>
                    <a:pt x="4070" y="167"/>
                    <a:pt x="4170" y="267"/>
                    <a:pt x="4170" y="400"/>
                  </a:cubicBezTo>
                  <a:cubicBezTo>
                    <a:pt x="4170" y="567"/>
                    <a:pt x="4070" y="667"/>
                    <a:pt x="3937" y="667"/>
                  </a:cubicBezTo>
                  <a:cubicBezTo>
                    <a:pt x="3770" y="667"/>
                    <a:pt x="3670" y="567"/>
                    <a:pt x="3670" y="400"/>
                  </a:cubicBezTo>
                  <a:cubicBezTo>
                    <a:pt x="3670" y="267"/>
                    <a:pt x="3770" y="167"/>
                    <a:pt x="3937" y="167"/>
                  </a:cubicBezTo>
                  <a:close/>
                  <a:moveTo>
                    <a:pt x="534" y="1468"/>
                  </a:moveTo>
                  <a:cubicBezTo>
                    <a:pt x="634" y="1468"/>
                    <a:pt x="701" y="1501"/>
                    <a:pt x="734" y="1534"/>
                  </a:cubicBezTo>
                  <a:cubicBezTo>
                    <a:pt x="534" y="1701"/>
                    <a:pt x="401" y="1901"/>
                    <a:pt x="301" y="2102"/>
                  </a:cubicBezTo>
                  <a:cubicBezTo>
                    <a:pt x="234" y="2035"/>
                    <a:pt x="167" y="1935"/>
                    <a:pt x="167" y="1835"/>
                  </a:cubicBezTo>
                  <a:cubicBezTo>
                    <a:pt x="167" y="1635"/>
                    <a:pt x="334" y="1468"/>
                    <a:pt x="534" y="1468"/>
                  </a:cubicBezTo>
                  <a:close/>
                  <a:moveTo>
                    <a:pt x="4103" y="1468"/>
                  </a:moveTo>
                  <a:cubicBezTo>
                    <a:pt x="4303" y="1468"/>
                    <a:pt x="4470" y="1635"/>
                    <a:pt x="4470" y="1835"/>
                  </a:cubicBezTo>
                  <a:cubicBezTo>
                    <a:pt x="4470" y="1935"/>
                    <a:pt x="4404" y="2035"/>
                    <a:pt x="4337" y="2102"/>
                  </a:cubicBezTo>
                  <a:cubicBezTo>
                    <a:pt x="4237" y="1901"/>
                    <a:pt x="4103" y="1701"/>
                    <a:pt x="3870" y="1534"/>
                  </a:cubicBezTo>
                  <a:cubicBezTo>
                    <a:pt x="3937" y="1501"/>
                    <a:pt x="4003" y="1468"/>
                    <a:pt x="4103" y="1468"/>
                  </a:cubicBezTo>
                  <a:close/>
                  <a:moveTo>
                    <a:pt x="2302" y="1234"/>
                  </a:moveTo>
                  <a:cubicBezTo>
                    <a:pt x="3369" y="1234"/>
                    <a:pt x="4237" y="1768"/>
                    <a:pt x="4237" y="2435"/>
                  </a:cubicBezTo>
                  <a:cubicBezTo>
                    <a:pt x="4203" y="3069"/>
                    <a:pt x="3369" y="3603"/>
                    <a:pt x="2302" y="3603"/>
                  </a:cubicBezTo>
                  <a:cubicBezTo>
                    <a:pt x="1268" y="3603"/>
                    <a:pt x="401" y="3069"/>
                    <a:pt x="401" y="2435"/>
                  </a:cubicBezTo>
                  <a:cubicBezTo>
                    <a:pt x="401" y="1768"/>
                    <a:pt x="1268" y="1234"/>
                    <a:pt x="2302" y="1234"/>
                  </a:cubicBezTo>
                  <a:close/>
                  <a:moveTo>
                    <a:pt x="3336" y="3803"/>
                  </a:moveTo>
                  <a:cubicBezTo>
                    <a:pt x="3536" y="3970"/>
                    <a:pt x="3703" y="4203"/>
                    <a:pt x="3703" y="4470"/>
                  </a:cubicBezTo>
                  <a:cubicBezTo>
                    <a:pt x="3703" y="4737"/>
                    <a:pt x="3503" y="5004"/>
                    <a:pt x="3236" y="5170"/>
                  </a:cubicBezTo>
                  <a:cubicBezTo>
                    <a:pt x="3303" y="4770"/>
                    <a:pt x="3303" y="4303"/>
                    <a:pt x="3336" y="3803"/>
                  </a:cubicBezTo>
                  <a:close/>
                  <a:moveTo>
                    <a:pt x="1335" y="3769"/>
                  </a:moveTo>
                  <a:cubicBezTo>
                    <a:pt x="1335" y="4303"/>
                    <a:pt x="1335" y="4803"/>
                    <a:pt x="1401" y="5204"/>
                  </a:cubicBezTo>
                  <a:cubicBezTo>
                    <a:pt x="1101" y="5004"/>
                    <a:pt x="901" y="4737"/>
                    <a:pt x="901" y="4470"/>
                  </a:cubicBezTo>
                  <a:cubicBezTo>
                    <a:pt x="901" y="4203"/>
                    <a:pt x="1068" y="3970"/>
                    <a:pt x="1335" y="3769"/>
                  </a:cubicBezTo>
                  <a:close/>
                  <a:moveTo>
                    <a:pt x="1602" y="5771"/>
                  </a:moveTo>
                  <a:cubicBezTo>
                    <a:pt x="1668" y="5904"/>
                    <a:pt x="1735" y="6038"/>
                    <a:pt x="1835" y="6104"/>
                  </a:cubicBezTo>
                  <a:lnTo>
                    <a:pt x="1001" y="6104"/>
                  </a:lnTo>
                  <a:cubicBezTo>
                    <a:pt x="1001" y="6038"/>
                    <a:pt x="1034" y="5938"/>
                    <a:pt x="1101" y="5871"/>
                  </a:cubicBezTo>
                  <a:cubicBezTo>
                    <a:pt x="1168" y="5804"/>
                    <a:pt x="1235" y="5771"/>
                    <a:pt x="1335" y="5771"/>
                  </a:cubicBezTo>
                  <a:close/>
                  <a:moveTo>
                    <a:pt x="3103" y="3669"/>
                  </a:moveTo>
                  <a:cubicBezTo>
                    <a:pt x="3103" y="3669"/>
                    <a:pt x="3136" y="3703"/>
                    <a:pt x="3136" y="3703"/>
                  </a:cubicBezTo>
                  <a:cubicBezTo>
                    <a:pt x="3136" y="5204"/>
                    <a:pt x="3003" y="6104"/>
                    <a:pt x="2302" y="6104"/>
                  </a:cubicBezTo>
                  <a:cubicBezTo>
                    <a:pt x="1568" y="6104"/>
                    <a:pt x="1501" y="4970"/>
                    <a:pt x="1468" y="3669"/>
                  </a:cubicBezTo>
                  <a:lnTo>
                    <a:pt x="1535" y="3669"/>
                  </a:lnTo>
                  <a:cubicBezTo>
                    <a:pt x="1768" y="3736"/>
                    <a:pt x="2035" y="3769"/>
                    <a:pt x="2302" y="3769"/>
                  </a:cubicBezTo>
                  <a:cubicBezTo>
                    <a:pt x="2602" y="3769"/>
                    <a:pt x="2836" y="3736"/>
                    <a:pt x="3103" y="3669"/>
                  </a:cubicBezTo>
                  <a:close/>
                  <a:moveTo>
                    <a:pt x="3303" y="5771"/>
                  </a:moveTo>
                  <a:cubicBezTo>
                    <a:pt x="3369" y="5771"/>
                    <a:pt x="3470" y="5804"/>
                    <a:pt x="3503" y="5871"/>
                  </a:cubicBezTo>
                  <a:cubicBezTo>
                    <a:pt x="3570" y="5938"/>
                    <a:pt x="3603" y="6038"/>
                    <a:pt x="3636" y="6104"/>
                  </a:cubicBezTo>
                  <a:lnTo>
                    <a:pt x="2769" y="6104"/>
                  </a:lnTo>
                  <a:cubicBezTo>
                    <a:pt x="2869" y="6038"/>
                    <a:pt x="2969" y="5904"/>
                    <a:pt x="3036" y="5771"/>
                  </a:cubicBezTo>
                  <a:close/>
                  <a:moveTo>
                    <a:pt x="3937" y="0"/>
                  </a:moveTo>
                  <a:cubicBezTo>
                    <a:pt x="3736" y="0"/>
                    <a:pt x="3570" y="100"/>
                    <a:pt x="3536" y="267"/>
                  </a:cubicBezTo>
                  <a:lnTo>
                    <a:pt x="2636" y="33"/>
                  </a:lnTo>
                  <a:lnTo>
                    <a:pt x="2269" y="1067"/>
                  </a:lnTo>
                  <a:cubicBezTo>
                    <a:pt x="1735" y="1067"/>
                    <a:pt x="1235" y="1234"/>
                    <a:pt x="901" y="1434"/>
                  </a:cubicBezTo>
                  <a:cubicBezTo>
                    <a:pt x="801" y="1368"/>
                    <a:pt x="668" y="1301"/>
                    <a:pt x="534" y="1301"/>
                  </a:cubicBezTo>
                  <a:cubicBezTo>
                    <a:pt x="267" y="1301"/>
                    <a:pt x="0" y="1534"/>
                    <a:pt x="0" y="1835"/>
                  </a:cubicBezTo>
                  <a:cubicBezTo>
                    <a:pt x="0" y="2001"/>
                    <a:pt x="100" y="2168"/>
                    <a:pt x="267" y="2268"/>
                  </a:cubicBezTo>
                  <a:cubicBezTo>
                    <a:pt x="267" y="2302"/>
                    <a:pt x="234" y="2368"/>
                    <a:pt x="234" y="2402"/>
                  </a:cubicBezTo>
                  <a:cubicBezTo>
                    <a:pt x="234" y="2935"/>
                    <a:pt x="668" y="3369"/>
                    <a:pt x="1301" y="3603"/>
                  </a:cubicBezTo>
                  <a:cubicBezTo>
                    <a:pt x="968" y="3803"/>
                    <a:pt x="734" y="4103"/>
                    <a:pt x="734" y="4470"/>
                  </a:cubicBezTo>
                  <a:cubicBezTo>
                    <a:pt x="734" y="4837"/>
                    <a:pt x="1001" y="5170"/>
                    <a:pt x="1435" y="5404"/>
                  </a:cubicBezTo>
                  <a:lnTo>
                    <a:pt x="1468" y="5371"/>
                  </a:lnTo>
                  <a:cubicBezTo>
                    <a:pt x="1468" y="5471"/>
                    <a:pt x="1501" y="5537"/>
                    <a:pt x="1535" y="5604"/>
                  </a:cubicBezTo>
                  <a:lnTo>
                    <a:pt x="1335" y="5604"/>
                  </a:lnTo>
                  <a:cubicBezTo>
                    <a:pt x="1201" y="5604"/>
                    <a:pt x="1068" y="5671"/>
                    <a:pt x="968" y="5737"/>
                  </a:cubicBezTo>
                  <a:cubicBezTo>
                    <a:pt x="801" y="5938"/>
                    <a:pt x="834" y="6204"/>
                    <a:pt x="834" y="6204"/>
                  </a:cubicBezTo>
                  <a:lnTo>
                    <a:pt x="834" y="6271"/>
                  </a:lnTo>
                  <a:lnTo>
                    <a:pt x="3803" y="6271"/>
                  </a:lnTo>
                  <a:lnTo>
                    <a:pt x="3803" y="6204"/>
                  </a:lnTo>
                  <a:cubicBezTo>
                    <a:pt x="3803" y="6171"/>
                    <a:pt x="3803" y="5904"/>
                    <a:pt x="3636" y="5737"/>
                  </a:cubicBezTo>
                  <a:cubicBezTo>
                    <a:pt x="3536" y="5671"/>
                    <a:pt x="3436" y="5604"/>
                    <a:pt x="3303" y="5604"/>
                  </a:cubicBezTo>
                  <a:lnTo>
                    <a:pt x="3103" y="5604"/>
                  </a:lnTo>
                  <a:cubicBezTo>
                    <a:pt x="3136" y="5537"/>
                    <a:pt x="3169" y="5437"/>
                    <a:pt x="3169" y="5337"/>
                  </a:cubicBezTo>
                  <a:lnTo>
                    <a:pt x="3203" y="5371"/>
                  </a:lnTo>
                  <a:cubicBezTo>
                    <a:pt x="3603" y="5170"/>
                    <a:pt x="3870" y="4837"/>
                    <a:pt x="3870" y="4470"/>
                  </a:cubicBezTo>
                  <a:cubicBezTo>
                    <a:pt x="3870" y="4103"/>
                    <a:pt x="3636" y="3803"/>
                    <a:pt x="3336" y="3603"/>
                  </a:cubicBezTo>
                  <a:cubicBezTo>
                    <a:pt x="3970" y="3369"/>
                    <a:pt x="4404" y="2935"/>
                    <a:pt x="4404" y="2402"/>
                  </a:cubicBezTo>
                  <a:cubicBezTo>
                    <a:pt x="4404" y="2368"/>
                    <a:pt x="4370" y="2335"/>
                    <a:pt x="4370" y="2268"/>
                  </a:cubicBezTo>
                  <a:cubicBezTo>
                    <a:pt x="4537" y="2168"/>
                    <a:pt x="4637" y="2001"/>
                    <a:pt x="4637" y="1835"/>
                  </a:cubicBezTo>
                  <a:cubicBezTo>
                    <a:pt x="4637" y="1534"/>
                    <a:pt x="4404" y="1301"/>
                    <a:pt x="4103" y="1301"/>
                  </a:cubicBezTo>
                  <a:cubicBezTo>
                    <a:pt x="3970" y="1301"/>
                    <a:pt x="3836" y="1368"/>
                    <a:pt x="3736" y="1434"/>
                  </a:cubicBezTo>
                  <a:cubicBezTo>
                    <a:pt x="3403" y="1234"/>
                    <a:pt x="2936" y="1101"/>
                    <a:pt x="2435" y="1067"/>
                  </a:cubicBezTo>
                  <a:lnTo>
                    <a:pt x="2736" y="234"/>
                  </a:lnTo>
                  <a:lnTo>
                    <a:pt x="3503" y="400"/>
                  </a:lnTo>
                  <a:cubicBezTo>
                    <a:pt x="3503" y="634"/>
                    <a:pt x="3670" y="834"/>
                    <a:pt x="3937" y="834"/>
                  </a:cubicBezTo>
                  <a:cubicBezTo>
                    <a:pt x="4170" y="834"/>
                    <a:pt x="4370" y="634"/>
                    <a:pt x="4370" y="400"/>
                  </a:cubicBezTo>
                  <a:cubicBezTo>
                    <a:pt x="4370" y="167"/>
                    <a:pt x="4170" y="0"/>
                    <a:pt x="3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8096163" y="3435200"/>
              <a:ext cx="40050" cy="8975"/>
            </a:xfrm>
            <a:custGeom>
              <a:avLst/>
              <a:gdLst/>
              <a:ahLst/>
              <a:cxnLst/>
              <a:rect l="l" t="t" r="r" b="b"/>
              <a:pathLst>
                <a:path w="1602" h="359" extrusionOk="0">
                  <a:moveTo>
                    <a:pt x="97" y="0"/>
                  </a:moveTo>
                  <a:cubicBezTo>
                    <a:pt x="76" y="0"/>
                    <a:pt x="51" y="9"/>
                    <a:pt x="34" y="25"/>
                  </a:cubicBezTo>
                  <a:cubicBezTo>
                    <a:pt x="1" y="25"/>
                    <a:pt x="1" y="92"/>
                    <a:pt x="34" y="126"/>
                  </a:cubicBezTo>
                  <a:cubicBezTo>
                    <a:pt x="34" y="126"/>
                    <a:pt x="234" y="359"/>
                    <a:pt x="768" y="359"/>
                  </a:cubicBezTo>
                  <a:cubicBezTo>
                    <a:pt x="1302" y="359"/>
                    <a:pt x="1535" y="126"/>
                    <a:pt x="1569" y="126"/>
                  </a:cubicBezTo>
                  <a:cubicBezTo>
                    <a:pt x="1602" y="92"/>
                    <a:pt x="1569" y="59"/>
                    <a:pt x="1535" y="25"/>
                  </a:cubicBezTo>
                  <a:cubicBezTo>
                    <a:pt x="1519" y="9"/>
                    <a:pt x="1502" y="0"/>
                    <a:pt x="1485" y="0"/>
                  </a:cubicBezTo>
                  <a:cubicBezTo>
                    <a:pt x="1469" y="0"/>
                    <a:pt x="1452" y="9"/>
                    <a:pt x="1435" y="25"/>
                  </a:cubicBezTo>
                  <a:cubicBezTo>
                    <a:pt x="1435" y="25"/>
                    <a:pt x="1235" y="192"/>
                    <a:pt x="768" y="192"/>
                  </a:cubicBezTo>
                  <a:cubicBezTo>
                    <a:pt x="334" y="192"/>
                    <a:pt x="168" y="25"/>
                    <a:pt x="134" y="25"/>
                  </a:cubicBezTo>
                  <a:cubicBezTo>
                    <a:pt x="134" y="9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6685988" y="403207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cubicBezTo>
                    <a:pt x="501" y="635"/>
                    <a:pt x="635" y="501"/>
                    <a:pt x="635" y="334"/>
                  </a:cubicBezTo>
                  <a:cubicBezTo>
                    <a:pt x="635" y="13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6720188" y="403207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cubicBezTo>
                    <a:pt x="501" y="635"/>
                    <a:pt x="634" y="501"/>
                    <a:pt x="634" y="334"/>
                  </a:cubicBezTo>
                  <a:cubicBezTo>
                    <a:pt x="634" y="13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6653463" y="3985375"/>
              <a:ext cx="115125" cy="157650"/>
            </a:xfrm>
            <a:custGeom>
              <a:avLst/>
              <a:gdLst/>
              <a:ahLst/>
              <a:cxnLst/>
              <a:rect l="l" t="t" r="r" b="b"/>
              <a:pathLst>
                <a:path w="4605" h="6306" extrusionOk="0">
                  <a:moveTo>
                    <a:pt x="3904" y="168"/>
                  </a:moveTo>
                  <a:cubicBezTo>
                    <a:pt x="4037" y="168"/>
                    <a:pt x="4171" y="268"/>
                    <a:pt x="4171" y="435"/>
                  </a:cubicBezTo>
                  <a:cubicBezTo>
                    <a:pt x="4171" y="568"/>
                    <a:pt x="4037" y="668"/>
                    <a:pt x="3904" y="668"/>
                  </a:cubicBezTo>
                  <a:cubicBezTo>
                    <a:pt x="3737" y="668"/>
                    <a:pt x="3637" y="568"/>
                    <a:pt x="3637" y="435"/>
                  </a:cubicBezTo>
                  <a:cubicBezTo>
                    <a:pt x="3637" y="268"/>
                    <a:pt x="3737" y="168"/>
                    <a:pt x="3904" y="168"/>
                  </a:cubicBezTo>
                  <a:close/>
                  <a:moveTo>
                    <a:pt x="501" y="1469"/>
                  </a:moveTo>
                  <a:cubicBezTo>
                    <a:pt x="568" y="1469"/>
                    <a:pt x="668" y="1502"/>
                    <a:pt x="701" y="1535"/>
                  </a:cubicBezTo>
                  <a:cubicBezTo>
                    <a:pt x="501" y="1702"/>
                    <a:pt x="335" y="1902"/>
                    <a:pt x="268" y="2102"/>
                  </a:cubicBezTo>
                  <a:cubicBezTo>
                    <a:pt x="201" y="2036"/>
                    <a:pt x="134" y="1936"/>
                    <a:pt x="134" y="1836"/>
                  </a:cubicBezTo>
                  <a:cubicBezTo>
                    <a:pt x="134" y="1635"/>
                    <a:pt x="301" y="1469"/>
                    <a:pt x="501" y="1469"/>
                  </a:cubicBezTo>
                  <a:close/>
                  <a:moveTo>
                    <a:pt x="4071" y="1469"/>
                  </a:moveTo>
                  <a:cubicBezTo>
                    <a:pt x="4271" y="1469"/>
                    <a:pt x="4437" y="1635"/>
                    <a:pt x="4437" y="1836"/>
                  </a:cubicBezTo>
                  <a:cubicBezTo>
                    <a:pt x="4437" y="1936"/>
                    <a:pt x="4371" y="2036"/>
                    <a:pt x="4271" y="2102"/>
                  </a:cubicBezTo>
                  <a:cubicBezTo>
                    <a:pt x="4204" y="1902"/>
                    <a:pt x="4071" y="1702"/>
                    <a:pt x="3837" y="1535"/>
                  </a:cubicBezTo>
                  <a:cubicBezTo>
                    <a:pt x="3904" y="1502"/>
                    <a:pt x="3970" y="1469"/>
                    <a:pt x="4071" y="1469"/>
                  </a:cubicBezTo>
                  <a:close/>
                  <a:moveTo>
                    <a:pt x="2269" y="1235"/>
                  </a:moveTo>
                  <a:cubicBezTo>
                    <a:pt x="3337" y="1235"/>
                    <a:pt x="4204" y="1769"/>
                    <a:pt x="4204" y="2436"/>
                  </a:cubicBezTo>
                  <a:cubicBezTo>
                    <a:pt x="4204" y="3070"/>
                    <a:pt x="3337" y="3603"/>
                    <a:pt x="2269" y="3603"/>
                  </a:cubicBezTo>
                  <a:cubicBezTo>
                    <a:pt x="1235" y="3603"/>
                    <a:pt x="368" y="3070"/>
                    <a:pt x="368" y="2436"/>
                  </a:cubicBezTo>
                  <a:cubicBezTo>
                    <a:pt x="368" y="1769"/>
                    <a:pt x="1235" y="1235"/>
                    <a:pt x="2269" y="1235"/>
                  </a:cubicBezTo>
                  <a:close/>
                  <a:moveTo>
                    <a:pt x="3270" y="3804"/>
                  </a:moveTo>
                  <a:cubicBezTo>
                    <a:pt x="3503" y="3970"/>
                    <a:pt x="3670" y="4204"/>
                    <a:pt x="3670" y="4471"/>
                  </a:cubicBezTo>
                  <a:cubicBezTo>
                    <a:pt x="3670" y="4738"/>
                    <a:pt x="3470" y="5004"/>
                    <a:pt x="3203" y="5171"/>
                  </a:cubicBezTo>
                  <a:cubicBezTo>
                    <a:pt x="3270" y="4771"/>
                    <a:pt x="3270" y="4304"/>
                    <a:pt x="3270" y="3804"/>
                  </a:cubicBezTo>
                  <a:close/>
                  <a:moveTo>
                    <a:pt x="1302" y="3804"/>
                  </a:moveTo>
                  <a:cubicBezTo>
                    <a:pt x="1302" y="4304"/>
                    <a:pt x="1302" y="4804"/>
                    <a:pt x="1369" y="5205"/>
                  </a:cubicBezTo>
                  <a:cubicBezTo>
                    <a:pt x="1068" y="5004"/>
                    <a:pt x="868" y="4738"/>
                    <a:pt x="868" y="4471"/>
                  </a:cubicBezTo>
                  <a:cubicBezTo>
                    <a:pt x="868" y="4204"/>
                    <a:pt x="1035" y="3970"/>
                    <a:pt x="1302" y="3804"/>
                  </a:cubicBezTo>
                  <a:close/>
                  <a:moveTo>
                    <a:pt x="1569" y="5772"/>
                  </a:moveTo>
                  <a:cubicBezTo>
                    <a:pt x="1602" y="5938"/>
                    <a:pt x="1702" y="6039"/>
                    <a:pt x="1802" y="6105"/>
                  </a:cubicBezTo>
                  <a:lnTo>
                    <a:pt x="968" y="6105"/>
                  </a:lnTo>
                  <a:cubicBezTo>
                    <a:pt x="968" y="6039"/>
                    <a:pt x="1002" y="5938"/>
                    <a:pt x="1068" y="5872"/>
                  </a:cubicBezTo>
                  <a:cubicBezTo>
                    <a:pt x="1135" y="5805"/>
                    <a:pt x="1202" y="5772"/>
                    <a:pt x="1302" y="5772"/>
                  </a:cubicBezTo>
                  <a:close/>
                  <a:moveTo>
                    <a:pt x="3070" y="3670"/>
                  </a:moveTo>
                  <a:cubicBezTo>
                    <a:pt x="3070" y="3704"/>
                    <a:pt x="3103" y="3704"/>
                    <a:pt x="3137" y="3704"/>
                  </a:cubicBezTo>
                  <a:cubicBezTo>
                    <a:pt x="3103" y="5205"/>
                    <a:pt x="2970" y="6105"/>
                    <a:pt x="2303" y="6105"/>
                  </a:cubicBezTo>
                  <a:cubicBezTo>
                    <a:pt x="1535" y="6105"/>
                    <a:pt x="1469" y="5004"/>
                    <a:pt x="1469" y="3704"/>
                  </a:cubicBezTo>
                  <a:cubicBezTo>
                    <a:pt x="1469" y="3704"/>
                    <a:pt x="1469" y="3670"/>
                    <a:pt x="1502" y="3670"/>
                  </a:cubicBezTo>
                  <a:cubicBezTo>
                    <a:pt x="1736" y="3737"/>
                    <a:pt x="2002" y="3770"/>
                    <a:pt x="2269" y="3770"/>
                  </a:cubicBezTo>
                  <a:cubicBezTo>
                    <a:pt x="2569" y="3770"/>
                    <a:pt x="2803" y="3737"/>
                    <a:pt x="3070" y="3670"/>
                  </a:cubicBezTo>
                  <a:close/>
                  <a:moveTo>
                    <a:pt x="3270" y="5772"/>
                  </a:moveTo>
                  <a:cubicBezTo>
                    <a:pt x="3337" y="5772"/>
                    <a:pt x="3437" y="5805"/>
                    <a:pt x="3470" y="5872"/>
                  </a:cubicBezTo>
                  <a:cubicBezTo>
                    <a:pt x="3570" y="5938"/>
                    <a:pt x="3570" y="6039"/>
                    <a:pt x="3604" y="6105"/>
                  </a:cubicBezTo>
                  <a:lnTo>
                    <a:pt x="2736" y="6105"/>
                  </a:lnTo>
                  <a:cubicBezTo>
                    <a:pt x="2836" y="6039"/>
                    <a:pt x="2936" y="5938"/>
                    <a:pt x="3003" y="5772"/>
                  </a:cubicBezTo>
                  <a:close/>
                  <a:moveTo>
                    <a:pt x="3904" y="1"/>
                  </a:moveTo>
                  <a:cubicBezTo>
                    <a:pt x="3704" y="1"/>
                    <a:pt x="3570" y="101"/>
                    <a:pt x="3503" y="268"/>
                  </a:cubicBezTo>
                  <a:lnTo>
                    <a:pt x="2603" y="68"/>
                  </a:lnTo>
                  <a:lnTo>
                    <a:pt x="2236" y="1068"/>
                  </a:lnTo>
                  <a:cubicBezTo>
                    <a:pt x="1702" y="1102"/>
                    <a:pt x="1235" y="1235"/>
                    <a:pt x="868" y="1469"/>
                  </a:cubicBezTo>
                  <a:cubicBezTo>
                    <a:pt x="768" y="1369"/>
                    <a:pt x="635" y="1335"/>
                    <a:pt x="501" y="1335"/>
                  </a:cubicBezTo>
                  <a:cubicBezTo>
                    <a:pt x="234" y="1335"/>
                    <a:pt x="1" y="1569"/>
                    <a:pt x="1" y="1836"/>
                  </a:cubicBezTo>
                  <a:cubicBezTo>
                    <a:pt x="1" y="2002"/>
                    <a:pt x="68" y="2169"/>
                    <a:pt x="234" y="2269"/>
                  </a:cubicBezTo>
                  <a:cubicBezTo>
                    <a:pt x="234" y="2336"/>
                    <a:pt x="201" y="2369"/>
                    <a:pt x="201" y="2436"/>
                  </a:cubicBezTo>
                  <a:cubicBezTo>
                    <a:pt x="201" y="2936"/>
                    <a:pt x="635" y="3370"/>
                    <a:pt x="1269" y="3603"/>
                  </a:cubicBezTo>
                  <a:cubicBezTo>
                    <a:pt x="935" y="3804"/>
                    <a:pt x="701" y="4137"/>
                    <a:pt x="701" y="4471"/>
                  </a:cubicBezTo>
                  <a:cubicBezTo>
                    <a:pt x="701" y="4838"/>
                    <a:pt x="968" y="5205"/>
                    <a:pt x="1402" y="5405"/>
                  </a:cubicBezTo>
                  <a:lnTo>
                    <a:pt x="1435" y="5405"/>
                  </a:lnTo>
                  <a:cubicBezTo>
                    <a:pt x="1435" y="5471"/>
                    <a:pt x="1469" y="5572"/>
                    <a:pt x="1502" y="5638"/>
                  </a:cubicBezTo>
                  <a:lnTo>
                    <a:pt x="1302" y="5638"/>
                  </a:lnTo>
                  <a:cubicBezTo>
                    <a:pt x="1168" y="5638"/>
                    <a:pt x="1035" y="5672"/>
                    <a:pt x="935" y="5772"/>
                  </a:cubicBezTo>
                  <a:cubicBezTo>
                    <a:pt x="768" y="5938"/>
                    <a:pt x="802" y="6205"/>
                    <a:pt x="802" y="6205"/>
                  </a:cubicBezTo>
                  <a:lnTo>
                    <a:pt x="802" y="6305"/>
                  </a:lnTo>
                  <a:lnTo>
                    <a:pt x="3770" y="6305"/>
                  </a:lnTo>
                  <a:lnTo>
                    <a:pt x="3770" y="6205"/>
                  </a:lnTo>
                  <a:cubicBezTo>
                    <a:pt x="3770" y="6205"/>
                    <a:pt x="3770" y="5938"/>
                    <a:pt x="3604" y="5772"/>
                  </a:cubicBezTo>
                  <a:cubicBezTo>
                    <a:pt x="3503" y="5672"/>
                    <a:pt x="3403" y="5638"/>
                    <a:pt x="3270" y="5638"/>
                  </a:cubicBezTo>
                  <a:lnTo>
                    <a:pt x="3070" y="5638"/>
                  </a:lnTo>
                  <a:cubicBezTo>
                    <a:pt x="3103" y="5538"/>
                    <a:pt x="3137" y="5471"/>
                    <a:pt x="3170" y="5371"/>
                  </a:cubicBezTo>
                  <a:lnTo>
                    <a:pt x="3170" y="5405"/>
                  </a:lnTo>
                  <a:cubicBezTo>
                    <a:pt x="3570" y="5171"/>
                    <a:pt x="3837" y="4838"/>
                    <a:pt x="3837" y="4471"/>
                  </a:cubicBezTo>
                  <a:cubicBezTo>
                    <a:pt x="3837" y="4137"/>
                    <a:pt x="3637" y="3837"/>
                    <a:pt x="3303" y="3637"/>
                  </a:cubicBezTo>
                  <a:lnTo>
                    <a:pt x="3303" y="3603"/>
                  </a:lnTo>
                  <a:cubicBezTo>
                    <a:pt x="3937" y="3370"/>
                    <a:pt x="4371" y="2936"/>
                    <a:pt x="4371" y="2436"/>
                  </a:cubicBezTo>
                  <a:cubicBezTo>
                    <a:pt x="4371" y="2369"/>
                    <a:pt x="4371" y="2336"/>
                    <a:pt x="4337" y="2269"/>
                  </a:cubicBezTo>
                  <a:cubicBezTo>
                    <a:pt x="4504" y="2202"/>
                    <a:pt x="4604" y="2036"/>
                    <a:pt x="4604" y="1836"/>
                  </a:cubicBezTo>
                  <a:cubicBezTo>
                    <a:pt x="4604" y="1569"/>
                    <a:pt x="4371" y="1335"/>
                    <a:pt x="4071" y="1335"/>
                  </a:cubicBezTo>
                  <a:cubicBezTo>
                    <a:pt x="3937" y="1335"/>
                    <a:pt x="3804" y="1369"/>
                    <a:pt x="3704" y="1469"/>
                  </a:cubicBezTo>
                  <a:cubicBezTo>
                    <a:pt x="3370" y="1235"/>
                    <a:pt x="2903" y="1102"/>
                    <a:pt x="2403" y="1102"/>
                  </a:cubicBezTo>
                  <a:lnTo>
                    <a:pt x="2703" y="268"/>
                  </a:lnTo>
                  <a:lnTo>
                    <a:pt x="3470" y="435"/>
                  </a:lnTo>
                  <a:cubicBezTo>
                    <a:pt x="3470" y="668"/>
                    <a:pt x="3637" y="835"/>
                    <a:pt x="3904" y="835"/>
                  </a:cubicBezTo>
                  <a:cubicBezTo>
                    <a:pt x="4137" y="835"/>
                    <a:pt x="4337" y="668"/>
                    <a:pt x="4337" y="435"/>
                  </a:cubicBezTo>
                  <a:cubicBezTo>
                    <a:pt x="4337" y="201"/>
                    <a:pt x="4137" y="1"/>
                    <a:pt x="3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6691013" y="4058150"/>
              <a:ext cx="40050" cy="9825"/>
            </a:xfrm>
            <a:custGeom>
              <a:avLst/>
              <a:gdLst/>
              <a:ahLst/>
              <a:cxnLst/>
              <a:rect l="l" t="t" r="r" b="b"/>
              <a:pathLst>
                <a:path w="1602" h="393" extrusionOk="0">
                  <a:moveTo>
                    <a:pt x="100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92"/>
                    <a:pt x="33" y="125"/>
                  </a:cubicBezTo>
                  <a:cubicBezTo>
                    <a:pt x="33" y="125"/>
                    <a:pt x="234" y="392"/>
                    <a:pt x="767" y="392"/>
                  </a:cubicBezTo>
                  <a:cubicBezTo>
                    <a:pt x="1301" y="392"/>
                    <a:pt x="1534" y="159"/>
                    <a:pt x="1568" y="125"/>
                  </a:cubicBezTo>
                  <a:cubicBezTo>
                    <a:pt x="1601" y="92"/>
                    <a:pt x="1601" y="59"/>
                    <a:pt x="1534" y="25"/>
                  </a:cubicBezTo>
                  <a:cubicBezTo>
                    <a:pt x="1518" y="9"/>
                    <a:pt x="1501" y="0"/>
                    <a:pt x="1484" y="0"/>
                  </a:cubicBezTo>
                  <a:cubicBezTo>
                    <a:pt x="1468" y="0"/>
                    <a:pt x="1451" y="9"/>
                    <a:pt x="1434" y="25"/>
                  </a:cubicBezTo>
                  <a:cubicBezTo>
                    <a:pt x="1434" y="25"/>
                    <a:pt x="1234" y="225"/>
                    <a:pt x="767" y="225"/>
                  </a:cubicBezTo>
                  <a:cubicBezTo>
                    <a:pt x="334" y="225"/>
                    <a:pt x="167" y="25"/>
                    <a:pt x="167" y="25"/>
                  </a:cubicBezTo>
                  <a:cubicBezTo>
                    <a:pt x="150" y="9"/>
                    <a:pt x="125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6821938" y="5252125"/>
              <a:ext cx="15025" cy="15025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0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67"/>
                    <a:pt x="134" y="601"/>
                    <a:pt x="300" y="601"/>
                  </a:cubicBezTo>
                  <a:cubicBezTo>
                    <a:pt x="467" y="601"/>
                    <a:pt x="601" y="467"/>
                    <a:pt x="601" y="301"/>
                  </a:cubicBezTo>
                  <a:cubicBezTo>
                    <a:pt x="601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6853613" y="5252125"/>
              <a:ext cx="15025" cy="15025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1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1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6791063" y="5208750"/>
              <a:ext cx="107600" cy="146800"/>
            </a:xfrm>
            <a:custGeom>
              <a:avLst/>
              <a:gdLst/>
              <a:ahLst/>
              <a:cxnLst/>
              <a:rect l="l" t="t" r="r" b="b"/>
              <a:pathLst>
                <a:path w="4304" h="5872" extrusionOk="0">
                  <a:moveTo>
                    <a:pt x="3637" y="134"/>
                  </a:moveTo>
                  <a:cubicBezTo>
                    <a:pt x="3770" y="134"/>
                    <a:pt x="3904" y="268"/>
                    <a:pt x="3904" y="401"/>
                  </a:cubicBezTo>
                  <a:cubicBezTo>
                    <a:pt x="3904" y="535"/>
                    <a:pt x="3770" y="635"/>
                    <a:pt x="3637" y="635"/>
                  </a:cubicBezTo>
                  <a:cubicBezTo>
                    <a:pt x="3503" y="635"/>
                    <a:pt x="3403" y="535"/>
                    <a:pt x="3403" y="401"/>
                  </a:cubicBezTo>
                  <a:cubicBezTo>
                    <a:pt x="3403" y="268"/>
                    <a:pt x="3503" y="134"/>
                    <a:pt x="3637" y="134"/>
                  </a:cubicBezTo>
                  <a:close/>
                  <a:moveTo>
                    <a:pt x="501" y="1369"/>
                  </a:moveTo>
                  <a:cubicBezTo>
                    <a:pt x="568" y="1369"/>
                    <a:pt x="635" y="1402"/>
                    <a:pt x="701" y="1435"/>
                  </a:cubicBezTo>
                  <a:cubicBezTo>
                    <a:pt x="501" y="1602"/>
                    <a:pt x="334" y="1769"/>
                    <a:pt x="268" y="1969"/>
                  </a:cubicBezTo>
                  <a:cubicBezTo>
                    <a:pt x="201" y="1902"/>
                    <a:pt x="168" y="1802"/>
                    <a:pt x="168" y="1702"/>
                  </a:cubicBezTo>
                  <a:cubicBezTo>
                    <a:pt x="168" y="1535"/>
                    <a:pt x="301" y="1369"/>
                    <a:pt x="501" y="1369"/>
                  </a:cubicBezTo>
                  <a:close/>
                  <a:moveTo>
                    <a:pt x="3804" y="1369"/>
                  </a:moveTo>
                  <a:cubicBezTo>
                    <a:pt x="4004" y="1369"/>
                    <a:pt x="4137" y="1535"/>
                    <a:pt x="4137" y="1702"/>
                  </a:cubicBezTo>
                  <a:cubicBezTo>
                    <a:pt x="4137" y="1802"/>
                    <a:pt x="4104" y="1902"/>
                    <a:pt x="4037" y="1969"/>
                  </a:cubicBezTo>
                  <a:cubicBezTo>
                    <a:pt x="3937" y="1769"/>
                    <a:pt x="3804" y="1602"/>
                    <a:pt x="3603" y="1435"/>
                  </a:cubicBezTo>
                  <a:cubicBezTo>
                    <a:pt x="3670" y="1402"/>
                    <a:pt x="3737" y="1369"/>
                    <a:pt x="3804" y="1369"/>
                  </a:cubicBezTo>
                  <a:close/>
                  <a:moveTo>
                    <a:pt x="2136" y="1135"/>
                  </a:moveTo>
                  <a:cubicBezTo>
                    <a:pt x="3136" y="1135"/>
                    <a:pt x="3937" y="1635"/>
                    <a:pt x="3937" y="2269"/>
                  </a:cubicBezTo>
                  <a:cubicBezTo>
                    <a:pt x="3937" y="2870"/>
                    <a:pt x="3136" y="3370"/>
                    <a:pt x="2136" y="3370"/>
                  </a:cubicBezTo>
                  <a:cubicBezTo>
                    <a:pt x="1168" y="3370"/>
                    <a:pt x="368" y="2870"/>
                    <a:pt x="368" y="2269"/>
                  </a:cubicBezTo>
                  <a:cubicBezTo>
                    <a:pt x="368" y="1635"/>
                    <a:pt x="1168" y="1135"/>
                    <a:pt x="2136" y="1135"/>
                  </a:cubicBezTo>
                  <a:close/>
                  <a:moveTo>
                    <a:pt x="1235" y="3537"/>
                  </a:moveTo>
                  <a:cubicBezTo>
                    <a:pt x="1235" y="4037"/>
                    <a:pt x="1235" y="4471"/>
                    <a:pt x="1302" y="4838"/>
                  </a:cubicBezTo>
                  <a:cubicBezTo>
                    <a:pt x="1002" y="4671"/>
                    <a:pt x="835" y="4437"/>
                    <a:pt x="835" y="4171"/>
                  </a:cubicBezTo>
                  <a:cubicBezTo>
                    <a:pt x="835" y="3904"/>
                    <a:pt x="968" y="3704"/>
                    <a:pt x="1235" y="3537"/>
                  </a:cubicBezTo>
                  <a:close/>
                  <a:moveTo>
                    <a:pt x="3070" y="3570"/>
                  </a:moveTo>
                  <a:cubicBezTo>
                    <a:pt x="3303" y="3704"/>
                    <a:pt x="3437" y="3937"/>
                    <a:pt x="3437" y="4171"/>
                  </a:cubicBezTo>
                  <a:cubicBezTo>
                    <a:pt x="3437" y="4404"/>
                    <a:pt x="3270" y="4671"/>
                    <a:pt x="3003" y="4838"/>
                  </a:cubicBezTo>
                  <a:cubicBezTo>
                    <a:pt x="3070" y="4471"/>
                    <a:pt x="3070" y="4004"/>
                    <a:pt x="3070" y="3570"/>
                  </a:cubicBezTo>
                  <a:close/>
                  <a:moveTo>
                    <a:pt x="1469" y="5405"/>
                  </a:moveTo>
                  <a:cubicBezTo>
                    <a:pt x="1535" y="5538"/>
                    <a:pt x="1602" y="5638"/>
                    <a:pt x="1702" y="5705"/>
                  </a:cubicBezTo>
                  <a:lnTo>
                    <a:pt x="902" y="5705"/>
                  </a:lnTo>
                  <a:cubicBezTo>
                    <a:pt x="902" y="5638"/>
                    <a:pt x="935" y="5538"/>
                    <a:pt x="1002" y="5471"/>
                  </a:cubicBezTo>
                  <a:cubicBezTo>
                    <a:pt x="1068" y="5405"/>
                    <a:pt x="1135" y="5405"/>
                    <a:pt x="1235" y="5405"/>
                  </a:cubicBezTo>
                  <a:close/>
                  <a:moveTo>
                    <a:pt x="1402" y="3403"/>
                  </a:moveTo>
                  <a:cubicBezTo>
                    <a:pt x="1635" y="3470"/>
                    <a:pt x="1869" y="3503"/>
                    <a:pt x="2136" y="3503"/>
                  </a:cubicBezTo>
                  <a:cubicBezTo>
                    <a:pt x="2207" y="3512"/>
                    <a:pt x="2276" y="3516"/>
                    <a:pt x="2344" y="3516"/>
                  </a:cubicBezTo>
                  <a:cubicBezTo>
                    <a:pt x="2528" y="3516"/>
                    <a:pt x="2699" y="3486"/>
                    <a:pt x="2870" y="3437"/>
                  </a:cubicBezTo>
                  <a:cubicBezTo>
                    <a:pt x="2903" y="3437"/>
                    <a:pt x="2903" y="3437"/>
                    <a:pt x="2936" y="3470"/>
                  </a:cubicBezTo>
                  <a:cubicBezTo>
                    <a:pt x="2903" y="4838"/>
                    <a:pt x="2770" y="5705"/>
                    <a:pt x="2136" y="5705"/>
                  </a:cubicBezTo>
                  <a:cubicBezTo>
                    <a:pt x="1469" y="5705"/>
                    <a:pt x="1369" y="4638"/>
                    <a:pt x="1369" y="3437"/>
                  </a:cubicBezTo>
                  <a:cubicBezTo>
                    <a:pt x="1369" y="3437"/>
                    <a:pt x="1402" y="3437"/>
                    <a:pt x="1402" y="3403"/>
                  </a:cubicBezTo>
                  <a:close/>
                  <a:moveTo>
                    <a:pt x="3036" y="5405"/>
                  </a:moveTo>
                  <a:cubicBezTo>
                    <a:pt x="3136" y="5405"/>
                    <a:pt x="3203" y="5405"/>
                    <a:pt x="3270" y="5471"/>
                  </a:cubicBezTo>
                  <a:cubicBezTo>
                    <a:pt x="3337" y="5538"/>
                    <a:pt x="3370" y="5638"/>
                    <a:pt x="3370" y="5705"/>
                  </a:cubicBezTo>
                  <a:lnTo>
                    <a:pt x="2569" y="5705"/>
                  </a:lnTo>
                  <a:cubicBezTo>
                    <a:pt x="2669" y="5638"/>
                    <a:pt x="2770" y="5538"/>
                    <a:pt x="2836" y="5405"/>
                  </a:cubicBezTo>
                  <a:close/>
                  <a:moveTo>
                    <a:pt x="3637" y="1"/>
                  </a:moveTo>
                  <a:cubicBezTo>
                    <a:pt x="3470" y="1"/>
                    <a:pt x="3337" y="101"/>
                    <a:pt x="3270" y="234"/>
                  </a:cubicBezTo>
                  <a:lnTo>
                    <a:pt x="2436" y="68"/>
                  </a:lnTo>
                  <a:lnTo>
                    <a:pt x="2102" y="1002"/>
                  </a:lnTo>
                  <a:cubicBezTo>
                    <a:pt x="1602" y="1002"/>
                    <a:pt x="1168" y="1135"/>
                    <a:pt x="801" y="1369"/>
                  </a:cubicBezTo>
                  <a:cubicBezTo>
                    <a:pt x="735" y="1268"/>
                    <a:pt x="601" y="1235"/>
                    <a:pt x="501" y="1235"/>
                  </a:cubicBezTo>
                  <a:cubicBezTo>
                    <a:pt x="234" y="1235"/>
                    <a:pt x="1" y="1435"/>
                    <a:pt x="1" y="1702"/>
                  </a:cubicBezTo>
                  <a:cubicBezTo>
                    <a:pt x="1" y="1869"/>
                    <a:pt x="101" y="2036"/>
                    <a:pt x="234" y="2102"/>
                  </a:cubicBezTo>
                  <a:cubicBezTo>
                    <a:pt x="234" y="2169"/>
                    <a:pt x="201" y="2202"/>
                    <a:pt x="201" y="2269"/>
                  </a:cubicBezTo>
                  <a:cubicBezTo>
                    <a:pt x="201" y="2736"/>
                    <a:pt x="601" y="3136"/>
                    <a:pt x="1202" y="3370"/>
                  </a:cubicBezTo>
                  <a:cubicBezTo>
                    <a:pt x="902" y="3570"/>
                    <a:pt x="668" y="3837"/>
                    <a:pt x="668" y="4171"/>
                  </a:cubicBezTo>
                  <a:cubicBezTo>
                    <a:pt x="668" y="4504"/>
                    <a:pt x="935" y="4838"/>
                    <a:pt x="1335" y="5038"/>
                  </a:cubicBezTo>
                  <a:cubicBezTo>
                    <a:pt x="1369" y="5105"/>
                    <a:pt x="1369" y="5171"/>
                    <a:pt x="1402" y="5238"/>
                  </a:cubicBezTo>
                  <a:lnTo>
                    <a:pt x="1235" y="5238"/>
                  </a:lnTo>
                  <a:cubicBezTo>
                    <a:pt x="1102" y="5238"/>
                    <a:pt x="968" y="5305"/>
                    <a:pt x="902" y="5371"/>
                  </a:cubicBezTo>
                  <a:cubicBezTo>
                    <a:pt x="735" y="5538"/>
                    <a:pt x="735" y="5772"/>
                    <a:pt x="735" y="5805"/>
                  </a:cubicBezTo>
                  <a:lnTo>
                    <a:pt x="768" y="5872"/>
                  </a:lnTo>
                  <a:lnTo>
                    <a:pt x="3537" y="5872"/>
                  </a:lnTo>
                  <a:lnTo>
                    <a:pt x="3537" y="5805"/>
                  </a:lnTo>
                  <a:cubicBezTo>
                    <a:pt x="3537" y="5772"/>
                    <a:pt x="3537" y="5538"/>
                    <a:pt x="3370" y="5371"/>
                  </a:cubicBezTo>
                  <a:cubicBezTo>
                    <a:pt x="3303" y="5271"/>
                    <a:pt x="3203" y="5238"/>
                    <a:pt x="3070" y="5238"/>
                  </a:cubicBezTo>
                  <a:lnTo>
                    <a:pt x="2903" y="5238"/>
                  </a:lnTo>
                  <a:cubicBezTo>
                    <a:pt x="2903" y="5171"/>
                    <a:pt x="2936" y="5071"/>
                    <a:pt x="2970" y="5004"/>
                  </a:cubicBezTo>
                  <a:cubicBezTo>
                    <a:pt x="3370" y="4838"/>
                    <a:pt x="3603" y="4504"/>
                    <a:pt x="3603" y="4171"/>
                  </a:cubicBezTo>
                  <a:cubicBezTo>
                    <a:pt x="3603" y="3837"/>
                    <a:pt x="3403" y="3570"/>
                    <a:pt x="3103" y="3370"/>
                  </a:cubicBezTo>
                  <a:cubicBezTo>
                    <a:pt x="3670" y="3136"/>
                    <a:pt x="4070" y="2736"/>
                    <a:pt x="4070" y="2269"/>
                  </a:cubicBezTo>
                  <a:cubicBezTo>
                    <a:pt x="4070" y="2202"/>
                    <a:pt x="4070" y="2169"/>
                    <a:pt x="4070" y="2102"/>
                  </a:cubicBezTo>
                  <a:cubicBezTo>
                    <a:pt x="4204" y="2036"/>
                    <a:pt x="4304" y="1869"/>
                    <a:pt x="4304" y="1702"/>
                  </a:cubicBezTo>
                  <a:cubicBezTo>
                    <a:pt x="4304" y="1435"/>
                    <a:pt x="4070" y="1235"/>
                    <a:pt x="3804" y="1235"/>
                  </a:cubicBezTo>
                  <a:cubicBezTo>
                    <a:pt x="3704" y="1235"/>
                    <a:pt x="3570" y="1268"/>
                    <a:pt x="3470" y="1335"/>
                  </a:cubicBezTo>
                  <a:cubicBezTo>
                    <a:pt x="3170" y="1135"/>
                    <a:pt x="2736" y="1035"/>
                    <a:pt x="2269" y="1002"/>
                  </a:cubicBezTo>
                  <a:lnTo>
                    <a:pt x="2536" y="234"/>
                  </a:lnTo>
                  <a:lnTo>
                    <a:pt x="3237" y="401"/>
                  </a:lnTo>
                  <a:cubicBezTo>
                    <a:pt x="3237" y="601"/>
                    <a:pt x="3437" y="768"/>
                    <a:pt x="3637" y="768"/>
                  </a:cubicBez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6826088" y="5276525"/>
              <a:ext cx="37550" cy="8975"/>
            </a:xfrm>
            <a:custGeom>
              <a:avLst/>
              <a:gdLst/>
              <a:ahLst/>
              <a:cxnLst/>
              <a:rect l="l" t="t" r="r" b="b"/>
              <a:pathLst>
                <a:path w="1502" h="359" extrusionOk="0">
                  <a:moveTo>
                    <a:pt x="101" y="0"/>
                  </a:moveTo>
                  <a:cubicBezTo>
                    <a:pt x="76" y="0"/>
                    <a:pt x="51" y="8"/>
                    <a:pt x="34" y="25"/>
                  </a:cubicBezTo>
                  <a:cubicBezTo>
                    <a:pt x="1" y="59"/>
                    <a:pt x="1" y="92"/>
                    <a:pt x="34" y="125"/>
                  </a:cubicBezTo>
                  <a:cubicBezTo>
                    <a:pt x="34" y="125"/>
                    <a:pt x="234" y="359"/>
                    <a:pt x="735" y="359"/>
                  </a:cubicBezTo>
                  <a:cubicBezTo>
                    <a:pt x="1235" y="359"/>
                    <a:pt x="1469" y="125"/>
                    <a:pt x="1469" y="125"/>
                  </a:cubicBezTo>
                  <a:cubicBezTo>
                    <a:pt x="1502" y="92"/>
                    <a:pt x="1502" y="59"/>
                    <a:pt x="1469" y="25"/>
                  </a:cubicBezTo>
                  <a:cubicBezTo>
                    <a:pt x="1452" y="8"/>
                    <a:pt x="1427" y="0"/>
                    <a:pt x="1402" y="0"/>
                  </a:cubicBezTo>
                  <a:cubicBezTo>
                    <a:pt x="1377" y="0"/>
                    <a:pt x="1352" y="8"/>
                    <a:pt x="1335" y="25"/>
                  </a:cubicBezTo>
                  <a:cubicBezTo>
                    <a:pt x="1335" y="25"/>
                    <a:pt x="1168" y="192"/>
                    <a:pt x="735" y="192"/>
                  </a:cubicBezTo>
                  <a:cubicBezTo>
                    <a:pt x="334" y="192"/>
                    <a:pt x="168" y="25"/>
                    <a:pt x="168" y="25"/>
                  </a:cubicBezTo>
                  <a:cubicBezTo>
                    <a:pt x="151" y="8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5469288" y="3145625"/>
              <a:ext cx="17550" cy="17525"/>
            </a:xfrm>
            <a:custGeom>
              <a:avLst/>
              <a:gdLst/>
              <a:ahLst/>
              <a:cxnLst/>
              <a:rect l="l" t="t" r="r" b="b"/>
              <a:pathLst>
                <a:path w="702" h="701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01"/>
                    <a:pt x="368" y="701"/>
                  </a:cubicBezTo>
                  <a:cubicBezTo>
                    <a:pt x="568" y="701"/>
                    <a:pt x="701" y="567"/>
                    <a:pt x="701" y="367"/>
                  </a:cubicBezTo>
                  <a:cubicBezTo>
                    <a:pt x="701" y="167"/>
                    <a:pt x="5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5506813" y="3145625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01"/>
                    <a:pt x="368" y="701"/>
                  </a:cubicBezTo>
                  <a:cubicBezTo>
                    <a:pt x="568" y="701"/>
                    <a:pt x="735" y="567"/>
                    <a:pt x="735" y="367"/>
                  </a:cubicBezTo>
                  <a:cubicBezTo>
                    <a:pt x="735" y="167"/>
                    <a:pt x="5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5432613" y="3093900"/>
              <a:ext cx="127600" cy="173500"/>
            </a:xfrm>
            <a:custGeom>
              <a:avLst/>
              <a:gdLst/>
              <a:ahLst/>
              <a:cxnLst/>
              <a:rect l="l" t="t" r="r" b="b"/>
              <a:pathLst>
                <a:path w="5104" h="6940" extrusionOk="0">
                  <a:moveTo>
                    <a:pt x="4337" y="201"/>
                  </a:moveTo>
                  <a:cubicBezTo>
                    <a:pt x="4503" y="201"/>
                    <a:pt x="4637" y="301"/>
                    <a:pt x="4637" y="468"/>
                  </a:cubicBezTo>
                  <a:cubicBezTo>
                    <a:pt x="4637" y="635"/>
                    <a:pt x="4503" y="768"/>
                    <a:pt x="4337" y="768"/>
                  </a:cubicBezTo>
                  <a:cubicBezTo>
                    <a:pt x="4170" y="768"/>
                    <a:pt x="4036" y="635"/>
                    <a:pt x="4036" y="468"/>
                  </a:cubicBezTo>
                  <a:cubicBezTo>
                    <a:pt x="4036" y="301"/>
                    <a:pt x="4170" y="201"/>
                    <a:pt x="4337" y="201"/>
                  </a:cubicBezTo>
                  <a:close/>
                  <a:moveTo>
                    <a:pt x="601" y="1636"/>
                  </a:moveTo>
                  <a:cubicBezTo>
                    <a:pt x="667" y="1636"/>
                    <a:pt x="767" y="1669"/>
                    <a:pt x="801" y="1702"/>
                  </a:cubicBezTo>
                  <a:cubicBezTo>
                    <a:pt x="567" y="1902"/>
                    <a:pt x="400" y="2103"/>
                    <a:pt x="334" y="2336"/>
                  </a:cubicBezTo>
                  <a:cubicBezTo>
                    <a:pt x="234" y="2269"/>
                    <a:pt x="200" y="2169"/>
                    <a:pt x="200" y="2036"/>
                  </a:cubicBezTo>
                  <a:cubicBezTo>
                    <a:pt x="200" y="1836"/>
                    <a:pt x="367" y="1636"/>
                    <a:pt x="601" y="1636"/>
                  </a:cubicBezTo>
                  <a:close/>
                  <a:moveTo>
                    <a:pt x="4503" y="1636"/>
                  </a:moveTo>
                  <a:cubicBezTo>
                    <a:pt x="4737" y="1636"/>
                    <a:pt x="4937" y="1836"/>
                    <a:pt x="4937" y="2036"/>
                  </a:cubicBezTo>
                  <a:cubicBezTo>
                    <a:pt x="4937" y="2169"/>
                    <a:pt x="4870" y="2269"/>
                    <a:pt x="4770" y="2336"/>
                  </a:cubicBezTo>
                  <a:cubicBezTo>
                    <a:pt x="4703" y="2103"/>
                    <a:pt x="4537" y="1902"/>
                    <a:pt x="4303" y="1736"/>
                  </a:cubicBezTo>
                  <a:cubicBezTo>
                    <a:pt x="4370" y="1669"/>
                    <a:pt x="4437" y="1636"/>
                    <a:pt x="4503" y="1636"/>
                  </a:cubicBezTo>
                  <a:close/>
                  <a:moveTo>
                    <a:pt x="2535" y="1369"/>
                  </a:moveTo>
                  <a:cubicBezTo>
                    <a:pt x="3703" y="1369"/>
                    <a:pt x="4670" y="1969"/>
                    <a:pt x="4670" y="2703"/>
                  </a:cubicBezTo>
                  <a:cubicBezTo>
                    <a:pt x="4670" y="3403"/>
                    <a:pt x="3703" y="4004"/>
                    <a:pt x="2535" y="4004"/>
                  </a:cubicBezTo>
                  <a:cubicBezTo>
                    <a:pt x="1401" y="4004"/>
                    <a:pt x="434" y="3403"/>
                    <a:pt x="434" y="2703"/>
                  </a:cubicBezTo>
                  <a:cubicBezTo>
                    <a:pt x="434" y="1969"/>
                    <a:pt x="1401" y="1369"/>
                    <a:pt x="2535" y="1369"/>
                  </a:cubicBezTo>
                  <a:close/>
                  <a:moveTo>
                    <a:pt x="3669" y="4237"/>
                  </a:moveTo>
                  <a:cubicBezTo>
                    <a:pt x="3903" y="4404"/>
                    <a:pt x="4070" y="4671"/>
                    <a:pt x="4070" y="4938"/>
                  </a:cubicBezTo>
                  <a:cubicBezTo>
                    <a:pt x="4070" y="5238"/>
                    <a:pt x="3870" y="5538"/>
                    <a:pt x="3536" y="5738"/>
                  </a:cubicBezTo>
                  <a:cubicBezTo>
                    <a:pt x="3636" y="5305"/>
                    <a:pt x="3669" y="4771"/>
                    <a:pt x="3669" y="4237"/>
                  </a:cubicBezTo>
                  <a:close/>
                  <a:moveTo>
                    <a:pt x="1434" y="4204"/>
                  </a:moveTo>
                  <a:cubicBezTo>
                    <a:pt x="1434" y="4771"/>
                    <a:pt x="1468" y="5305"/>
                    <a:pt x="1535" y="5772"/>
                  </a:cubicBezTo>
                  <a:cubicBezTo>
                    <a:pt x="1201" y="5572"/>
                    <a:pt x="1001" y="5271"/>
                    <a:pt x="1001" y="4938"/>
                  </a:cubicBezTo>
                  <a:cubicBezTo>
                    <a:pt x="1001" y="4671"/>
                    <a:pt x="1168" y="4404"/>
                    <a:pt x="1434" y="4204"/>
                  </a:cubicBezTo>
                  <a:close/>
                  <a:moveTo>
                    <a:pt x="1735" y="6406"/>
                  </a:moveTo>
                  <a:cubicBezTo>
                    <a:pt x="1801" y="6572"/>
                    <a:pt x="1901" y="6706"/>
                    <a:pt x="2035" y="6773"/>
                  </a:cubicBezTo>
                  <a:lnTo>
                    <a:pt x="1068" y="6773"/>
                  </a:lnTo>
                  <a:cubicBezTo>
                    <a:pt x="1101" y="6706"/>
                    <a:pt x="1134" y="6572"/>
                    <a:pt x="1201" y="6506"/>
                  </a:cubicBezTo>
                  <a:cubicBezTo>
                    <a:pt x="1268" y="6439"/>
                    <a:pt x="1368" y="6406"/>
                    <a:pt x="1468" y="6406"/>
                  </a:cubicBezTo>
                  <a:close/>
                  <a:moveTo>
                    <a:pt x="3403" y="4071"/>
                  </a:moveTo>
                  <a:cubicBezTo>
                    <a:pt x="3436" y="4104"/>
                    <a:pt x="3469" y="4104"/>
                    <a:pt x="3469" y="4104"/>
                  </a:cubicBezTo>
                  <a:cubicBezTo>
                    <a:pt x="3469" y="5772"/>
                    <a:pt x="3302" y="6773"/>
                    <a:pt x="2569" y="6773"/>
                  </a:cubicBezTo>
                  <a:cubicBezTo>
                    <a:pt x="1735" y="6773"/>
                    <a:pt x="1635" y="5538"/>
                    <a:pt x="1635" y="4104"/>
                  </a:cubicBezTo>
                  <a:cubicBezTo>
                    <a:pt x="1635" y="4071"/>
                    <a:pt x="1668" y="4071"/>
                    <a:pt x="1668" y="4071"/>
                  </a:cubicBezTo>
                  <a:cubicBezTo>
                    <a:pt x="1935" y="4137"/>
                    <a:pt x="2235" y="4171"/>
                    <a:pt x="2569" y="4171"/>
                  </a:cubicBezTo>
                  <a:cubicBezTo>
                    <a:pt x="2869" y="4171"/>
                    <a:pt x="3136" y="4137"/>
                    <a:pt x="3403" y="4071"/>
                  </a:cubicBezTo>
                  <a:close/>
                  <a:moveTo>
                    <a:pt x="3636" y="6406"/>
                  </a:moveTo>
                  <a:cubicBezTo>
                    <a:pt x="3736" y="6406"/>
                    <a:pt x="3803" y="6439"/>
                    <a:pt x="3870" y="6506"/>
                  </a:cubicBezTo>
                  <a:cubicBezTo>
                    <a:pt x="3970" y="6572"/>
                    <a:pt x="4003" y="6706"/>
                    <a:pt x="4003" y="6773"/>
                  </a:cubicBezTo>
                  <a:lnTo>
                    <a:pt x="3069" y="6773"/>
                  </a:lnTo>
                  <a:cubicBezTo>
                    <a:pt x="3169" y="6706"/>
                    <a:pt x="3269" y="6572"/>
                    <a:pt x="3369" y="6406"/>
                  </a:cubicBezTo>
                  <a:close/>
                  <a:moveTo>
                    <a:pt x="4337" y="1"/>
                  </a:moveTo>
                  <a:cubicBezTo>
                    <a:pt x="4136" y="1"/>
                    <a:pt x="3970" y="134"/>
                    <a:pt x="3870" y="301"/>
                  </a:cubicBezTo>
                  <a:lnTo>
                    <a:pt x="2902" y="68"/>
                  </a:lnTo>
                  <a:lnTo>
                    <a:pt x="2502" y="1202"/>
                  </a:lnTo>
                  <a:cubicBezTo>
                    <a:pt x="1901" y="1202"/>
                    <a:pt x="1368" y="1369"/>
                    <a:pt x="967" y="1602"/>
                  </a:cubicBezTo>
                  <a:cubicBezTo>
                    <a:pt x="867" y="1502"/>
                    <a:pt x="734" y="1469"/>
                    <a:pt x="601" y="1469"/>
                  </a:cubicBezTo>
                  <a:cubicBezTo>
                    <a:pt x="267" y="1469"/>
                    <a:pt x="0" y="1702"/>
                    <a:pt x="0" y="2036"/>
                  </a:cubicBezTo>
                  <a:cubicBezTo>
                    <a:pt x="0" y="2236"/>
                    <a:pt x="100" y="2403"/>
                    <a:pt x="267" y="2503"/>
                  </a:cubicBezTo>
                  <a:cubicBezTo>
                    <a:pt x="267" y="2570"/>
                    <a:pt x="267" y="2636"/>
                    <a:pt x="267" y="2670"/>
                  </a:cubicBezTo>
                  <a:cubicBezTo>
                    <a:pt x="267" y="3237"/>
                    <a:pt x="734" y="3737"/>
                    <a:pt x="1434" y="4004"/>
                  </a:cubicBezTo>
                  <a:cubicBezTo>
                    <a:pt x="1068" y="4204"/>
                    <a:pt x="801" y="4571"/>
                    <a:pt x="801" y="4938"/>
                  </a:cubicBezTo>
                  <a:cubicBezTo>
                    <a:pt x="801" y="5372"/>
                    <a:pt x="1101" y="5738"/>
                    <a:pt x="1601" y="5972"/>
                  </a:cubicBezTo>
                  <a:cubicBezTo>
                    <a:pt x="1601" y="6072"/>
                    <a:pt x="1635" y="6139"/>
                    <a:pt x="1668" y="6205"/>
                  </a:cubicBezTo>
                  <a:lnTo>
                    <a:pt x="1468" y="6205"/>
                  </a:lnTo>
                  <a:cubicBezTo>
                    <a:pt x="1301" y="6205"/>
                    <a:pt x="1168" y="6272"/>
                    <a:pt x="1068" y="6372"/>
                  </a:cubicBezTo>
                  <a:cubicBezTo>
                    <a:pt x="867" y="6572"/>
                    <a:pt x="901" y="6873"/>
                    <a:pt x="901" y="6873"/>
                  </a:cubicBezTo>
                  <a:lnTo>
                    <a:pt x="901" y="6939"/>
                  </a:lnTo>
                  <a:lnTo>
                    <a:pt x="4170" y="6939"/>
                  </a:lnTo>
                  <a:lnTo>
                    <a:pt x="4203" y="6873"/>
                  </a:lnTo>
                  <a:cubicBezTo>
                    <a:pt x="4203" y="6839"/>
                    <a:pt x="4203" y="6539"/>
                    <a:pt x="4003" y="6372"/>
                  </a:cubicBezTo>
                  <a:cubicBezTo>
                    <a:pt x="3903" y="6272"/>
                    <a:pt x="3769" y="6205"/>
                    <a:pt x="3636" y="6205"/>
                  </a:cubicBezTo>
                  <a:lnTo>
                    <a:pt x="3436" y="6205"/>
                  </a:lnTo>
                  <a:cubicBezTo>
                    <a:pt x="3469" y="6139"/>
                    <a:pt x="3503" y="6039"/>
                    <a:pt x="3503" y="5939"/>
                  </a:cubicBezTo>
                  <a:lnTo>
                    <a:pt x="3536" y="5939"/>
                  </a:lnTo>
                  <a:cubicBezTo>
                    <a:pt x="3970" y="5738"/>
                    <a:pt x="4270" y="5338"/>
                    <a:pt x="4270" y="4938"/>
                  </a:cubicBezTo>
                  <a:cubicBezTo>
                    <a:pt x="4270" y="4571"/>
                    <a:pt x="4036" y="4237"/>
                    <a:pt x="3669" y="4004"/>
                  </a:cubicBezTo>
                  <a:lnTo>
                    <a:pt x="3669" y="3971"/>
                  </a:lnTo>
                  <a:cubicBezTo>
                    <a:pt x="4370" y="3737"/>
                    <a:pt x="4837" y="3237"/>
                    <a:pt x="4837" y="2670"/>
                  </a:cubicBezTo>
                  <a:cubicBezTo>
                    <a:pt x="4837" y="2636"/>
                    <a:pt x="4837" y="2570"/>
                    <a:pt x="4837" y="2503"/>
                  </a:cubicBezTo>
                  <a:cubicBezTo>
                    <a:pt x="5004" y="2403"/>
                    <a:pt x="5104" y="2236"/>
                    <a:pt x="5104" y="2036"/>
                  </a:cubicBezTo>
                  <a:cubicBezTo>
                    <a:pt x="5104" y="1702"/>
                    <a:pt x="4837" y="1469"/>
                    <a:pt x="4503" y="1469"/>
                  </a:cubicBezTo>
                  <a:cubicBezTo>
                    <a:pt x="4370" y="1469"/>
                    <a:pt x="4236" y="1502"/>
                    <a:pt x="4136" y="1602"/>
                  </a:cubicBezTo>
                  <a:cubicBezTo>
                    <a:pt x="3736" y="1369"/>
                    <a:pt x="3236" y="1202"/>
                    <a:pt x="2669" y="1202"/>
                  </a:cubicBezTo>
                  <a:lnTo>
                    <a:pt x="3002" y="268"/>
                  </a:lnTo>
                  <a:lnTo>
                    <a:pt x="3836" y="468"/>
                  </a:lnTo>
                  <a:cubicBezTo>
                    <a:pt x="3836" y="735"/>
                    <a:pt x="4070" y="935"/>
                    <a:pt x="4337" y="935"/>
                  </a:cubicBezTo>
                  <a:cubicBezTo>
                    <a:pt x="4603" y="935"/>
                    <a:pt x="4804" y="735"/>
                    <a:pt x="4804" y="468"/>
                  </a:cubicBezTo>
                  <a:cubicBezTo>
                    <a:pt x="4804" y="201"/>
                    <a:pt x="4603" y="1"/>
                    <a:pt x="4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5474288" y="3174175"/>
              <a:ext cx="44225" cy="10650"/>
            </a:xfrm>
            <a:custGeom>
              <a:avLst/>
              <a:gdLst/>
              <a:ahLst/>
              <a:cxnLst/>
              <a:rect l="l" t="t" r="r" b="b"/>
              <a:pathLst>
                <a:path w="1769" h="426" extrusionOk="0">
                  <a:moveTo>
                    <a:pt x="1669" y="1"/>
                  </a:moveTo>
                  <a:cubicBezTo>
                    <a:pt x="1644" y="1"/>
                    <a:pt x="1619" y="9"/>
                    <a:pt x="1602" y="26"/>
                  </a:cubicBezTo>
                  <a:cubicBezTo>
                    <a:pt x="1602" y="59"/>
                    <a:pt x="1369" y="259"/>
                    <a:pt x="868" y="259"/>
                  </a:cubicBezTo>
                  <a:cubicBezTo>
                    <a:pt x="401" y="259"/>
                    <a:pt x="201" y="59"/>
                    <a:pt x="168" y="59"/>
                  </a:cubicBezTo>
                  <a:cubicBezTo>
                    <a:pt x="148" y="20"/>
                    <a:pt x="129" y="4"/>
                    <a:pt x="109" y="4"/>
                  </a:cubicBezTo>
                  <a:cubicBezTo>
                    <a:pt x="95" y="4"/>
                    <a:pt x="81" y="12"/>
                    <a:pt x="68" y="26"/>
                  </a:cubicBezTo>
                  <a:cubicBezTo>
                    <a:pt x="1" y="59"/>
                    <a:pt x="1" y="126"/>
                    <a:pt x="34" y="159"/>
                  </a:cubicBezTo>
                  <a:cubicBezTo>
                    <a:pt x="68" y="159"/>
                    <a:pt x="301" y="426"/>
                    <a:pt x="868" y="426"/>
                  </a:cubicBezTo>
                  <a:cubicBezTo>
                    <a:pt x="1469" y="426"/>
                    <a:pt x="1736" y="192"/>
                    <a:pt x="1736" y="159"/>
                  </a:cubicBezTo>
                  <a:cubicBezTo>
                    <a:pt x="1769" y="126"/>
                    <a:pt x="1769" y="59"/>
                    <a:pt x="1736" y="26"/>
                  </a:cubicBezTo>
                  <a:cubicBezTo>
                    <a:pt x="1719" y="9"/>
                    <a:pt x="16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667063" y="3625500"/>
              <a:ext cx="88400" cy="87750"/>
            </a:xfrm>
            <a:custGeom>
              <a:avLst/>
              <a:gdLst/>
              <a:ahLst/>
              <a:cxnLst/>
              <a:rect l="l" t="t" r="r" b="b"/>
              <a:pathLst>
                <a:path w="3536" h="3510" extrusionOk="0">
                  <a:moveTo>
                    <a:pt x="2067" y="0"/>
                  </a:moveTo>
                  <a:cubicBezTo>
                    <a:pt x="1708" y="0"/>
                    <a:pt x="1354" y="76"/>
                    <a:pt x="1068" y="219"/>
                  </a:cubicBezTo>
                  <a:cubicBezTo>
                    <a:pt x="467" y="486"/>
                    <a:pt x="34" y="1086"/>
                    <a:pt x="34" y="1720"/>
                  </a:cubicBezTo>
                  <a:cubicBezTo>
                    <a:pt x="0" y="2387"/>
                    <a:pt x="401" y="2921"/>
                    <a:pt x="801" y="3221"/>
                  </a:cubicBezTo>
                  <a:cubicBezTo>
                    <a:pt x="1128" y="3424"/>
                    <a:pt x="1558" y="3510"/>
                    <a:pt x="1995" y="3510"/>
                  </a:cubicBezTo>
                  <a:cubicBezTo>
                    <a:pt x="2491" y="3510"/>
                    <a:pt x="2996" y="3399"/>
                    <a:pt x="3369" y="3221"/>
                  </a:cubicBezTo>
                  <a:lnTo>
                    <a:pt x="3369" y="3154"/>
                  </a:lnTo>
                  <a:lnTo>
                    <a:pt x="3369" y="2421"/>
                  </a:lnTo>
                  <a:lnTo>
                    <a:pt x="3536" y="2254"/>
                  </a:lnTo>
                  <a:lnTo>
                    <a:pt x="2502" y="2254"/>
                  </a:lnTo>
                  <a:lnTo>
                    <a:pt x="2135" y="2454"/>
                  </a:lnTo>
                  <a:lnTo>
                    <a:pt x="2869" y="2421"/>
                  </a:lnTo>
                  <a:lnTo>
                    <a:pt x="2869" y="3054"/>
                  </a:lnTo>
                  <a:cubicBezTo>
                    <a:pt x="2869" y="3154"/>
                    <a:pt x="2869" y="3154"/>
                    <a:pt x="2702" y="3221"/>
                  </a:cubicBezTo>
                  <a:cubicBezTo>
                    <a:pt x="2561" y="3245"/>
                    <a:pt x="2402" y="3268"/>
                    <a:pt x="2239" y="3268"/>
                  </a:cubicBezTo>
                  <a:cubicBezTo>
                    <a:pt x="2172" y="3268"/>
                    <a:pt x="2103" y="3264"/>
                    <a:pt x="2035" y="3255"/>
                  </a:cubicBezTo>
                  <a:cubicBezTo>
                    <a:pt x="1301" y="3188"/>
                    <a:pt x="734" y="2621"/>
                    <a:pt x="601" y="1920"/>
                  </a:cubicBezTo>
                  <a:cubicBezTo>
                    <a:pt x="501" y="1220"/>
                    <a:pt x="801" y="586"/>
                    <a:pt x="1368" y="319"/>
                  </a:cubicBezTo>
                  <a:cubicBezTo>
                    <a:pt x="1529" y="238"/>
                    <a:pt x="1716" y="194"/>
                    <a:pt x="1911" y="194"/>
                  </a:cubicBezTo>
                  <a:cubicBezTo>
                    <a:pt x="2039" y="194"/>
                    <a:pt x="2170" y="213"/>
                    <a:pt x="2302" y="252"/>
                  </a:cubicBezTo>
                  <a:cubicBezTo>
                    <a:pt x="2535" y="319"/>
                    <a:pt x="2736" y="453"/>
                    <a:pt x="2902" y="619"/>
                  </a:cubicBezTo>
                  <a:lnTo>
                    <a:pt x="2769" y="819"/>
                  </a:lnTo>
                  <a:lnTo>
                    <a:pt x="3002" y="753"/>
                  </a:lnTo>
                  <a:lnTo>
                    <a:pt x="3369" y="419"/>
                  </a:lnTo>
                  <a:cubicBezTo>
                    <a:pt x="3027" y="134"/>
                    <a:pt x="2543" y="0"/>
                    <a:pt x="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7901863" y="2814400"/>
              <a:ext cx="88425" cy="88075"/>
            </a:xfrm>
            <a:custGeom>
              <a:avLst/>
              <a:gdLst/>
              <a:ahLst/>
              <a:cxnLst/>
              <a:rect l="l" t="t" r="r" b="b"/>
              <a:pathLst>
                <a:path w="3537" h="3523" extrusionOk="0">
                  <a:moveTo>
                    <a:pt x="2018" y="0"/>
                  </a:moveTo>
                  <a:cubicBezTo>
                    <a:pt x="1676" y="0"/>
                    <a:pt x="1341" y="70"/>
                    <a:pt x="1068" y="206"/>
                  </a:cubicBezTo>
                  <a:cubicBezTo>
                    <a:pt x="468" y="507"/>
                    <a:pt x="67" y="1074"/>
                    <a:pt x="34" y="1741"/>
                  </a:cubicBezTo>
                  <a:cubicBezTo>
                    <a:pt x="1" y="2408"/>
                    <a:pt x="401" y="2942"/>
                    <a:pt x="835" y="3209"/>
                  </a:cubicBezTo>
                  <a:cubicBezTo>
                    <a:pt x="1148" y="3428"/>
                    <a:pt x="1573" y="3522"/>
                    <a:pt x="2007" y="3522"/>
                  </a:cubicBezTo>
                  <a:cubicBezTo>
                    <a:pt x="2497" y="3522"/>
                    <a:pt x="2999" y="3403"/>
                    <a:pt x="3370" y="3209"/>
                  </a:cubicBezTo>
                  <a:lnTo>
                    <a:pt x="3370" y="3142"/>
                  </a:lnTo>
                  <a:lnTo>
                    <a:pt x="3370" y="2441"/>
                  </a:lnTo>
                  <a:lnTo>
                    <a:pt x="3536" y="2241"/>
                  </a:lnTo>
                  <a:lnTo>
                    <a:pt x="2502" y="2241"/>
                  </a:lnTo>
                  <a:lnTo>
                    <a:pt x="2135" y="2475"/>
                  </a:lnTo>
                  <a:lnTo>
                    <a:pt x="2135" y="2475"/>
                  </a:lnTo>
                  <a:lnTo>
                    <a:pt x="2869" y="2441"/>
                  </a:lnTo>
                  <a:lnTo>
                    <a:pt x="2869" y="3075"/>
                  </a:lnTo>
                  <a:cubicBezTo>
                    <a:pt x="2869" y="3175"/>
                    <a:pt x="2869" y="3175"/>
                    <a:pt x="2736" y="3209"/>
                  </a:cubicBezTo>
                  <a:cubicBezTo>
                    <a:pt x="2502" y="3275"/>
                    <a:pt x="2269" y="3275"/>
                    <a:pt x="2069" y="3275"/>
                  </a:cubicBezTo>
                  <a:cubicBezTo>
                    <a:pt x="1302" y="3209"/>
                    <a:pt x="768" y="2642"/>
                    <a:pt x="634" y="1908"/>
                  </a:cubicBezTo>
                  <a:cubicBezTo>
                    <a:pt x="501" y="1241"/>
                    <a:pt x="835" y="607"/>
                    <a:pt x="1368" y="340"/>
                  </a:cubicBezTo>
                  <a:cubicBezTo>
                    <a:pt x="1533" y="257"/>
                    <a:pt x="1724" y="200"/>
                    <a:pt x="1924" y="200"/>
                  </a:cubicBezTo>
                  <a:cubicBezTo>
                    <a:pt x="2047" y="200"/>
                    <a:pt x="2175" y="222"/>
                    <a:pt x="2302" y="273"/>
                  </a:cubicBezTo>
                  <a:cubicBezTo>
                    <a:pt x="2536" y="340"/>
                    <a:pt x="2736" y="440"/>
                    <a:pt x="2903" y="640"/>
                  </a:cubicBezTo>
                  <a:lnTo>
                    <a:pt x="2769" y="840"/>
                  </a:lnTo>
                  <a:lnTo>
                    <a:pt x="3003" y="774"/>
                  </a:lnTo>
                  <a:lnTo>
                    <a:pt x="3370" y="440"/>
                  </a:lnTo>
                  <a:cubicBezTo>
                    <a:pt x="3015" y="145"/>
                    <a:pt x="2510" y="0"/>
                    <a:pt x="2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7222213" y="3834300"/>
              <a:ext cx="88425" cy="88075"/>
            </a:xfrm>
            <a:custGeom>
              <a:avLst/>
              <a:gdLst/>
              <a:ahLst/>
              <a:cxnLst/>
              <a:rect l="l" t="t" r="r" b="b"/>
              <a:pathLst>
                <a:path w="3537" h="3523" extrusionOk="0">
                  <a:moveTo>
                    <a:pt x="2018" y="0"/>
                  </a:moveTo>
                  <a:cubicBezTo>
                    <a:pt x="1676" y="0"/>
                    <a:pt x="1341" y="70"/>
                    <a:pt x="1068" y="206"/>
                  </a:cubicBezTo>
                  <a:cubicBezTo>
                    <a:pt x="468" y="507"/>
                    <a:pt x="34" y="1074"/>
                    <a:pt x="34" y="1741"/>
                  </a:cubicBezTo>
                  <a:cubicBezTo>
                    <a:pt x="1" y="2408"/>
                    <a:pt x="401" y="2942"/>
                    <a:pt x="801" y="3208"/>
                  </a:cubicBezTo>
                  <a:cubicBezTo>
                    <a:pt x="1131" y="3428"/>
                    <a:pt x="1563" y="3522"/>
                    <a:pt x="2002" y="3522"/>
                  </a:cubicBezTo>
                  <a:cubicBezTo>
                    <a:pt x="2497" y="3522"/>
                    <a:pt x="2999" y="3403"/>
                    <a:pt x="3370" y="3208"/>
                  </a:cubicBezTo>
                  <a:lnTo>
                    <a:pt x="3370" y="3142"/>
                  </a:lnTo>
                  <a:lnTo>
                    <a:pt x="3370" y="2441"/>
                  </a:lnTo>
                  <a:lnTo>
                    <a:pt x="3536" y="2241"/>
                  </a:lnTo>
                  <a:lnTo>
                    <a:pt x="2502" y="2241"/>
                  </a:lnTo>
                  <a:lnTo>
                    <a:pt x="2135" y="2475"/>
                  </a:lnTo>
                  <a:lnTo>
                    <a:pt x="2869" y="2441"/>
                  </a:lnTo>
                  <a:lnTo>
                    <a:pt x="2869" y="3075"/>
                  </a:lnTo>
                  <a:cubicBezTo>
                    <a:pt x="2869" y="3175"/>
                    <a:pt x="2869" y="3175"/>
                    <a:pt x="2702" y="3208"/>
                  </a:cubicBezTo>
                  <a:cubicBezTo>
                    <a:pt x="2502" y="3275"/>
                    <a:pt x="2269" y="3275"/>
                    <a:pt x="2035" y="3275"/>
                  </a:cubicBezTo>
                  <a:cubicBezTo>
                    <a:pt x="1301" y="3208"/>
                    <a:pt x="734" y="2641"/>
                    <a:pt x="601" y="1908"/>
                  </a:cubicBezTo>
                  <a:cubicBezTo>
                    <a:pt x="501" y="1240"/>
                    <a:pt x="801" y="607"/>
                    <a:pt x="1368" y="340"/>
                  </a:cubicBezTo>
                  <a:cubicBezTo>
                    <a:pt x="1533" y="257"/>
                    <a:pt x="1724" y="200"/>
                    <a:pt x="1924" y="200"/>
                  </a:cubicBezTo>
                  <a:cubicBezTo>
                    <a:pt x="2047" y="200"/>
                    <a:pt x="2175" y="222"/>
                    <a:pt x="2302" y="273"/>
                  </a:cubicBezTo>
                  <a:cubicBezTo>
                    <a:pt x="2536" y="340"/>
                    <a:pt x="2736" y="440"/>
                    <a:pt x="2903" y="640"/>
                  </a:cubicBezTo>
                  <a:lnTo>
                    <a:pt x="2769" y="840"/>
                  </a:lnTo>
                  <a:lnTo>
                    <a:pt x="3003" y="773"/>
                  </a:lnTo>
                  <a:lnTo>
                    <a:pt x="3370" y="440"/>
                  </a:lnTo>
                  <a:cubicBezTo>
                    <a:pt x="3015" y="144"/>
                    <a:pt x="2510" y="0"/>
                    <a:pt x="2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7631663" y="3483150"/>
              <a:ext cx="88425" cy="88125"/>
            </a:xfrm>
            <a:custGeom>
              <a:avLst/>
              <a:gdLst/>
              <a:ahLst/>
              <a:cxnLst/>
              <a:rect l="l" t="t" r="r" b="b"/>
              <a:pathLst>
                <a:path w="3537" h="3525" extrusionOk="0">
                  <a:moveTo>
                    <a:pt x="2035" y="0"/>
                  </a:moveTo>
                  <a:cubicBezTo>
                    <a:pt x="1688" y="0"/>
                    <a:pt x="1346" y="70"/>
                    <a:pt x="1068" y="209"/>
                  </a:cubicBezTo>
                  <a:cubicBezTo>
                    <a:pt x="501" y="509"/>
                    <a:pt x="68" y="1076"/>
                    <a:pt x="34" y="1743"/>
                  </a:cubicBezTo>
                  <a:cubicBezTo>
                    <a:pt x="1" y="2411"/>
                    <a:pt x="435" y="2944"/>
                    <a:pt x="835" y="3211"/>
                  </a:cubicBezTo>
                  <a:cubicBezTo>
                    <a:pt x="1149" y="3431"/>
                    <a:pt x="1573" y="3525"/>
                    <a:pt x="2008" y="3525"/>
                  </a:cubicBezTo>
                  <a:cubicBezTo>
                    <a:pt x="2497" y="3525"/>
                    <a:pt x="2999" y="3405"/>
                    <a:pt x="3370" y="3211"/>
                  </a:cubicBezTo>
                  <a:lnTo>
                    <a:pt x="3370" y="3144"/>
                  </a:lnTo>
                  <a:lnTo>
                    <a:pt x="3370" y="2444"/>
                  </a:lnTo>
                  <a:lnTo>
                    <a:pt x="3537" y="2244"/>
                  </a:lnTo>
                  <a:lnTo>
                    <a:pt x="2503" y="2244"/>
                  </a:lnTo>
                  <a:lnTo>
                    <a:pt x="2136" y="2444"/>
                  </a:lnTo>
                  <a:lnTo>
                    <a:pt x="2870" y="2444"/>
                  </a:lnTo>
                  <a:lnTo>
                    <a:pt x="2870" y="3078"/>
                  </a:lnTo>
                  <a:cubicBezTo>
                    <a:pt x="2870" y="3144"/>
                    <a:pt x="2870" y="3178"/>
                    <a:pt x="2736" y="3211"/>
                  </a:cubicBezTo>
                  <a:cubicBezTo>
                    <a:pt x="2503" y="3278"/>
                    <a:pt x="2269" y="3278"/>
                    <a:pt x="2069" y="3278"/>
                  </a:cubicBezTo>
                  <a:cubicBezTo>
                    <a:pt x="1335" y="3211"/>
                    <a:pt x="768" y="2644"/>
                    <a:pt x="635" y="1910"/>
                  </a:cubicBezTo>
                  <a:cubicBezTo>
                    <a:pt x="501" y="1243"/>
                    <a:pt x="835" y="609"/>
                    <a:pt x="1369" y="342"/>
                  </a:cubicBezTo>
                  <a:cubicBezTo>
                    <a:pt x="1546" y="253"/>
                    <a:pt x="1754" y="194"/>
                    <a:pt x="1971" y="194"/>
                  </a:cubicBezTo>
                  <a:cubicBezTo>
                    <a:pt x="2080" y="194"/>
                    <a:pt x="2191" y="209"/>
                    <a:pt x="2303" y="242"/>
                  </a:cubicBezTo>
                  <a:cubicBezTo>
                    <a:pt x="2536" y="309"/>
                    <a:pt x="2736" y="442"/>
                    <a:pt x="2903" y="609"/>
                  </a:cubicBezTo>
                  <a:lnTo>
                    <a:pt x="2803" y="843"/>
                  </a:lnTo>
                  <a:lnTo>
                    <a:pt x="3003" y="776"/>
                  </a:lnTo>
                  <a:lnTo>
                    <a:pt x="3370" y="409"/>
                  </a:lnTo>
                  <a:cubicBezTo>
                    <a:pt x="3020" y="137"/>
                    <a:pt x="2522" y="0"/>
                    <a:pt x="2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6975363" y="2605025"/>
              <a:ext cx="88425" cy="87500"/>
            </a:xfrm>
            <a:custGeom>
              <a:avLst/>
              <a:gdLst/>
              <a:ahLst/>
              <a:cxnLst/>
              <a:rect l="l" t="t" r="r" b="b"/>
              <a:pathLst>
                <a:path w="3537" h="3500" extrusionOk="0">
                  <a:moveTo>
                    <a:pt x="2035" y="0"/>
                  </a:moveTo>
                  <a:cubicBezTo>
                    <a:pt x="1688" y="0"/>
                    <a:pt x="1346" y="70"/>
                    <a:pt x="1068" y="209"/>
                  </a:cubicBezTo>
                  <a:cubicBezTo>
                    <a:pt x="468" y="509"/>
                    <a:pt x="34" y="1076"/>
                    <a:pt x="34" y="1710"/>
                  </a:cubicBezTo>
                  <a:cubicBezTo>
                    <a:pt x="1" y="2410"/>
                    <a:pt x="401" y="2944"/>
                    <a:pt x="835" y="3211"/>
                  </a:cubicBezTo>
                  <a:cubicBezTo>
                    <a:pt x="1147" y="3414"/>
                    <a:pt x="1568" y="3500"/>
                    <a:pt x="2000" y="3500"/>
                  </a:cubicBezTo>
                  <a:cubicBezTo>
                    <a:pt x="2492" y="3500"/>
                    <a:pt x="2997" y="3388"/>
                    <a:pt x="3370" y="3211"/>
                  </a:cubicBezTo>
                  <a:lnTo>
                    <a:pt x="3370" y="3144"/>
                  </a:lnTo>
                  <a:lnTo>
                    <a:pt x="3370" y="2444"/>
                  </a:lnTo>
                  <a:lnTo>
                    <a:pt x="3537" y="2244"/>
                  </a:lnTo>
                  <a:lnTo>
                    <a:pt x="2503" y="2244"/>
                  </a:lnTo>
                  <a:lnTo>
                    <a:pt x="2136" y="2444"/>
                  </a:lnTo>
                  <a:lnTo>
                    <a:pt x="2870" y="2444"/>
                  </a:lnTo>
                  <a:lnTo>
                    <a:pt x="2870" y="3078"/>
                  </a:lnTo>
                  <a:cubicBezTo>
                    <a:pt x="2870" y="3144"/>
                    <a:pt x="2870" y="3178"/>
                    <a:pt x="2703" y="3211"/>
                  </a:cubicBezTo>
                  <a:cubicBezTo>
                    <a:pt x="2586" y="3250"/>
                    <a:pt x="2457" y="3266"/>
                    <a:pt x="2323" y="3266"/>
                  </a:cubicBezTo>
                  <a:cubicBezTo>
                    <a:pt x="2229" y="3266"/>
                    <a:pt x="2132" y="3258"/>
                    <a:pt x="2036" y="3244"/>
                  </a:cubicBezTo>
                  <a:cubicBezTo>
                    <a:pt x="1302" y="3211"/>
                    <a:pt x="735" y="2611"/>
                    <a:pt x="601" y="1910"/>
                  </a:cubicBezTo>
                  <a:cubicBezTo>
                    <a:pt x="501" y="1243"/>
                    <a:pt x="801" y="609"/>
                    <a:pt x="1368" y="342"/>
                  </a:cubicBezTo>
                  <a:cubicBezTo>
                    <a:pt x="1546" y="253"/>
                    <a:pt x="1754" y="194"/>
                    <a:pt x="1971" y="194"/>
                  </a:cubicBezTo>
                  <a:cubicBezTo>
                    <a:pt x="2080" y="194"/>
                    <a:pt x="2191" y="209"/>
                    <a:pt x="2302" y="242"/>
                  </a:cubicBezTo>
                  <a:cubicBezTo>
                    <a:pt x="2536" y="309"/>
                    <a:pt x="2736" y="442"/>
                    <a:pt x="2903" y="609"/>
                  </a:cubicBezTo>
                  <a:lnTo>
                    <a:pt x="2769" y="843"/>
                  </a:lnTo>
                  <a:lnTo>
                    <a:pt x="3003" y="776"/>
                  </a:lnTo>
                  <a:lnTo>
                    <a:pt x="3370" y="409"/>
                  </a:lnTo>
                  <a:cubicBezTo>
                    <a:pt x="3020" y="137"/>
                    <a:pt x="2522" y="0"/>
                    <a:pt x="2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6749388" y="2404100"/>
              <a:ext cx="88400" cy="88075"/>
            </a:xfrm>
            <a:custGeom>
              <a:avLst/>
              <a:gdLst/>
              <a:ahLst/>
              <a:cxnLst/>
              <a:rect l="l" t="t" r="r" b="b"/>
              <a:pathLst>
                <a:path w="3536" h="3523" extrusionOk="0">
                  <a:moveTo>
                    <a:pt x="2017" y="1"/>
                  </a:moveTo>
                  <a:cubicBezTo>
                    <a:pt x="1676" y="1"/>
                    <a:pt x="1341" y="70"/>
                    <a:pt x="1067" y="207"/>
                  </a:cubicBezTo>
                  <a:cubicBezTo>
                    <a:pt x="467" y="507"/>
                    <a:pt x="67" y="1074"/>
                    <a:pt x="33" y="1741"/>
                  </a:cubicBezTo>
                  <a:cubicBezTo>
                    <a:pt x="0" y="2408"/>
                    <a:pt x="400" y="2942"/>
                    <a:pt x="834" y="3209"/>
                  </a:cubicBezTo>
                  <a:cubicBezTo>
                    <a:pt x="1148" y="3429"/>
                    <a:pt x="1572" y="3523"/>
                    <a:pt x="2007" y="3523"/>
                  </a:cubicBezTo>
                  <a:cubicBezTo>
                    <a:pt x="2496" y="3523"/>
                    <a:pt x="2998" y="3403"/>
                    <a:pt x="3369" y="3209"/>
                  </a:cubicBezTo>
                  <a:lnTo>
                    <a:pt x="3369" y="3142"/>
                  </a:lnTo>
                  <a:lnTo>
                    <a:pt x="3369" y="2442"/>
                  </a:lnTo>
                  <a:lnTo>
                    <a:pt x="3536" y="2242"/>
                  </a:lnTo>
                  <a:lnTo>
                    <a:pt x="2502" y="2242"/>
                  </a:lnTo>
                  <a:lnTo>
                    <a:pt x="2135" y="2475"/>
                  </a:lnTo>
                  <a:lnTo>
                    <a:pt x="2869" y="2442"/>
                  </a:lnTo>
                  <a:lnTo>
                    <a:pt x="2869" y="3075"/>
                  </a:lnTo>
                  <a:cubicBezTo>
                    <a:pt x="2869" y="3176"/>
                    <a:pt x="2869" y="3176"/>
                    <a:pt x="2735" y="3209"/>
                  </a:cubicBezTo>
                  <a:cubicBezTo>
                    <a:pt x="2502" y="3276"/>
                    <a:pt x="2268" y="3276"/>
                    <a:pt x="2068" y="3276"/>
                  </a:cubicBezTo>
                  <a:cubicBezTo>
                    <a:pt x="1301" y="3209"/>
                    <a:pt x="767" y="2642"/>
                    <a:pt x="634" y="1908"/>
                  </a:cubicBezTo>
                  <a:cubicBezTo>
                    <a:pt x="500" y="1241"/>
                    <a:pt x="834" y="607"/>
                    <a:pt x="1368" y="340"/>
                  </a:cubicBezTo>
                  <a:cubicBezTo>
                    <a:pt x="1533" y="258"/>
                    <a:pt x="1723" y="201"/>
                    <a:pt x="1923" y="201"/>
                  </a:cubicBezTo>
                  <a:cubicBezTo>
                    <a:pt x="2047" y="201"/>
                    <a:pt x="2174" y="222"/>
                    <a:pt x="2302" y="273"/>
                  </a:cubicBezTo>
                  <a:cubicBezTo>
                    <a:pt x="2535" y="340"/>
                    <a:pt x="2735" y="440"/>
                    <a:pt x="2902" y="640"/>
                  </a:cubicBezTo>
                  <a:lnTo>
                    <a:pt x="2769" y="841"/>
                  </a:lnTo>
                  <a:lnTo>
                    <a:pt x="3002" y="774"/>
                  </a:lnTo>
                  <a:lnTo>
                    <a:pt x="3369" y="440"/>
                  </a:lnTo>
                  <a:cubicBezTo>
                    <a:pt x="3015" y="145"/>
                    <a:pt x="2509" y="1"/>
                    <a:pt x="2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7120463" y="2136550"/>
              <a:ext cx="188500" cy="113450"/>
            </a:xfrm>
            <a:custGeom>
              <a:avLst/>
              <a:gdLst/>
              <a:ahLst/>
              <a:cxnLst/>
              <a:rect l="l" t="t" r="r" b="b"/>
              <a:pathLst>
                <a:path w="7540" h="4538" extrusionOk="0">
                  <a:moveTo>
                    <a:pt x="2269" y="1"/>
                  </a:moveTo>
                  <a:cubicBezTo>
                    <a:pt x="1035" y="1"/>
                    <a:pt x="1" y="1035"/>
                    <a:pt x="1" y="2269"/>
                  </a:cubicBezTo>
                  <a:cubicBezTo>
                    <a:pt x="1" y="3503"/>
                    <a:pt x="1035" y="4538"/>
                    <a:pt x="2269" y="4538"/>
                  </a:cubicBezTo>
                  <a:cubicBezTo>
                    <a:pt x="2936" y="4538"/>
                    <a:pt x="3570" y="4237"/>
                    <a:pt x="4004" y="3704"/>
                  </a:cubicBezTo>
                  <a:cubicBezTo>
                    <a:pt x="4037" y="3704"/>
                    <a:pt x="4037" y="3670"/>
                    <a:pt x="4037" y="3637"/>
                  </a:cubicBezTo>
                  <a:lnTo>
                    <a:pt x="3737" y="3003"/>
                  </a:lnTo>
                  <a:cubicBezTo>
                    <a:pt x="3737" y="2970"/>
                    <a:pt x="3704" y="2970"/>
                    <a:pt x="3704" y="2970"/>
                  </a:cubicBezTo>
                  <a:cubicBezTo>
                    <a:pt x="3670" y="2970"/>
                    <a:pt x="3670" y="2970"/>
                    <a:pt x="3637" y="3003"/>
                  </a:cubicBezTo>
                  <a:cubicBezTo>
                    <a:pt x="3370" y="3503"/>
                    <a:pt x="2836" y="3837"/>
                    <a:pt x="2269" y="3837"/>
                  </a:cubicBezTo>
                  <a:cubicBezTo>
                    <a:pt x="1402" y="3837"/>
                    <a:pt x="701" y="3136"/>
                    <a:pt x="701" y="2269"/>
                  </a:cubicBezTo>
                  <a:cubicBezTo>
                    <a:pt x="701" y="1435"/>
                    <a:pt x="1402" y="735"/>
                    <a:pt x="2269" y="735"/>
                  </a:cubicBezTo>
                  <a:cubicBezTo>
                    <a:pt x="2903" y="735"/>
                    <a:pt x="3470" y="1102"/>
                    <a:pt x="3704" y="1635"/>
                  </a:cubicBezTo>
                  <a:lnTo>
                    <a:pt x="4404" y="3237"/>
                  </a:lnTo>
                  <a:lnTo>
                    <a:pt x="4471" y="3437"/>
                  </a:lnTo>
                  <a:cubicBezTo>
                    <a:pt x="4804" y="4171"/>
                    <a:pt x="5271" y="4504"/>
                    <a:pt x="6005" y="4504"/>
                  </a:cubicBezTo>
                  <a:cubicBezTo>
                    <a:pt x="6873" y="4504"/>
                    <a:pt x="7540" y="3937"/>
                    <a:pt x="7540" y="3170"/>
                  </a:cubicBezTo>
                  <a:cubicBezTo>
                    <a:pt x="7540" y="2403"/>
                    <a:pt x="7106" y="2102"/>
                    <a:pt x="6372" y="1869"/>
                  </a:cubicBezTo>
                  <a:cubicBezTo>
                    <a:pt x="6305" y="1836"/>
                    <a:pt x="6239" y="1836"/>
                    <a:pt x="6172" y="1802"/>
                  </a:cubicBezTo>
                  <a:cubicBezTo>
                    <a:pt x="5705" y="1669"/>
                    <a:pt x="5438" y="1569"/>
                    <a:pt x="5438" y="1202"/>
                  </a:cubicBezTo>
                  <a:cubicBezTo>
                    <a:pt x="5438" y="902"/>
                    <a:pt x="5672" y="701"/>
                    <a:pt x="5972" y="701"/>
                  </a:cubicBezTo>
                  <a:cubicBezTo>
                    <a:pt x="6205" y="701"/>
                    <a:pt x="6406" y="801"/>
                    <a:pt x="6539" y="1035"/>
                  </a:cubicBezTo>
                  <a:lnTo>
                    <a:pt x="6606" y="1035"/>
                  </a:lnTo>
                  <a:lnTo>
                    <a:pt x="7106" y="801"/>
                  </a:lnTo>
                  <a:cubicBezTo>
                    <a:pt x="7106" y="801"/>
                    <a:pt x="7106" y="768"/>
                    <a:pt x="7106" y="768"/>
                  </a:cubicBezTo>
                  <a:cubicBezTo>
                    <a:pt x="7139" y="735"/>
                    <a:pt x="7139" y="735"/>
                    <a:pt x="7106" y="735"/>
                  </a:cubicBezTo>
                  <a:cubicBezTo>
                    <a:pt x="6873" y="268"/>
                    <a:pt x="6506" y="68"/>
                    <a:pt x="6005" y="68"/>
                  </a:cubicBezTo>
                  <a:cubicBezTo>
                    <a:pt x="5238" y="68"/>
                    <a:pt x="4738" y="501"/>
                    <a:pt x="4738" y="1202"/>
                  </a:cubicBezTo>
                  <a:cubicBezTo>
                    <a:pt x="4738" y="1936"/>
                    <a:pt x="5238" y="2236"/>
                    <a:pt x="6105" y="2536"/>
                  </a:cubicBezTo>
                  <a:cubicBezTo>
                    <a:pt x="6606" y="2703"/>
                    <a:pt x="6839" y="2770"/>
                    <a:pt x="6839" y="3136"/>
                  </a:cubicBezTo>
                  <a:cubicBezTo>
                    <a:pt x="6839" y="3516"/>
                    <a:pt x="6509" y="3806"/>
                    <a:pt x="6047" y="3806"/>
                  </a:cubicBezTo>
                  <a:cubicBezTo>
                    <a:pt x="6022" y="3806"/>
                    <a:pt x="5997" y="3805"/>
                    <a:pt x="5972" y="3804"/>
                  </a:cubicBezTo>
                  <a:cubicBezTo>
                    <a:pt x="5438" y="3804"/>
                    <a:pt x="5271" y="3537"/>
                    <a:pt x="5071" y="3070"/>
                  </a:cubicBezTo>
                  <a:cubicBezTo>
                    <a:pt x="4738" y="2303"/>
                    <a:pt x="4371" y="1402"/>
                    <a:pt x="4371" y="1402"/>
                  </a:cubicBezTo>
                  <a:cubicBezTo>
                    <a:pt x="3970" y="535"/>
                    <a:pt x="3203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7053763" y="3094750"/>
              <a:ext cx="187650" cy="112600"/>
            </a:xfrm>
            <a:custGeom>
              <a:avLst/>
              <a:gdLst/>
              <a:ahLst/>
              <a:cxnLst/>
              <a:rect l="l" t="t" r="r" b="b"/>
              <a:pathLst>
                <a:path w="7506" h="4504" extrusionOk="0">
                  <a:moveTo>
                    <a:pt x="2269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4"/>
                    <a:pt x="2269" y="4504"/>
                  </a:cubicBezTo>
                  <a:cubicBezTo>
                    <a:pt x="2936" y="4504"/>
                    <a:pt x="3570" y="4203"/>
                    <a:pt x="4003" y="3670"/>
                  </a:cubicBezTo>
                  <a:cubicBezTo>
                    <a:pt x="4037" y="3670"/>
                    <a:pt x="4037" y="3636"/>
                    <a:pt x="4003" y="3636"/>
                  </a:cubicBezTo>
                  <a:lnTo>
                    <a:pt x="3736" y="2969"/>
                  </a:lnTo>
                  <a:cubicBezTo>
                    <a:pt x="3736" y="2969"/>
                    <a:pt x="3703" y="2936"/>
                    <a:pt x="3703" y="2936"/>
                  </a:cubicBezTo>
                  <a:cubicBezTo>
                    <a:pt x="3670" y="2936"/>
                    <a:pt x="3636" y="2936"/>
                    <a:pt x="3636" y="2969"/>
                  </a:cubicBezTo>
                  <a:cubicBezTo>
                    <a:pt x="3369" y="3470"/>
                    <a:pt x="2836" y="3803"/>
                    <a:pt x="2269" y="3803"/>
                  </a:cubicBezTo>
                  <a:cubicBezTo>
                    <a:pt x="1401" y="3803"/>
                    <a:pt x="701" y="3103"/>
                    <a:pt x="701" y="2269"/>
                  </a:cubicBezTo>
                  <a:cubicBezTo>
                    <a:pt x="701" y="1401"/>
                    <a:pt x="1401" y="701"/>
                    <a:pt x="2269" y="701"/>
                  </a:cubicBezTo>
                  <a:cubicBezTo>
                    <a:pt x="2869" y="701"/>
                    <a:pt x="3470" y="1068"/>
                    <a:pt x="3670" y="1635"/>
                  </a:cubicBezTo>
                  <a:lnTo>
                    <a:pt x="4370" y="3236"/>
                  </a:lnTo>
                  <a:lnTo>
                    <a:pt x="4470" y="3403"/>
                  </a:lnTo>
                  <a:cubicBezTo>
                    <a:pt x="4804" y="4137"/>
                    <a:pt x="5271" y="4470"/>
                    <a:pt x="6005" y="4470"/>
                  </a:cubicBezTo>
                  <a:cubicBezTo>
                    <a:pt x="6872" y="4470"/>
                    <a:pt x="7506" y="3903"/>
                    <a:pt x="7506" y="3136"/>
                  </a:cubicBezTo>
                  <a:cubicBezTo>
                    <a:pt x="7506" y="2369"/>
                    <a:pt x="7105" y="2102"/>
                    <a:pt x="6372" y="1835"/>
                  </a:cubicBezTo>
                  <a:cubicBezTo>
                    <a:pt x="6305" y="1835"/>
                    <a:pt x="6238" y="1802"/>
                    <a:pt x="6171" y="1768"/>
                  </a:cubicBezTo>
                  <a:cubicBezTo>
                    <a:pt x="5704" y="1635"/>
                    <a:pt x="5404" y="1535"/>
                    <a:pt x="5404" y="1168"/>
                  </a:cubicBezTo>
                  <a:cubicBezTo>
                    <a:pt x="5404" y="901"/>
                    <a:pt x="5638" y="668"/>
                    <a:pt x="5971" y="668"/>
                  </a:cubicBezTo>
                  <a:cubicBezTo>
                    <a:pt x="6205" y="668"/>
                    <a:pt x="6372" y="768"/>
                    <a:pt x="6538" y="1001"/>
                  </a:cubicBezTo>
                  <a:cubicBezTo>
                    <a:pt x="6555" y="1018"/>
                    <a:pt x="6563" y="1026"/>
                    <a:pt x="6572" y="1026"/>
                  </a:cubicBezTo>
                  <a:cubicBezTo>
                    <a:pt x="6580" y="1026"/>
                    <a:pt x="6588" y="1018"/>
                    <a:pt x="6605" y="1001"/>
                  </a:cubicBezTo>
                  <a:lnTo>
                    <a:pt x="7072" y="768"/>
                  </a:lnTo>
                  <a:cubicBezTo>
                    <a:pt x="7105" y="768"/>
                    <a:pt x="7105" y="768"/>
                    <a:pt x="7105" y="734"/>
                  </a:cubicBezTo>
                  <a:cubicBezTo>
                    <a:pt x="7105" y="734"/>
                    <a:pt x="7105" y="701"/>
                    <a:pt x="7105" y="701"/>
                  </a:cubicBezTo>
                  <a:cubicBezTo>
                    <a:pt x="6839" y="234"/>
                    <a:pt x="6505" y="34"/>
                    <a:pt x="6005" y="34"/>
                  </a:cubicBezTo>
                  <a:cubicBezTo>
                    <a:pt x="5237" y="34"/>
                    <a:pt x="4737" y="501"/>
                    <a:pt x="4737" y="1201"/>
                  </a:cubicBezTo>
                  <a:cubicBezTo>
                    <a:pt x="4737" y="1935"/>
                    <a:pt x="5204" y="2202"/>
                    <a:pt x="6105" y="2502"/>
                  </a:cubicBezTo>
                  <a:cubicBezTo>
                    <a:pt x="6605" y="2669"/>
                    <a:pt x="6805" y="2769"/>
                    <a:pt x="6805" y="3103"/>
                  </a:cubicBezTo>
                  <a:cubicBezTo>
                    <a:pt x="6805" y="3536"/>
                    <a:pt x="6438" y="3803"/>
                    <a:pt x="5938" y="3803"/>
                  </a:cubicBezTo>
                  <a:cubicBezTo>
                    <a:pt x="5438" y="3770"/>
                    <a:pt x="5271" y="3503"/>
                    <a:pt x="5071" y="3036"/>
                  </a:cubicBezTo>
                  <a:cubicBezTo>
                    <a:pt x="4737" y="2269"/>
                    <a:pt x="4337" y="1401"/>
                    <a:pt x="4337" y="1368"/>
                  </a:cubicBezTo>
                  <a:cubicBezTo>
                    <a:pt x="3970" y="501"/>
                    <a:pt x="3203" y="0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6868638" y="2323175"/>
              <a:ext cx="159300" cy="142850"/>
            </a:xfrm>
            <a:custGeom>
              <a:avLst/>
              <a:gdLst/>
              <a:ahLst/>
              <a:cxnLst/>
              <a:rect l="l" t="t" r="r" b="b"/>
              <a:pathLst>
                <a:path w="6372" h="5714" extrusionOk="0">
                  <a:moveTo>
                    <a:pt x="4673" y="0"/>
                  </a:moveTo>
                  <a:cubicBezTo>
                    <a:pt x="4156" y="0"/>
                    <a:pt x="3680" y="342"/>
                    <a:pt x="3403" y="342"/>
                  </a:cubicBezTo>
                  <a:cubicBezTo>
                    <a:pt x="3117" y="342"/>
                    <a:pt x="2710" y="39"/>
                    <a:pt x="2239" y="39"/>
                  </a:cubicBezTo>
                  <a:cubicBezTo>
                    <a:pt x="2216" y="39"/>
                    <a:pt x="2192" y="40"/>
                    <a:pt x="2168" y="41"/>
                  </a:cubicBezTo>
                  <a:cubicBezTo>
                    <a:pt x="1535" y="41"/>
                    <a:pt x="967" y="408"/>
                    <a:pt x="667" y="975"/>
                  </a:cubicBezTo>
                  <a:cubicBezTo>
                    <a:pt x="0" y="2109"/>
                    <a:pt x="467" y="3811"/>
                    <a:pt x="1101" y="4778"/>
                  </a:cubicBezTo>
                  <a:cubicBezTo>
                    <a:pt x="1424" y="5199"/>
                    <a:pt x="1779" y="5714"/>
                    <a:pt x="2257" y="5714"/>
                  </a:cubicBezTo>
                  <a:cubicBezTo>
                    <a:pt x="2272" y="5714"/>
                    <a:pt x="2287" y="5713"/>
                    <a:pt x="2302" y="5712"/>
                  </a:cubicBezTo>
                  <a:cubicBezTo>
                    <a:pt x="2769" y="5712"/>
                    <a:pt x="2936" y="5412"/>
                    <a:pt x="3503" y="5412"/>
                  </a:cubicBezTo>
                  <a:cubicBezTo>
                    <a:pt x="4070" y="5412"/>
                    <a:pt x="4236" y="5712"/>
                    <a:pt x="4703" y="5712"/>
                  </a:cubicBezTo>
                  <a:cubicBezTo>
                    <a:pt x="5237" y="5712"/>
                    <a:pt x="5537" y="5245"/>
                    <a:pt x="5838" y="4778"/>
                  </a:cubicBezTo>
                  <a:cubicBezTo>
                    <a:pt x="6205" y="4244"/>
                    <a:pt x="6338" y="3744"/>
                    <a:pt x="6371" y="3711"/>
                  </a:cubicBezTo>
                  <a:cubicBezTo>
                    <a:pt x="6338" y="3711"/>
                    <a:pt x="5371" y="3344"/>
                    <a:pt x="5371" y="2176"/>
                  </a:cubicBezTo>
                  <a:cubicBezTo>
                    <a:pt x="5371" y="1242"/>
                    <a:pt x="6138" y="775"/>
                    <a:pt x="6171" y="742"/>
                  </a:cubicBezTo>
                  <a:cubicBezTo>
                    <a:pt x="5738" y="108"/>
                    <a:pt x="5070" y="8"/>
                    <a:pt x="4804" y="8"/>
                  </a:cubicBezTo>
                  <a:cubicBezTo>
                    <a:pt x="4760" y="3"/>
                    <a:pt x="4716" y="0"/>
                    <a:pt x="4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6951188" y="2277500"/>
              <a:ext cx="39225" cy="44275"/>
            </a:xfrm>
            <a:custGeom>
              <a:avLst/>
              <a:gdLst/>
              <a:ahLst/>
              <a:cxnLst/>
              <a:rect l="l" t="t" r="r" b="b"/>
              <a:pathLst>
                <a:path w="1569" h="1771" extrusionOk="0">
                  <a:moveTo>
                    <a:pt x="1535" y="0"/>
                  </a:moveTo>
                  <a:lnTo>
                    <a:pt x="1535" y="0"/>
                  </a:lnTo>
                  <a:cubicBezTo>
                    <a:pt x="1168" y="34"/>
                    <a:pt x="701" y="267"/>
                    <a:pt x="434" y="601"/>
                  </a:cubicBezTo>
                  <a:cubicBezTo>
                    <a:pt x="201" y="868"/>
                    <a:pt x="0" y="1335"/>
                    <a:pt x="34" y="1768"/>
                  </a:cubicBezTo>
                  <a:cubicBezTo>
                    <a:pt x="58" y="1770"/>
                    <a:pt x="83" y="1771"/>
                    <a:pt x="107" y="1771"/>
                  </a:cubicBezTo>
                  <a:cubicBezTo>
                    <a:pt x="513" y="1771"/>
                    <a:pt x="883" y="1516"/>
                    <a:pt x="1135" y="1201"/>
                  </a:cubicBezTo>
                  <a:cubicBezTo>
                    <a:pt x="1401" y="901"/>
                    <a:pt x="1568" y="467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6258188" y="2627700"/>
              <a:ext cx="73400" cy="106850"/>
            </a:xfrm>
            <a:custGeom>
              <a:avLst/>
              <a:gdLst/>
              <a:ahLst/>
              <a:cxnLst/>
              <a:rect l="l" t="t" r="r" b="b"/>
              <a:pathLst>
                <a:path w="2936" h="4274" extrusionOk="0">
                  <a:moveTo>
                    <a:pt x="2289" y="1"/>
                  </a:moveTo>
                  <a:cubicBezTo>
                    <a:pt x="2236" y="1"/>
                    <a:pt x="2179" y="38"/>
                    <a:pt x="2136" y="102"/>
                  </a:cubicBezTo>
                  <a:lnTo>
                    <a:pt x="1435" y="1303"/>
                  </a:lnTo>
                  <a:lnTo>
                    <a:pt x="668" y="2638"/>
                  </a:lnTo>
                  <a:lnTo>
                    <a:pt x="34" y="3738"/>
                  </a:lnTo>
                  <a:cubicBezTo>
                    <a:pt x="1" y="3838"/>
                    <a:pt x="34" y="3938"/>
                    <a:pt x="101" y="3972"/>
                  </a:cubicBezTo>
                  <a:lnTo>
                    <a:pt x="568" y="4239"/>
                  </a:lnTo>
                  <a:cubicBezTo>
                    <a:pt x="591" y="4262"/>
                    <a:pt x="619" y="4273"/>
                    <a:pt x="648" y="4273"/>
                  </a:cubicBezTo>
                  <a:cubicBezTo>
                    <a:pt x="701" y="4273"/>
                    <a:pt x="758" y="4237"/>
                    <a:pt x="801" y="4172"/>
                  </a:cubicBezTo>
                  <a:lnTo>
                    <a:pt x="1702" y="2638"/>
                  </a:lnTo>
                  <a:lnTo>
                    <a:pt x="2269" y="1637"/>
                  </a:lnTo>
                  <a:lnTo>
                    <a:pt x="2903" y="536"/>
                  </a:lnTo>
                  <a:cubicBezTo>
                    <a:pt x="2936" y="436"/>
                    <a:pt x="2903" y="336"/>
                    <a:pt x="2836" y="303"/>
                  </a:cubicBezTo>
                  <a:lnTo>
                    <a:pt x="2369" y="36"/>
                  </a:lnTo>
                  <a:cubicBezTo>
                    <a:pt x="2345" y="12"/>
                    <a:pt x="2318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6383288" y="2660275"/>
              <a:ext cx="42550" cy="30025"/>
            </a:xfrm>
            <a:custGeom>
              <a:avLst/>
              <a:gdLst/>
              <a:ahLst/>
              <a:cxnLst/>
              <a:rect l="l" t="t" r="r" b="b"/>
              <a:pathLst>
                <a:path w="1702" h="1201" extrusionOk="0">
                  <a:moveTo>
                    <a:pt x="0" y="0"/>
                  </a:moveTo>
                  <a:cubicBezTo>
                    <a:pt x="167" y="334"/>
                    <a:pt x="667" y="1168"/>
                    <a:pt x="667" y="1201"/>
                  </a:cubicBezTo>
                  <a:lnTo>
                    <a:pt x="1535" y="1201"/>
                  </a:lnTo>
                  <a:cubicBezTo>
                    <a:pt x="1601" y="1201"/>
                    <a:pt x="1701" y="1068"/>
                    <a:pt x="1701" y="968"/>
                  </a:cubicBezTo>
                  <a:lnTo>
                    <a:pt x="1701" y="167"/>
                  </a:lnTo>
                  <a:cubicBezTo>
                    <a:pt x="1701" y="67"/>
                    <a:pt x="1601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6309063" y="2660275"/>
              <a:ext cx="52550" cy="30025"/>
            </a:xfrm>
            <a:custGeom>
              <a:avLst/>
              <a:gdLst/>
              <a:ahLst/>
              <a:cxnLst/>
              <a:rect l="l" t="t" r="r" b="b"/>
              <a:pathLst>
                <a:path w="2102" h="1201" extrusionOk="0">
                  <a:moveTo>
                    <a:pt x="768" y="0"/>
                  </a:moveTo>
                  <a:lnTo>
                    <a:pt x="0" y="1201"/>
                  </a:lnTo>
                  <a:lnTo>
                    <a:pt x="2102" y="1201"/>
                  </a:lnTo>
                  <a:cubicBezTo>
                    <a:pt x="1935" y="934"/>
                    <a:pt x="1735" y="601"/>
                    <a:pt x="1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6237338" y="2660275"/>
              <a:ext cx="48400" cy="30025"/>
            </a:xfrm>
            <a:custGeom>
              <a:avLst/>
              <a:gdLst/>
              <a:ahLst/>
              <a:cxnLst/>
              <a:rect l="l" t="t" r="r" b="b"/>
              <a:pathLst>
                <a:path w="1936" h="1201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968"/>
                  </a:lnTo>
                  <a:cubicBezTo>
                    <a:pt x="1" y="1034"/>
                    <a:pt x="67" y="1201"/>
                    <a:pt x="168" y="1201"/>
                  </a:cubicBezTo>
                  <a:lnTo>
                    <a:pt x="1168" y="120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6250688" y="2731675"/>
              <a:ext cx="20025" cy="22350"/>
            </a:xfrm>
            <a:custGeom>
              <a:avLst/>
              <a:gdLst/>
              <a:ahLst/>
              <a:cxnLst/>
              <a:rect l="l" t="t" r="r" b="b"/>
              <a:pathLst>
                <a:path w="801" h="894" extrusionOk="0">
                  <a:moveTo>
                    <a:pt x="199" y="0"/>
                  </a:moveTo>
                  <a:cubicBezTo>
                    <a:pt x="136" y="0"/>
                    <a:pt x="92" y="38"/>
                    <a:pt x="67" y="113"/>
                  </a:cubicBezTo>
                  <a:lnTo>
                    <a:pt x="0" y="814"/>
                  </a:lnTo>
                  <a:cubicBezTo>
                    <a:pt x="0" y="862"/>
                    <a:pt x="36" y="893"/>
                    <a:pt x="82" y="893"/>
                  </a:cubicBezTo>
                  <a:cubicBezTo>
                    <a:pt x="98" y="893"/>
                    <a:pt x="116" y="889"/>
                    <a:pt x="134" y="880"/>
                  </a:cubicBezTo>
                  <a:lnTo>
                    <a:pt x="701" y="480"/>
                  </a:lnTo>
                  <a:cubicBezTo>
                    <a:pt x="801" y="413"/>
                    <a:pt x="801" y="347"/>
                    <a:pt x="701" y="280"/>
                  </a:cubicBezTo>
                  <a:lnTo>
                    <a:pt x="267" y="13"/>
                  </a:lnTo>
                  <a:cubicBezTo>
                    <a:pt x="242" y="5"/>
                    <a:pt x="219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6320738" y="2584225"/>
              <a:ext cx="74250" cy="121850"/>
            </a:xfrm>
            <a:custGeom>
              <a:avLst/>
              <a:gdLst/>
              <a:ahLst/>
              <a:cxnLst/>
              <a:rect l="l" t="t" r="r" b="b"/>
              <a:pathLst>
                <a:path w="2970" h="4874" extrusionOk="0">
                  <a:moveTo>
                    <a:pt x="257" y="1"/>
                  </a:moveTo>
                  <a:cubicBezTo>
                    <a:pt x="249" y="1"/>
                    <a:pt x="241" y="3"/>
                    <a:pt x="234" y="7"/>
                  </a:cubicBezTo>
                  <a:cubicBezTo>
                    <a:pt x="0" y="107"/>
                    <a:pt x="701" y="1541"/>
                    <a:pt x="934" y="2108"/>
                  </a:cubicBezTo>
                  <a:cubicBezTo>
                    <a:pt x="1168" y="2642"/>
                    <a:pt x="2069" y="4743"/>
                    <a:pt x="2269" y="4810"/>
                  </a:cubicBezTo>
                  <a:cubicBezTo>
                    <a:pt x="2344" y="4855"/>
                    <a:pt x="2399" y="4873"/>
                    <a:pt x="2449" y="4873"/>
                  </a:cubicBezTo>
                  <a:cubicBezTo>
                    <a:pt x="2509" y="4873"/>
                    <a:pt x="2562" y="4847"/>
                    <a:pt x="2636" y="4810"/>
                  </a:cubicBezTo>
                  <a:cubicBezTo>
                    <a:pt x="2736" y="4777"/>
                    <a:pt x="2969" y="4610"/>
                    <a:pt x="2869" y="4377"/>
                  </a:cubicBezTo>
                  <a:lnTo>
                    <a:pt x="2836" y="4377"/>
                  </a:lnTo>
                  <a:cubicBezTo>
                    <a:pt x="2802" y="4310"/>
                    <a:pt x="2702" y="4110"/>
                    <a:pt x="2569" y="3843"/>
                  </a:cubicBezTo>
                  <a:cubicBezTo>
                    <a:pt x="2569" y="3809"/>
                    <a:pt x="2569" y="3809"/>
                    <a:pt x="2569" y="3809"/>
                  </a:cubicBezTo>
                  <a:cubicBezTo>
                    <a:pt x="2536" y="3809"/>
                    <a:pt x="2536" y="3776"/>
                    <a:pt x="2536" y="3743"/>
                  </a:cubicBezTo>
                  <a:cubicBezTo>
                    <a:pt x="2502" y="3743"/>
                    <a:pt x="2502" y="3743"/>
                    <a:pt x="2502" y="3709"/>
                  </a:cubicBezTo>
                  <a:cubicBezTo>
                    <a:pt x="2502" y="3709"/>
                    <a:pt x="2469" y="3676"/>
                    <a:pt x="2469" y="3676"/>
                  </a:cubicBezTo>
                  <a:cubicBezTo>
                    <a:pt x="2469" y="3643"/>
                    <a:pt x="2436" y="3609"/>
                    <a:pt x="2436" y="3609"/>
                  </a:cubicBezTo>
                  <a:cubicBezTo>
                    <a:pt x="2436" y="3576"/>
                    <a:pt x="2436" y="3576"/>
                    <a:pt x="2436" y="3576"/>
                  </a:cubicBezTo>
                  <a:cubicBezTo>
                    <a:pt x="2402" y="3543"/>
                    <a:pt x="2402" y="3509"/>
                    <a:pt x="2369" y="3509"/>
                  </a:cubicBezTo>
                  <a:lnTo>
                    <a:pt x="2369" y="3476"/>
                  </a:lnTo>
                  <a:cubicBezTo>
                    <a:pt x="2069" y="2875"/>
                    <a:pt x="1635" y="2142"/>
                    <a:pt x="1401" y="1741"/>
                  </a:cubicBezTo>
                  <a:cubicBezTo>
                    <a:pt x="986" y="1070"/>
                    <a:pt x="44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6384113" y="2707950"/>
              <a:ext cx="22550" cy="23250"/>
            </a:xfrm>
            <a:custGeom>
              <a:avLst/>
              <a:gdLst/>
              <a:ahLst/>
              <a:cxnLst/>
              <a:rect l="l" t="t" r="r" b="b"/>
              <a:pathLst>
                <a:path w="902" h="930" extrusionOk="0">
                  <a:moveTo>
                    <a:pt x="455" y="0"/>
                  </a:moveTo>
                  <a:cubicBezTo>
                    <a:pt x="426" y="0"/>
                    <a:pt x="397" y="8"/>
                    <a:pt x="368" y="28"/>
                  </a:cubicBezTo>
                  <a:lnTo>
                    <a:pt x="101" y="161"/>
                  </a:lnTo>
                  <a:cubicBezTo>
                    <a:pt x="34" y="195"/>
                    <a:pt x="1" y="328"/>
                    <a:pt x="34" y="395"/>
                  </a:cubicBezTo>
                  <a:lnTo>
                    <a:pt x="334" y="829"/>
                  </a:lnTo>
                  <a:cubicBezTo>
                    <a:pt x="356" y="893"/>
                    <a:pt x="419" y="930"/>
                    <a:pt x="479" y="930"/>
                  </a:cubicBezTo>
                  <a:cubicBezTo>
                    <a:pt x="512" y="930"/>
                    <a:pt x="544" y="919"/>
                    <a:pt x="568" y="895"/>
                  </a:cubicBezTo>
                  <a:lnTo>
                    <a:pt x="768" y="795"/>
                  </a:lnTo>
                  <a:cubicBezTo>
                    <a:pt x="868" y="728"/>
                    <a:pt x="901" y="595"/>
                    <a:pt x="835" y="528"/>
                  </a:cubicBezTo>
                  <a:lnTo>
                    <a:pt x="634" y="95"/>
                  </a:lnTo>
                  <a:cubicBezTo>
                    <a:pt x="587" y="48"/>
                    <a:pt x="523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6397463" y="2733775"/>
              <a:ext cx="24975" cy="25750"/>
            </a:xfrm>
            <a:custGeom>
              <a:avLst/>
              <a:gdLst/>
              <a:ahLst/>
              <a:cxnLst/>
              <a:rect l="l" t="t" r="r" b="b"/>
              <a:pathLst>
                <a:path w="999" h="1030" extrusionOk="0">
                  <a:moveTo>
                    <a:pt x="523" y="0"/>
                  </a:moveTo>
                  <a:cubicBezTo>
                    <a:pt x="443" y="0"/>
                    <a:pt x="348" y="29"/>
                    <a:pt x="234" y="96"/>
                  </a:cubicBezTo>
                  <a:cubicBezTo>
                    <a:pt x="167" y="162"/>
                    <a:pt x="0" y="296"/>
                    <a:pt x="200" y="563"/>
                  </a:cubicBezTo>
                  <a:cubicBezTo>
                    <a:pt x="401" y="830"/>
                    <a:pt x="834" y="863"/>
                    <a:pt x="901" y="1030"/>
                  </a:cubicBezTo>
                  <a:cubicBezTo>
                    <a:pt x="901" y="1030"/>
                    <a:pt x="99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505988" y="2882100"/>
              <a:ext cx="75900" cy="72575"/>
            </a:xfrm>
            <a:custGeom>
              <a:avLst/>
              <a:gdLst/>
              <a:ahLst/>
              <a:cxnLst/>
              <a:rect l="l" t="t" r="r" b="b"/>
              <a:pathLst>
                <a:path w="3036" h="2903" extrusionOk="0">
                  <a:moveTo>
                    <a:pt x="1" y="0"/>
                  </a:moveTo>
                  <a:lnTo>
                    <a:pt x="1" y="2469"/>
                  </a:lnTo>
                  <a:lnTo>
                    <a:pt x="3036" y="290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592713" y="2882100"/>
              <a:ext cx="101775" cy="89250"/>
            </a:xfrm>
            <a:custGeom>
              <a:avLst/>
              <a:gdLst/>
              <a:ahLst/>
              <a:cxnLst/>
              <a:rect l="l" t="t" r="r" b="b"/>
              <a:pathLst>
                <a:path w="4071" h="3570" extrusionOk="0">
                  <a:moveTo>
                    <a:pt x="1" y="0"/>
                  </a:moveTo>
                  <a:lnTo>
                    <a:pt x="1" y="2969"/>
                  </a:lnTo>
                  <a:lnTo>
                    <a:pt x="4070" y="356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592713" y="2782850"/>
              <a:ext cx="101775" cy="89250"/>
            </a:xfrm>
            <a:custGeom>
              <a:avLst/>
              <a:gdLst/>
              <a:ahLst/>
              <a:cxnLst/>
              <a:rect l="l" t="t" r="r" b="b"/>
              <a:pathLst>
                <a:path w="4071" h="3570" extrusionOk="0">
                  <a:moveTo>
                    <a:pt x="4070" y="1"/>
                  </a:moveTo>
                  <a:lnTo>
                    <a:pt x="1" y="601"/>
                  </a:lnTo>
                  <a:lnTo>
                    <a:pt x="1" y="3570"/>
                  </a:lnTo>
                  <a:lnTo>
                    <a:pt x="4070" y="357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5505988" y="2799525"/>
              <a:ext cx="75900" cy="72575"/>
            </a:xfrm>
            <a:custGeom>
              <a:avLst/>
              <a:gdLst/>
              <a:ahLst/>
              <a:cxnLst/>
              <a:rect l="l" t="t" r="r" b="b"/>
              <a:pathLst>
                <a:path w="3036" h="2903" extrusionOk="0">
                  <a:moveTo>
                    <a:pt x="3036" y="1"/>
                  </a:moveTo>
                  <a:lnTo>
                    <a:pt x="1" y="435"/>
                  </a:lnTo>
                  <a:lnTo>
                    <a:pt x="1" y="2903"/>
                  </a:lnTo>
                  <a:lnTo>
                    <a:pt x="3036" y="29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906388" y="3115275"/>
              <a:ext cx="30875" cy="30675"/>
            </a:xfrm>
            <a:custGeom>
              <a:avLst/>
              <a:gdLst/>
              <a:ahLst/>
              <a:cxnLst/>
              <a:rect l="l" t="t" r="r" b="b"/>
              <a:pathLst>
                <a:path w="1235" h="1227" extrusionOk="0">
                  <a:moveTo>
                    <a:pt x="684" y="0"/>
                  </a:moveTo>
                  <a:cubicBezTo>
                    <a:pt x="426" y="0"/>
                    <a:pt x="188" y="186"/>
                    <a:pt x="101" y="447"/>
                  </a:cubicBezTo>
                  <a:cubicBezTo>
                    <a:pt x="1" y="781"/>
                    <a:pt x="168" y="1114"/>
                    <a:pt x="434" y="1214"/>
                  </a:cubicBezTo>
                  <a:cubicBezTo>
                    <a:pt x="473" y="1223"/>
                    <a:pt x="513" y="1227"/>
                    <a:pt x="551" y="1227"/>
                  </a:cubicBezTo>
                  <a:cubicBezTo>
                    <a:pt x="809" y="1227"/>
                    <a:pt x="1048" y="1042"/>
                    <a:pt x="1135" y="781"/>
                  </a:cubicBezTo>
                  <a:cubicBezTo>
                    <a:pt x="1235" y="447"/>
                    <a:pt x="1068" y="113"/>
                    <a:pt x="801" y="13"/>
                  </a:cubicBezTo>
                  <a:cubicBezTo>
                    <a:pt x="762" y="5"/>
                    <a:pt x="72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4778813" y="2984675"/>
              <a:ext cx="190575" cy="187950"/>
            </a:xfrm>
            <a:custGeom>
              <a:avLst/>
              <a:gdLst/>
              <a:ahLst/>
              <a:cxnLst/>
              <a:rect l="l" t="t" r="r" b="b"/>
              <a:pathLst>
                <a:path w="7623" h="7518" extrusionOk="0">
                  <a:moveTo>
                    <a:pt x="5554" y="4324"/>
                  </a:moveTo>
                  <a:cubicBezTo>
                    <a:pt x="5660" y="4324"/>
                    <a:pt x="5766" y="4339"/>
                    <a:pt x="5871" y="4370"/>
                  </a:cubicBezTo>
                  <a:cubicBezTo>
                    <a:pt x="6505" y="4570"/>
                    <a:pt x="6872" y="5371"/>
                    <a:pt x="6638" y="6138"/>
                  </a:cubicBezTo>
                  <a:cubicBezTo>
                    <a:pt x="6441" y="6785"/>
                    <a:pt x="5912" y="7218"/>
                    <a:pt x="5351" y="7218"/>
                  </a:cubicBezTo>
                  <a:cubicBezTo>
                    <a:pt x="5247" y="7218"/>
                    <a:pt x="5142" y="7203"/>
                    <a:pt x="5037" y="7172"/>
                  </a:cubicBezTo>
                  <a:cubicBezTo>
                    <a:pt x="4370" y="6972"/>
                    <a:pt x="4036" y="6171"/>
                    <a:pt x="4236" y="5404"/>
                  </a:cubicBezTo>
                  <a:cubicBezTo>
                    <a:pt x="4433" y="4757"/>
                    <a:pt x="4986" y="4324"/>
                    <a:pt x="5554" y="4324"/>
                  </a:cubicBezTo>
                  <a:close/>
                  <a:moveTo>
                    <a:pt x="1968" y="0"/>
                  </a:moveTo>
                  <a:cubicBezTo>
                    <a:pt x="1901" y="901"/>
                    <a:pt x="2168" y="1334"/>
                    <a:pt x="2569" y="1701"/>
                  </a:cubicBezTo>
                  <a:cubicBezTo>
                    <a:pt x="3069" y="2168"/>
                    <a:pt x="3936" y="2335"/>
                    <a:pt x="3669" y="3436"/>
                  </a:cubicBezTo>
                  <a:cubicBezTo>
                    <a:pt x="3336" y="3403"/>
                    <a:pt x="3102" y="3336"/>
                    <a:pt x="2902" y="3236"/>
                  </a:cubicBezTo>
                  <a:cubicBezTo>
                    <a:pt x="2702" y="3169"/>
                    <a:pt x="2435" y="3069"/>
                    <a:pt x="2268" y="2869"/>
                  </a:cubicBezTo>
                  <a:cubicBezTo>
                    <a:pt x="1868" y="2402"/>
                    <a:pt x="1968" y="1501"/>
                    <a:pt x="1535" y="1168"/>
                  </a:cubicBezTo>
                  <a:cubicBezTo>
                    <a:pt x="1395" y="1070"/>
                    <a:pt x="1162" y="1025"/>
                    <a:pt x="914" y="1025"/>
                  </a:cubicBezTo>
                  <a:cubicBezTo>
                    <a:pt x="569" y="1025"/>
                    <a:pt x="194" y="1112"/>
                    <a:pt x="0" y="1268"/>
                  </a:cubicBezTo>
                  <a:cubicBezTo>
                    <a:pt x="173" y="1233"/>
                    <a:pt x="342" y="1215"/>
                    <a:pt x="501" y="1215"/>
                  </a:cubicBezTo>
                  <a:cubicBezTo>
                    <a:pt x="803" y="1215"/>
                    <a:pt x="1071" y="1282"/>
                    <a:pt x="1268" y="1435"/>
                  </a:cubicBezTo>
                  <a:cubicBezTo>
                    <a:pt x="1635" y="1768"/>
                    <a:pt x="1601" y="2702"/>
                    <a:pt x="1868" y="3236"/>
                  </a:cubicBezTo>
                  <a:cubicBezTo>
                    <a:pt x="2002" y="3536"/>
                    <a:pt x="2335" y="3836"/>
                    <a:pt x="2569" y="4003"/>
                  </a:cubicBezTo>
                  <a:cubicBezTo>
                    <a:pt x="2735" y="4136"/>
                    <a:pt x="3002" y="4203"/>
                    <a:pt x="3169" y="4437"/>
                  </a:cubicBezTo>
                  <a:cubicBezTo>
                    <a:pt x="2902" y="4437"/>
                    <a:pt x="2669" y="4537"/>
                    <a:pt x="2368" y="4570"/>
                  </a:cubicBezTo>
                  <a:cubicBezTo>
                    <a:pt x="2204" y="4588"/>
                    <a:pt x="2010" y="4617"/>
                    <a:pt x="1835" y="4617"/>
                  </a:cubicBezTo>
                  <a:cubicBezTo>
                    <a:pt x="1690" y="4617"/>
                    <a:pt x="1558" y="4597"/>
                    <a:pt x="1468" y="4537"/>
                  </a:cubicBezTo>
                  <a:cubicBezTo>
                    <a:pt x="1001" y="4270"/>
                    <a:pt x="1434" y="3236"/>
                    <a:pt x="1168" y="2702"/>
                  </a:cubicBezTo>
                  <a:cubicBezTo>
                    <a:pt x="1034" y="2435"/>
                    <a:pt x="801" y="2369"/>
                    <a:pt x="534" y="2302"/>
                  </a:cubicBezTo>
                  <a:lnTo>
                    <a:pt x="534" y="2302"/>
                  </a:lnTo>
                  <a:cubicBezTo>
                    <a:pt x="1168" y="2602"/>
                    <a:pt x="701" y="3503"/>
                    <a:pt x="734" y="4170"/>
                  </a:cubicBezTo>
                  <a:cubicBezTo>
                    <a:pt x="734" y="4870"/>
                    <a:pt x="1168" y="5304"/>
                    <a:pt x="1735" y="5371"/>
                  </a:cubicBezTo>
                  <a:cubicBezTo>
                    <a:pt x="1816" y="5384"/>
                    <a:pt x="1897" y="5390"/>
                    <a:pt x="1979" y="5390"/>
                  </a:cubicBezTo>
                  <a:cubicBezTo>
                    <a:pt x="2379" y="5390"/>
                    <a:pt x="2783" y="5256"/>
                    <a:pt x="3144" y="5256"/>
                  </a:cubicBezTo>
                  <a:cubicBezTo>
                    <a:pt x="3257" y="5256"/>
                    <a:pt x="3366" y="5270"/>
                    <a:pt x="3469" y="5304"/>
                  </a:cubicBezTo>
                  <a:cubicBezTo>
                    <a:pt x="3736" y="5437"/>
                    <a:pt x="3636" y="5738"/>
                    <a:pt x="3736" y="6171"/>
                  </a:cubicBezTo>
                  <a:cubicBezTo>
                    <a:pt x="3836" y="6838"/>
                    <a:pt x="4370" y="7439"/>
                    <a:pt x="5037" y="7506"/>
                  </a:cubicBezTo>
                  <a:cubicBezTo>
                    <a:pt x="5110" y="7514"/>
                    <a:pt x="5181" y="7518"/>
                    <a:pt x="5251" y="7518"/>
                  </a:cubicBezTo>
                  <a:cubicBezTo>
                    <a:pt x="6873" y="7518"/>
                    <a:pt x="7623" y="5361"/>
                    <a:pt x="6471" y="4370"/>
                  </a:cubicBezTo>
                  <a:cubicBezTo>
                    <a:pt x="6171" y="4103"/>
                    <a:pt x="5871" y="4070"/>
                    <a:pt x="5304" y="3903"/>
                  </a:cubicBezTo>
                  <a:cubicBezTo>
                    <a:pt x="5070" y="3236"/>
                    <a:pt x="5637" y="3002"/>
                    <a:pt x="5637" y="2435"/>
                  </a:cubicBezTo>
                  <a:cubicBezTo>
                    <a:pt x="5637" y="1902"/>
                    <a:pt x="5204" y="1535"/>
                    <a:pt x="4904" y="1368"/>
                  </a:cubicBezTo>
                  <a:cubicBezTo>
                    <a:pt x="4570" y="1168"/>
                    <a:pt x="4136" y="1168"/>
                    <a:pt x="3836" y="934"/>
                  </a:cubicBezTo>
                  <a:cubicBezTo>
                    <a:pt x="3636" y="801"/>
                    <a:pt x="3636" y="534"/>
                    <a:pt x="3536" y="267"/>
                  </a:cubicBezTo>
                  <a:lnTo>
                    <a:pt x="3536" y="267"/>
                  </a:lnTo>
                  <a:cubicBezTo>
                    <a:pt x="3369" y="1268"/>
                    <a:pt x="4203" y="1201"/>
                    <a:pt x="4670" y="1568"/>
                  </a:cubicBezTo>
                  <a:cubicBezTo>
                    <a:pt x="4870" y="1701"/>
                    <a:pt x="5070" y="1935"/>
                    <a:pt x="5070" y="2268"/>
                  </a:cubicBezTo>
                  <a:cubicBezTo>
                    <a:pt x="5070" y="2469"/>
                    <a:pt x="4937" y="2602"/>
                    <a:pt x="4804" y="2769"/>
                  </a:cubicBezTo>
                  <a:cubicBezTo>
                    <a:pt x="4703" y="2936"/>
                    <a:pt x="4603" y="3102"/>
                    <a:pt x="4470" y="3169"/>
                  </a:cubicBezTo>
                  <a:cubicBezTo>
                    <a:pt x="4337" y="2369"/>
                    <a:pt x="3803" y="1835"/>
                    <a:pt x="3202" y="1501"/>
                  </a:cubicBezTo>
                  <a:cubicBezTo>
                    <a:pt x="2969" y="1334"/>
                    <a:pt x="2669" y="1301"/>
                    <a:pt x="2469" y="1101"/>
                  </a:cubicBezTo>
                  <a:cubicBezTo>
                    <a:pt x="2135" y="867"/>
                    <a:pt x="2035" y="467"/>
                    <a:pt x="1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6243188" y="3589275"/>
              <a:ext cx="188475" cy="188475"/>
            </a:xfrm>
            <a:custGeom>
              <a:avLst/>
              <a:gdLst/>
              <a:ahLst/>
              <a:cxnLst/>
              <a:rect l="l" t="t" r="r" b="b"/>
              <a:pathLst>
                <a:path w="7539" h="7539" extrusionOk="0">
                  <a:moveTo>
                    <a:pt x="3765" y="400"/>
                  </a:moveTo>
                  <a:cubicBezTo>
                    <a:pt x="4599" y="400"/>
                    <a:pt x="5373" y="694"/>
                    <a:pt x="6071" y="1268"/>
                  </a:cubicBezTo>
                  <a:cubicBezTo>
                    <a:pt x="6005" y="1301"/>
                    <a:pt x="5971" y="1301"/>
                    <a:pt x="5938" y="1301"/>
                  </a:cubicBezTo>
                  <a:cubicBezTo>
                    <a:pt x="5638" y="1368"/>
                    <a:pt x="5404" y="1635"/>
                    <a:pt x="5471" y="1968"/>
                  </a:cubicBezTo>
                  <a:cubicBezTo>
                    <a:pt x="5471" y="2135"/>
                    <a:pt x="5538" y="2268"/>
                    <a:pt x="5604" y="2402"/>
                  </a:cubicBezTo>
                  <a:cubicBezTo>
                    <a:pt x="5671" y="2535"/>
                    <a:pt x="5771" y="2669"/>
                    <a:pt x="5871" y="2802"/>
                  </a:cubicBezTo>
                  <a:cubicBezTo>
                    <a:pt x="6071" y="3236"/>
                    <a:pt x="6105" y="3669"/>
                    <a:pt x="6005" y="4103"/>
                  </a:cubicBezTo>
                  <a:cubicBezTo>
                    <a:pt x="5838" y="4670"/>
                    <a:pt x="5638" y="5237"/>
                    <a:pt x="5471" y="5804"/>
                  </a:cubicBezTo>
                  <a:cubicBezTo>
                    <a:pt x="5471" y="5804"/>
                    <a:pt x="5471" y="5804"/>
                    <a:pt x="5471" y="5838"/>
                  </a:cubicBezTo>
                  <a:cubicBezTo>
                    <a:pt x="5071" y="4603"/>
                    <a:pt x="4637" y="3403"/>
                    <a:pt x="4237" y="2202"/>
                  </a:cubicBezTo>
                  <a:cubicBezTo>
                    <a:pt x="4337" y="2168"/>
                    <a:pt x="4437" y="2168"/>
                    <a:pt x="4537" y="2168"/>
                  </a:cubicBezTo>
                  <a:cubicBezTo>
                    <a:pt x="4570" y="2168"/>
                    <a:pt x="4604" y="2168"/>
                    <a:pt x="4637" y="2135"/>
                  </a:cubicBezTo>
                  <a:cubicBezTo>
                    <a:pt x="4704" y="2135"/>
                    <a:pt x="4770" y="2068"/>
                    <a:pt x="4770" y="2002"/>
                  </a:cubicBezTo>
                  <a:cubicBezTo>
                    <a:pt x="4737" y="1935"/>
                    <a:pt x="4704" y="1868"/>
                    <a:pt x="4604" y="1868"/>
                  </a:cubicBezTo>
                  <a:cubicBezTo>
                    <a:pt x="4403" y="1902"/>
                    <a:pt x="4203" y="1902"/>
                    <a:pt x="4003" y="1902"/>
                  </a:cubicBezTo>
                  <a:lnTo>
                    <a:pt x="2902" y="1902"/>
                  </a:lnTo>
                  <a:cubicBezTo>
                    <a:pt x="2869" y="1902"/>
                    <a:pt x="2836" y="1868"/>
                    <a:pt x="2802" y="1868"/>
                  </a:cubicBezTo>
                  <a:cubicBezTo>
                    <a:pt x="2736" y="1868"/>
                    <a:pt x="2669" y="1935"/>
                    <a:pt x="2669" y="2002"/>
                  </a:cubicBezTo>
                  <a:cubicBezTo>
                    <a:pt x="2669" y="2068"/>
                    <a:pt x="2702" y="2135"/>
                    <a:pt x="2769" y="2168"/>
                  </a:cubicBezTo>
                  <a:lnTo>
                    <a:pt x="3069" y="2168"/>
                  </a:lnTo>
                  <a:cubicBezTo>
                    <a:pt x="3136" y="2202"/>
                    <a:pt x="3169" y="2202"/>
                    <a:pt x="3169" y="2268"/>
                  </a:cubicBezTo>
                  <a:lnTo>
                    <a:pt x="3636" y="3569"/>
                  </a:lnTo>
                  <a:cubicBezTo>
                    <a:pt x="3670" y="3603"/>
                    <a:pt x="3670" y="3636"/>
                    <a:pt x="3670" y="3669"/>
                  </a:cubicBezTo>
                  <a:cubicBezTo>
                    <a:pt x="3436" y="4403"/>
                    <a:pt x="3203" y="5104"/>
                    <a:pt x="2969" y="5804"/>
                  </a:cubicBezTo>
                  <a:cubicBezTo>
                    <a:pt x="2936" y="5838"/>
                    <a:pt x="2936" y="5838"/>
                    <a:pt x="2936" y="5838"/>
                  </a:cubicBezTo>
                  <a:cubicBezTo>
                    <a:pt x="2502" y="4637"/>
                    <a:pt x="2102" y="3436"/>
                    <a:pt x="1701" y="2202"/>
                  </a:cubicBezTo>
                  <a:cubicBezTo>
                    <a:pt x="1802" y="2202"/>
                    <a:pt x="1902" y="2168"/>
                    <a:pt x="1968" y="2168"/>
                  </a:cubicBezTo>
                  <a:lnTo>
                    <a:pt x="2068" y="2168"/>
                  </a:lnTo>
                  <a:cubicBezTo>
                    <a:pt x="2168" y="2135"/>
                    <a:pt x="2202" y="2102"/>
                    <a:pt x="2202" y="2002"/>
                  </a:cubicBezTo>
                  <a:cubicBezTo>
                    <a:pt x="2202" y="1935"/>
                    <a:pt x="2135" y="1902"/>
                    <a:pt x="2035" y="1902"/>
                  </a:cubicBezTo>
                  <a:cubicBezTo>
                    <a:pt x="1835" y="1902"/>
                    <a:pt x="1635" y="1935"/>
                    <a:pt x="1435" y="1935"/>
                  </a:cubicBezTo>
                  <a:lnTo>
                    <a:pt x="934" y="1935"/>
                  </a:lnTo>
                  <a:cubicBezTo>
                    <a:pt x="1435" y="1201"/>
                    <a:pt x="2068" y="734"/>
                    <a:pt x="2902" y="501"/>
                  </a:cubicBezTo>
                  <a:cubicBezTo>
                    <a:pt x="3197" y="433"/>
                    <a:pt x="3484" y="400"/>
                    <a:pt x="3765" y="400"/>
                  </a:cubicBezTo>
                  <a:close/>
                  <a:moveTo>
                    <a:pt x="6772" y="2168"/>
                  </a:moveTo>
                  <a:cubicBezTo>
                    <a:pt x="7105" y="2836"/>
                    <a:pt x="7239" y="3536"/>
                    <a:pt x="7139" y="4237"/>
                  </a:cubicBezTo>
                  <a:cubicBezTo>
                    <a:pt x="6972" y="5304"/>
                    <a:pt x="6405" y="6138"/>
                    <a:pt x="5504" y="6705"/>
                  </a:cubicBezTo>
                  <a:cubicBezTo>
                    <a:pt x="5504" y="6672"/>
                    <a:pt x="5504" y="6672"/>
                    <a:pt x="5471" y="6672"/>
                  </a:cubicBezTo>
                  <a:cubicBezTo>
                    <a:pt x="5504" y="6638"/>
                    <a:pt x="5504" y="6572"/>
                    <a:pt x="5538" y="6538"/>
                  </a:cubicBezTo>
                  <a:cubicBezTo>
                    <a:pt x="5871" y="5604"/>
                    <a:pt x="6171" y="4670"/>
                    <a:pt x="6505" y="3736"/>
                  </a:cubicBezTo>
                  <a:cubicBezTo>
                    <a:pt x="6605" y="3469"/>
                    <a:pt x="6705" y="3202"/>
                    <a:pt x="6738" y="2936"/>
                  </a:cubicBezTo>
                  <a:cubicBezTo>
                    <a:pt x="6772" y="2669"/>
                    <a:pt x="6772" y="2435"/>
                    <a:pt x="6772" y="2168"/>
                  </a:cubicBezTo>
                  <a:close/>
                  <a:moveTo>
                    <a:pt x="701" y="2402"/>
                  </a:moveTo>
                  <a:lnTo>
                    <a:pt x="2302" y="6805"/>
                  </a:lnTo>
                  <a:lnTo>
                    <a:pt x="2269" y="6805"/>
                  </a:lnTo>
                  <a:cubicBezTo>
                    <a:pt x="1535" y="6438"/>
                    <a:pt x="1001" y="5871"/>
                    <a:pt x="667" y="5104"/>
                  </a:cubicBezTo>
                  <a:cubicBezTo>
                    <a:pt x="300" y="4203"/>
                    <a:pt x="300" y="3303"/>
                    <a:pt x="667" y="2402"/>
                  </a:cubicBezTo>
                  <a:close/>
                  <a:moveTo>
                    <a:pt x="3836" y="4103"/>
                  </a:moveTo>
                  <a:cubicBezTo>
                    <a:pt x="4203" y="5037"/>
                    <a:pt x="4537" y="6004"/>
                    <a:pt x="4904" y="6972"/>
                  </a:cubicBezTo>
                  <a:cubicBezTo>
                    <a:pt x="4513" y="7102"/>
                    <a:pt x="4133" y="7170"/>
                    <a:pt x="3752" y="7170"/>
                  </a:cubicBezTo>
                  <a:cubicBezTo>
                    <a:pt x="3449" y="7170"/>
                    <a:pt x="3146" y="7127"/>
                    <a:pt x="2836" y="7039"/>
                  </a:cubicBezTo>
                  <a:cubicBezTo>
                    <a:pt x="3169" y="6038"/>
                    <a:pt x="3503" y="5070"/>
                    <a:pt x="3836" y="4103"/>
                  </a:cubicBezTo>
                  <a:close/>
                  <a:moveTo>
                    <a:pt x="3569" y="0"/>
                  </a:moveTo>
                  <a:cubicBezTo>
                    <a:pt x="3469" y="34"/>
                    <a:pt x="3336" y="34"/>
                    <a:pt x="3236" y="67"/>
                  </a:cubicBezTo>
                  <a:cubicBezTo>
                    <a:pt x="1968" y="267"/>
                    <a:pt x="1034" y="934"/>
                    <a:pt x="434" y="2068"/>
                  </a:cubicBezTo>
                  <a:cubicBezTo>
                    <a:pt x="167" y="2535"/>
                    <a:pt x="67" y="3002"/>
                    <a:pt x="34" y="3503"/>
                  </a:cubicBezTo>
                  <a:cubicBezTo>
                    <a:pt x="34" y="3536"/>
                    <a:pt x="0" y="3569"/>
                    <a:pt x="0" y="3569"/>
                  </a:cubicBezTo>
                  <a:lnTo>
                    <a:pt x="0" y="3970"/>
                  </a:lnTo>
                  <a:cubicBezTo>
                    <a:pt x="34" y="4103"/>
                    <a:pt x="34" y="4203"/>
                    <a:pt x="67" y="4337"/>
                  </a:cubicBezTo>
                  <a:cubicBezTo>
                    <a:pt x="267" y="5604"/>
                    <a:pt x="968" y="6538"/>
                    <a:pt x="2102" y="7139"/>
                  </a:cubicBezTo>
                  <a:cubicBezTo>
                    <a:pt x="2535" y="7372"/>
                    <a:pt x="3002" y="7506"/>
                    <a:pt x="3503" y="7539"/>
                  </a:cubicBezTo>
                  <a:lnTo>
                    <a:pt x="3970" y="7539"/>
                  </a:lnTo>
                  <a:cubicBezTo>
                    <a:pt x="4103" y="7539"/>
                    <a:pt x="4203" y="7506"/>
                    <a:pt x="4337" y="7506"/>
                  </a:cubicBezTo>
                  <a:cubicBezTo>
                    <a:pt x="5604" y="7272"/>
                    <a:pt x="6538" y="6605"/>
                    <a:pt x="7139" y="5471"/>
                  </a:cubicBezTo>
                  <a:cubicBezTo>
                    <a:pt x="7372" y="5004"/>
                    <a:pt x="7506" y="4537"/>
                    <a:pt x="7539" y="4036"/>
                  </a:cubicBezTo>
                  <a:cubicBezTo>
                    <a:pt x="7539" y="4003"/>
                    <a:pt x="7539" y="4003"/>
                    <a:pt x="7539" y="3970"/>
                  </a:cubicBezTo>
                  <a:lnTo>
                    <a:pt x="7539" y="3569"/>
                  </a:lnTo>
                  <a:cubicBezTo>
                    <a:pt x="7539" y="3469"/>
                    <a:pt x="7506" y="3336"/>
                    <a:pt x="7506" y="3236"/>
                  </a:cubicBezTo>
                  <a:cubicBezTo>
                    <a:pt x="7272" y="1935"/>
                    <a:pt x="6605" y="1001"/>
                    <a:pt x="5437" y="400"/>
                  </a:cubicBezTo>
                  <a:cubicBezTo>
                    <a:pt x="5004" y="167"/>
                    <a:pt x="4537" y="67"/>
                    <a:pt x="4036" y="34"/>
                  </a:cubicBezTo>
                  <a:cubicBezTo>
                    <a:pt x="4036" y="34"/>
                    <a:pt x="4003" y="34"/>
                    <a:pt x="3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7448213" y="3435000"/>
              <a:ext cx="100925" cy="188475"/>
            </a:xfrm>
            <a:custGeom>
              <a:avLst/>
              <a:gdLst/>
              <a:ahLst/>
              <a:cxnLst/>
              <a:rect l="l" t="t" r="r" b="b"/>
              <a:pathLst>
                <a:path w="4037" h="7539" extrusionOk="0">
                  <a:moveTo>
                    <a:pt x="1768" y="0"/>
                  </a:moveTo>
                  <a:lnTo>
                    <a:pt x="1768" y="1201"/>
                  </a:lnTo>
                  <a:lnTo>
                    <a:pt x="1101" y="701"/>
                  </a:lnTo>
                  <a:cubicBezTo>
                    <a:pt x="1101" y="667"/>
                    <a:pt x="1101" y="667"/>
                    <a:pt x="1101" y="601"/>
                  </a:cubicBezTo>
                  <a:cubicBezTo>
                    <a:pt x="1101" y="334"/>
                    <a:pt x="868" y="67"/>
                    <a:pt x="567" y="67"/>
                  </a:cubicBezTo>
                  <a:cubicBezTo>
                    <a:pt x="267" y="67"/>
                    <a:pt x="0" y="334"/>
                    <a:pt x="0" y="601"/>
                  </a:cubicBezTo>
                  <a:cubicBezTo>
                    <a:pt x="0" y="901"/>
                    <a:pt x="267" y="1168"/>
                    <a:pt x="567" y="1168"/>
                  </a:cubicBezTo>
                  <a:cubicBezTo>
                    <a:pt x="634" y="1168"/>
                    <a:pt x="734" y="1134"/>
                    <a:pt x="801" y="1101"/>
                  </a:cubicBezTo>
                  <a:lnTo>
                    <a:pt x="1768" y="1768"/>
                  </a:lnTo>
                  <a:lnTo>
                    <a:pt x="1768" y="3236"/>
                  </a:lnTo>
                  <a:lnTo>
                    <a:pt x="1068" y="2769"/>
                  </a:lnTo>
                  <a:cubicBezTo>
                    <a:pt x="1101" y="2735"/>
                    <a:pt x="1101" y="2702"/>
                    <a:pt x="1101" y="2669"/>
                  </a:cubicBezTo>
                  <a:cubicBezTo>
                    <a:pt x="1101" y="2368"/>
                    <a:pt x="834" y="2135"/>
                    <a:pt x="534" y="2135"/>
                  </a:cubicBezTo>
                  <a:cubicBezTo>
                    <a:pt x="234" y="2135"/>
                    <a:pt x="0" y="2368"/>
                    <a:pt x="0" y="2669"/>
                  </a:cubicBezTo>
                  <a:cubicBezTo>
                    <a:pt x="0" y="2969"/>
                    <a:pt x="234" y="3202"/>
                    <a:pt x="534" y="3202"/>
                  </a:cubicBezTo>
                  <a:cubicBezTo>
                    <a:pt x="634" y="3202"/>
                    <a:pt x="734" y="3169"/>
                    <a:pt x="801" y="3136"/>
                  </a:cubicBezTo>
                  <a:lnTo>
                    <a:pt x="1768" y="3803"/>
                  </a:lnTo>
                  <a:lnTo>
                    <a:pt x="1768" y="5371"/>
                  </a:lnTo>
                  <a:lnTo>
                    <a:pt x="1068" y="4904"/>
                  </a:lnTo>
                  <a:cubicBezTo>
                    <a:pt x="1101" y="4870"/>
                    <a:pt x="1101" y="4837"/>
                    <a:pt x="1101" y="4804"/>
                  </a:cubicBezTo>
                  <a:cubicBezTo>
                    <a:pt x="1101" y="4503"/>
                    <a:pt x="834" y="4270"/>
                    <a:pt x="534" y="4270"/>
                  </a:cubicBezTo>
                  <a:cubicBezTo>
                    <a:pt x="234" y="4270"/>
                    <a:pt x="0" y="4503"/>
                    <a:pt x="0" y="4804"/>
                  </a:cubicBezTo>
                  <a:cubicBezTo>
                    <a:pt x="0" y="5104"/>
                    <a:pt x="234" y="5337"/>
                    <a:pt x="534" y="5337"/>
                  </a:cubicBezTo>
                  <a:cubicBezTo>
                    <a:pt x="634" y="5337"/>
                    <a:pt x="734" y="5337"/>
                    <a:pt x="834" y="5271"/>
                  </a:cubicBezTo>
                  <a:lnTo>
                    <a:pt x="1768" y="5938"/>
                  </a:lnTo>
                  <a:lnTo>
                    <a:pt x="1768" y="7539"/>
                  </a:lnTo>
                  <a:lnTo>
                    <a:pt x="2269" y="7539"/>
                  </a:lnTo>
                  <a:lnTo>
                    <a:pt x="2269" y="7005"/>
                  </a:lnTo>
                  <a:lnTo>
                    <a:pt x="3203" y="6371"/>
                  </a:lnTo>
                  <a:cubicBezTo>
                    <a:pt x="3269" y="6405"/>
                    <a:pt x="3369" y="6438"/>
                    <a:pt x="3469" y="6438"/>
                  </a:cubicBezTo>
                  <a:cubicBezTo>
                    <a:pt x="3770" y="6438"/>
                    <a:pt x="4037" y="6205"/>
                    <a:pt x="4037" y="5904"/>
                  </a:cubicBezTo>
                  <a:cubicBezTo>
                    <a:pt x="4037" y="5604"/>
                    <a:pt x="3770" y="5371"/>
                    <a:pt x="3469" y="5371"/>
                  </a:cubicBezTo>
                  <a:cubicBezTo>
                    <a:pt x="3169" y="5371"/>
                    <a:pt x="2936" y="5604"/>
                    <a:pt x="2936" y="5904"/>
                  </a:cubicBezTo>
                  <a:cubicBezTo>
                    <a:pt x="2936" y="5938"/>
                    <a:pt x="2936" y="5938"/>
                    <a:pt x="2936" y="5971"/>
                  </a:cubicBezTo>
                  <a:lnTo>
                    <a:pt x="2269" y="6438"/>
                  </a:lnTo>
                  <a:lnTo>
                    <a:pt x="2269" y="4870"/>
                  </a:lnTo>
                  <a:lnTo>
                    <a:pt x="3203" y="4203"/>
                  </a:lnTo>
                  <a:cubicBezTo>
                    <a:pt x="3269" y="4270"/>
                    <a:pt x="3369" y="4303"/>
                    <a:pt x="3469" y="4303"/>
                  </a:cubicBezTo>
                  <a:cubicBezTo>
                    <a:pt x="3770" y="4303"/>
                    <a:pt x="4037" y="4070"/>
                    <a:pt x="4037" y="3769"/>
                  </a:cubicBezTo>
                  <a:cubicBezTo>
                    <a:pt x="4037" y="3469"/>
                    <a:pt x="3770" y="3236"/>
                    <a:pt x="3469" y="3236"/>
                  </a:cubicBezTo>
                  <a:cubicBezTo>
                    <a:pt x="3169" y="3236"/>
                    <a:pt x="2936" y="3469"/>
                    <a:pt x="2936" y="3769"/>
                  </a:cubicBezTo>
                  <a:cubicBezTo>
                    <a:pt x="2936" y="3769"/>
                    <a:pt x="2936" y="3803"/>
                    <a:pt x="2936" y="3836"/>
                  </a:cubicBezTo>
                  <a:lnTo>
                    <a:pt x="2269" y="4303"/>
                  </a:lnTo>
                  <a:lnTo>
                    <a:pt x="2269" y="2802"/>
                  </a:lnTo>
                  <a:lnTo>
                    <a:pt x="3203" y="2168"/>
                  </a:lnTo>
                  <a:cubicBezTo>
                    <a:pt x="3303" y="2202"/>
                    <a:pt x="3403" y="2235"/>
                    <a:pt x="3503" y="2235"/>
                  </a:cubicBezTo>
                  <a:cubicBezTo>
                    <a:pt x="3803" y="2235"/>
                    <a:pt x="4037" y="2002"/>
                    <a:pt x="4037" y="1701"/>
                  </a:cubicBezTo>
                  <a:cubicBezTo>
                    <a:pt x="4037" y="1434"/>
                    <a:pt x="3803" y="1168"/>
                    <a:pt x="3503" y="1168"/>
                  </a:cubicBezTo>
                  <a:cubicBezTo>
                    <a:pt x="3203" y="1168"/>
                    <a:pt x="2936" y="1401"/>
                    <a:pt x="2936" y="1701"/>
                  </a:cubicBezTo>
                  <a:cubicBezTo>
                    <a:pt x="2936" y="1735"/>
                    <a:pt x="2936" y="1768"/>
                    <a:pt x="2969" y="1801"/>
                  </a:cubicBezTo>
                  <a:lnTo>
                    <a:pt x="2302" y="226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5366713" y="4919375"/>
              <a:ext cx="150975" cy="130125"/>
            </a:xfrm>
            <a:custGeom>
              <a:avLst/>
              <a:gdLst/>
              <a:ahLst/>
              <a:cxnLst/>
              <a:rect l="l" t="t" r="r" b="b"/>
              <a:pathLst>
                <a:path w="6039" h="5205" extrusionOk="0">
                  <a:moveTo>
                    <a:pt x="2736" y="1"/>
                  </a:moveTo>
                  <a:cubicBezTo>
                    <a:pt x="2036" y="435"/>
                    <a:pt x="1769" y="1502"/>
                    <a:pt x="1802" y="2603"/>
                  </a:cubicBezTo>
                  <a:cubicBezTo>
                    <a:pt x="1335" y="3503"/>
                    <a:pt x="968" y="3804"/>
                    <a:pt x="1" y="4037"/>
                  </a:cubicBezTo>
                  <a:cubicBezTo>
                    <a:pt x="201" y="4437"/>
                    <a:pt x="268" y="4604"/>
                    <a:pt x="535" y="5171"/>
                  </a:cubicBezTo>
                  <a:cubicBezTo>
                    <a:pt x="1735" y="4838"/>
                    <a:pt x="2503" y="4137"/>
                    <a:pt x="2970" y="3537"/>
                  </a:cubicBezTo>
                  <a:cubicBezTo>
                    <a:pt x="3770" y="3737"/>
                    <a:pt x="4371" y="4271"/>
                    <a:pt x="4838" y="5205"/>
                  </a:cubicBezTo>
                  <a:cubicBezTo>
                    <a:pt x="5338" y="4771"/>
                    <a:pt x="5405" y="4738"/>
                    <a:pt x="5838" y="4371"/>
                  </a:cubicBezTo>
                  <a:cubicBezTo>
                    <a:pt x="5505" y="3570"/>
                    <a:pt x="4671" y="2870"/>
                    <a:pt x="3904" y="2503"/>
                  </a:cubicBezTo>
                  <a:cubicBezTo>
                    <a:pt x="3904" y="2303"/>
                    <a:pt x="3904" y="2269"/>
                    <a:pt x="3904" y="2102"/>
                  </a:cubicBezTo>
                  <a:cubicBezTo>
                    <a:pt x="4060" y="2143"/>
                    <a:pt x="4214" y="2160"/>
                    <a:pt x="4361" y="2160"/>
                  </a:cubicBezTo>
                  <a:cubicBezTo>
                    <a:pt x="5314" y="2160"/>
                    <a:pt x="6039" y="1435"/>
                    <a:pt x="6039" y="1435"/>
                  </a:cubicBezTo>
                  <a:cubicBezTo>
                    <a:pt x="6039" y="1435"/>
                    <a:pt x="5805" y="968"/>
                    <a:pt x="5471" y="501"/>
                  </a:cubicBezTo>
                  <a:cubicBezTo>
                    <a:pt x="5148" y="803"/>
                    <a:pt x="4811" y="882"/>
                    <a:pt x="4558" y="882"/>
                  </a:cubicBezTo>
                  <a:cubicBezTo>
                    <a:pt x="4420" y="882"/>
                    <a:pt x="4308" y="858"/>
                    <a:pt x="4237" y="835"/>
                  </a:cubicBezTo>
                  <a:cubicBezTo>
                    <a:pt x="3937" y="768"/>
                    <a:pt x="3837" y="635"/>
                    <a:pt x="3870" y="535"/>
                  </a:cubicBezTo>
                  <a:cubicBezTo>
                    <a:pt x="3704" y="468"/>
                    <a:pt x="3103" y="134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5440938" y="4861000"/>
              <a:ext cx="53400" cy="53400"/>
            </a:xfrm>
            <a:custGeom>
              <a:avLst/>
              <a:gdLst/>
              <a:ahLst/>
              <a:cxnLst/>
              <a:rect l="l" t="t" r="r" b="b"/>
              <a:pathLst>
                <a:path w="2136" h="2136" extrusionOk="0">
                  <a:moveTo>
                    <a:pt x="1068" y="1"/>
                  </a:moveTo>
                  <a:cubicBezTo>
                    <a:pt x="468" y="1"/>
                    <a:pt x="1" y="468"/>
                    <a:pt x="1" y="1068"/>
                  </a:cubicBezTo>
                  <a:cubicBezTo>
                    <a:pt x="1" y="1669"/>
                    <a:pt x="468" y="2136"/>
                    <a:pt x="1068" y="2136"/>
                  </a:cubicBezTo>
                  <a:cubicBezTo>
                    <a:pt x="1635" y="2136"/>
                    <a:pt x="2136" y="1669"/>
                    <a:pt x="2136" y="1068"/>
                  </a:cubicBezTo>
                  <a:cubicBezTo>
                    <a:pt x="2136" y="468"/>
                    <a:pt x="1669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6555063" y="2643600"/>
              <a:ext cx="93425" cy="80075"/>
            </a:xfrm>
            <a:custGeom>
              <a:avLst/>
              <a:gdLst/>
              <a:ahLst/>
              <a:cxnLst/>
              <a:rect l="l" t="t" r="r" b="b"/>
              <a:pathLst>
                <a:path w="3737" h="3203" extrusionOk="0">
                  <a:moveTo>
                    <a:pt x="1669" y="0"/>
                  </a:moveTo>
                  <a:cubicBezTo>
                    <a:pt x="1235" y="267"/>
                    <a:pt x="1068" y="934"/>
                    <a:pt x="1102" y="1601"/>
                  </a:cubicBezTo>
                  <a:cubicBezTo>
                    <a:pt x="801" y="2168"/>
                    <a:pt x="601" y="2368"/>
                    <a:pt x="1" y="2502"/>
                  </a:cubicBezTo>
                  <a:cubicBezTo>
                    <a:pt x="101" y="2769"/>
                    <a:pt x="134" y="2869"/>
                    <a:pt x="301" y="3202"/>
                  </a:cubicBezTo>
                  <a:cubicBezTo>
                    <a:pt x="1068" y="3002"/>
                    <a:pt x="1535" y="2569"/>
                    <a:pt x="1835" y="2202"/>
                  </a:cubicBezTo>
                  <a:cubicBezTo>
                    <a:pt x="2336" y="2335"/>
                    <a:pt x="2703" y="2635"/>
                    <a:pt x="3003" y="3202"/>
                  </a:cubicBezTo>
                  <a:cubicBezTo>
                    <a:pt x="3303" y="2969"/>
                    <a:pt x="3337" y="2936"/>
                    <a:pt x="3603" y="2702"/>
                  </a:cubicBezTo>
                  <a:cubicBezTo>
                    <a:pt x="3403" y="2202"/>
                    <a:pt x="2903" y="1768"/>
                    <a:pt x="2403" y="1535"/>
                  </a:cubicBezTo>
                  <a:cubicBezTo>
                    <a:pt x="2403" y="1434"/>
                    <a:pt x="2403" y="1401"/>
                    <a:pt x="2436" y="1301"/>
                  </a:cubicBezTo>
                  <a:cubicBezTo>
                    <a:pt x="2526" y="1322"/>
                    <a:pt x="2614" y="1332"/>
                    <a:pt x="2699" y="1332"/>
                  </a:cubicBezTo>
                  <a:cubicBezTo>
                    <a:pt x="3280" y="1332"/>
                    <a:pt x="3737" y="901"/>
                    <a:pt x="3737" y="901"/>
                  </a:cubicBezTo>
                  <a:cubicBezTo>
                    <a:pt x="3737" y="901"/>
                    <a:pt x="3570" y="601"/>
                    <a:pt x="3403" y="300"/>
                  </a:cubicBezTo>
                  <a:cubicBezTo>
                    <a:pt x="3198" y="485"/>
                    <a:pt x="2992" y="531"/>
                    <a:pt x="2833" y="531"/>
                  </a:cubicBezTo>
                  <a:cubicBezTo>
                    <a:pt x="2735" y="531"/>
                    <a:pt x="2654" y="513"/>
                    <a:pt x="2603" y="500"/>
                  </a:cubicBezTo>
                  <a:cubicBezTo>
                    <a:pt x="2436" y="467"/>
                    <a:pt x="2369" y="400"/>
                    <a:pt x="2403" y="334"/>
                  </a:cubicBezTo>
                  <a:cubicBezTo>
                    <a:pt x="2302" y="300"/>
                    <a:pt x="1902" y="67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6600938" y="2606900"/>
              <a:ext cx="33375" cy="33375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4"/>
                    <a:pt x="301" y="1335"/>
                    <a:pt x="668" y="1335"/>
                  </a:cubicBezTo>
                  <a:cubicBezTo>
                    <a:pt x="1035" y="1335"/>
                    <a:pt x="1335" y="1034"/>
                    <a:pt x="1335" y="668"/>
                  </a:cubicBezTo>
                  <a:cubicBezTo>
                    <a:pt x="1335" y="301"/>
                    <a:pt x="1035" y="0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7708388" y="2661100"/>
              <a:ext cx="188500" cy="187650"/>
            </a:xfrm>
            <a:custGeom>
              <a:avLst/>
              <a:gdLst/>
              <a:ahLst/>
              <a:cxnLst/>
              <a:rect l="l" t="t" r="r" b="b"/>
              <a:pathLst>
                <a:path w="7540" h="7506" extrusionOk="0">
                  <a:moveTo>
                    <a:pt x="3103" y="1"/>
                  </a:moveTo>
                  <a:cubicBezTo>
                    <a:pt x="2102" y="1"/>
                    <a:pt x="1335" y="901"/>
                    <a:pt x="1335" y="2035"/>
                  </a:cubicBezTo>
                  <a:lnTo>
                    <a:pt x="1335" y="2736"/>
                  </a:lnTo>
                  <a:lnTo>
                    <a:pt x="1" y="2736"/>
                  </a:lnTo>
                  <a:lnTo>
                    <a:pt x="1" y="4104"/>
                  </a:lnTo>
                  <a:lnTo>
                    <a:pt x="1335" y="4104"/>
                  </a:lnTo>
                  <a:lnTo>
                    <a:pt x="1335" y="7506"/>
                  </a:lnTo>
                  <a:lnTo>
                    <a:pt x="2636" y="7506"/>
                  </a:lnTo>
                  <a:lnTo>
                    <a:pt x="2636" y="4104"/>
                  </a:lnTo>
                  <a:lnTo>
                    <a:pt x="4637" y="4104"/>
                  </a:lnTo>
                  <a:lnTo>
                    <a:pt x="4637" y="7506"/>
                  </a:lnTo>
                  <a:lnTo>
                    <a:pt x="5938" y="7506"/>
                  </a:lnTo>
                  <a:lnTo>
                    <a:pt x="5938" y="4104"/>
                  </a:lnTo>
                  <a:lnTo>
                    <a:pt x="7273" y="4104"/>
                  </a:lnTo>
                  <a:lnTo>
                    <a:pt x="7273" y="2736"/>
                  </a:lnTo>
                  <a:lnTo>
                    <a:pt x="5938" y="2736"/>
                  </a:lnTo>
                  <a:lnTo>
                    <a:pt x="5938" y="2035"/>
                  </a:lnTo>
                  <a:cubicBezTo>
                    <a:pt x="5938" y="1635"/>
                    <a:pt x="6205" y="1335"/>
                    <a:pt x="6405" y="1335"/>
                  </a:cubicBezTo>
                  <a:lnTo>
                    <a:pt x="7539" y="1335"/>
                  </a:lnTo>
                  <a:lnTo>
                    <a:pt x="7539" y="1"/>
                  </a:lnTo>
                  <a:lnTo>
                    <a:pt x="6405" y="1"/>
                  </a:lnTo>
                  <a:cubicBezTo>
                    <a:pt x="5438" y="1"/>
                    <a:pt x="4637" y="901"/>
                    <a:pt x="4637" y="2035"/>
                  </a:cubicBezTo>
                  <a:lnTo>
                    <a:pt x="4637" y="2736"/>
                  </a:lnTo>
                  <a:lnTo>
                    <a:pt x="2636" y="2736"/>
                  </a:lnTo>
                  <a:lnTo>
                    <a:pt x="2636" y="2035"/>
                  </a:lnTo>
                  <a:cubicBezTo>
                    <a:pt x="2636" y="1635"/>
                    <a:pt x="2869" y="1335"/>
                    <a:pt x="3103" y="1335"/>
                  </a:cubicBezTo>
                  <a:lnTo>
                    <a:pt x="4204" y="1335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550188" y="4430700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368" y="1"/>
                  </a:moveTo>
                  <a:cubicBezTo>
                    <a:pt x="934" y="1"/>
                    <a:pt x="568" y="401"/>
                    <a:pt x="568" y="901"/>
                  </a:cubicBezTo>
                  <a:lnTo>
                    <a:pt x="568" y="1201"/>
                  </a:lnTo>
                  <a:lnTo>
                    <a:pt x="0" y="1201"/>
                  </a:lnTo>
                  <a:lnTo>
                    <a:pt x="0" y="1802"/>
                  </a:lnTo>
                  <a:lnTo>
                    <a:pt x="568" y="1802"/>
                  </a:lnTo>
                  <a:lnTo>
                    <a:pt x="568" y="3303"/>
                  </a:lnTo>
                  <a:lnTo>
                    <a:pt x="1168" y="3303"/>
                  </a:lnTo>
                  <a:lnTo>
                    <a:pt x="1168" y="1802"/>
                  </a:lnTo>
                  <a:lnTo>
                    <a:pt x="2035" y="1802"/>
                  </a:lnTo>
                  <a:lnTo>
                    <a:pt x="2035" y="3303"/>
                  </a:lnTo>
                  <a:lnTo>
                    <a:pt x="2636" y="3303"/>
                  </a:lnTo>
                  <a:lnTo>
                    <a:pt x="2636" y="1802"/>
                  </a:lnTo>
                  <a:lnTo>
                    <a:pt x="3203" y="1802"/>
                  </a:lnTo>
                  <a:lnTo>
                    <a:pt x="3203" y="1201"/>
                  </a:lnTo>
                  <a:lnTo>
                    <a:pt x="2636" y="1201"/>
                  </a:lnTo>
                  <a:lnTo>
                    <a:pt x="2636" y="901"/>
                  </a:lnTo>
                  <a:cubicBezTo>
                    <a:pt x="2636" y="734"/>
                    <a:pt x="2736" y="601"/>
                    <a:pt x="2836" y="601"/>
                  </a:cubicBezTo>
                  <a:lnTo>
                    <a:pt x="3303" y="601"/>
                  </a:lnTo>
                  <a:lnTo>
                    <a:pt x="3303" y="1"/>
                  </a:lnTo>
                  <a:lnTo>
                    <a:pt x="2836" y="1"/>
                  </a:lnTo>
                  <a:cubicBezTo>
                    <a:pt x="2402" y="1"/>
                    <a:pt x="2035" y="401"/>
                    <a:pt x="2035" y="901"/>
                  </a:cubicBezTo>
                  <a:lnTo>
                    <a:pt x="2035" y="1201"/>
                  </a:lnTo>
                  <a:lnTo>
                    <a:pt x="1168" y="1201"/>
                  </a:lnTo>
                  <a:lnTo>
                    <a:pt x="1168" y="901"/>
                  </a:lnTo>
                  <a:cubicBezTo>
                    <a:pt x="1168" y="701"/>
                    <a:pt x="1268" y="601"/>
                    <a:pt x="1368" y="601"/>
                  </a:cubicBezTo>
                  <a:lnTo>
                    <a:pt x="1868" y="6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5290013" y="316897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368" y="0"/>
                  </a:moveTo>
                  <a:cubicBezTo>
                    <a:pt x="934" y="0"/>
                    <a:pt x="600" y="400"/>
                    <a:pt x="600" y="901"/>
                  </a:cubicBezTo>
                  <a:lnTo>
                    <a:pt x="600" y="1201"/>
                  </a:lnTo>
                  <a:lnTo>
                    <a:pt x="0" y="1201"/>
                  </a:lnTo>
                  <a:lnTo>
                    <a:pt x="0" y="1801"/>
                  </a:lnTo>
                  <a:lnTo>
                    <a:pt x="600" y="1801"/>
                  </a:lnTo>
                  <a:lnTo>
                    <a:pt x="600" y="3303"/>
                  </a:lnTo>
                  <a:lnTo>
                    <a:pt x="1168" y="3303"/>
                  </a:lnTo>
                  <a:lnTo>
                    <a:pt x="1168" y="1801"/>
                  </a:lnTo>
                  <a:lnTo>
                    <a:pt x="2035" y="1801"/>
                  </a:lnTo>
                  <a:lnTo>
                    <a:pt x="2035" y="3303"/>
                  </a:lnTo>
                  <a:lnTo>
                    <a:pt x="2635" y="3303"/>
                  </a:lnTo>
                  <a:lnTo>
                    <a:pt x="2635" y="1801"/>
                  </a:lnTo>
                  <a:lnTo>
                    <a:pt x="3202" y="1801"/>
                  </a:lnTo>
                  <a:lnTo>
                    <a:pt x="3202" y="1201"/>
                  </a:lnTo>
                  <a:lnTo>
                    <a:pt x="2635" y="1201"/>
                  </a:lnTo>
                  <a:lnTo>
                    <a:pt x="2635" y="901"/>
                  </a:lnTo>
                  <a:cubicBezTo>
                    <a:pt x="2635" y="734"/>
                    <a:pt x="2735" y="601"/>
                    <a:pt x="2835" y="601"/>
                  </a:cubicBezTo>
                  <a:lnTo>
                    <a:pt x="3302" y="601"/>
                  </a:lnTo>
                  <a:lnTo>
                    <a:pt x="3302" y="0"/>
                  </a:lnTo>
                  <a:lnTo>
                    <a:pt x="2835" y="0"/>
                  </a:lnTo>
                  <a:cubicBezTo>
                    <a:pt x="2402" y="0"/>
                    <a:pt x="2035" y="400"/>
                    <a:pt x="2035" y="901"/>
                  </a:cubicBezTo>
                  <a:lnTo>
                    <a:pt x="2035" y="1201"/>
                  </a:lnTo>
                  <a:lnTo>
                    <a:pt x="1168" y="1201"/>
                  </a:lnTo>
                  <a:lnTo>
                    <a:pt x="1168" y="901"/>
                  </a:lnTo>
                  <a:cubicBezTo>
                    <a:pt x="1168" y="734"/>
                    <a:pt x="1268" y="601"/>
                    <a:pt x="1368" y="601"/>
                  </a:cubicBezTo>
                  <a:lnTo>
                    <a:pt x="18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6553413" y="31189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368" y="1"/>
                  </a:moveTo>
                  <a:cubicBezTo>
                    <a:pt x="934" y="1"/>
                    <a:pt x="567" y="401"/>
                    <a:pt x="567" y="901"/>
                  </a:cubicBezTo>
                  <a:lnTo>
                    <a:pt x="567" y="1202"/>
                  </a:lnTo>
                  <a:lnTo>
                    <a:pt x="0" y="1202"/>
                  </a:lnTo>
                  <a:lnTo>
                    <a:pt x="0" y="1802"/>
                  </a:lnTo>
                  <a:lnTo>
                    <a:pt x="567" y="1802"/>
                  </a:lnTo>
                  <a:lnTo>
                    <a:pt x="567" y="3303"/>
                  </a:lnTo>
                  <a:lnTo>
                    <a:pt x="1168" y="3303"/>
                  </a:lnTo>
                  <a:lnTo>
                    <a:pt x="1168" y="1802"/>
                  </a:lnTo>
                  <a:lnTo>
                    <a:pt x="2035" y="1802"/>
                  </a:lnTo>
                  <a:lnTo>
                    <a:pt x="2035" y="3303"/>
                  </a:lnTo>
                  <a:lnTo>
                    <a:pt x="2602" y="3303"/>
                  </a:lnTo>
                  <a:lnTo>
                    <a:pt x="2602" y="1802"/>
                  </a:lnTo>
                  <a:lnTo>
                    <a:pt x="3202" y="1802"/>
                  </a:lnTo>
                  <a:lnTo>
                    <a:pt x="3202" y="1202"/>
                  </a:lnTo>
                  <a:lnTo>
                    <a:pt x="2602" y="1202"/>
                  </a:lnTo>
                  <a:lnTo>
                    <a:pt x="2602" y="901"/>
                  </a:lnTo>
                  <a:cubicBezTo>
                    <a:pt x="2602" y="735"/>
                    <a:pt x="2702" y="601"/>
                    <a:pt x="2802" y="601"/>
                  </a:cubicBezTo>
                  <a:lnTo>
                    <a:pt x="3302" y="601"/>
                  </a:lnTo>
                  <a:lnTo>
                    <a:pt x="3302" y="1"/>
                  </a:lnTo>
                  <a:lnTo>
                    <a:pt x="2802" y="1"/>
                  </a:lnTo>
                  <a:cubicBezTo>
                    <a:pt x="2368" y="1"/>
                    <a:pt x="2035" y="401"/>
                    <a:pt x="2035" y="901"/>
                  </a:cubicBezTo>
                  <a:lnTo>
                    <a:pt x="2035" y="1202"/>
                  </a:lnTo>
                  <a:lnTo>
                    <a:pt x="1168" y="1202"/>
                  </a:lnTo>
                  <a:lnTo>
                    <a:pt x="1168" y="901"/>
                  </a:lnTo>
                  <a:cubicBezTo>
                    <a:pt x="1168" y="735"/>
                    <a:pt x="1268" y="601"/>
                    <a:pt x="1368" y="601"/>
                  </a:cubicBezTo>
                  <a:lnTo>
                    <a:pt x="1835" y="6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6660988" y="4247250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368" y="0"/>
                  </a:moveTo>
                  <a:cubicBezTo>
                    <a:pt x="934" y="0"/>
                    <a:pt x="567" y="400"/>
                    <a:pt x="567" y="901"/>
                  </a:cubicBezTo>
                  <a:lnTo>
                    <a:pt x="567" y="1201"/>
                  </a:lnTo>
                  <a:lnTo>
                    <a:pt x="0" y="1201"/>
                  </a:lnTo>
                  <a:lnTo>
                    <a:pt x="0" y="1801"/>
                  </a:lnTo>
                  <a:lnTo>
                    <a:pt x="567" y="1801"/>
                  </a:lnTo>
                  <a:lnTo>
                    <a:pt x="567" y="3302"/>
                  </a:lnTo>
                  <a:lnTo>
                    <a:pt x="1168" y="3302"/>
                  </a:lnTo>
                  <a:lnTo>
                    <a:pt x="1168" y="1801"/>
                  </a:lnTo>
                  <a:lnTo>
                    <a:pt x="2035" y="1801"/>
                  </a:lnTo>
                  <a:lnTo>
                    <a:pt x="2035" y="3302"/>
                  </a:lnTo>
                  <a:lnTo>
                    <a:pt x="2602" y="3302"/>
                  </a:lnTo>
                  <a:lnTo>
                    <a:pt x="2602" y="1801"/>
                  </a:lnTo>
                  <a:lnTo>
                    <a:pt x="3202" y="1801"/>
                  </a:lnTo>
                  <a:lnTo>
                    <a:pt x="3202" y="1201"/>
                  </a:lnTo>
                  <a:lnTo>
                    <a:pt x="2602" y="1201"/>
                  </a:lnTo>
                  <a:lnTo>
                    <a:pt x="2602" y="901"/>
                  </a:lnTo>
                  <a:cubicBezTo>
                    <a:pt x="2602" y="701"/>
                    <a:pt x="2702" y="567"/>
                    <a:pt x="2802" y="567"/>
                  </a:cubicBezTo>
                  <a:lnTo>
                    <a:pt x="3303" y="567"/>
                  </a:lnTo>
                  <a:lnTo>
                    <a:pt x="3303" y="0"/>
                  </a:lnTo>
                  <a:lnTo>
                    <a:pt x="2802" y="0"/>
                  </a:lnTo>
                  <a:cubicBezTo>
                    <a:pt x="2369" y="0"/>
                    <a:pt x="2035" y="400"/>
                    <a:pt x="2035" y="901"/>
                  </a:cubicBezTo>
                  <a:lnTo>
                    <a:pt x="2035" y="1201"/>
                  </a:lnTo>
                  <a:lnTo>
                    <a:pt x="1168" y="1201"/>
                  </a:lnTo>
                  <a:lnTo>
                    <a:pt x="1168" y="901"/>
                  </a:lnTo>
                  <a:cubicBezTo>
                    <a:pt x="1168" y="701"/>
                    <a:pt x="1268" y="567"/>
                    <a:pt x="1368" y="567"/>
                  </a:cubicBezTo>
                  <a:lnTo>
                    <a:pt x="1868" y="56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821213" y="2030650"/>
              <a:ext cx="188500" cy="150125"/>
            </a:xfrm>
            <a:custGeom>
              <a:avLst/>
              <a:gdLst/>
              <a:ahLst/>
              <a:cxnLst/>
              <a:rect l="l" t="t" r="r" b="b"/>
              <a:pathLst>
                <a:path w="7540" h="6005" extrusionOk="0">
                  <a:moveTo>
                    <a:pt x="3770" y="1702"/>
                  </a:moveTo>
                  <a:cubicBezTo>
                    <a:pt x="5204" y="1702"/>
                    <a:pt x="6405" y="2536"/>
                    <a:pt x="6405" y="3570"/>
                  </a:cubicBezTo>
                  <a:cubicBezTo>
                    <a:pt x="6405" y="4570"/>
                    <a:pt x="5238" y="5404"/>
                    <a:pt x="3770" y="5404"/>
                  </a:cubicBezTo>
                  <a:cubicBezTo>
                    <a:pt x="2302" y="5404"/>
                    <a:pt x="1135" y="4570"/>
                    <a:pt x="1135" y="3570"/>
                  </a:cubicBezTo>
                  <a:cubicBezTo>
                    <a:pt x="1135" y="2536"/>
                    <a:pt x="2302" y="1702"/>
                    <a:pt x="3770" y="1702"/>
                  </a:cubicBezTo>
                  <a:close/>
                  <a:moveTo>
                    <a:pt x="1" y="1"/>
                  </a:moveTo>
                  <a:lnTo>
                    <a:pt x="1" y="3570"/>
                  </a:lnTo>
                  <a:cubicBezTo>
                    <a:pt x="1" y="4937"/>
                    <a:pt x="1702" y="6005"/>
                    <a:pt x="3770" y="6005"/>
                  </a:cubicBezTo>
                  <a:cubicBezTo>
                    <a:pt x="5838" y="6005"/>
                    <a:pt x="7539" y="4904"/>
                    <a:pt x="7539" y="3570"/>
                  </a:cubicBezTo>
                  <a:cubicBezTo>
                    <a:pt x="7539" y="2202"/>
                    <a:pt x="5838" y="1101"/>
                    <a:pt x="3770" y="1101"/>
                  </a:cubicBezTo>
                  <a:cubicBezTo>
                    <a:pt x="2736" y="1101"/>
                    <a:pt x="1768" y="1402"/>
                    <a:pt x="1101" y="1835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7356488" y="3987875"/>
              <a:ext cx="187650" cy="150150"/>
            </a:xfrm>
            <a:custGeom>
              <a:avLst/>
              <a:gdLst/>
              <a:ahLst/>
              <a:cxnLst/>
              <a:rect l="l" t="t" r="r" b="b"/>
              <a:pathLst>
                <a:path w="7506" h="6006" extrusionOk="0">
                  <a:moveTo>
                    <a:pt x="3736" y="1702"/>
                  </a:moveTo>
                  <a:cubicBezTo>
                    <a:pt x="5204" y="1702"/>
                    <a:pt x="6371" y="2536"/>
                    <a:pt x="6371" y="3570"/>
                  </a:cubicBezTo>
                  <a:cubicBezTo>
                    <a:pt x="6371" y="4571"/>
                    <a:pt x="5204" y="5405"/>
                    <a:pt x="3736" y="5405"/>
                  </a:cubicBezTo>
                  <a:cubicBezTo>
                    <a:pt x="2302" y="5405"/>
                    <a:pt x="1101" y="4571"/>
                    <a:pt x="1101" y="3570"/>
                  </a:cubicBezTo>
                  <a:cubicBezTo>
                    <a:pt x="1101" y="2536"/>
                    <a:pt x="2302" y="1702"/>
                    <a:pt x="3736" y="1702"/>
                  </a:cubicBezTo>
                  <a:close/>
                  <a:moveTo>
                    <a:pt x="0" y="1"/>
                  </a:moveTo>
                  <a:lnTo>
                    <a:pt x="0" y="3570"/>
                  </a:lnTo>
                  <a:cubicBezTo>
                    <a:pt x="0" y="4904"/>
                    <a:pt x="1668" y="6005"/>
                    <a:pt x="3736" y="6005"/>
                  </a:cubicBezTo>
                  <a:cubicBezTo>
                    <a:pt x="5838" y="6005"/>
                    <a:pt x="7505" y="4904"/>
                    <a:pt x="7505" y="3570"/>
                  </a:cubicBezTo>
                  <a:cubicBezTo>
                    <a:pt x="7505" y="2203"/>
                    <a:pt x="5838" y="1102"/>
                    <a:pt x="3736" y="1102"/>
                  </a:cubicBezTo>
                  <a:cubicBezTo>
                    <a:pt x="2702" y="1102"/>
                    <a:pt x="1735" y="1402"/>
                    <a:pt x="1067" y="1836"/>
                  </a:cubicBez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7321463" y="5092425"/>
              <a:ext cx="65900" cy="56325"/>
            </a:xfrm>
            <a:custGeom>
              <a:avLst/>
              <a:gdLst/>
              <a:ahLst/>
              <a:cxnLst/>
              <a:rect l="l" t="t" r="r" b="b"/>
              <a:pathLst>
                <a:path w="2636" h="2253" extrusionOk="0">
                  <a:moveTo>
                    <a:pt x="334" y="1"/>
                  </a:moveTo>
                  <a:cubicBezTo>
                    <a:pt x="275" y="1"/>
                    <a:pt x="200" y="17"/>
                    <a:pt x="133" y="84"/>
                  </a:cubicBezTo>
                  <a:cubicBezTo>
                    <a:pt x="0" y="217"/>
                    <a:pt x="100" y="451"/>
                    <a:pt x="100" y="451"/>
                  </a:cubicBezTo>
                  <a:lnTo>
                    <a:pt x="1134" y="2052"/>
                  </a:lnTo>
                  <a:cubicBezTo>
                    <a:pt x="1134" y="2052"/>
                    <a:pt x="1301" y="2252"/>
                    <a:pt x="1434" y="2252"/>
                  </a:cubicBezTo>
                  <a:cubicBezTo>
                    <a:pt x="1601" y="2252"/>
                    <a:pt x="1735" y="2152"/>
                    <a:pt x="1735" y="2152"/>
                  </a:cubicBezTo>
                  <a:lnTo>
                    <a:pt x="2535" y="1051"/>
                  </a:lnTo>
                  <a:cubicBezTo>
                    <a:pt x="2535" y="1051"/>
                    <a:pt x="2635" y="918"/>
                    <a:pt x="2635" y="818"/>
                  </a:cubicBezTo>
                  <a:cubicBezTo>
                    <a:pt x="2635" y="618"/>
                    <a:pt x="2368" y="584"/>
                    <a:pt x="2368" y="584"/>
                  </a:cubicBezTo>
                  <a:lnTo>
                    <a:pt x="434" y="17"/>
                  </a:lnTo>
                  <a:cubicBezTo>
                    <a:pt x="434" y="17"/>
                    <a:pt x="392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7319788" y="5022700"/>
              <a:ext cx="67575" cy="54650"/>
            </a:xfrm>
            <a:custGeom>
              <a:avLst/>
              <a:gdLst/>
              <a:ahLst/>
              <a:cxnLst/>
              <a:rect l="l" t="t" r="r" b="b"/>
              <a:pathLst>
                <a:path w="2703" h="2186" extrusionOk="0">
                  <a:moveTo>
                    <a:pt x="1436" y="1"/>
                  </a:moveTo>
                  <a:cubicBezTo>
                    <a:pt x="1288" y="1"/>
                    <a:pt x="1201" y="204"/>
                    <a:pt x="1201" y="204"/>
                  </a:cubicBezTo>
                  <a:lnTo>
                    <a:pt x="100" y="1772"/>
                  </a:lnTo>
                  <a:cubicBezTo>
                    <a:pt x="100" y="1772"/>
                    <a:pt x="0" y="1939"/>
                    <a:pt x="100" y="2072"/>
                  </a:cubicBezTo>
                  <a:cubicBezTo>
                    <a:pt x="156" y="2165"/>
                    <a:pt x="263" y="2186"/>
                    <a:pt x="347" y="2186"/>
                  </a:cubicBezTo>
                  <a:cubicBezTo>
                    <a:pt x="415" y="2186"/>
                    <a:pt x="467" y="2172"/>
                    <a:pt x="467" y="2172"/>
                  </a:cubicBezTo>
                  <a:lnTo>
                    <a:pt x="2369" y="1672"/>
                  </a:lnTo>
                  <a:cubicBezTo>
                    <a:pt x="2369" y="1672"/>
                    <a:pt x="2636" y="1572"/>
                    <a:pt x="2669" y="1439"/>
                  </a:cubicBezTo>
                  <a:cubicBezTo>
                    <a:pt x="2702" y="1305"/>
                    <a:pt x="2636" y="1138"/>
                    <a:pt x="2636" y="1138"/>
                  </a:cubicBezTo>
                  <a:lnTo>
                    <a:pt x="1735" y="138"/>
                  </a:lnTo>
                  <a:cubicBezTo>
                    <a:pt x="1735" y="138"/>
                    <a:pt x="1635" y="4"/>
                    <a:pt x="1468" y="4"/>
                  </a:cubicBezTo>
                  <a:cubicBezTo>
                    <a:pt x="1457" y="2"/>
                    <a:pt x="1446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7243063" y="4974350"/>
              <a:ext cx="63400" cy="84725"/>
            </a:xfrm>
            <a:custGeom>
              <a:avLst/>
              <a:gdLst/>
              <a:ahLst/>
              <a:cxnLst/>
              <a:rect l="l" t="t" r="r" b="b"/>
              <a:pathLst>
                <a:path w="2536" h="3389" extrusionOk="0">
                  <a:moveTo>
                    <a:pt x="2123" y="1"/>
                  </a:moveTo>
                  <a:cubicBezTo>
                    <a:pt x="2043" y="1"/>
                    <a:pt x="1995" y="37"/>
                    <a:pt x="1935" y="37"/>
                  </a:cubicBezTo>
                  <a:lnTo>
                    <a:pt x="367" y="571"/>
                  </a:lnTo>
                  <a:cubicBezTo>
                    <a:pt x="367" y="571"/>
                    <a:pt x="201" y="637"/>
                    <a:pt x="134" y="737"/>
                  </a:cubicBezTo>
                  <a:cubicBezTo>
                    <a:pt x="0" y="904"/>
                    <a:pt x="234" y="1171"/>
                    <a:pt x="234" y="1171"/>
                  </a:cubicBezTo>
                  <a:lnTo>
                    <a:pt x="1902" y="3273"/>
                  </a:lnTo>
                  <a:cubicBezTo>
                    <a:pt x="1902" y="3273"/>
                    <a:pt x="2018" y="3388"/>
                    <a:pt x="2172" y="3388"/>
                  </a:cubicBezTo>
                  <a:cubicBezTo>
                    <a:pt x="2203" y="3388"/>
                    <a:pt x="2235" y="3384"/>
                    <a:pt x="2269" y="3373"/>
                  </a:cubicBezTo>
                  <a:cubicBezTo>
                    <a:pt x="2502" y="3339"/>
                    <a:pt x="2536" y="3039"/>
                    <a:pt x="2536" y="3039"/>
                  </a:cubicBezTo>
                  <a:lnTo>
                    <a:pt x="2502" y="471"/>
                  </a:lnTo>
                  <a:cubicBezTo>
                    <a:pt x="2502" y="471"/>
                    <a:pt x="2469" y="170"/>
                    <a:pt x="2335" y="70"/>
                  </a:cubicBezTo>
                  <a:cubicBezTo>
                    <a:pt x="2242" y="17"/>
                    <a:pt x="2175" y="1"/>
                    <a:pt x="2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7223888" y="5055575"/>
              <a:ext cx="65900" cy="48200"/>
            </a:xfrm>
            <a:custGeom>
              <a:avLst/>
              <a:gdLst/>
              <a:ahLst/>
              <a:cxnLst/>
              <a:rect l="l" t="t" r="r" b="b"/>
              <a:pathLst>
                <a:path w="2636" h="1928" extrusionOk="0">
                  <a:moveTo>
                    <a:pt x="415" y="1"/>
                  </a:moveTo>
                  <a:cubicBezTo>
                    <a:pt x="373" y="1"/>
                    <a:pt x="334" y="7"/>
                    <a:pt x="300" y="24"/>
                  </a:cubicBezTo>
                  <a:cubicBezTo>
                    <a:pt x="200" y="57"/>
                    <a:pt x="134" y="157"/>
                    <a:pt x="134" y="257"/>
                  </a:cubicBezTo>
                  <a:lnTo>
                    <a:pt x="0" y="1525"/>
                  </a:lnTo>
                  <a:cubicBezTo>
                    <a:pt x="0" y="1525"/>
                    <a:pt x="0" y="1758"/>
                    <a:pt x="67" y="1858"/>
                  </a:cubicBezTo>
                  <a:cubicBezTo>
                    <a:pt x="94" y="1912"/>
                    <a:pt x="158" y="1928"/>
                    <a:pt x="225" y="1928"/>
                  </a:cubicBezTo>
                  <a:cubicBezTo>
                    <a:pt x="326" y="1928"/>
                    <a:pt x="434" y="1892"/>
                    <a:pt x="434" y="1892"/>
                  </a:cubicBezTo>
                  <a:lnTo>
                    <a:pt x="2435" y="1458"/>
                  </a:lnTo>
                  <a:cubicBezTo>
                    <a:pt x="2502" y="1425"/>
                    <a:pt x="2635" y="1425"/>
                    <a:pt x="2635" y="1158"/>
                  </a:cubicBezTo>
                  <a:cubicBezTo>
                    <a:pt x="2635" y="958"/>
                    <a:pt x="2402" y="857"/>
                    <a:pt x="2402" y="857"/>
                  </a:cubicBezTo>
                  <a:lnTo>
                    <a:pt x="701" y="57"/>
                  </a:lnTo>
                  <a:cubicBezTo>
                    <a:pt x="676" y="57"/>
                    <a:pt x="538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7255563" y="5101625"/>
              <a:ext cx="50900" cy="60825"/>
            </a:xfrm>
            <a:custGeom>
              <a:avLst/>
              <a:gdLst/>
              <a:ahLst/>
              <a:cxnLst/>
              <a:rect l="l" t="t" r="r" b="b"/>
              <a:pathLst>
                <a:path w="2036" h="2433" extrusionOk="0">
                  <a:moveTo>
                    <a:pt x="1784" y="0"/>
                  </a:moveTo>
                  <a:cubicBezTo>
                    <a:pt x="1641" y="0"/>
                    <a:pt x="1502" y="116"/>
                    <a:pt x="1502" y="116"/>
                  </a:cubicBezTo>
                  <a:lnTo>
                    <a:pt x="168" y="1484"/>
                  </a:lnTo>
                  <a:cubicBezTo>
                    <a:pt x="168" y="1484"/>
                    <a:pt x="1" y="1684"/>
                    <a:pt x="34" y="1817"/>
                  </a:cubicBezTo>
                  <a:cubicBezTo>
                    <a:pt x="68" y="1918"/>
                    <a:pt x="134" y="1984"/>
                    <a:pt x="234" y="2051"/>
                  </a:cubicBezTo>
                  <a:lnTo>
                    <a:pt x="1569" y="2418"/>
                  </a:lnTo>
                  <a:cubicBezTo>
                    <a:pt x="1569" y="2418"/>
                    <a:pt x="1643" y="2433"/>
                    <a:pt x="1732" y="2433"/>
                  </a:cubicBezTo>
                  <a:cubicBezTo>
                    <a:pt x="1776" y="2433"/>
                    <a:pt x="1824" y="2429"/>
                    <a:pt x="1869" y="2418"/>
                  </a:cubicBezTo>
                  <a:cubicBezTo>
                    <a:pt x="2036" y="2385"/>
                    <a:pt x="2002" y="2118"/>
                    <a:pt x="2002" y="2118"/>
                  </a:cubicBezTo>
                  <a:lnTo>
                    <a:pt x="2036" y="283"/>
                  </a:lnTo>
                  <a:cubicBezTo>
                    <a:pt x="2036" y="283"/>
                    <a:pt x="2036" y="83"/>
                    <a:pt x="1869" y="16"/>
                  </a:cubicBezTo>
                  <a:cubicBezTo>
                    <a:pt x="1841" y="5"/>
                    <a:pt x="1812" y="0"/>
                    <a:pt x="1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7617488" y="4087950"/>
              <a:ext cx="93425" cy="93425"/>
            </a:xfrm>
            <a:custGeom>
              <a:avLst/>
              <a:gdLst/>
              <a:ahLst/>
              <a:cxnLst/>
              <a:rect l="l" t="t" r="r" b="b"/>
              <a:pathLst>
                <a:path w="3737" h="3737" extrusionOk="0">
                  <a:moveTo>
                    <a:pt x="3170" y="468"/>
                  </a:moveTo>
                  <a:cubicBezTo>
                    <a:pt x="3203" y="468"/>
                    <a:pt x="3236" y="501"/>
                    <a:pt x="3236" y="535"/>
                  </a:cubicBezTo>
                  <a:lnTo>
                    <a:pt x="3236" y="1869"/>
                  </a:lnTo>
                  <a:cubicBezTo>
                    <a:pt x="3236" y="1869"/>
                    <a:pt x="3203" y="1902"/>
                    <a:pt x="3170" y="1936"/>
                  </a:cubicBezTo>
                  <a:lnTo>
                    <a:pt x="1902" y="2636"/>
                  </a:lnTo>
                  <a:lnTo>
                    <a:pt x="1835" y="2636"/>
                  </a:lnTo>
                  <a:lnTo>
                    <a:pt x="568" y="1936"/>
                  </a:lnTo>
                  <a:cubicBezTo>
                    <a:pt x="535" y="1902"/>
                    <a:pt x="501" y="1869"/>
                    <a:pt x="501" y="1869"/>
                  </a:cubicBezTo>
                  <a:lnTo>
                    <a:pt x="501" y="535"/>
                  </a:lnTo>
                  <a:cubicBezTo>
                    <a:pt x="501" y="501"/>
                    <a:pt x="535" y="468"/>
                    <a:pt x="568" y="468"/>
                  </a:cubicBezTo>
                  <a:close/>
                  <a:moveTo>
                    <a:pt x="1802" y="1"/>
                  </a:moveTo>
                  <a:lnTo>
                    <a:pt x="1502" y="268"/>
                  </a:lnTo>
                  <a:lnTo>
                    <a:pt x="301" y="268"/>
                  </a:lnTo>
                  <a:cubicBezTo>
                    <a:pt x="268" y="268"/>
                    <a:pt x="268" y="268"/>
                    <a:pt x="268" y="301"/>
                  </a:cubicBezTo>
                  <a:lnTo>
                    <a:pt x="268" y="1235"/>
                  </a:lnTo>
                  <a:cubicBezTo>
                    <a:pt x="234" y="1235"/>
                    <a:pt x="234" y="1268"/>
                    <a:pt x="234" y="1268"/>
                  </a:cubicBezTo>
                  <a:lnTo>
                    <a:pt x="68" y="1402"/>
                  </a:lnTo>
                  <a:cubicBezTo>
                    <a:pt x="34" y="1435"/>
                    <a:pt x="1" y="1502"/>
                    <a:pt x="1" y="1535"/>
                  </a:cubicBezTo>
                  <a:lnTo>
                    <a:pt x="1" y="3670"/>
                  </a:lnTo>
                  <a:cubicBezTo>
                    <a:pt x="1" y="3703"/>
                    <a:pt x="34" y="3737"/>
                    <a:pt x="68" y="3737"/>
                  </a:cubicBezTo>
                  <a:lnTo>
                    <a:pt x="3670" y="3737"/>
                  </a:lnTo>
                  <a:cubicBezTo>
                    <a:pt x="3703" y="3737"/>
                    <a:pt x="3737" y="3703"/>
                    <a:pt x="3737" y="3670"/>
                  </a:cubicBezTo>
                  <a:lnTo>
                    <a:pt x="3737" y="1535"/>
                  </a:lnTo>
                  <a:cubicBezTo>
                    <a:pt x="3737" y="1502"/>
                    <a:pt x="3703" y="1435"/>
                    <a:pt x="3670" y="1402"/>
                  </a:cubicBezTo>
                  <a:lnTo>
                    <a:pt x="3503" y="1268"/>
                  </a:lnTo>
                  <a:cubicBezTo>
                    <a:pt x="3503" y="1268"/>
                    <a:pt x="3470" y="1235"/>
                    <a:pt x="3470" y="1235"/>
                  </a:cubicBezTo>
                  <a:lnTo>
                    <a:pt x="3470" y="301"/>
                  </a:lnTo>
                  <a:cubicBezTo>
                    <a:pt x="3470" y="268"/>
                    <a:pt x="3470" y="268"/>
                    <a:pt x="3437" y="268"/>
                  </a:cubicBezTo>
                  <a:lnTo>
                    <a:pt x="2236" y="268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7637513" y="4110475"/>
              <a:ext cx="18375" cy="19200"/>
            </a:xfrm>
            <a:custGeom>
              <a:avLst/>
              <a:gdLst/>
              <a:ahLst/>
              <a:cxnLst/>
              <a:rect l="l" t="t" r="r" b="b"/>
              <a:pathLst>
                <a:path w="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734" y="768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7661688" y="4110475"/>
              <a:ext cx="31725" cy="3350"/>
            </a:xfrm>
            <a:custGeom>
              <a:avLst/>
              <a:gdLst/>
              <a:ahLst/>
              <a:cxnLst/>
              <a:rect l="l" t="t" r="r" b="b"/>
              <a:pathLst>
                <a:path w="1269" h="134" extrusionOk="0">
                  <a:moveTo>
                    <a:pt x="1" y="0"/>
                  </a:moveTo>
                  <a:lnTo>
                    <a:pt x="1" y="134"/>
                  </a:lnTo>
                  <a:lnTo>
                    <a:pt x="1268" y="1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7661688" y="4124650"/>
              <a:ext cx="13375" cy="4200"/>
            </a:xfrm>
            <a:custGeom>
              <a:avLst/>
              <a:gdLst/>
              <a:ahLst/>
              <a:cxnLst/>
              <a:rect l="l" t="t" r="r" b="b"/>
              <a:pathLst>
                <a:path w="535" h="168" extrusionOk="0">
                  <a:moveTo>
                    <a:pt x="1" y="1"/>
                  </a:moveTo>
                  <a:lnTo>
                    <a:pt x="1" y="167"/>
                  </a:lnTo>
                  <a:lnTo>
                    <a:pt x="534" y="16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7347313" y="3070775"/>
              <a:ext cx="133450" cy="133250"/>
            </a:xfrm>
            <a:custGeom>
              <a:avLst/>
              <a:gdLst/>
              <a:ahLst/>
              <a:cxnLst/>
              <a:rect l="l" t="t" r="r" b="b"/>
              <a:pathLst>
                <a:path w="5338" h="5330" extrusionOk="0">
                  <a:moveTo>
                    <a:pt x="4537" y="692"/>
                  </a:moveTo>
                  <a:cubicBezTo>
                    <a:pt x="4570" y="692"/>
                    <a:pt x="4603" y="726"/>
                    <a:pt x="4603" y="759"/>
                  </a:cubicBezTo>
                  <a:lnTo>
                    <a:pt x="4603" y="2661"/>
                  </a:lnTo>
                  <a:cubicBezTo>
                    <a:pt x="4603" y="2694"/>
                    <a:pt x="4570" y="2727"/>
                    <a:pt x="4537" y="2761"/>
                  </a:cubicBezTo>
                  <a:lnTo>
                    <a:pt x="2735" y="3761"/>
                  </a:lnTo>
                  <a:lnTo>
                    <a:pt x="2602" y="3761"/>
                  </a:lnTo>
                  <a:lnTo>
                    <a:pt x="801" y="2761"/>
                  </a:lnTo>
                  <a:cubicBezTo>
                    <a:pt x="767" y="2727"/>
                    <a:pt x="734" y="2694"/>
                    <a:pt x="734" y="2661"/>
                  </a:cubicBezTo>
                  <a:lnTo>
                    <a:pt x="734" y="759"/>
                  </a:lnTo>
                  <a:cubicBezTo>
                    <a:pt x="734" y="726"/>
                    <a:pt x="767" y="692"/>
                    <a:pt x="801" y="692"/>
                  </a:cubicBezTo>
                  <a:close/>
                  <a:moveTo>
                    <a:pt x="2652" y="0"/>
                  </a:moveTo>
                  <a:cubicBezTo>
                    <a:pt x="2619" y="0"/>
                    <a:pt x="2585" y="9"/>
                    <a:pt x="2569" y="25"/>
                  </a:cubicBezTo>
                  <a:lnTo>
                    <a:pt x="2135" y="359"/>
                  </a:lnTo>
                  <a:cubicBezTo>
                    <a:pt x="2135" y="392"/>
                    <a:pt x="2135" y="392"/>
                    <a:pt x="2135" y="392"/>
                  </a:cubicBezTo>
                  <a:lnTo>
                    <a:pt x="434" y="392"/>
                  </a:lnTo>
                  <a:cubicBezTo>
                    <a:pt x="400" y="392"/>
                    <a:pt x="367" y="426"/>
                    <a:pt x="367" y="459"/>
                  </a:cubicBezTo>
                  <a:lnTo>
                    <a:pt x="367" y="1793"/>
                  </a:lnTo>
                  <a:lnTo>
                    <a:pt x="334" y="1793"/>
                  </a:lnTo>
                  <a:lnTo>
                    <a:pt x="67" y="1993"/>
                  </a:lnTo>
                  <a:cubicBezTo>
                    <a:pt x="33" y="2060"/>
                    <a:pt x="0" y="2127"/>
                    <a:pt x="0" y="2194"/>
                  </a:cubicBezTo>
                  <a:lnTo>
                    <a:pt x="0" y="5229"/>
                  </a:lnTo>
                  <a:cubicBezTo>
                    <a:pt x="0" y="5296"/>
                    <a:pt x="33" y="5329"/>
                    <a:pt x="100" y="5329"/>
                  </a:cubicBezTo>
                  <a:lnTo>
                    <a:pt x="5204" y="5329"/>
                  </a:lnTo>
                  <a:cubicBezTo>
                    <a:pt x="5271" y="5329"/>
                    <a:pt x="5337" y="5296"/>
                    <a:pt x="5337" y="5229"/>
                  </a:cubicBezTo>
                  <a:lnTo>
                    <a:pt x="5337" y="2194"/>
                  </a:lnTo>
                  <a:cubicBezTo>
                    <a:pt x="5337" y="2127"/>
                    <a:pt x="5304" y="2060"/>
                    <a:pt x="5237" y="1993"/>
                  </a:cubicBezTo>
                  <a:lnTo>
                    <a:pt x="4970" y="1793"/>
                  </a:lnTo>
                  <a:lnTo>
                    <a:pt x="4970" y="459"/>
                  </a:lnTo>
                  <a:cubicBezTo>
                    <a:pt x="4970" y="426"/>
                    <a:pt x="4937" y="392"/>
                    <a:pt x="4870" y="392"/>
                  </a:cubicBezTo>
                  <a:lnTo>
                    <a:pt x="3169" y="392"/>
                  </a:lnTo>
                  <a:cubicBezTo>
                    <a:pt x="3169" y="392"/>
                    <a:pt x="3169" y="392"/>
                    <a:pt x="3169" y="359"/>
                  </a:cubicBezTo>
                  <a:lnTo>
                    <a:pt x="2735" y="25"/>
                  </a:lnTo>
                  <a:cubicBezTo>
                    <a:pt x="2719" y="9"/>
                    <a:pt x="2685" y="0"/>
                    <a:pt x="2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7375663" y="3103075"/>
              <a:ext cx="26700" cy="27550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0" y="1"/>
                  </a:moveTo>
                  <a:lnTo>
                    <a:pt x="0" y="1102"/>
                  </a:lnTo>
                  <a:lnTo>
                    <a:pt x="1068" y="1102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7409838" y="3103075"/>
              <a:ext cx="45900" cy="5025"/>
            </a:xfrm>
            <a:custGeom>
              <a:avLst/>
              <a:gdLst/>
              <a:ahLst/>
              <a:cxnLst/>
              <a:rect l="l" t="t" r="r" b="b"/>
              <a:pathLst>
                <a:path w="1836" h="201" extrusionOk="0">
                  <a:moveTo>
                    <a:pt x="1" y="1"/>
                  </a:moveTo>
                  <a:lnTo>
                    <a:pt x="1" y="201"/>
                  </a:lnTo>
                  <a:lnTo>
                    <a:pt x="1836" y="201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7409838" y="3123925"/>
              <a:ext cx="19200" cy="5025"/>
            </a:xfrm>
            <a:custGeom>
              <a:avLst/>
              <a:gdLst/>
              <a:ahLst/>
              <a:cxnLst/>
              <a:rect l="l" t="t" r="r" b="b"/>
              <a:pathLst>
                <a:path w="768" h="201" extrusionOk="0">
                  <a:moveTo>
                    <a:pt x="1" y="1"/>
                  </a:moveTo>
                  <a:lnTo>
                    <a:pt x="1" y="201"/>
                  </a:lnTo>
                  <a:lnTo>
                    <a:pt x="768" y="20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986338" y="5174575"/>
              <a:ext cx="188475" cy="188475"/>
            </a:xfrm>
            <a:custGeom>
              <a:avLst/>
              <a:gdLst/>
              <a:ahLst/>
              <a:cxnLst/>
              <a:rect l="l" t="t" r="r" b="b"/>
              <a:pathLst>
                <a:path w="7539" h="7539" extrusionOk="0">
                  <a:moveTo>
                    <a:pt x="3770" y="7539"/>
                  </a:moveTo>
                  <a:cubicBezTo>
                    <a:pt x="3670" y="7539"/>
                    <a:pt x="3603" y="7539"/>
                    <a:pt x="3503" y="7506"/>
                  </a:cubicBezTo>
                  <a:lnTo>
                    <a:pt x="5104" y="4804"/>
                  </a:lnTo>
                  <a:cubicBezTo>
                    <a:pt x="5304" y="4503"/>
                    <a:pt x="5437" y="4137"/>
                    <a:pt x="5437" y="3770"/>
                  </a:cubicBezTo>
                  <a:cubicBezTo>
                    <a:pt x="5437" y="3136"/>
                    <a:pt x="5104" y="2602"/>
                    <a:pt x="4604" y="2302"/>
                  </a:cubicBezTo>
                  <a:lnTo>
                    <a:pt x="7239" y="2302"/>
                  </a:lnTo>
                  <a:cubicBezTo>
                    <a:pt x="7439" y="2736"/>
                    <a:pt x="7539" y="3236"/>
                    <a:pt x="7539" y="3770"/>
                  </a:cubicBezTo>
                  <a:cubicBezTo>
                    <a:pt x="7539" y="5838"/>
                    <a:pt x="5838" y="7539"/>
                    <a:pt x="3770" y="7539"/>
                  </a:cubicBezTo>
                  <a:close/>
                  <a:moveTo>
                    <a:pt x="3770" y="2068"/>
                  </a:moveTo>
                  <a:cubicBezTo>
                    <a:pt x="2836" y="2068"/>
                    <a:pt x="2102" y="2836"/>
                    <a:pt x="2068" y="3736"/>
                  </a:cubicBezTo>
                  <a:lnTo>
                    <a:pt x="767" y="1468"/>
                  </a:lnTo>
                  <a:cubicBezTo>
                    <a:pt x="1468" y="567"/>
                    <a:pt x="2535" y="0"/>
                    <a:pt x="3770" y="0"/>
                  </a:cubicBezTo>
                  <a:cubicBezTo>
                    <a:pt x="5237" y="0"/>
                    <a:pt x="6505" y="834"/>
                    <a:pt x="7139" y="2068"/>
                  </a:cubicBezTo>
                  <a:lnTo>
                    <a:pt x="3770" y="2068"/>
                  </a:lnTo>
                  <a:lnTo>
                    <a:pt x="3770" y="2068"/>
                  </a:lnTo>
                  <a:close/>
                  <a:moveTo>
                    <a:pt x="3770" y="5171"/>
                  </a:moveTo>
                  <a:cubicBezTo>
                    <a:pt x="3002" y="5171"/>
                    <a:pt x="2369" y="4537"/>
                    <a:pt x="2369" y="3770"/>
                  </a:cubicBezTo>
                  <a:cubicBezTo>
                    <a:pt x="2369" y="3002"/>
                    <a:pt x="3002" y="2369"/>
                    <a:pt x="3770" y="2369"/>
                  </a:cubicBezTo>
                  <a:cubicBezTo>
                    <a:pt x="4570" y="2369"/>
                    <a:pt x="5204" y="3002"/>
                    <a:pt x="5204" y="3770"/>
                  </a:cubicBezTo>
                  <a:cubicBezTo>
                    <a:pt x="5204" y="4537"/>
                    <a:pt x="4570" y="5171"/>
                    <a:pt x="3770" y="5171"/>
                  </a:cubicBezTo>
                  <a:close/>
                  <a:moveTo>
                    <a:pt x="3770" y="5437"/>
                  </a:moveTo>
                  <a:cubicBezTo>
                    <a:pt x="4070" y="5437"/>
                    <a:pt x="4337" y="5371"/>
                    <a:pt x="4570" y="5237"/>
                  </a:cubicBezTo>
                  <a:lnTo>
                    <a:pt x="3269" y="7506"/>
                  </a:lnTo>
                  <a:cubicBezTo>
                    <a:pt x="1435" y="7272"/>
                    <a:pt x="0" y="5671"/>
                    <a:pt x="0" y="3770"/>
                  </a:cubicBezTo>
                  <a:cubicBezTo>
                    <a:pt x="0" y="3002"/>
                    <a:pt x="234" y="2269"/>
                    <a:pt x="634" y="1668"/>
                  </a:cubicBezTo>
                  <a:lnTo>
                    <a:pt x="2202" y="4403"/>
                  </a:lnTo>
                  <a:cubicBezTo>
                    <a:pt x="2469" y="5004"/>
                    <a:pt x="3069" y="5437"/>
                    <a:pt x="3770" y="54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6033863" y="4743425"/>
              <a:ext cx="25875" cy="25050"/>
            </a:xfrm>
            <a:custGeom>
              <a:avLst/>
              <a:gdLst/>
              <a:ahLst/>
              <a:cxnLst/>
              <a:rect l="l" t="t" r="r" b="b"/>
              <a:pathLst>
                <a:path w="1035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35" y="100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33863" y="4743425"/>
              <a:ext cx="25875" cy="25050"/>
            </a:xfrm>
            <a:custGeom>
              <a:avLst/>
              <a:gdLst/>
              <a:ahLst/>
              <a:cxnLst/>
              <a:rect l="l" t="t" r="r" b="b"/>
              <a:pathLst>
                <a:path w="1035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368" y="1001"/>
                  </a:lnTo>
                  <a:lnTo>
                    <a:pt x="368" y="668"/>
                  </a:lnTo>
                  <a:lnTo>
                    <a:pt x="668" y="668"/>
                  </a:lnTo>
                  <a:lnTo>
                    <a:pt x="668" y="1001"/>
                  </a:lnTo>
                  <a:lnTo>
                    <a:pt x="1035" y="1001"/>
                  </a:lnTo>
                  <a:lnTo>
                    <a:pt x="1035" y="1"/>
                  </a:lnTo>
                  <a:lnTo>
                    <a:pt x="668" y="1"/>
                  </a:lnTo>
                  <a:lnTo>
                    <a:pt x="668" y="334"/>
                  </a:lnTo>
                  <a:lnTo>
                    <a:pt x="368" y="33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063063" y="4743425"/>
              <a:ext cx="24200" cy="25050"/>
            </a:xfrm>
            <a:custGeom>
              <a:avLst/>
              <a:gdLst/>
              <a:ahLst/>
              <a:cxnLst/>
              <a:rect l="l" t="t" r="r" b="b"/>
              <a:pathLst>
                <a:path w="968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967" y="100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063063" y="4743425"/>
              <a:ext cx="24200" cy="25050"/>
            </a:xfrm>
            <a:custGeom>
              <a:avLst/>
              <a:gdLst/>
              <a:ahLst/>
              <a:cxnLst/>
              <a:rect l="l" t="t" r="r" b="b"/>
              <a:pathLst>
                <a:path w="968" h="1002" extrusionOk="0">
                  <a:moveTo>
                    <a:pt x="0" y="1"/>
                  </a:moveTo>
                  <a:lnTo>
                    <a:pt x="0" y="334"/>
                  </a:lnTo>
                  <a:lnTo>
                    <a:pt x="334" y="334"/>
                  </a:lnTo>
                  <a:lnTo>
                    <a:pt x="334" y="1001"/>
                  </a:lnTo>
                  <a:lnTo>
                    <a:pt x="667" y="1001"/>
                  </a:lnTo>
                  <a:lnTo>
                    <a:pt x="667" y="334"/>
                  </a:lnTo>
                  <a:lnTo>
                    <a:pt x="967" y="334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6091413" y="4743425"/>
              <a:ext cx="29200" cy="25050"/>
            </a:xfrm>
            <a:custGeom>
              <a:avLst/>
              <a:gdLst/>
              <a:ahLst/>
              <a:cxnLst/>
              <a:rect l="l" t="t" r="r" b="b"/>
              <a:pathLst>
                <a:path w="1168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168" y="10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6091413" y="4743425"/>
              <a:ext cx="30025" cy="25050"/>
            </a:xfrm>
            <a:custGeom>
              <a:avLst/>
              <a:gdLst/>
              <a:ahLst/>
              <a:cxnLst/>
              <a:rect l="l" t="t" r="r" b="b"/>
              <a:pathLst>
                <a:path w="12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34" y="1001"/>
                  </a:lnTo>
                  <a:lnTo>
                    <a:pt x="334" y="501"/>
                  </a:lnTo>
                  <a:lnTo>
                    <a:pt x="601" y="868"/>
                  </a:lnTo>
                  <a:lnTo>
                    <a:pt x="834" y="501"/>
                  </a:lnTo>
                  <a:lnTo>
                    <a:pt x="834" y="1001"/>
                  </a:lnTo>
                  <a:lnTo>
                    <a:pt x="1201" y="1001"/>
                  </a:lnTo>
                  <a:lnTo>
                    <a:pt x="1201" y="1"/>
                  </a:lnTo>
                  <a:lnTo>
                    <a:pt x="834" y="1"/>
                  </a:lnTo>
                  <a:lnTo>
                    <a:pt x="601" y="334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6125588" y="4743425"/>
              <a:ext cx="20875" cy="25050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835" y="10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6125588" y="4743425"/>
              <a:ext cx="20875" cy="25050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835" y="1001"/>
                  </a:lnTo>
                  <a:lnTo>
                    <a:pt x="835" y="668"/>
                  </a:lnTo>
                  <a:lnTo>
                    <a:pt x="334" y="6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6021363" y="4779275"/>
              <a:ext cx="137625" cy="151800"/>
            </a:xfrm>
            <a:custGeom>
              <a:avLst/>
              <a:gdLst/>
              <a:ahLst/>
              <a:cxnLst/>
              <a:rect l="l" t="t" r="r" b="b"/>
              <a:pathLst>
                <a:path w="5505" h="6072" extrusionOk="0">
                  <a:moveTo>
                    <a:pt x="4470" y="1135"/>
                  </a:moveTo>
                  <a:lnTo>
                    <a:pt x="4437" y="1802"/>
                  </a:lnTo>
                  <a:lnTo>
                    <a:pt x="1768" y="1802"/>
                  </a:lnTo>
                  <a:lnTo>
                    <a:pt x="1835" y="2469"/>
                  </a:lnTo>
                  <a:lnTo>
                    <a:pt x="4370" y="2469"/>
                  </a:lnTo>
                  <a:lnTo>
                    <a:pt x="4170" y="4538"/>
                  </a:lnTo>
                  <a:lnTo>
                    <a:pt x="2769" y="4904"/>
                  </a:lnTo>
                  <a:lnTo>
                    <a:pt x="1335" y="4538"/>
                  </a:lnTo>
                  <a:lnTo>
                    <a:pt x="1234" y="3470"/>
                  </a:lnTo>
                  <a:lnTo>
                    <a:pt x="1935" y="3470"/>
                  </a:lnTo>
                  <a:lnTo>
                    <a:pt x="1968" y="4037"/>
                  </a:lnTo>
                  <a:lnTo>
                    <a:pt x="2769" y="4237"/>
                  </a:lnTo>
                  <a:lnTo>
                    <a:pt x="3536" y="4037"/>
                  </a:lnTo>
                  <a:lnTo>
                    <a:pt x="3603" y="3170"/>
                  </a:lnTo>
                  <a:lnTo>
                    <a:pt x="1201" y="3170"/>
                  </a:lnTo>
                  <a:lnTo>
                    <a:pt x="1034" y="1135"/>
                  </a:lnTo>
                  <a:close/>
                  <a:moveTo>
                    <a:pt x="0" y="1"/>
                  </a:moveTo>
                  <a:lnTo>
                    <a:pt x="501" y="5472"/>
                  </a:lnTo>
                  <a:lnTo>
                    <a:pt x="2769" y="6072"/>
                  </a:lnTo>
                  <a:lnTo>
                    <a:pt x="5004" y="5472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6836113" y="3991225"/>
              <a:ext cx="17525" cy="16700"/>
            </a:xfrm>
            <a:custGeom>
              <a:avLst/>
              <a:gdLst/>
              <a:ahLst/>
              <a:cxnLst/>
              <a:rect l="l" t="t" r="r" b="b"/>
              <a:pathLst>
                <a:path w="701" h="668" extrusionOk="0">
                  <a:moveTo>
                    <a:pt x="0" y="0"/>
                  </a:moveTo>
                  <a:lnTo>
                    <a:pt x="0" y="668"/>
                  </a:lnTo>
                  <a:lnTo>
                    <a:pt x="701" y="668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6836113" y="39912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0" y="0"/>
                  </a:moveTo>
                  <a:lnTo>
                    <a:pt x="0" y="701"/>
                  </a:lnTo>
                  <a:lnTo>
                    <a:pt x="234" y="701"/>
                  </a:lnTo>
                  <a:lnTo>
                    <a:pt x="234" y="467"/>
                  </a:lnTo>
                  <a:lnTo>
                    <a:pt x="467" y="467"/>
                  </a:lnTo>
                  <a:lnTo>
                    <a:pt x="467" y="701"/>
                  </a:lnTo>
                  <a:lnTo>
                    <a:pt x="701" y="701"/>
                  </a:lnTo>
                  <a:lnTo>
                    <a:pt x="701" y="0"/>
                  </a:lnTo>
                  <a:lnTo>
                    <a:pt x="467" y="0"/>
                  </a:lnTo>
                  <a:lnTo>
                    <a:pt x="467" y="234"/>
                  </a:lnTo>
                  <a:lnTo>
                    <a:pt x="234" y="23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856113" y="3991225"/>
              <a:ext cx="16700" cy="16700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8"/>
                  </a:lnTo>
                  <a:lnTo>
                    <a:pt x="668" y="6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6856113" y="3991225"/>
              <a:ext cx="16700" cy="17525"/>
            </a:xfrm>
            <a:custGeom>
              <a:avLst/>
              <a:gdLst/>
              <a:ahLst/>
              <a:cxnLst/>
              <a:rect l="l" t="t" r="r" b="b"/>
              <a:pathLst>
                <a:path w="668" h="701" extrusionOk="0">
                  <a:moveTo>
                    <a:pt x="1" y="0"/>
                  </a:moveTo>
                  <a:lnTo>
                    <a:pt x="1" y="234"/>
                  </a:lnTo>
                  <a:lnTo>
                    <a:pt x="201" y="234"/>
                  </a:lnTo>
                  <a:lnTo>
                    <a:pt x="201" y="701"/>
                  </a:lnTo>
                  <a:lnTo>
                    <a:pt x="468" y="701"/>
                  </a:lnTo>
                  <a:lnTo>
                    <a:pt x="468" y="234"/>
                  </a:lnTo>
                  <a:lnTo>
                    <a:pt x="668" y="2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6875288" y="3991225"/>
              <a:ext cx="20050" cy="16700"/>
            </a:xfrm>
            <a:custGeom>
              <a:avLst/>
              <a:gdLst/>
              <a:ahLst/>
              <a:cxnLst/>
              <a:rect l="l" t="t" r="r" b="b"/>
              <a:pathLst>
                <a:path w="802" h="668" extrusionOk="0">
                  <a:moveTo>
                    <a:pt x="1" y="0"/>
                  </a:moveTo>
                  <a:lnTo>
                    <a:pt x="1" y="668"/>
                  </a:lnTo>
                  <a:lnTo>
                    <a:pt x="802" y="668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6875288" y="3991225"/>
              <a:ext cx="20050" cy="17525"/>
            </a:xfrm>
            <a:custGeom>
              <a:avLst/>
              <a:gdLst/>
              <a:ahLst/>
              <a:cxnLst/>
              <a:rect l="l" t="t" r="r" b="b"/>
              <a:pathLst>
                <a:path w="802" h="701" extrusionOk="0">
                  <a:moveTo>
                    <a:pt x="1" y="0"/>
                  </a:moveTo>
                  <a:lnTo>
                    <a:pt x="1" y="701"/>
                  </a:lnTo>
                  <a:lnTo>
                    <a:pt x="234" y="701"/>
                  </a:lnTo>
                  <a:lnTo>
                    <a:pt x="234" y="334"/>
                  </a:lnTo>
                  <a:lnTo>
                    <a:pt x="401" y="601"/>
                  </a:lnTo>
                  <a:lnTo>
                    <a:pt x="568" y="334"/>
                  </a:lnTo>
                  <a:lnTo>
                    <a:pt x="568" y="701"/>
                  </a:lnTo>
                  <a:lnTo>
                    <a:pt x="802" y="701"/>
                  </a:lnTo>
                  <a:lnTo>
                    <a:pt x="802" y="0"/>
                  </a:lnTo>
                  <a:lnTo>
                    <a:pt x="568" y="0"/>
                  </a:lnTo>
                  <a:lnTo>
                    <a:pt x="401" y="2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6898638" y="3991225"/>
              <a:ext cx="14200" cy="16700"/>
            </a:xfrm>
            <a:custGeom>
              <a:avLst/>
              <a:gdLst/>
              <a:ahLst/>
              <a:cxnLst/>
              <a:rect l="l" t="t" r="r" b="b"/>
              <a:pathLst>
                <a:path w="568" h="668" extrusionOk="0">
                  <a:moveTo>
                    <a:pt x="1" y="0"/>
                  </a:moveTo>
                  <a:lnTo>
                    <a:pt x="1" y="668"/>
                  </a:lnTo>
                  <a:lnTo>
                    <a:pt x="568" y="66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6898638" y="3991225"/>
              <a:ext cx="14200" cy="17525"/>
            </a:xfrm>
            <a:custGeom>
              <a:avLst/>
              <a:gdLst/>
              <a:ahLst/>
              <a:cxnLst/>
              <a:rect l="l" t="t" r="r" b="b"/>
              <a:pathLst>
                <a:path w="568" h="701" extrusionOk="0">
                  <a:moveTo>
                    <a:pt x="1" y="0"/>
                  </a:moveTo>
                  <a:lnTo>
                    <a:pt x="1" y="701"/>
                  </a:lnTo>
                  <a:lnTo>
                    <a:pt x="568" y="701"/>
                  </a:lnTo>
                  <a:lnTo>
                    <a:pt x="568" y="467"/>
                  </a:lnTo>
                  <a:lnTo>
                    <a:pt x="234" y="46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6827763" y="4016250"/>
              <a:ext cx="94250" cy="102575"/>
            </a:xfrm>
            <a:custGeom>
              <a:avLst/>
              <a:gdLst/>
              <a:ahLst/>
              <a:cxnLst/>
              <a:rect l="l" t="t" r="r" b="b"/>
              <a:pathLst>
                <a:path w="3770" h="4103" extrusionOk="0">
                  <a:moveTo>
                    <a:pt x="3069" y="734"/>
                  </a:moveTo>
                  <a:lnTo>
                    <a:pt x="3003" y="1201"/>
                  </a:lnTo>
                  <a:lnTo>
                    <a:pt x="1201" y="1201"/>
                  </a:lnTo>
                  <a:lnTo>
                    <a:pt x="1235" y="1668"/>
                  </a:lnTo>
                  <a:lnTo>
                    <a:pt x="2969" y="1668"/>
                  </a:lnTo>
                  <a:lnTo>
                    <a:pt x="2836" y="3069"/>
                  </a:lnTo>
                  <a:lnTo>
                    <a:pt x="1869" y="3336"/>
                  </a:lnTo>
                  <a:lnTo>
                    <a:pt x="901" y="3069"/>
                  </a:lnTo>
                  <a:lnTo>
                    <a:pt x="835" y="2335"/>
                  </a:lnTo>
                  <a:lnTo>
                    <a:pt x="1302" y="2335"/>
                  </a:lnTo>
                  <a:lnTo>
                    <a:pt x="1335" y="2702"/>
                  </a:lnTo>
                  <a:lnTo>
                    <a:pt x="1869" y="2869"/>
                  </a:lnTo>
                  <a:lnTo>
                    <a:pt x="2402" y="2702"/>
                  </a:lnTo>
                  <a:lnTo>
                    <a:pt x="2436" y="2135"/>
                  </a:lnTo>
                  <a:lnTo>
                    <a:pt x="835" y="2135"/>
                  </a:lnTo>
                  <a:lnTo>
                    <a:pt x="701" y="734"/>
                  </a:lnTo>
                  <a:close/>
                  <a:moveTo>
                    <a:pt x="1" y="0"/>
                  </a:moveTo>
                  <a:lnTo>
                    <a:pt x="334" y="3703"/>
                  </a:lnTo>
                  <a:lnTo>
                    <a:pt x="1869" y="4103"/>
                  </a:lnTo>
                  <a:lnTo>
                    <a:pt x="3403" y="3703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4924738" y="4430700"/>
              <a:ext cx="113450" cy="188500"/>
            </a:xfrm>
            <a:custGeom>
              <a:avLst/>
              <a:gdLst/>
              <a:ahLst/>
              <a:cxnLst/>
              <a:rect l="l" t="t" r="r" b="b"/>
              <a:pathLst>
                <a:path w="4538" h="7540" extrusionOk="0">
                  <a:moveTo>
                    <a:pt x="1568" y="1"/>
                  </a:moveTo>
                  <a:cubicBezTo>
                    <a:pt x="1502" y="401"/>
                    <a:pt x="1435" y="701"/>
                    <a:pt x="1302" y="968"/>
                  </a:cubicBezTo>
                  <a:cubicBezTo>
                    <a:pt x="1201" y="1201"/>
                    <a:pt x="1035" y="1435"/>
                    <a:pt x="835" y="1602"/>
                  </a:cubicBezTo>
                  <a:cubicBezTo>
                    <a:pt x="634" y="1769"/>
                    <a:pt x="301" y="1935"/>
                    <a:pt x="1" y="2002"/>
                  </a:cubicBezTo>
                  <a:lnTo>
                    <a:pt x="1" y="3069"/>
                  </a:lnTo>
                  <a:lnTo>
                    <a:pt x="1001" y="3069"/>
                  </a:lnTo>
                  <a:lnTo>
                    <a:pt x="1001" y="5738"/>
                  </a:lnTo>
                  <a:cubicBezTo>
                    <a:pt x="1001" y="6072"/>
                    <a:pt x="1035" y="6338"/>
                    <a:pt x="1101" y="6505"/>
                  </a:cubicBezTo>
                  <a:cubicBezTo>
                    <a:pt x="1168" y="6705"/>
                    <a:pt x="1302" y="6872"/>
                    <a:pt x="1468" y="7039"/>
                  </a:cubicBezTo>
                  <a:cubicBezTo>
                    <a:pt x="1635" y="7172"/>
                    <a:pt x="1869" y="7306"/>
                    <a:pt x="2102" y="7406"/>
                  </a:cubicBezTo>
                  <a:cubicBezTo>
                    <a:pt x="2369" y="7473"/>
                    <a:pt x="2569" y="7539"/>
                    <a:pt x="2903" y="7539"/>
                  </a:cubicBezTo>
                  <a:cubicBezTo>
                    <a:pt x="3170" y="7539"/>
                    <a:pt x="3436" y="7506"/>
                    <a:pt x="3703" y="7439"/>
                  </a:cubicBezTo>
                  <a:cubicBezTo>
                    <a:pt x="3937" y="7373"/>
                    <a:pt x="4237" y="7272"/>
                    <a:pt x="4537" y="7106"/>
                  </a:cubicBezTo>
                  <a:lnTo>
                    <a:pt x="4537" y="5938"/>
                  </a:lnTo>
                  <a:cubicBezTo>
                    <a:pt x="4170" y="6172"/>
                    <a:pt x="3803" y="6305"/>
                    <a:pt x="3436" y="6305"/>
                  </a:cubicBezTo>
                  <a:cubicBezTo>
                    <a:pt x="3236" y="6305"/>
                    <a:pt x="3069" y="6238"/>
                    <a:pt x="2903" y="6138"/>
                  </a:cubicBezTo>
                  <a:cubicBezTo>
                    <a:pt x="2769" y="6072"/>
                    <a:pt x="2669" y="5938"/>
                    <a:pt x="2636" y="5838"/>
                  </a:cubicBezTo>
                  <a:cubicBezTo>
                    <a:pt x="2569" y="5705"/>
                    <a:pt x="2569" y="5438"/>
                    <a:pt x="2569" y="5004"/>
                  </a:cubicBezTo>
                  <a:lnTo>
                    <a:pt x="2569" y="3069"/>
                  </a:lnTo>
                  <a:lnTo>
                    <a:pt x="4237" y="3069"/>
                  </a:lnTo>
                  <a:lnTo>
                    <a:pt x="4237" y="1735"/>
                  </a:lnTo>
                  <a:lnTo>
                    <a:pt x="2569" y="1735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726038" y="4355650"/>
              <a:ext cx="110100" cy="92575"/>
            </a:xfrm>
            <a:custGeom>
              <a:avLst/>
              <a:gdLst/>
              <a:ahLst/>
              <a:cxnLst/>
              <a:rect l="l" t="t" r="r" b="b"/>
              <a:pathLst>
                <a:path w="4404" h="3703" extrusionOk="0">
                  <a:moveTo>
                    <a:pt x="2669" y="0"/>
                  </a:moveTo>
                  <a:cubicBezTo>
                    <a:pt x="2635" y="0"/>
                    <a:pt x="2569" y="0"/>
                    <a:pt x="2502" y="34"/>
                  </a:cubicBezTo>
                  <a:cubicBezTo>
                    <a:pt x="2001" y="67"/>
                    <a:pt x="1534" y="201"/>
                    <a:pt x="1201" y="301"/>
                  </a:cubicBezTo>
                  <a:cubicBezTo>
                    <a:pt x="1101" y="334"/>
                    <a:pt x="1001" y="367"/>
                    <a:pt x="901" y="401"/>
                  </a:cubicBezTo>
                  <a:lnTo>
                    <a:pt x="0" y="3470"/>
                  </a:lnTo>
                  <a:cubicBezTo>
                    <a:pt x="667" y="3203"/>
                    <a:pt x="1234" y="3069"/>
                    <a:pt x="1701" y="3069"/>
                  </a:cubicBezTo>
                  <a:cubicBezTo>
                    <a:pt x="2435" y="3069"/>
                    <a:pt x="2969" y="3370"/>
                    <a:pt x="3469" y="3703"/>
                  </a:cubicBezTo>
                  <a:cubicBezTo>
                    <a:pt x="3669" y="3069"/>
                    <a:pt x="4270" y="1001"/>
                    <a:pt x="4403" y="601"/>
                  </a:cubicBezTo>
                  <a:cubicBezTo>
                    <a:pt x="4270" y="501"/>
                    <a:pt x="4136" y="434"/>
                    <a:pt x="4003" y="367"/>
                  </a:cubicBezTo>
                  <a:cubicBezTo>
                    <a:pt x="3669" y="201"/>
                    <a:pt x="3202" y="0"/>
                    <a:pt x="2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826938" y="4379825"/>
              <a:ext cx="113425" cy="91750"/>
            </a:xfrm>
            <a:custGeom>
              <a:avLst/>
              <a:gdLst/>
              <a:ahLst/>
              <a:cxnLst/>
              <a:rect l="l" t="t" r="r" b="b"/>
              <a:pathLst>
                <a:path w="4537" h="3670" extrusionOk="0">
                  <a:moveTo>
                    <a:pt x="901" y="1"/>
                  </a:moveTo>
                  <a:lnTo>
                    <a:pt x="0" y="3070"/>
                  </a:lnTo>
                  <a:cubicBezTo>
                    <a:pt x="0" y="3070"/>
                    <a:pt x="1068" y="3670"/>
                    <a:pt x="1835" y="3670"/>
                  </a:cubicBezTo>
                  <a:cubicBezTo>
                    <a:pt x="2335" y="3670"/>
                    <a:pt x="2936" y="3570"/>
                    <a:pt x="3670" y="3270"/>
                  </a:cubicBezTo>
                  <a:lnTo>
                    <a:pt x="4537" y="301"/>
                  </a:lnTo>
                  <a:lnTo>
                    <a:pt x="4537" y="301"/>
                  </a:lnTo>
                  <a:cubicBezTo>
                    <a:pt x="3870" y="535"/>
                    <a:pt x="3303" y="635"/>
                    <a:pt x="2836" y="635"/>
                  </a:cubicBezTo>
                  <a:cubicBezTo>
                    <a:pt x="1802" y="635"/>
                    <a:pt x="1168" y="234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6753538" y="4261425"/>
              <a:ext cx="109275" cy="90900"/>
            </a:xfrm>
            <a:custGeom>
              <a:avLst/>
              <a:gdLst/>
              <a:ahLst/>
              <a:cxnLst/>
              <a:rect l="l" t="t" r="r" b="b"/>
              <a:pathLst>
                <a:path w="4371" h="3636" extrusionOk="0">
                  <a:moveTo>
                    <a:pt x="2569" y="0"/>
                  </a:moveTo>
                  <a:cubicBezTo>
                    <a:pt x="2102" y="33"/>
                    <a:pt x="1569" y="134"/>
                    <a:pt x="901" y="400"/>
                  </a:cubicBezTo>
                  <a:lnTo>
                    <a:pt x="1" y="3436"/>
                  </a:lnTo>
                  <a:cubicBezTo>
                    <a:pt x="701" y="3169"/>
                    <a:pt x="1235" y="3036"/>
                    <a:pt x="1735" y="3036"/>
                  </a:cubicBezTo>
                  <a:cubicBezTo>
                    <a:pt x="2469" y="3036"/>
                    <a:pt x="2970" y="3336"/>
                    <a:pt x="3470" y="3636"/>
                  </a:cubicBezTo>
                  <a:cubicBezTo>
                    <a:pt x="3637" y="3036"/>
                    <a:pt x="4204" y="1201"/>
                    <a:pt x="4371" y="567"/>
                  </a:cubicBezTo>
                  <a:cubicBezTo>
                    <a:pt x="4371" y="567"/>
                    <a:pt x="3737" y="200"/>
                    <a:pt x="3303" y="100"/>
                  </a:cubicBezTo>
                  <a:cubicBezTo>
                    <a:pt x="3070" y="33"/>
                    <a:pt x="2836" y="0"/>
                    <a:pt x="2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6854463" y="4285600"/>
              <a:ext cx="113425" cy="91750"/>
            </a:xfrm>
            <a:custGeom>
              <a:avLst/>
              <a:gdLst/>
              <a:ahLst/>
              <a:cxnLst/>
              <a:rect l="l" t="t" r="r" b="b"/>
              <a:pathLst>
                <a:path w="4537" h="3670" extrusionOk="0">
                  <a:moveTo>
                    <a:pt x="901" y="0"/>
                  </a:moveTo>
                  <a:lnTo>
                    <a:pt x="0" y="3069"/>
                  </a:lnTo>
                  <a:cubicBezTo>
                    <a:pt x="0" y="3103"/>
                    <a:pt x="0" y="3103"/>
                    <a:pt x="0" y="3103"/>
                  </a:cubicBezTo>
                  <a:cubicBezTo>
                    <a:pt x="500" y="3403"/>
                    <a:pt x="1168" y="3670"/>
                    <a:pt x="1935" y="3670"/>
                  </a:cubicBezTo>
                  <a:cubicBezTo>
                    <a:pt x="2468" y="3670"/>
                    <a:pt x="3036" y="3570"/>
                    <a:pt x="3669" y="3269"/>
                  </a:cubicBezTo>
                  <a:lnTo>
                    <a:pt x="4537" y="267"/>
                  </a:lnTo>
                  <a:lnTo>
                    <a:pt x="4537" y="267"/>
                  </a:lnTo>
                  <a:cubicBezTo>
                    <a:pt x="3903" y="534"/>
                    <a:pt x="3302" y="634"/>
                    <a:pt x="2802" y="634"/>
                  </a:cubicBezTo>
                  <a:cubicBezTo>
                    <a:pt x="1835" y="634"/>
                    <a:pt x="1201" y="234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5239138" y="4337300"/>
              <a:ext cx="98425" cy="125950"/>
            </a:xfrm>
            <a:custGeom>
              <a:avLst/>
              <a:gdLst/>
              <a:ahLst/>
              <a:cxnLst/>
              <a:rect l="l" t="t" r="r" b="b"/>
              <a:pathLst>
                <a:path w="3937" h="5038" extrusionOk="0">
                  <a:moveTo>
                    <a:pt x="2369" y="868"/>
                  </a:moveTo>
                  <a:cubicBezTo>
                    <a:pt x="2369" y="868"/>
                    <a:pt x="2702" y="868"/>
                    <a:pt x="2702" y="1402"/>
                  </a:cubicBezTo>
                  <a:cubicBezTo>
                    <a:pt x="2702" y="1902"/>
                    <a:pt x="2502" y="1969"/>
                    <a:pt x="2302" y="1969"/>
                  </a:cubicBezTo>
                  <a:lnTo>
                    <a:pt x="1034" y="1969"/>
                  </a:lnTo>
                  <a:lnTo>
                    <a:pt x="1034" y="868"/>
                  </a:lnTo>
                  <a:close/>
                  <a:moveTo>
                    <a:pt x="2369" y="2736"/>
                  </a:moveTo>
                  <a:cubicBezTo>
                    <a:pt x="2369" y="2736"/>
                    <a:pt x="2869" y="2736"/>
                    <a:pt x="2869" y="3403"/>
                  </a:cubicBezTo>
                  <a:cubicBezTo>
                    <a:pt x="2869" y="3970"/>
                    <a:pt x="2502" y="4037"/>
                    <a:pt x="2302" y="4037"/>
                  </a:cubicBezTo>
                  <a:lnTo>
                    <a:pt x="1034" y="4037"/>
                  </a:lnTo>
                  <a:lnTo>
                    <a:pt x="1034" y="2736"/>
                  </a:lnTo>
                  <a:close/>
                  <a:moveTo>
                    <a:pt x="0" y="1"/>
                  </a:moveTo>
                  <a:lnTo>
                    <a:pt x="0" y="5038"/>
                  </a:lnTo>
                  <a:lnTo>
                    <a:pt x="2369" y="5038"/>
                  </a:lnTo>
                  <a:cubicBezTo>
                    <a:pt x="2369" y="5038"/>
                    <a:pt x="3870" y="4971"/>
                    <a:pt x="3870" y="3470"/>
                  </a:cubicBezTo>
                  <a:cubicBezTo>
                    <a:pt x="3870" y="3470"/>
                    <a:pt x="3936" y="2236"/>
                    <a:pt x="3002" y="2236"/>
                  </a:cubicBezTo>
                  <a:cubicBezTo>
                    <a:pt x="3002" y="2236"/>
                    <a:pt x="3703" y="2202"/>
                    <a:pt x="3703" y="1302"/>
                  </a:cubicBezTo>
                  <a:cubicBezTo>
                    <a:pt x="3703" y="434"/>
                    <a:pt x="3102" y="1"/>
                    <a:pt x="2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5337538" y="4369000"/>
              <a:ext cx="95075" cy="94250"/>
            </a:xfrm>
            <a:custGeom>
              <a:avLst/>
              <a:gdLst/>
              <a:ahLst/>
              <a:cxnLst/>
              <a:rect l="l" t="t" r="r" b="b"/>
              <a:pathLst>
                <a:path w="3803" h="3770" extrusionOk="0">
                  <a:moveTo>
                    <a:pt x="1902" y="701"/>
                  </a:moveTo>
                  <a:cubicBezTo>
                    <a:pt x="2636" y="701"/>
                    <a:pt x="2636" y="1468"/>
                    <a:pt x="2636" y="1468"/>
                  </a:cubicBezTo>
                  <a:lnTo>
                    <a:pt x="1101" y="1468"/>
                  </a:lnTo>
                  <a:cubicBezTo>
                    <a:pt x="1101" y="1468"/>
                    <a:pt x="1201" y="701"/>
                    <a:pt x="1902" y="701"/>
                  </a:cubicBezTo>
                  <a:close/>
                  <a:moveTo>
                    <a:pt x="1902" y="0"/>
                  </a:moveTo>
                  <a:cubicBezTo>
                    <a:pt x="100" y="0"/>
                    <a:pt x="100" y="1868"/>
                    <a:pt x="100" y="1868"/>
                  </a:cubicBezTo>
                  <a:cubicBezTo>
                    <a:pt x="100" y="1868"/>
                    <a:pt x="0" y="3770"/>
                    <a:pt x="1902" y="3770"/>
                  </a:cubicBezTo>
                  <a:cubicBezTo>
                    <a:pt x="1902" y="3770"/>
                    <a:pt x="1914" y="3770"/>
                    <a:pt x="1936" y="3770"/>
                  </a:cubicBezTo>
                  <a:cubicBezTo>
                    <a:pt x="2168" y="3770"/>
                    <a:pt x="3503" y="3714"/>
                    <a:pt x="3503" y="2435"/>
                  </a:cubicBezTo>
                  <a:lnTo>
                    <a:pt x="2669" y="2435"/>
                  </a:lnTo>
                  <a:cubicBezTo>
                    <a:pt x="2669" y="2435"/>
                    <a:pt x="2702" y="2969"/>
                    <a:pt x="1935" y="2969"/>
                  </a:cubicBezTo>
                  <a:cubicBezTo>
                    <a:pt x="1935" y="2969"/>
                    <a:pt x="1921" y="2970"/>
                    <a:pt x="1897" y="2970"/>
                  </a:cubicBezTo>
                  <a:cubicBezTo>
                    <a:pt x="1734" y="2970"/>
                    <a:pt x="1101" y="2919"/>
                    <a:pt x="1101" y="2135"/>
                  </a:cubicBezTo>
                  <a:lnTo>
                    <a:pt x="3536" y="2135"/>
                  </a:lnTo>
                  <a:cubicBezTo>
                    <a:pt x="3536" y="2135"/>
                    <a:pt x="3803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5360063" y="4344800"/>
              <a:ext cx="48375" cy="11700"/>
            </a:xfrm>
            <a:custGeom>
              <a:avLst/>
              <a:gdLst/>
              <a:ahLst/>
              <a:cxnLst/>
              <a:rect l="l" t="t" r="r" b="b"/>
              <a:pathLst>
                <a:path w="1935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935" y="468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7455713" y="3652850"/>
              <a:ext cx="103425" cy="52350"/>
            </a:xfrm>
            <a:custGeom>
              <a:avLst/>
              <a:gdLst/>
              <a:ahLst/>
              <a:cxnLst/>
              <a:rect l="l" t="t" r="r" b="b"/>
              <a:pathLst>
                <a:path w="4137" h="2094" extrusionOk="0">
                  <a:moveTo>
                    <a:pt x="1168" y="1060"/>
                  </a:moveTo>
                  <a:cubicBezTo>
                    <a:pt x="1301" y="1060"/>
                    <a:pt x="1402" y="1160"/>
                    <a:pt x="1402" y="1293"/>
                  </a:cubicBezTo>
                  <a:cubicBezTo>
                    <a:pt x="1402" y="1393"/>
                    <a:pt x="1301" y="1493"/>
                    <a:pt x="1168" y="1493"/>
                  </a:cubicBezTo>
                  <a:cubicBezTo>
                    <a:pt x="1068" y="1493"/>
                    <a:pt x="968" y="1393"/>
                    <a:pt x="968" y="1293"/>
                  </a:cubicBezTo>
                  <a:cubicBezTo>
                    <a:pt x="968" y="1160"/>
                    <a:pt x="1068" y="1060"/>
                    <a:pt x="1168" y="1060"/>
                  </a:cubicBezTo>
                  <a:close/>
                  <a:moveTo>
                    <a:pt x="2969" y="1060"/>
                  </a:moveTo>
                  <a:cubicBezTo>
                    <a:pt x="3069" y="1060"/>
                    <a:pt x="3169" y="1160"/>
                    <a:pt x="3169" y="1293"/>
                  </a:cubicBezTo>
                  <a:cubicBezTo>
                    <a:pt x="3169" y="1393"/>
                    <a:pt x="3069" y="1493"/>
                    <a:pt x="2969" y="1493"/>
                  </a:cubicBezTo>
                  <a:cubicBezTo>
                    <a:pt x="2836" y="1493"/>
                    <a:pt x="2736" y="1393"/>
                    <a:pt x="2736" y="1293"/>
                  </a:cubicBezTo>
                  <a:cubicBezTo>
                    <a:pt x="2736" y="1160"/>
                    <a:pt x="2836" y="1060"/>
                    <a:pt x="2969" y="1060"/>
                  </a:cubicBezTo>
                  <a:close/>
                  <a:moveTo>
                    <a:pt x="772" y="1"/>
                  </a:moveTo>
                  <a:cubicBezTo>
                    <a:pt x="751" y="1"/>
                    <a:pt x="734" y="9"/>
                    <a:pt x="734" y="26"/>
                  </a:cubicBezTo>
                  <a:cubicBezTo>
                    <a:pt x="701" y="26"/>
                    <a:pt x="668" y="92"/>
                    <a:pt x="701" y="126"/>
                  </a:cubicBezTo>
                  <a:lnTo>
                    <a:pt x="868" y="393"/>
                  </a:lnTo>
                  <a:lnTo>
                    <a:pt x="968" y="493"/>
                  </a:lnTo>
                  <a:lnTo>
                    <a:pt x="1035" y="626"/>
                  </a:lnTo>
                  <a:cubicBezTo>
                    <a:pt x="401" y="926"/>
                    <a:pt x="1" y="1460"/>
                    <a:pt x="1" y="2094"/>
                  </a:cubicBezTo>
                  <a:lnTo>
                    <a:pt x="4137" y="2094"/>
                  </a:lnTo>
                  <a:cubicBezTo>
                    <a:pt x="4137" y="1460"/>
                    <a:pt x="3737" y="926"/>
                    <a:pt x="3103" y="626"/>
                  </a:cubicBezTo>
                  <a:lnTo>
                    <a:pt x="3169" y="493"/>
                  </a:lnTo>
                  <a:lnTo>
                    <a:pt x="3270" y="393"/>
                  </a:lnTo>
                  <a:lnTo>
                    <a:pt x="3436" y="126"/>
                  </a:lnTo>
                  <a:cubicBezTo>
                    <a:pt x="3470" y="92"/>
                    <a:pt x="3470" y="26"/>
                    <a:pt x="3403" y="26"/>
                  </a:cubicBezTo>
                  <a:cubicBezTo>
                    <a:pt x="3386" y="9"/>
                    <a:pt x="3370" y="1"/>
                    <a:pt x="3353" y="1"/>
                  </a:cubicBezTo>
                  <a:cubicBezTo>
                    <a:pt x="3336" y="1"/>
                    <a:pt x="3320" y="9"/>
                    <a:pt x="3303" y="26"/>
                  </a:cubicBezTo>
                  <a:lnTo>
                    <a:pt x="3103" y="326"/>
                  </a:lnTo>
                  <a:lnTo>
                    <a:pt x="3036" y="459"/>
                  </a:lnTo>
                  <a:lnTo>
                    <a:pt x="2936" y="559"/>
                  </a:lnTo>
                  <a:cubicBezTo>
                    <a:pt x="2669" y="459"/>
                    <a:pt x="2369" y="426"/>
                    <a:pt x="2069" y="426"/>
                  </a:cubicBezTo>
                  <a:cubicBezTo>
                    <a:pt x="1735" y="426"/>
                    <a:pt x="1468" y="459"/>
                    <a:pt x="1201" y="559"/>
                  </a:cubicBezTo>
                  <a:lnTo>
                    <a:pt x="1101" y="459"/>
                  </a:lnTo>
                  <a:lnTo>
                    <a:pt x="1035" y="326"/>
                  </a:lnTo>
                  <a:lnTo>
                    <a:pt x="834" y="26"/>
                  </a:lnTo>
                  <a:cubicBezTo>
                    <a:pt x="818" y="9"/>
                    <a:pt x="793" y="1"/>
                    <a:pt x="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7455713" y="3712700"/>
              <a:ext cx="103425" cy="128425"/>
            </a:xfrm>
            <a:custGeom>
              <a:avLst/>
              <a:gdLst/>
              <a:ahLst/>
              <a:cxnLst/>
              <a:rect l="l" t="t" r="r" b="b"/>
              <a:pathLst>
                <a:path w="4137" h="5137" extrusionOk="0">
                  <a:moveTo>
                    <a:pt x="1" y="0"/>
                  </a:moveTo>
                  <a:lnTo>
                    <a:pt x="1" y="367"/>
                  </a:lnTo>
                  <a:lnTo>
                    <a:pt x="1" y="634"/>
                  </a:lnTo>
                  <a:lnTo>
                    <a:pt x="1" y="3202"/>
                  </a:lnTo>
                  <a:cubicBezTo>
                    <a:pt x="1" y="3436"/>
                    <a:pt x="201" y="3636"/>
                    <a:pt x="468" y="3636"/>
                  </a:cubicBezTo>
                  <a:lnTo>
                    <a:pt x="801" y="3636"/>
                  </a:lnTo>
                  <a:cubicBezTo>
                    <a:pt x="801" y="3703"/>
                    <a:pt x="801" y="3736"/>
                    <a:pt x="801" y="3769"/>
                  </a:cubicBezTo>
                  <a:lnTo>
                    <a:pt x="801" y="3803"/>
                  </a:lnTo>
                  <a:lnTo>
                    <a:pt x="801" y="3936"/>
                  </a:lnTo>
                  <a:lnTo>
                    <a:pt x="801" y="4703"/>
                  </a:lnTo>
                  <a:cubicBezTo>
                    <a:pt x="801" y="4937"/>
                    <a:pt x="1001" y="5137"/>
                    <a:pt x="1235" y="5137"/>
                  </a:cubicBezTo>
                  <a:cubicBezTo>
                    <a:pt x="1468" y="5137"/>
                    <a:pt x="1668" y="4937"/>
                    <a:pt x="1668" y="4703"/>
                  </a:cubicBezTo>
                  <a:lnTo>
                    <a:pt x="1668" y="3936"/>
                  </a:lnTo>
                  <a:lnTo>
                    <a:pt x="1668" y="3803"/>
                  </a:lnTo>
                  <a:lnTo>
                    <a:pt x="1668" y="3769"/>
                  </a:lnTo>
                  <a:cubicBezTo>
                    <a:pt x="1668" y="3736"/>
                    <a:pt x="1668" y="3703"/>
                    <a:pt x="1668" y="3636"/>
                  </a:cubicBezTo>
                  <a:lnTo>
                    <a:pt x="2502" y="3636"/>
                  </a:lnTo>
                  <a:cubicBezTo>
                    <a:pt x="2469" y="3703"/>
                    <a:pt x="2469" y="3736"/>
                    <a:pt x="2469" y="3769"/>
                  </a:cubicBezTo>
                  <a:lnTo>
                    <a:pt x="2469" y="3803"/>
                  </a:lnTo>
                  <a:lnTo>
                    <a:pt x="2469" y="3936"/>
                  </a:lnTo>
                  <a:lnTo>
                    <a:pt x="2469" y="4703"/>
                  </a:lnTo>
                  <a:cubicBezTo>
                    <a:pt x="2469" y="4937"/>
                    <a:pt x="2669" y="5137"/>
                    <a:pt x="2903" y="5137"/>
                  </a:cubicBezTo>
                  <a:cubicBezTo>
                    <a:pt x="3169" y="5137"/>
                    <a:pt x="3370" y="4937"/>
                    <a:pt x="3370" y="4703"/>
                  </a:cubicBezTo>
                  <a:lnTo>
                    <a:pt x="3370" y="3936"/>
                  </a:lnTo>
                  <a:lnTo>
                    <a:pt x="3370" y="3803"/>
                  </a:lnTo>
                  <a:lnTo>
                    <a:pt x="3370" y="3769"/>
                  </a:lnTo>
                  <a:cubicBezTo>
                    <a:pt x="3370" y="3736"/>
                    <a:pt x="3370" y="3703"/>
                    <a:pt x="3336" y="3636"/>
                  </a:cubicBezTo>
                  <a:lnTo>
                    <a:pt x="3670" y="3636"/>
                  </a:lnTo>
                  <a:cubicBezTo>
                    <a:pt x="3937" y="3636"/>
                    <a:pt x="4137" y="3436"/>
                    <a:pt x="4137" y="3202"/>
                  </a:cubicBezTo>
                  <a:lnTo>
                    <a:pt x="4137" y="634"/>
                  </a:lnTo>
                  <a:lnTo>
                    <a:pt x="4137" y="367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7425688" y="3711850"/>
              <a:ext cx="22550" cy="69250"/>
            </a:xfrm>
            <a:custGeom>
              <a:avLst/>
              <a:gdLst/>
              <a:ahLst/>
              <a:cxnLst/>
              <a:rect l="l" t="t" r="r" b="b"/>
              <a:pathLst>
                <a:path w="902" h="2770" extrusionOk="0">
                  <a:moveTo>
                    <a:pt x="468" y="1"/>
                  </a:moveTo>
                  <a:cubicBezTo>
                    <a:pt x="201" y="34"/>
                    <a:pt x="1" y="201"/>
                    <a:pt x="1" y="468"/>
                  </a:cubicBezTo>
                  <a:lnTo>
                    <a:pt x="1" y="2336"/>
                  </a:lnTo>
                  <a:cubicBezTo>
                    <a:pt x="1" y="2569"/>
                    <a:pt x="201" y="2769"/>
                    <a:pt x="468" y="2769"/>
                  </a:cubicBezTo>
                  <a:cubicBezTo>
                    <a:pt x="701" y="2769"/>
                    <a:pt x="901" y="2569"/>
                    <a:pt x="901" y="2336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7566638" y="3711850"/>
              <a:ext cx="22525" cy="69250"/>
            </a:xfrm>
            <a:custGeom>
              <a:avLst/>
              <a:gdLst/>
              <a:ahLst/>
              <a:cxnLst/>
              <a:rect l="l" t="t" r="r" b="b"/>
              <a:pathLst>
                <a:path w="901" h="2770" extrusionOk="0">
                  <a:moveTo>
                    <a:pt x="467" y="1"/>
                  </a:moveTo>
                  <a:cubicBezTo>
                    <a:pt x="200" y="34"/>
                    <a:pt x="0" y="201"/>
                    <a:pt x="0" y="468"/>
                  </a:cubicBezTo>
                  <a:lnTo>
                    <a:pt x="0" y="2336"/>
                  </a:lnTo>
                  <a:cubicBezTo>
                    <a:pt x="0" y="2569"/>
                    <a:pt x="200" y="2769"/>
                    <a:pt x="467" y="2769"/>
                  </a:cubicBezTo>
                  <a:cubicBezTo>
                    <a:pt x="701" y="2769"/>
                    <a:pt x="901" y="2569"/>
                    <a:pt x="901" y="2336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6866963" y="1995625"/>
              <a:ext cx="193500" cy="188225"/>
            </a:xfrm>
            <a:custGeom>
              <a:avLst/>
              <a:gdLst/>
              <a:ahLst/>
              <a:cxnLst/>
              <a:rect l="l" t="t" r="r" b="b"/>
              <a:pathLst>
                <a:path w="7740" h="7529" extrusionOk="0">
                  <a:moveTo>
                    <a:pt x="4003" y="1"/>
                  </a:moveTo>
                  <a:cubicBezTo>
                    <a:pt x="3603" y="1"/>
                    <a:pt x="3169" y="67"/>
                    <a:pt x="2769" y="201"/>
                  </a:cubicBezTo>
                  <a:cubicBezTo>
                    <a:pt x="2435" y="301"/>
                    <a:pt x="2135" y="434"/>
                    <a:pt x="2135" y="468"/>
                  </a:cubicBezTo>
                  <a:cubicBezTo>
                    <a:pt x="2102" y="501"/>
                    <a:pt x="2335" y="601"/>
                    <a:pt x="2636" y="668"/>
                  </a:cubicBezTo>
                  <a:cubicBezTo>
                    <a:pt x="2936" y="768"/>
                    <a:pt x="3336" y="935"/>
                    <a:pt x="3536" y="1035"/>
                  </a:cubicBezTo>
                  <a:cubicBezTo>
                    <a:pt x="3769" y="1178"/>
                    <a:pt x="3867" y="1244"/>
                    <a:pt x="3965" y="1244"/>
                  </a:cubicBezTo>
                  <a:cubicBezTo>
                    <a:pt x="4049" y="1244"/>
                    <a:pt x="4133" y="1194"/>
                    <a:pt x="4303" y="1101"/>
                  </a:cubicBezTo>
                  <a:cubicBezTo>
                    <a:pt x="4665" y="860"/>
                    <a:pt x="5491" y="592"/>
                    <a:pt x="5818" y="592"/>
                  </a:cubicBezTo>
                  <a:cubicBezTo>
                    <a:pt x="5853" y="592"/>
                    <a:pt x="5882" y="595"/>
                    <a:pt x="5905" y="601"/>
                  </a:cubicBezTo>
                  <a:cubicBezTo>
                    <a:pt x="5918" y="605"/>
                    <a:pt x="5926" y="607"/>
                    <a:pt x="5930" y="607"/>
                  </a:cubicBezTo>
                  <a:cubicBezTo>
                    <a:pt x="5959" y="607"/>
                    <a:pt x="5799" y="513"/>
                    <a:pt x="5538" y="367"/>
                  </a:cubicBezTo>
                  <a:cubicBezTo>
                    <a:pt x="5071" y="134"/>
                    <a:pt x="4537" y="34"/>
                    <a:pt x="4003" y="1"/>
                  </a:cubicBezTo>
                  <a:close/>
                  <a:moveTo>
                    <a:pt x="1568" y="935"/>
                  </a:moveTo>
                  <a:cubicBezTo>
                    <a:pt x="1501" y="935"/>
                    <a:pt x="1435" y="968"/>
                    <a:pt x="1335" y="1035"/>
                  </a:cubicBezTo>
                  <a:cubicBezTo>
                    <a:pt x="1068" y="1201"/>
                    <a:pt x="567" y="2002"/>
                    <a:pt x="334" y="2569"/>
                  </a:cubicBezTo>
                  <a:cubicBezTo>
                    <a:pt x="0" y="3503"/>
                    <a:pt x="201" y="4937"/>
                    <a:pt x="768" y="5805"/>
                  </a:cubicBezTo>
                  <a:cubicBezTo>
                    <a:pt x="904" y="6019"/>
                    <a:pt x="983" y="6120"/>
                    <a:pt x="1006" y="6120"/>
                  </a:cubicBezTo>
                  <a:cubicBezTo>
                    <a:pt x="1022" y="6120"/>
                    <a:pt x="1009" y="6069"/>
                    <a:pt x="968" y="5971"/>
                  </a:cubicBezTo>
                  <a:cubicBezTo>
                    <a:pt x="834" y="5471"/>
                    <a:pt x="1602" y="3937"/>
                    <a:pt x="2569" y="2669"/>
                  </a:cubicBezTo>
                  <a:lnTo>
                    <a:pt x="3069" y="2035"/>
                  </a:lnTo>
                  <a:lnTo>
                    <a:pt x="2602" y="1635"/>
                  </a:lnTo>
                  <a:cubicBezTo>
                    <a:pt x="2369" y="1402"/>
                    <a:pt x="2035" y="1135"/>
                    <a:pt x="1868" y="1035"/>
                  </a:cubicBezTo>
                  <a:cubicBezTo>
                    <a:pt x="1735" y="968"/>
                    <a:pt x="1635" y="935"/>
                    <a:pt x="1568" y="935"/>
                  </a:cubicBezTo>
                  <a:close/>
                  <a:moveTo>
                    <a:pt x="6372" y="868"/>
                  </a:moveTo>
                  <a:lnTo>
                    <a:pt x="6071" y="1035"/>
                  </a:lnTo>
                  <a:cubicBezTo>
                    <a:pt x="5871" y="1135"/>
                    <a:pt x="5538" y="1402"/>
                    <a:pt x="5304" y="1635"/>
                  </a:cubicBezTo>
                  <a:lnTo>
                    <a:pt x="4871" y="2035"/>
                  </a:lnTo>
                  <a:lnTo>
                    <a:pt x="5338" y="2669"/>
                  </a:lnTo>
                  <a:cubicBezTo>
                    <a:pt x="6372" y="3970"/>
                    <a:pt x="6905" y="5071"/>
                    <a:pt x="6939" y="5805"/>
                  </a:cubicBezTo>
                  <a:lnTo>
                    <a:pt x="6939" y="6138"/>
                  </a:lnTo>
                  <a:lnTo>
                    <a:pt x="7206" y="5738"/>
                  </a:lnTo>
                  <a:cubicBezTo>
                    <a:pt x="7606" y="5138"/>
                    <a:pt x="7739" y="4537"/>
                    <a:pt x="7706" y="3570"/>
                  </a:cubicBezTo>
                  <a:cubicBezTo>
                    <a:pt x="7673" y="2869"/>
                    <a:pt x="7639" y="2669"/>
                    <a:pt x="7372" y="2169"/>
                  </a:cubicBezTo>
                  <a:cubicBezTo>
                    <a:pt x="7239" y="1835"/>
                    <a:pt x="6939" y="1435"/>
                    <a:pt x="6739" y="1235"/>
                  </a:cubicBezTo>
                  <a:lnTo>
                    <a:pt x="6372" y="868"/>
                  </a:lnTo>
                  <a:close/>
                  <a:moveTo>
                    <a:pt x="3937" y="2869"/>
                  </a:moveTo>
                  <a:lnTo>
                    <a:pt x="3303" y="3436"/>
                  </a:lnTo>
                  <a:cubicBezTo>
                    <a:pt x="2202" y="4404"/>
                    <a:pt x="1201" y="5738"/>
                    <a:pt x="1201" y="6205"/>
                  </a:cubicBezTo>
                  <a:cubicBezTo>
                    <a:pt x="1201" y="6572"/>
                    <a:pt x="2202" y="7206"/>
                    <a:pt x="3069" y="7439"/>
                  </a:cubicBezTo>
                  <a:cubicBezTo>
                    <a:pt x="3318" y="7499"/>
                    <a:pt x="3591" y="7528"/>
                    <a:pt x="3873" y="7528"/>
                  </a:cubicBezTo>
                  <a:cubicBezTo>
                    <a:pt x="4690" y="7528"/>
                    <a:pt x="5585" y="7285"/>
                    <a:pt x="6205" y="6839"/>
                  </a:cubicBezTo>
                  <a:cubicBezTo>
                    <a:pt x="6872" y="6338"/>
                    <a:pt x="6872" y="6138"/>
                    <a:pt x="6372" y="5371"/>
                  </a:cubicBezTo>
                  <a:cubicBezTo>
                    <a:pt x="6071" y="4871"/>
                    <a:pt x="4670" y="3403"/>
                    <a:pt x="4237" y="3069"/>
                  </a:cubicBezTo>
                  <a:lnTo>
                    <a:pt x="3937" y="28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5136563" y="3594275"/>
              <a:ext cx="89250" cy="88425"/>
            </a:xfrm>
            <a:custGeom>
              <a:avLst/>
              <a:gdLst/>
              <a:ahLst/>
              <a:cxnLst/>
              <a:rect l="l" t="t" r="r" b="b"/>
              <a:pathLst>
                <a:path w="3570" h="3537" extrusionOk="0">
                  <a:moveTo>
                    <a:pt x="667" y="0"/>
                  </a:moveTo>
                  <a:cubicBezTo>
                    <a:pt x="467" y="0"/>
                    <a:pt x="267" y="67"/>
                    <a:pt x="67" y="134"/>
                  </a:cubicBezTo>
                  <a:cubicBezTo>
                    <a:pt x="0" y="167"/>
                    <a:pt x="0" y="200"/>
                    <a:pt x="0" y="267"/>
                  </a:cubicBezTo>
                  <a:lnTo>
                    <a:pt x="0" y="3403"/>
                  </a:lnTo>
                  <a:cubicBezTo>
                    <a:pt x="0" y="3469"/>
                    <a:pt x="34" y="3536"/>
                    <a:pt x="100" y="3536"/>
                  </a:cubicBezTo>
                  <a:lnTo>
                    <a:pt x="2669" y="3536"/>
                  </a:lnTo>
                  <a:cubicBezTo>
                    <a:pt x="3169" y="3536"/>
                    <a:pt x="3570" y="3069"/>
                    <a:pt x="3570" y="2535"/>
                  </a:cubicBezTo>
                  <a:cubicBezTo>
                    <a:pt x="3570" y="2002"/>
                    <a:pt x="3169" y="1535"/>
                    <a:pt x="2669" y="1535"/>
                  </a:cubicBezTo>
                  <a:cubicBezTo>
                    <a:pt x="2535" y="1535"/>
                    <a:pt x="2402" y="1568"/>
                    <a:pt x="2302" y="1635"/>
                  </a:cubicBezTo>
                  <a:cubicBezTo>
                    <a:pt x="2235" y="734"/>
                    <a:pt x="15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5074013" y="3624300"/>
              <a:ext cx="5850" cy="58400"/>
            </a:xfrm>
            <a:custGeom>
              <a:avLst/>
              <a:gdLst/>
              <a:ahLst/>
              <a:cxnLst/>
              <a:rect l="l" t="t" r="r" b="b"/>
              <a:pathLst>
                <a:path w="234" h="2336" extrusionOk="0">
                  <a:moveTo>
                    <a:pt x="134" y="0"/>
                  </a:moveTo>
                  <a:cubicBezTo>
                    <a:pt x="101" y="0"/>
                    <a:pt x="67" y="34"/>
                    <a:pt x="67" y="67"/>
                  </a:cubicBezTo>
                  <a:lnTo>
                    <a:pt x="1" y="1401"/>
                  </a:lnTo>
                  <a:lnTo>
                    <a:pt x="67" y="2268"/>
                  </a:lnTo>
                  <a:cubicBezTo>
                    <a:pt x="67" y="2302"/>
                    <a:pt x="101" y="2335"/>
                    <a:pt x="134" y="2335"/>
                  </a:cubicBezTo>
                  <a:cubicBezTo>
                    <a:pt x="134" y="2335"/>
                    <a:pt x="167" y="2302"/>
                    <a:pt x="167" y="2268"/>
                  </a:cubicBezTo>
                  <a:lnTo>
                    <a:pt x="234" y="1401"/>
                  </a:lnTo>
                  <a:lnTo>
                    <a:pt x="167" y="67"/>
                  </a:lnTo>
                  <a:cubicBezTo>
                    <a:pt x="167" y="34"/>
                    <a:pt x="167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5066513" y="3637625"/>
              <a:ext cx="5850" cy="45075"/>
            </a:xfrm>
            <a:custGeom>
              <a:avLst/>
              <a:gdLst/>
              <a:ahLst/>
              <a:cxnLst/>
              <a:rect l="l" t="t" r="r" b="b"/>
              <a:pathLst>
                <a:path w="234" h="1803" extrusionOk="0">
                  <a:moveTo>
                    <a:pt x="134" y="1"/>
                  </a:moveTo>
                  <a:cubicBezTo>
                    <a:pt x="100" y="1"/>
                    <a:pt x="67" y="34"/>
                    <a:pt x="67" y="34"/>
                  </a:cubicBezTo>
                  <a:lnTo>
                    <a:pt x="0" y="868"/>
                  </a:lnTo>
                  <a:lnTo>
                    <a:pt x="67" y="1735"/>
                  </a:lnTo>
                  <a:cubicBezTo>
                    <a:pt x="67" y="1769"/>
                    <a:pt x="100" y="1802"/>
                    <a:pt x="134" y="1802"/>
                  </a:cubicBezTo>
                  <a:cubicBezTo>
                    <a:pt x="134" y="1802"/>
                    <a:pt x="167" y="1769"/>
                    <a:pt x="167" y="1735"/>
                  </a:cubicBezTo>
                  <a:lnTo>
                    <a:pt x="234" y="868"/>
                  </a:lnTo>
                  <a:lnTo>
                    <a:pt x="167" y="34"/>
                  </a:lnTo>
                  <a:cubicBezTo>
                    <a:pt x="167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5081513" y="3616775"/>
              <a:ext cx="6700" cy="65925"/>
            </a:xfrm>
            <a:custGeom>
              <a:avLst/>
              <a:gdLst/>
              <a:ahLst/>
              <a:cxnLst/>
              <a:rect l="l" t="t" r="r" b="b"/>
              <a:pathLst>
                <a:path w="268" h="2637" extrusionOk="0">
                  <a:moveTo>
                    <a:pt x="134" y="1"/>
                  </a:moveTo>
                  <a:cubicBezTo>
                    <a:pt x="101" y="1"/>
                    <a:pt x="67" y="34"/>
                    <a:pt x="67" y="68"/>
                  </a:cubicBezTo>
                  <a:lnTo>
                    <a:pt x="1" y="1702"/>
                  </a:lnTo>
                  <a:lnTo>
                    <a:pt x="67" y="2569"/>
                  </a:lnTo>
                  <a:cubicBezTo>
                    <a:pt x="67" y="2603"/>
                    <a:pt x="101" y="2636"/>
                    <a:pt x="134" y="2636"/>
                  </a:cubicBezTo>
                  <a:cubicBezTo>
                    <a:pt x="168" y="2636"/>
                    <a:pt x="201" y="2603"/>
                    <a:pt x="201" y="2569"/>
                  </a:cubicBezTo>
                  <a:lnTo>
                    <a:pt x="268" y="1702"/>
                  </a:lnTo>
                  <a:lnTo>
                    <a:pt x="201" y="68"/>
                  </a:lnTo>
                  <a:cubicBezTo>
                    <a:pt x="201" y="34"/>
                    <a:pt x="168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5043988" y="3640125"/>
              <a:ext cx="5875" cy="37550"/>
            </a:xfrm>
            <a:custGeom>
              <a:avLst/>
              <a:gdLst/>
              <a:ahLst/>
              <a:cxnLst/>
              <a:rect l="l" t="t" r="r" b="b"/>
              <a:pathLst>
                <a:path w="235" h="1502" extrusionOk="0">
                  <a:moveTo>
                    <a:pt x="134" y="1"/>
                  </a:moveTo>
                  <a:cubicBezTo>
                    <a:pt x="101" y="1"/>
                    <a:pt x="101" y="34"/>
                    <a:pt x="101" y="34"/>
                  </a:cubicBezTo>
                  <a:lnTo>
                    <a:pt x="1" y="768"/>
                  </a:lnTo>
                  <a:lnTo>
                    <a:pt x="101" y="1469"/>
                  </a:lnTo>
                  <a:cubicBezTo>
                    <a:pt x="101" y="1502"/>
                    <a:pt x="101" y="1502"/>
                    <a:pt x="134" y="1502"/>
                  </a:cubicBezTo>
                  <a:cubicBezTo>
                    <a:pt x="134" y="1502"/>
                    <a:pt x="167" y="1502"/>
                    <a:pt x="167" y="1469"/>
                  </a:cubicBezTo>
                  <a:lnTo>
                    <a:pt x="234" y="768"/>
                  </a:lnTo>
                  <a:lnTo>
                    <a:pt x="167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5051488" y="3636800"/>
              <a:ext cx="5875" cy="44225"/>
            </a:xfrm>
            <a:custGeom>
              <a:avLst/>
              <a:gdLst/>
              <a:ahLst/>
              <a:cxnLst/>
              <a:rect l="l" t="t" r="r" b="b"/>
              <a:pathLst>
                <a:path w="235" h="1769" extrusionOk="0">
                  <a:moveTo>
                    <a:pt x="134" y="1"/>
                  </a:moveTo>
                  <a:cubicBezTo>
                    <a:pt x="101" y="1"/>
                    <a:pt x="68" y="1"/>
                    <a:pt x="68" y="34"/>
                  </a:cubicBezTo>
                  <a:lnTo>
                    <a:pt x="1" y="901"/>
                  </a:lnTo>
                  <a:lnTo>
                    <a:pt x="68" y="1735"/>
                  </a:lnTo>
                  <a:cubicBezTo>
                    <a:pt x="101" y="1768"/>
                    <a:pt x="101" y="1768"/>
                    <a:pt x="134" y="1768"/>
                  </a:cubicBezTo>
                  <a:cubicBezTo>
                    <a:pt x="134" y="1768"/>
                    <a:pt x="168" y="1768"/>
                    <a:pt x="168" y="1735"/>
                  </a:cubicBezTo>
                  <a:lnTo>
                    <a:pt x="234" y="901"/>
                  </a:lnTo>
                  <a:lnTo>
                    <a:pt x="168" y="34"/>
                  </a:lnTo>
                  <a:cubicBezTo>
                    <a:pt x="168" y="1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5097363" y="3610950"/>
              <a:ext cx="5850" cy="71750"/>
            </a:xfrm>
            <a:custGeom>
              <a:avLst/>
              <a:gdLst/>
              <a:ahLst/>
              <a:cxnLst/>
              <a:rect l="l" t="t" r="r" b="b"/>
              <a:pathLst>
                <a:path w="234" h="2870" extrusionOk="0">
                  <a:moveTo>
                    <a:pt x="101" y="0"/>
                  </a:moveTo>
                  <a:cubicBezTo>
                    <a:pt x="67" y="0"/>
                    <a:pt x="34" y="67"/>
                    <a:pt x="34" y="101"/>
                  </a:cubicBezTo>
                  <a:lnTo>
                    <a:pt x="1" y="1935"/>
                  </a:lnTo>
                  <a:lnTo>
                    <a:pt x="34" y="2769"/>
                  </a:lnTo>
                  <a:cubicBezTo>
                    <a:pt x="34" y="2836"/>
                    <a:pt x="67" y="2869"/>
                    <a:pt x="101" y="2869"/>
                  </a:cubicBezTo>
                  <a:cubicBezTo>
                    <a:pt x="167" y="2869"/>
                    <a:pt x="201" y="2836"/>
                    <a:pt x="201" y="2769"/>
                  </a:cubicBezTo>
                  <a:lnTo>
                    <a:pt x="234" y="1935"/>
                  </a:lnTo>
                  <a:lnTo>
                    <a:pt x="201" y="101"/>
                  </a:lnTo>
                  <a:cubicBezTo>
                    <a:pt x="201" y="67"/>
                    <a:pt x="167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5059013" y="3635975"/>
              <a:ext cx="5850" cy="45875"/>
            </a:xfrm>
            <a:custGeom>
              <a:avLst/>
              <a:gdLst/>
              <a:ahLst/>
              <a:cxnLst/>
              <a:rect l="l" t="t" r="r" b="b"/>
              <a:pathLst>
                <a:path w="234" h="1835" extrusionOk="0">
                  <a:moveTo>
                    <a:pt x="134" y="0"/>
                  </a:moveTo>
                  <a:cubicBezTo>
                    <a:pt x="100" y="0"/>
                    <a:pt x="67" y="34"/>
                    <a:pt x="67" y="34"/>
                  </a:cubicBezTo>
                  <a:lnTo>
                    <a:pt x="0" y="934"/>
                  </a:lnTo>
                  <a:lnTo>
                    <a:pt x="67" y="1801"/>
                  </a:lnTo>
                  <a:cubicBezTo>
                    <a:pt x="67" y="1835"/>
                    <a:pt x="100" y="1835"/>
                    <a:pt x="134" y="1835"/>
                  </a:cubicBezTo>
                  <a:cubicBezTo>
                    <a:pt x="134" y="1835"/>
                    <a:pt x="167" y="1801"/>
                    <a:pt x="167" y="1801"/>
                  </a:cubicBezTo>
                  <a:lnTo>
                    <a:pt x="234" y="934"/>
                  </a:lnTo>
                  <a:lnTo>
                    <a:pt x="167" y="34"/>
                  </a:lnTo>
                  <a:cubicBezTo>
                    <a:pt x="167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5089013" y="3612625"/>
              <a:ext cx="6700" cy="70075"/>
            </a:xfrm>
            <a:custGeom>
              <a:avLst/>
              <a:gdLst/>
              <a:ahLst/>
              <a:cxnLst/>
              <a:rect l="l" t="t" r="r" b="b"/>
              <a:pathLst>
                <a:path w="268" h="2803" extrusionOk="0">
                  <a:moveTo>
                    <a:pt x="134" y="0"/>
                  </a:moveTo>
                  <a:cubicBezTo>
                    <a:pt x="101" y="0"/>
                    <a:pt x="68" y="34"/>
                    <a:pt x="68" y="100"/>
                  </a:cubicBezTo>
                  <a:lnTo>
                    <a:pt x="1" y="1868"/>
                  </a:lnTo>
                  <a:lnTo>
                    <a:pt x="68" y="2735"/>
                  </a:lnTo>
                  <a:cubicBezTo>
                    <a:pt x="68" y="2769"/>
                    <a:pt x="101" y="2802"/>
                    <a:pt x="134" y="2802"/>
                  </a:cubicBezTo>
                  <a:cubicBezTo>
                    <a:pt x="168" y="2802"/>
                    <a:pt x="201" y="2769"/>
                    <a:pt x="201" y="2735"/>
                  </a:cubicBezTo>
                  <a:lnTo>
                    <a:pt x="268" y="1868"/>
                  </a:lnTo>
                  <a:lnTo>
                    <a:pt x="201" y="100"/>
                  </a:lnTo>
                  <a:cubicBezTo>
                    <a:pt x="201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5104863" y="3612625"/>
              <a:ext cx="6700" cy="70075"/>
            </a:xfrm>
            <a:custGeom>
              <a:avLst/>
              <a:gdLst/>
              <a:ahLst/>
              <a:cxnLst/>
              <a:rect l="l" t="t" r="r" b="b"/>
              <a:pathLst>
                <a:path w="268" h="2803" extrusionOk="0">
                  <a:moveTo>
                    <a:pt x="134" y="0"/>
                  </a:moveTo>
                  <a:cubicBezTo>
                    <a:pt x="67" y="0"/>
                    <a:pt x="34" y="34"/>
                    <a:pt x="34" y="67"/>
                  </a:cubicBezTo>
                  <a:lnTo>
                    <a:pt x="1" y="1868"/>
                  </a:lnTo>
                  <a:lnTo>
                    <a:pt x="34" y="2702"/>
                  </a:lnTo>
                  <a:cubicBezTo>
                    <a:pt x="34" y="2769"/>
                    <a:pt x="67" y="2802"/>
                    <a:pt x="134" y="2802"/>
                  </a:cubicBezTo>
                  <a:cubicBezTo>
                    <a:pt x="168" y="2802"/>
                    <a:pt x="201" y="2769"/>
                    <a:pt x="201" y="2702"/>
                  </a:cubicBezTo>
                  <a:lnTo>
                    <a:pt x="268" y="1868"/>
                  </a:lnTo>
                  <a:lnTo>
                    <a:pt x="201" y="67"/>
                  </a:lnTo>
                  <a:cubicBezTo>
                    <a:pt x="201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5038163" y="3647650"/>
              <a:ext cx="4175" cy="23375"/>
            </a:xfrm>
            <a:custGeom>
              <a:avLst/>
              <a:gdLst/>
              <a:ahLst/>
              <a:cxnLst/>
              <a:rect l="l" t="t" r="r" b="b"/>
              <a:pathLst>
                <a:path w="167" h="935" extrusionOk="0">
                  <a:moveTo>
                    <a:pt x="67" y="0"/>
                  </a:moveTo>
                  <a:cubicBezTo>
                    <a:pt x="67" y="0"/>
                    <a:pt x="67" y="0"/>
                    <a:pt x="67" y="34"/>
                  </a:cubicBezTo>
                  <a:lnTo>
                    <a:pt x="0" y="467"/>
                  </a:lnTo>
                  <a:lnTo>
                    <a:pt x="67" y="901"/>
                  </a:lnTo>
                  <a:cubicBezTo>
                    <a:pt x="67" y="934"/>
                    <a:pt x="67" y="934"/>
                    <a:pt x="67" y="934"/>
                  </a:cubicBezTo>
                  <a:cubicBezTo>
                    <a:pt x="100" y="934"/>
                    <a:pt x="100" y="934"/>
                    <a:pt x="100" y="901"/>
                  </a:cubicBezTo>
                  <a:lnTo>
                    <a:pt x="167" y="467"/>
                  </a:ln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5120713" y="3605100"/>
              <a:ext cx="6700" cy="77600"/>
            </a:xfrm>
            <a:custGeom>
              <a:avLst/>
              <a:gdLst/>
              <a:ahLst/>
              <a:cxnLst/>
              <a:rect l="l" t="t" r="r" b="b"/>
              <a:pathLst>
                <a:path w="268" h="3104" extrusionOk="0">
                  <a:moveTo>
                    <a:pt x="134" y="1"/>
                  </a:moveTo>
                  <a:cubicBezTo>
                    <a:pt x="67" y="1"/>
                    <a:pt x="34" y="68"/>
                    <a:pt x="34" y="101"/>
                  </a:cubicBezTo>
                  <a:lnTo>
                    <a:pt x="1" y="2169"/>
                  </a:lnTo>
                  <a:lnTo>
                    <a:pt x="34" y="3003"/>
                  </a:lnTo>
                  <a:cubicBezTo>
                    <a:pt x="34" y="3036"/>
                    <a:pt x="67" y="3103"/>
                    <a:pt x="134" y="3103"/>
                  </a:cubicBezTo>
                  <a:cubicBezTo>
                    <a:pt x="167" y="3103"/>
                    <a:pt x="201" y="3070"/>
                    <a:pt x="201" y="3003"/>
                  </a:cubicBezTo>
                  <a:lnTo>
                    <a:pt x="267" y="2169"/>
                  </a:lnTo>
                  <a:lnTo>
                    <a:pt x="201" y="101"/>
                  </a:lnTo>
                  <a:cubicBezTo>
                    <a:pt x="201" y="68"/>
                    <a:pt x="16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5128213" y="3600950"/>
              <a:ext cx="7525" cy="81750"/>
            </a:xfrm>
            <a:custGeom>
              <a:avLst/>
              <a:gdLst/>
              <a:ahLst/>
              <a:cxnLst/>
              <a:rect l="l" t="t" r="r" b="b"/>
              <a:pathLst>
                <a:path w="301" h="3270" extrusionOk="0">
                  <a:moveTo>
                    <a:pt x="134" y="0"/>
                  </a:moveTo>
                  <a:cubicBezTo>
                    <a:pt x="101" y="0"/>
                    <a:pt x="34" y="34"/>
                    <a:pt x="34" y="100"/>
                  </a:cubicBezTo>
                  <a:lnTo>
                    <a:pt x="1" y="2335"/>
                  </a:lnTo>
                  <a:lnTo>
                    <a:pt x="34" y="3136"/>
                  </a:lnTo>
                  <a:cubicBezTo>
                    <a:pt x="34" y="3202"/>
                    <a:pt x="67" y="3269"/>
                    <a:pt x="134" y="3269"/>
                  </a:cubicBezTo>
                  <a:cubicBezTo>
                    <a:pt x="201" y="3269"/>
                    <a:pt x="234" y="3202"/>
                    <a:pt x="234" y="3136"/>
                  </a:cubicBezTo>
                  <a:lnTo>
                    <a:pt x="301" y="2335"/>
                  </a:lnTo>
                  <a:lnTo>
                    <a:pt x="234" y="100"/>
                  </a:lnTo>
                  <a:cubicBezTo>
                    <a:pt x="234" y="34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>
              <a:off x="5112363" y="3613450"/>
              <a:ext cx="6700" cy="69250"/>
            </a:xfrm>
            <a:custGeom>
              <a:avLst/>
              <a:gdLst/>
              <a:ahLst/>
              <a:cxnLst/>
              <a:rect l="l" t="t" r="r" b="b"/>
              <a:pathLst>
                <a:path w="268" h="2770" extrusionOk="0">
                  <a:moveTo>
                    <a:pt x="134" y="1"/>
                  </a:moveTo>
                  <a:cubicBezTo>
                    <a:pt x="101" y="1"/>
                    <a:pt x="34" y="67"/>
                    <a:pt x="34" y="101"/>
                  </a:cubicBezTo>
                  <a:lnTo>
                    <a:pt x="1" y="1835"/>
                  </a:lnTo>
                  <a:lnTo>
                    <a:pt x="34" y="2669"/>
                  </a:lnTo>
                  <a:cubicBezTo>
                    <a:pt x="34" y="2736"/>
                    <a:pt x="101" y="2769"/>
                    <a:pt x="134" y="2769"/>
                  </a:cubicBezTo>
                  <a:cubicBezTo>
                    <a:pt x="201" y="2769"/>
                    <a:pt x="234" y="2736"/>
                    <a:pt x="234" y="2669"/>
                  </a:cubicBezTo>
                  <a:lnTo>
                    <a:pt x="268" y="1835"/>
                  </a:lnTo>
                  <a:lnTo>
                    <a:pt x="234" y="101"/>
                  </a:lnTo>
                  <a:cubicBezTo>
                    <a:pt x="234" y="6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4"/>
            <p:cNvSpPr/>
            <p:nvPr/>
          </p:nvSpPr>
          <p:spPr>
            <a:xfrm>
              <a:off x="6933663" y="4610825"/>
              <a:ext cx="115950" cy="113450"/>
            </a:xfrm>
            <a:custGeom>
              <a:avLst/>
              <a:gdLst/>
              <a:ahLst/>
              <a:cxnLst/>
              <a:rect l="l" t="t" r="r" b="b"/>
              <a:pathLst>
                <a:path w="4638" h="4538" extrusionOk="0">
                  <a:moveTo>
                    <a:pt x="902" y="1"/>
                  </a:moveTo>
                  <a:cubicBezTo>
                    <a:pt x="635" y="1"/>
                    <a:pt x="368" y="67"/>
                    <a:pt x="134" y="168"/>
                  </a:cubicBezTo>
                  <a:cubicBezTo>
                    <a:pt x="34" y="201"/>
                    <a:pt x="1" y="234"/>
                    <a:pt x="1" y="301"/>
                  </a:cubicBezTo>
                  <a:lnTo>
                    <a:pt x="1" y="4371"/>
                  </a:lnTo>
                  <a:cubicBezTo>
                    <a:pt x="1" y="4437"/>
                    <a:pt x="68" y="4504"/>
                    <a:pt x="134" y="4537"/>
                  </a:cubicBezTo>
                  <a:lnTo>
                    <a:pt x="3437" y="4537"/>
                  </a:lnTo>
                  <a:cubicBezTo>
                    <a:pt x="4104" y="4537"/>
                    <a:pt x="4638" y="3937"/>
                    <a:pt x="4638" y="3236"/>
                  </a:cubicBezTo>
                  <a:cubicBezTo>
                    <a:pt x="4638" y="2536"/>
                    <a:pt x="4104" y="1969"/>
                    <a:pt x="3437" y="1969"/>
                  </a:cubicBezTo>
                  <a:cubicBezTo>
                    <a:pt x="3270" y="1969"/>
                    <a:pt x="3137" y="2002"/>
                    <a:pt x="2970" y="2069"/>
                  </a:cubicBezTo>
                  <a:cubicBezTo>
                    <a:pt x="2903" y="901"/>
                    <a:pt x="200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4"/>
            <p:cNvSpPr/>
            <p:nvPr/>
          </p:nvSpPr>
          <p:spPr>
            <a:xfrm>
              <a:off x="6853613" y="4649200"/>
              <a:ext cx="8375" cy="74225"/>
            </a:xfrm>
            <a:custGeom>
              <a:avLst/>
              <a:gdLst/>
              <a:ahLst/>
              <a:cxnLst/>
              <a:rect l="l" t="t" r="r" b="b"/>
              <a:pathLst>
                <a:path w="335" h="2969" extrusionOk="0">
                  <a:moveTo>
                    <a:pt x="167" y="0"/>
                  </a:moveTo>
                  <a:cubicBezTo>
                    <a:pt x="134" y="0"/>
                    <a:pt x="101" y="34"/>
                    <a:pt x="101" y="67"/>
                  </a:cubicBezTo>
                  <a:lnTo>
                    <a:pt x="1" y="1801"/>
                  </a:lnTo>
                  <a:lnTo>
                    <a:pt x="101" y="2902"/>
                  </a:lnTo>
                  <a:cubicBezTo>
                    <a:pt x="101" y="2936"/>
                    <a:pt x="134" y="2969"/>
                    <a:pt x="167" y="2969"/>
                  </a:cubicBezTo>
                  <a:cubicBezTo>
                    <a:pt x="201" y="2969"/>
                    <a:pt x="234" y="2936"/>
                    <a:pt x="234" y="2902"/>
                  </a:cubicBezTo>
                  <a:lnTo>
                    <a:pt x="334" y="1801"/>
                  </a:lnTo>
                  <a:lnTo>
                    <a:pt x="234" y="67"/>
                  </a:lnTo>
                  <a:cubicBezTo>
                    <a:pt x="234" y="34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4"/>
            <p:cNvSpPr/>
            <p:nvPr/>
          </p:nvSpPr>
          <p:spPr>
            <a:xfrm>
              <a:off x="6844438" y="4665875"/>
              <a:ext cx="7525" cy="57550"/>
            </a:xfrm>
            <a:custGeom>
              <a:avLst/>
              <a:gdLst/>
              <a:ahLst/>
              <a:cxnLst/>
              <a:rect l="l" t="t" r="r" b="b"/>
              <a:pathLst>
                <a:path w="301" h="2302" extrusionOk="0">
                  <a:moveTo>
                    <a:pt x="134" y="0"/>
                  </a:moveTo>
                  <a:cubicBezTo>
                    <a:pt x="101" y="0"/>
                    <a:pt x="67" y="34"/>
                    <a:pt x="67" y="67"/>
                  </a:cubicBezTo>
                  <a:lnTo>
                    <a:pt x="1" y="1134"/>
                  </a:lnTo>
                  <a:lnTo>
                    <a:pt x="67" y="2235"/>
                  </a:lnTo>
                  <a:cubicBezTo>
                    <a:pt x="67" y="2269"/>
                    <a:pt x="101" y="2302"/>
                    <a:pt x="134" y="2302"/>
                  </a:cubicBezTo>
                  <a:cubicBezTo>
                    <a:pt x="168" y="2302"/>
                    <a:pt x="201" y="2269"/>
                    <a:pt x="201" y="2235"/>
                  </a:cubicBezTo>
                  <a:lnTo>
                    <a:pt x="301" y="1134"/>
                  </a:lnTo>
                  <a:lnTo>
                    <a:pt x="201" y="67"/>
                  </a:lnTo>
                  <a:cubicBezTo>
                    <a:pt x="201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4"/>
            <p:cNvSpPr/>
            <p:nvPr/>
          </p:nvSpPr>
          <p:spPr>
            <a:xfrm>
              <a:off x="6863613" y="4639175"/>
              <a:ext cx="8375" cy="84250"/>
            </a:xfrm>
            <a:custGeom>
              <a:avLst/>
              <a:gdLst/>
              <a:ahLst/>
              <a:cxnLst/>
              <a:rect l="l" t="t" r="r" b="b"/>
              <a:pathLst>
                <a:path w="335" h="3370" extrusionOk="0">
                  <a:moveTo>
                    <a:pt x="168" y="1"/>
                  </a:moveTo>
                  <a:cubicBezTo>
                    <a:pt x="101" y="1"/>
                    <a:pt x="68" y="34"/>
                    <a:pt x="68" y="68"/>
                  </a:cubicBezTo>
                  <a:lnTo>
                    <a:pt x="1" y="2202"/>
                  </a:lnTo>
                  <a:lnTo>
                    <a:pt x="68" y="3303"/>
                  </a:lnTo>
                  <a:cubicBezTo>
                    <a:pt x="68" y="3337"/>
                    <a:pt x="101" y="3370"/>
                    <a:pt x="168" y="3370"/>
                  </a:cubicBezTo>
                  <a:cubicBezTo>
                    <a:pt x="201" y="3370"/>
                    <a:pt x="234" y="3337"/>
                    <a:pt x="234" y="3303"/>
                  </a:cubicBezTo>
                  <a:lnTo>
                    <a:pt x="335" y="2202"/>
                  </a:lnTo>
                  <a:lnTo>
                    <a:pt x="234" y="68"/>
                  </a:lnTo>
                  <a:cubicBezTo>
                    <a:pt x="234" y="34"/>
                    <a:pt x="20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4"/>
            <p:cNvSpPr/>
            <p:nvPr/>
          </p:nvSpPr>
          <p:spPr>
            <a:xfrm>
              <a:off x="6816088" y="4669200"/>
              <a:ext cx="6700" cy="48400"/>
            </a:xfrm>
            <a:custGeom>
              <a:avLst/>
              <a:gdLst/>
              <a:ahLst/>
              <a:cxnLst/>
              <a:rect l="l" t="t" r="r" b="b"/>
              <a:pathLst>
                <a:path w="268" h="1936" extrusionOk="0">
                  <a:moveTo>
                    <a:pt x="134" y="1"/>
                  </a:moveTo>
                  <a:cubicBezTo>
                    <a:pt x="101" y="1"/>
                    <a:pt x="101" y="34"/>
                    <a:pt x="67" y="67"/>
                  </a:cubicBezTo>
                  <a:lnTo>
                    <a:pt x="1" y="1001"/>
                  </a:lnTo>
                  <a:lnTo>
                    <a:pt x="67" y="1902"/>
                  </a:lnTo>
                  <a:cubicBezTo>
                    <a:pt x="101" y="1935"/>
                    <a:pt x="101" y="1935"/>
                    <a:pt x="134" y="1935"/>
                  </a:cubicBezTo>
                  <a:cubicBezTo>
                    <a:pt x="134" y="1935"/>
                    <a:pt x="167" y="1935"/>
                    <a:pt x="167" y="1902"/>
                  </a:cubicBezTo>
                  <a:lnTo>
                    <a:pt x="267" y="1001"/>
                  </a:lnTo>
                  <a:lnTo>
                    <a:pt x="167" y="67"/>
                  </a:lnTo>
                  <a:cubicBezTo>
                    <a:pt x="167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4"/>
            <p:cNvSpPr/>
            <p:nvPr/>
          </p:nvSpPr>
          <p:spPr>
            <a:xfrm>
              <a:off x="6825263" y="4665025"/>
              <a:ext cx="7525" cy="56750"/>
            </a:xfrm>
            <a:custGeom>
              <a:avLst/>
              <a:gdLst/>
              <a:ahLst/>
              <a:cxnLst/>
              <a:rect l="l" t="t" r="r" b="b"/>
              <a:pathLst>
                <a:path w="301" h="2270" extrusionOk="0">
                  <a:moveTo>
                    <a:pt x="134" y="1"/>
                  </a:moveTo>
                  <a:cubicBezTo>
                    <a:pt x="101" y="1"/>
                    <a:pt x="101" y="34"/>
                    <a:pt x="101" y="68"/>
                  </a:cubicBezTo>
                  <a:lnTo>
                    <a:pt x="1" y="1168"/>
                  </a:lnTo>
                  <a:lnTo>
                    <a:pt x="101" y="2236"/>
                  </a:lnTo>
                  <a:cubicBezTo>
                    <a:pt x="101" y="2236"/>
                    <a:pt x="101" y="2269"/>
                    <a:pt x="134" y="2269"/>
                  </a:cubicBezTo>
                  <a:cubicBezTo>
                    <a:pt x="167" y="2269"/>
                    <a:pt x="201" y="2269"/>
                    <a:pt x="201" y="2236"/>
                  </a:cubicBezTo>
                  <a:lnTo>
                    <a:pt x="301" y="1168"/>
                  </a:lnTo>
                  <a:lnTo>
                    <a:pt x="201" y="68"/>
                  </a:lnTo>
                  <a:cubicBezTo>
                    <a:pt x="167" y="34"/>
                    <a:pt x="16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4"/>
            <p:cNvSpPr/>
            <p:nvPr/>
          </p:nvSpPr>
          <p:spPr>
            <a:xfrm>
              <a:off x="6883638" y="4632525"/>
              <a:ext cx="8350" cy="90900"/>
            </a:xfrm>
            <a:custGeom>
              <a:avLst/>
              <a:gdLst/>
              <a:ahLst/>
              <a:cxnLst/>
              <a:rect l="l" t="t" r="r" b="b"/>
              <a:pathLst>
                <a:path w="334" h="3636" extrusionOk="0">
                  <a:moveTo>
                    <a:pt x="167" y="0"/>
                  </a:moveTo>
                  <a:cubicBezTo>
                    <a:pt x="101" y="0"/>
                    <a:pt x="67" y="33"/>
                    <a:pt x="67" y="100"/>
                  </a:cubicBezTo>
                  <a:lnTo>
                    <a:pt x="1" y="2468"/>
                  </a:lnTo>
                  <a:lnTo>
                    <a:pt x="67" y="3536"/>
                  </a:lnTo>
                  <a:cubicBezTo>
                    <a:pt x="67" y="3603"/>
                    <a:pt x="101" y="3636"/>
                    <a:pt x="167" y="3636"/>
                  </a:cubicBezTo>
                  <a:cubicBezTo>
                    <a:pt x="201" y="3636"/>
                    <a:pt x="234" y="3603"/>
                    <a:pt x="234" y="3536"/>
                  </a:cubicBezTo>
                  <a:lnTo>
                    <a:pt x="334" y="2468"/>
                  </a:lnTo>
                  <a:lnTo>
                    <a:pt x="234" y="100"/>
                  </a:lnTo>
                  <a:cubicBezTo>
                    <a:pt x="234" y="33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4"/>
            <p:cNvSpPr/>
            <p:nvPr/>
          </p:nvSpPr>
          <p:spPr>
            <a:xfrm>
              <a:off x="6834438" y="4664200"/>
              <a:ext cx="7525" cy="59225"/>
            </a:xfrm>
            <a:custGeom>
              <a:avLst/>
              <a:gdLst/>
              <a:ahLst/>
              <a:cxnLst/>
              <a:rect l="l" t="t" r="r" b="b"/>
              <a:pathLst>
                <a:path w="301" h="2369" extrusionOk="0">
                  <a:moveTo>
                    <a:pt x="167" y="1"/>
                  </a:moveTo>
                  <a:cubicBezTo>
                    <a:pt x="134" y="1"/>
                    <a:pt x="101" y="34"/>
                    <a:pt x="101" y="67"/>
                  </a:cubicBezTo>
                  <a:lnTo>
                    <a:pt x="0" y="1201"/>
                  </a:lnTo>
                  <a:lnTo>
                    <a:pt x="101" y="2302"/>
                  </a:lnTo>
                  <a:cubicBezTo>
                    <a:pt x="101" y="2336"/>
                    <a:pt x="134" y="2369"/>
                    <a:pt x="167" y="2369"/>
                  </a:cubicBezTo>
                  <a:cubicBezTo>
                    <a:pt x="201" y="2369"/>
                    <a:pt x="201" y="2336"/>
                    <a:pt x="201" y="2302"/>
                  </a:cubicBezTo>
                  <a:lnTo>
                    <a:pt x="301" y="1201"/>
                  </a:lnTo>
                  <a:lnTo>
                    <a:pt x="201" y="67"/>
                  </a:lnTo>
                  <a:cubicBezTo>
                    <a:pt x="201" y="34"/>
                    <a:pt x="16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4"/>
            <p:cNvSpPr/>
            <p:nvPr/>
          </p:nvSpPr>
          <p:spPr>
            <a:xfrm>
              <a:off x="6873638" y="4634175"/>
              <a:ext cx="7525" cy="89250"/>
            </a:xfrm>
            <a:custGeom>
              <a:avLst/>
              <a:gdLst/>
              <a:ahLst/>
              <a:cxnLst/>
              <a:rect l="l" t="t" r="r" b="b"/>
              <a:pathLst>
                <a:path w="301" h="3570" extrusionOk="0">
                  <a:moveTo>
                    <a:pt x="134" y="1"/>
                  </a:moveTo>
                  <a:cubicBezTo>
                    <a:pt x="100" y="1"/>
                    <a:pt x="67" y="34"/>
                    <a:pt x="67" y="101"/>
                  </a:cubicBezTo>
                  <a:lnTo>
                    <a:pt x="0" y="2402"/>
                  </a:lnTo>
                  <a:lnTo>
                    <a:pt x="67" y="3470"/>
                  </a:lnTo>
                  <a:cubicBezTo>
                    <a:pt x="67" y="3537"/>
                    <a:pt x="100" y="3570"/>
                    <a:pt x="134" y="3570"/>
                  </a:cubicBezTo>
                  <a:cubicBezTo>
                    <a:pt x="200" y="3570"/>
                    <a:pt x="234" y="3537"/>
                    <a:pt x="234" y="3470"/>
                  </a:cubicBezTo>
                  <a:lnTo>
                    <a:pt x="300" y="2402"/>
                  </a:lnTo>
                  <a:lnTo>
                    <a:pt x="234" y="101"/>
                  </a:lnTo>
                  <a:cubicBezTo>
                    <a:pt x="234" y="34"/>
                    <a:pt x="20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6893638" y="4633350"/>
              <a:ext cx="8375" cy="90075"/>
            </a:xfrm>
            <a:custGeom>
              <a:avLst/>
              <a:gdLst/>
              <a:ahLst/>
              <a:cxnLst/>
              <a:rect l="l" t="t" r="r" b="b"/>
              <a:pathLst>
                <a:path w="335" h="3603" extrusionOk="0">
                  <a:moveTo>
                    <a:pt x="134" y="0"/>
                  </a:moveTo>
                  <a:cubicBezTo>
                    <a:pt x="101" y="0"/>
                    <a:pt x="34" y="67"/>
                    <a:pt x="34" y="134"/>
                  </a:cubicBezTo>
                  <a:lnTo>
                    <a:pt x="1" y="2435"/>
                  </a:lnTo>
                  <a:lnTo>
                    <a:pt x="34" y="3503"/>
                  </a:lnTo>
                  <a:cubicBezTo>
                    <a:pt x="34" y="3570"/>
                    <a:pt x="101" y="3603"/>
                    <a:pt x="134" y="3603"/>
                  </a:cubicBezTo>
                  <a:cubicBezTo>
                    <a:pt x="201" y="3603"/>
                    <a:pt x="268" y="3570"/>
                    <a:pt x="268" y="3503"/>
                  </a:cubicBezTo>
                  <a:lnTo>
                    <a:pt x="334" y="2435"/>
                  </a:lnTo>
                  <a:lnTo>
                    <a:pt x="268" y="134"/>
                  </a:ln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6807763" y="4678375"/>
              <a:ext cx="5850" cy="30875"/>
            </a:xfrm>
            <a:custGeom>
              <a:avLst/>
              <a:gdLst/>
              <a:ahLst/>
              <a:cxnLst/>
              <a:rect l="l" t="t" r="r" b="b"/>
              <a:pathLst>
                <a:path w="234" h="1235" extrusionOk="0">
                  <a:moveTo>
                    <a:pt x="100" y="1"/>
                  </a:moveTo>
                  <a:cubicBezTo>
                    <a:pt x="67" y="1"/>
                    <a:pt x="67" y="34"/>
                    <a:pt x="67" y="34"/>
                  </a:cubicBezTo>
                  <a:lnTo>
                    <a:pt x="0" y="634"/>
                  </a:lnTo>
                  <a:lnTo>
                    <a:pt x="67" y="1202"/>
                  </a:lnTo>
                  <a:cubicBezTo>
                    <a:pt x="67" y="1235"/>
                    <a:pt x="100" y="1235"/>
                    <a:pt x="100" y="1235"/>
                  </a:cubicBezTo>
                  <a:cubicBezTo>
                    <a:pt x="133" y="1235"/>
                    <a:pt x="133" y="1235"/>
                    <a:pt x="133" y="1202"/>
                  </a:cubicBezTo>
                  <a:lnTo>
                    <a:pt x="234" y="634"/>
                  </a:lnTo>
                  <a:lnTo>
                    <a:pt x="133" y="34"/>
                  </a:lnTo>
                  <a:cubicBezTo>
                    <a:pt x="133" y="34"/>
                    <a:pt x="133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6913663" y="4625000"/>
              <a:ext cx="8350" cy="99275"/>
            </a:xfrm>
            <a:custGeom>
              <a:avLst/>
              <a:gdLst/>
              <a:ahLst/>
              <a:cxnLst/>
              <a:rect l="l" t="t" r="r" b="b"/>
              <a:pathLst>
                <a:path w="334" h="3971" extrusionOk="0">
                  <a:moveTo>
                    <a:pt x="167" y="1"/>
                  </a:moveTo>
                  <a:cubicBezTo>
                    <a:pt x="100" y="1"/>
                    <a:pt x="34" y="34"/>
                    <a:pt x="34" y="101"/>
                  </a:cubicBezTo>
                  <a:lnTo>
                    <a:pt x="0" y="2769"/>
                  </a:lnTo>
                  <a:lnTo>
                    <a:pt x="34" y="3837"/>
                  </a:lnTo>
                  <a:cubicBezTo>
                    <a:pt x="34" y="3904"/>
                    <a:pt x="100" y="3970"/>
                    <a:pt x="167" y="3970"/>
                  </a:cubicBezTo>
                  <a:cubicBezTo>
                    <a:pt x="234" y="3970"/>
                    <a:pt x="301" y="3904"/>
                    <a:pt x="301" y="3837"/>
                  </a:cubicBezTo>
                  <a:lnTo>
                    <a:pt x="334" y="2769"/>
                  </a:lnTo>
                  <a:lnTo>
                    <a:pt x="301" y="101"/>
                  </a:lnTo>
                  <a:cubicBezTo>
                    <a:pt x="301" y="34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6922838" y="4618325"/>
              <a:ext cx="10025" cy="105100"/>
            </a:xfrm>
            <a:custGeom>
              <a:avLst/>
              <a:gdLst/>
              <a:ahLst/>
              <a:cxnLst/>
              <a:rect l="l" t="t" r="r" b="b"/>
              <a:pathLst>
                <a:path w="401" h="4204" extrusionOk="0">
                  <a:moveTo>
                    <a:pt x="200" y="1"/>
                  </a:moveTo>
                  <a:cubicBezTo>
                    <a:pt x="134" y="1"/>
                    <a:pt x="67" y="68"/>
                    <a:pt x="67" y="134"/>
                  </a:cubicBezTo>
                  <a:lnTo>
                    <a:pt x="0" y="3036"/>
                  </a:lnTo>
                  <a:lnTo>
                    <a:pt x="67" y="4071"/>
                  </a:lnTo>
                  <a:cubicBezTo>
                    <a:pt x="67" y="4137"/>
                    <a:pt x="134" y="4204"/>
                    <a:pt x="200" y="4204"/>
                  </a:cubicBezTo>
                  <a:cubicBezTo>
                    <a:pt x="267" y="4204"/>
                    <a:pt x="334" y="4137"/>
                    <a:pt x="334" y="4071"/>
                  </a:cubicBezTo>
                  <a:lnTo>
                    <a:pt x="401" y="3036"/>
                  </a:lnTo>
                  <a:lnTo>
                    <a:pt x="334" y="134"/>
                  </a:lnTo>
                  <a:cubicBezTo>
                    <a:pt x="334" y="68"/>
                    <a:pt x="267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6903663" y="4635850"/>
              <a:ext cx="8350" cy="87575"/>
            </a:xfrm>
            <a:custGeom>
              <a:avLst/>
              <a:gdLst/>
              <a:ahLst/>
              <a:cxnLst/>
              <a:rect l="l" t="t" r="r" b="b"/>
              <a:pathLst>
                <a:path w="334" h="3503" extrusionOk="0">
                  <a:moveTo>
                    <a:pt x="167" y="0"/>
                  </a:moveTo>
                  <a:cubicBezTo>
                    <a:pt x="100" y="0"/>
                    <a:pt x="33" y="34"/>
                    <a:pt x="33" y="101"/>
                  </a:cubicBezTo>
                  <a:lnTo>
                    <a:pt x="0" y="2335"/>
                  </a:lnTo>
                  <a:lnTo>
                    <a:pt x="33" y="3403"/>
                  </a:lnTo>
                  <a:cubicBezTo>
                    <a:pt x="33" y="3470"/>
                    <a:pt x="100" y="3503"/>
                    <a:pt x="167" y="3503"/>
                  </a:cubicBezTo>
                  <a:cubicBezTo>
                    <a:pt x="234" y="3503"/>
                    <a:pt x="267" y="3470"/>
                    <a:pt x="267" y="3403"/>
                  </a:cubicBezTo>
                  <a:lnTo>
                    <a:pt x="334" y="2335"/>
                  </a:lnTo>
                  <a:lnTo>
                    <a:pt x="267" y="101"/>
                  </a:lnTo>
                  <a:cubicBezTo>
                    <a:pt x="267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5269988" y="3347425"/>
              <a:ext cx="35875" cy="62575"/>
            </a:xfrm>
            <a:custGeom>
              <a:avLst/>
              <a:gdLst/>
              <a:ahLst/>
              <a:cxnLst/>
              <a:rect l="l" t="t" r="r" b="b"/>
              <a:pathLst>
                <a:path w="1435" h="2503" extrusionOk="0">
                  <a:moveTo>
                    <a:pt x="868" y="1"/>
                  </a:moveTo>
                  <a:lnTo>
                    <a:pt x="0" y="1535"/>
                  </a:lnTo>
                  <a:lnTo>
                    <a:pt x="568" y="2502"/>
                  </a:lnTo>
                  <a:lnTo>
                    <a:pt x="1135" y="2502"/>
                  </a:lnTo>
                  <a:lnTo>
                    <a:pt x="601" y="1535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5247463" y="3359100"/>
              <a:ext cx="24225" cy="32550"/>
            </a:xfrm>
            <a:custGeom>
              <a:avLst/>
              <a:gdLst/>
              <a:ahLst/>
              <a:cxnLst/>
              <a:rect l="l" t="t" r="r" b="b"/>
              <a:pathLst>
                <a:path w="969" h="1302" extrusionOk="0">
                  <a:moveTo>
                    <a:pt x="101" y="1"/>
                  </a:moveTo>
                  <a:lnTo>
                    <a:pt x="434" y="568"/>
                  </a:lnTo>
                  <a:lnTo>
                    <a:pt x="1" y="1302"/>
                  </a:lnTo>
                  <a:lnTo>
                    <a:pt x="535" y="1302"/>
                  </a:lnTo>
                  <a:lnTo>
                    <a:pt x="968" y="5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5701138" y="2681950"/>
              <a:ext cx="35875" cy="63400"/>
            </a:xfrm>
            <a:custGeom>
              <a:avLst/>
              <a:gdLst/>
              <a:ahLst/>
              <a:cxnLst/>
              <a:rect l="l" t="t" r="r" b="b"/>
              <a:pathLst>
                <a:path w="1435" h="2536" extrusionOk="0">
                  <a:moveTo>
                    <a:pt x="867" y="1"/>
                  </a:moveTo>
                  <a:lnTo>
                    <a:pt x="0" y="1535"/>
                  </a:lnTo>
                  <a:lnTo>
                    <a:pt x="534" y="2536"/>
                  </a:lnTo>
                  <a:lnTo>
                    <a:pt x="1134" y="2536"/>
                  </a:lnTo>
                  <a:lnTo>
                    <a:pt x="567" y="1535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5678613" y="2693625"/>
              <a:ext cx="24200" cy="32550"/>
            </a:xfrm>
            <a:custGeom>
              <a:avLst/>
              <a:gdLst/>
              <a:ahLst/>
              <a:cxnLst/>
              <a:rect l="l" t="t" r="r" b="b"/>
              <a:pathLst>
                <a:path w="968" h="1302" extrusionOk="0">
                  <a:moveTo>
                    <a:pt x="101" y="1"/>
                  </a:moveTo>
                  <a:lnTo>
                    <a:pt x="434" y="568"/>
                  </a:lnTo>
                  <a:lnTo>
                    <a:pt x="0" y="1301"/>
                  </a:lnTo>
                  <a:lnTo>
                    <a:pt x="534" y="1301"/>
                  </a:lnTo>
                  <a:lnTo>
                    <a:pt x="968" y="568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4968938" y="3652650"/>
              <a:ext cx="35875" cy="62550"/>
            </a:xfrm>
            <a:custGeom>
              <a:avLst/>
              <a:gdLst/>
              <a:ahLst/>
              <a:cxnLst/>
              <a:rect l="l" t="t" r="r" b="b"/>
              <a:pathLst>
                <a:path w="1435" h="2502" extrusionOk="0">
                  <a:moveTo>
                    <a:pt x="868" y="0"/>
                  </a:moveTo>
                  <a:lnTo>
                    <a:pt x="1" y="1535"/>
                  </a:lnTo>
                  <a:lnTo>
                    <a:pt x="568" y="2502"/>
                  </a:lnTo>
                  <a:lnTo>
                    <a:pt x="1135" y="2502"/>
                  </a:lnTo>
                  <a:lnTo>
                    <a:pt x="601" y="15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4946413" y="3664325"/>
              <a:ext cx="24225" cy="31700"/>
            </a:xfrm>
            <a:custGeom>
              <a:avLst/>
              <a:gdLst/>
              <a:ahLst/>
              <a:cxnLst/>
              <a:rect l="l" t="t" r="r" b="b"/>
              <a:pathLst>
                <a:path w="969" h="1268" extrusionOk="0">
                  <a:moveTo>
                    <a:pt x="101" y="0"/>
                  </a:moveTo>
                  <a:lnTo>
                    <a:pt x="435" y="567"/>
                  </a:lnTo>
                  <a:lnTo>
                    <a:pt x="1" y="1268"/>
                  </a:lnTo>
                  <a:lnTo>
                    <a:pt x="568" y="1268"/>
                  </a:lnTo>
                  <a:lnTo>
                    <a:pt x="968" y="5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7824313" y="3496700"/>
              <a:ext cx="23375" cy="40875"/>
            </a:xfrm>
            <a:custGeom>
              <a:avLst/>
              <a:gdLst/>
              <a:ahLst/>
              <a:cxnLst/>
              <a:rect l="l" t="t" r="r" b="b"/>
              <a:pathLst>
                <a:path w="935" h="1635" extrusionOk="0">
                  <a:moveTo>
                    <a:pt x="567" y="1"/>
                  </a:moveTo>
                  <a:lnTo>
                    <a:pt x="0" y="1001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367" y="1001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7809288" y="3504200"/>
              <a:ext cx="15875" cy="20875"/>
            </a:xfrm>
            <a:custGeom>
              <a:avLst/>
              <a:gdLst/>
              <a:ahLst/>
              <a:cxnLst/>
              <a:rect l="l" t="t" r="r" b="b"/>
              <a:pathLst>
                <a:path w="635" h="835" extrusionOk="0">
                  <a:moveTo>
                    <a:pt x="101" y="1"/>
                  </a:moveTo>
                  <a:lnTo>
                    <a:pt x="301" y="368"/>
                  </a:lnTo>
                  <a:lnTo>
                    <a:pt x="1" y="835"/>
                  </a:lnTo>
                  <a:lnTo>
                    <a:pt x="368" y="835"/>
                  </a:lnTo>
                  <a:lnTo>
                    <a:pt x="635" y="36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7052088" y="4334800"/>
              <a:ext cx="23375" cy="40875"/>
            </a:xfrm>
            <a:custGeom>
              <a:avLst/>
              <a:gdLst/>
              <a:ahLst/>
              <a:cxnLst/>
              <a:rect l="l" t="t" r="r" b="b"/>
              <a:pathLst>
                <a:path w="935" h="1635" extrusionOk="0">
                  <a:moveTo>
                    <a:pt x="568" y="1"/>
                  </a:moveTo>
                  <a:lnTo>
                    <a:pt x="1" y="1001"/>
                  </a:lnTo>
                  <a:lnTo>
                    <a:pt x="368" y="1635"/>
                  </a:lnTo>
                  <a:lnTo>
                    <a:pt x="735" y="1635"/>
                  </a:lnTo>
                  <a:lnTo>
                    <a:pt x="401" y="10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7037913" y="4342300"/>
              <a:ext cx="15875" cy="20875"/>
            </a:xfrm>
            <a:custGeom>
              <a:avLst/>
              <a:gdLst/>
              <a:ahLst/>
              <a:cxnLst/>
              <a:rect l="l" t="t" r="r" b="b"/>
              <a:pathLst>
                <a:path w="635" h="835" extrusionOk="0">
                  <a:moveTo>
                    <a:pt x="67" y="1"/>
                  </a:moveTo>
                  <a:lnTo>
                    <a:pt x="267" y="368"/>
                  </a:lnTo>
                  <a:lnTo>
                    <a:pt x="1" y="835"/>
                  </a:lnTo>
                  <a:lnTo>
                    <a:pt x="334" y="835"/>
                  </a:lnTo>
                  <a:lnTo>
                    <a:pt x="634" y="36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>
              <a:off x="7052088" y="4104625"/>
              <a:ext cx="23375" cy="40900"/>
            </a:xfrm>
            <a:custGeom>
              <a:avLst/>
              <a:gdLst/>
              <a:ahLst/>
              <a:cxnLst/>
              <a:rect l="l" t="t" r="r" b="b"/>
              <a:pathLst>
                <a:path w="935" h="1636" extrusionOk="0">
                  <a:moveTo>
                    <a:pt x="568" y="1"/>
                  </a:moveTo>
                  <a:lnTo>
                    <a:pt x="1" y="1002"/>
                  </a:lnTo>
                  <a:lnTo>
                    <a:pt x="368" y="1635"/>
                  </a:lnTo>
                  <a:lnTo>
                    <a:pt x="735" y="1635"/>
                  </a:lnTo>
                  <a:lnTo>
                    <a:pt x="401" y="10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7037913" y="4112150"/>
              <a:ext cx="15875" cy="20850"/>
            </a:xfrm>
            <a:custGeom>
              <a:avLst/>
              <a:gdLst/>
              <a:ahLst/>
              <a:cxnLst/>
              <a:rect l="l" t="t" r="r" b="b"/>
              <a:pathLst>
                <a:path w="635" h="834" extrusionOk="0">
                  <a:moveTo>
                    <a:pt x="67" y="0"/>
                  </a:moveTo>
                  <a:lnTo>
                    <a:pt x="267" y="367"/>
                  </a:lnTo>
                  <a:lnTo>
                    <a:pt x="1" y="834"/>
                  </a:lnTo>
                  <a:lnTo>
                    <a:pt x="334" y="834"/>
                  </a:lnTo>
                  <a:lnTo>
                    <a:pt x="634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6308238" y="3929500"/>
              <a:ext cx="23350" cy="40050"/>
            </a:xfrm>
            <a:custGeom>
              <a:avLst/>
              <a:gdLst/>
              <a:ahLst/>
              <a:cxnLst/>
              <a:rect l="l" t="t" r="r" b="b"/>
              <a:pathLst>
                <a:path w="934" h="1602" extrusionOk="0">
                  <a:moveTo>
                    <a:pt x="534" y="1"/>
                  </a:moveTo>
                  <a:lnTo>
                    <a:pt x="0" y="968"/>
                  </a:lnTo>
                  <a:lnTo>
                    <a:pt x="334" y="1602"/>
                  </a:lnTo>
                  <a:lnTo>
                    <a:pt x="734" y="1602"/>
                  </a:lnTo>
                  <a:lnTo>
                    <a:pt x="367" y="9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6293213" y="3937025"/>
              <a:ext cx="15875" cy="20850"/>
            </a:xfrm>
            <a:custGeom>
              <a:avLst/>
              <a:gdLst/>
              <a:ahLst/>
              <a:cxnLst/>
              <a:rect l="l" t="t" r="r" b="b"/>
              <a:pathLst>
                <a:path w="635" h="834" extrusionOk="0">
                  <a:moveTo>
                    <a:pt x="67" y="0"/>
                  </a:moveTo>
                  <a:lnTo>
                    <a:pt x="301" y="367"/>
                  </a:lnTo>
                  <a:lnTo>
                    <a:pt x="1" y="834"/>
                  </a:lnTo>
                  <a:lnTo>
                    <a:pt x="368" y="834"/>
                  </a:lnTo>
                  <a:lnTo>
                    <a:pt x="634" y="3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6416638" y="3226500"/>
              <a:ext cx="23375" cy="40900"/>
            </a:xfrm>
            <a:custGeom>
              <a:avLst/>
              <a:gdLst/>
              <a:ahLst/>
              <a:cxnLst/>
              <a:rect l="l" t="t" r="r" b="b"/>
              <a:pathLst>
                <a:path w="935" h="1636" extrusionOk="0">
                  <a:moveTo>
                    <a:pt x="568" y="1"/>
                  </a:moveTo>
                  <a:lnTo>
                    <a:pt x="1" y="1002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367" y="10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6402463" y="3234025"/>
              <a:ext cx="15875" cy="20850"/>
            </a:xfrm>
            <a:custGeom>
              <a:avLst/>
              <a:gdLst/>
              <a:ahLst/>
              <a:cxnLst/>
              <a:rect l="l" t="t" r="r" b="b"/>
              <a:pathLst>
                <a:path w="635" h="834" extrusionOk="0">
                  <a:moveTo>
                    <a:pt x="67" y="0"/>
                  </a:moveTo>
                  <a:lnTo>
                    <a:pt x="267" y="367"/>
                  </a:lnTo>
                  <a:lnTo>
                    <a:pt x="0" y="834"/>
                  </a:lnTo>
                  <a:lnTo>
                    <a:pt x="334" y="834"/>
                  </a:lnTo>
                  <a:lnTo>
                    <a:pt x="634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5413413" y="4130500"/>
              <a:ext cx="22550" cy="40050"/>
            </a:xfrm>
            <a:custGeom>
              <a:avLst/>
              <a:gdLst/>
              <a:ahLst/>
              <a:cxnLst/>
              <a:rect l="l" t="t" r="r" b="b"/>
              <a:pathLst>
                <a:path w="902" h="1602" extrusionOk="0">
                  <a:moveTo>
                    <a:pt x="535" y="0"/>
                  </a:moveTo>
                  <a:lnTo>
                    <a:pt x="1" y="967"/>
                  </a:lnTo>
                  <a:lnTo>
                    <a:pt x="334" y="1601"/>
                  </a:lnTo>
                  <a:lnTo>
                    <a:pt x="735" y="1601"/>
                  </a:lnTo>
                  <a:lnTo>
                    <a:pt x="368" y="967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5398413" y="4137150"/>
              <a:ext cx="15875" cy="20875"/>
            </a:xfrm>
            <a:custGeom>
              <a:avLst/>
              <a:gdLst/>
              <a:ahLst/>
              <a:cxnLst/>
              <a:rect l="l" t="t" r="r" b="b"/>
              <a:pathLst>
                <a:path w="635" h="835" extrusionOk="0">
                  <a:moveTo>
                    <a:pt x="67" y="1"/>
                  </a:moveTo>
                  <a:lnTo>
                    <a:pt x="267" y="401"/>
                  </a:lnTo>
                  <a:lnTo>
                    <a:pt x="0" y="835"/>
                  </a:lnTo>
                  <a:lnTo>
                    <a:pt x="367" y="835"/>
                  </a:lnTo>
                  <a:lnTo>
                    <a:pt x="634" y="40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4961438" y="3201500"/>
              <a:ext cx="23375" cy="40875"/>
            </a:xfrm>
            <a:custGeom>
              <a:avLst/>
              <a:gdLst/>
              <a:ahLst/>
              <a:cxnLst/>
              <a:rect l="l" t="t" r="r" b="b"/>
              <a:pathLst>
                <a:path w="935" h="1635" extrusionOk="0">
                  <a:moveTo>
                    <a:pt x="567" y="0"/>
                  </a:moveTo>
                  <a:lnTo>
                    <a:pt x="0" y="1001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367" y="100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4946413" y="3209000"/>
              <a:ext cx="15875" cy="20875"/>
            </a:xfrm>
            <a:custGeom>
              <a:avLst/>
              <a:gdLst/>
              <a:ahLst/>
              <a:cxnLst/>
              <a:rect l="l" t="t" r="r" b="b"/>
              <a:pathLst>
                <a:path w="635" h="835" extrusionOk="0">
                  <a:moveTo>
                    <a:pt x="101" y="0"/>
                  </a:moveTo>
                  <a:lnTo>
                    <a:pt x="301" y="367"/>
                  </a:lnTo>
                  <a:lnTo>
                    <a:pt x="1" y="834"/>
                  </a:lnTo>
                  <a:lnTo>
                    <a:pt x="368" y="834"/>
                  </a:lnTo>
                  <a:lnTo>
                    <a:pt x="635" y="36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5379238" y="2566025"/>
              <a:ext cx="23375" cy="40900"/>
            </a:xfrm>
            <a:custGeom>
              <a:avLst/>
              <a:gdLst/>
              <a:ahLst/>
              <a:cxnLst/>
              <a:rect l="l" t="t" r="r" b="b"/>
              <a:pathLst>
                <a:path w="935" h="1636" extrusionOk="0">
                  <a:moveTo>
                    <a:pt x="567" y="1"/>
                  </a:moveTo>
                  <a:lnTo>
                    <a:pt x="0" y="1002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401" y="100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5365063" y="2573550"/>
              <a:ext cx="15850" cy="20850"/>
            </a:xfrm>
            <a:custGeom>
              <a:avLst/>
              <a:gdLst/>
              <a:ahLst/>
              <a:cxnLst/>
              <a:rect l="l" t="t" r="r" b="b"/>
              <a:pathLst>
                <a:path w="634" h="834" extrusionOk="0">
                  <a:moveTo>
                    <a:pt x="67" y="0"/>
                  </a:moveTo>
                  <a:lnTo>
                    <a:pt x="267" y="367"/>
                  </a:lnTo>
                  <a:lnTo>
                    <a:pt x="0" y="834"/>
                  </a:lnTo>
                  <a:lnTo>
                    <a:pt x="367" y="834"/>
                  </a:lnTo>
                  <a:lnTo>
                    <a:pt x="634" y="3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5943813" y="2210775"/>
              <a:ext cx="23350" cy="40050"/>
            </a:xfrm>
            <a:custGeom>
              <a:avLst/>
              <a:gdLst/>
              <a:ahLst/>
              <a:cxnLst/>
              <a:rect l="l" t="t" r="r" b="b"/>
              <a:pathLst>
                <a:path w="934" h="1602" extrusionOk="0">
                  <a:moveTo>
                    <a:pt x="567" y="1"/>
                  </a:moveTo>
                  <a:lnTo>
                    <a:pt x="0" y="968"/>
                  </a:lnTo>
                  <a:lnTo>
                    <a:pt x="367" y="1602"/>
                  </a:lnTo>
                  <a:lnTo>
                    <a:pt x="734" y="1602"/>
                  </a:lnTo>
                  <a:lnTo>
                    <a:pt x="400" y="9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5929613" y="2218275"/>
              <a:ext cx="15875" cy="20875"/>
            </a:xfrm>
            <a:custGeom>
              <a:avLst/>
              <a:gdLst/>
              <a:ahLst/>
              <a:cxnLst/>
              <a:rect l="l" t="t" r="r" b="b"/>
              <a:pathLst>
                <a:path w="635" h="835" extrusionOk="0">
                  <a:moveTo>
                    <a:pt x="68" y="1"/>
                  </a:moveTo>
                  <a:lnTo>
                    <a:pt x="268" y="368"/>
                  </a:lnTo>
                  <a:lnTo>
                    <a:pt x="1" y="835"/>
                  </a:lnTo>
                  <a:lnTo>
                    <a:pt x="368" y="835"/>
                  </a:lnTo>
                  <a:lnTo>
                    <a:pt x="635" y="36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7590813" y="3422475"/>
              <a:ext cx="36700" cy="63400"/>
            </a:xfrm>
            <a:custGeom>
              <a:avLst/>
              <a:gdLst/>
              <a:ahLst/>
              <a:cxnLst/>
              <a:rect l="l" t="t" r="r" b="b"/>
              <a:pathLst>
                <a:path w="1468" h="2536" extrusionOk="0">
                  <a:moveTo>
                    <a:pt x="868" y="1"/>
                  </a:moveTo>
                  <a:lnTo>
                    <a:pt x="0" y="1535"/>
                  </a:lnTo>
                  <a:lnTo>
                    <a:pt x="567" y="2536"/>
                  </a:lnTo>
                  <a:lnTo>
                    <a:pt x="1135" y="2536"/>
                  </a:lnTo>
                  <a:lnTo>
                    <a:pt x="601" y="1535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7568288" y="3434150"/>
              <a:ext cx="25050" cy="32550"/>
            </a:xfrm>
            <a:custGeom>
              <a:avLst/>
              <a:gdLst/>
              <a:ahLst/>
              <a:cxnLst/>
              <a:rect l="l" t="t" r="r" b="b"/>
              <a:pathLst>
                <a:path w="1002" h="1302" extrusionOk="0">
                  <a:moveTo>
                    <a:pt x="101" y="1"/>
                  </a:moveTo>
                  <a:lnTo>
                    <a:pt x="434" y="568"/>
                  </a:lnTo>
                  <a:lnTo>
                    <a:pt x="1" y="1302"/>
                  </a:lnTo>
                  <a:lnTo>
                    <a:pt x="568" y="1302"/>
                  </a:lnTo>
                  <a:lnTo>
                    <a:pt x="1001" y="5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5986338" y="3762725"/>
              <a:ext cx="15025" cy="14200"/>
            </a:xfrm>
            <a:custGeom>
              <a:avLst/>
              <a:gdLst/>
              <a:ahLst/>
              <a:cxnLst/>
              <a:rect l="l" t="t" r="r" b="b"/>
              <a:pathLst>
                <a:path w="601" h="568" extrusionOk="0">
                  <a:moveTo>
                    <a:pt x="300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34"/>
                    <a:pt x="134" y="568"/>
                    <a:pt x="300" y="568"/>
                  </a:cubicBezTo>
                  <a:cubicBezTo>
                    <a:pt x="467" y="568"/>
                    <a:pt x="601" y="434"/>
                    <a:pt x="601" y="301"/>
                  </a:cubicBezTo>
                  <a:cubicBezTo>
                    <a:pt x="601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5986338" y="3741050"/>
              <a:ext cx="35875" cy="35875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0" y="0"/>
                  </a:moveTo>
                  <a:lnTo>
                    <a:pt x="0" y="434"/>
                  </a:lnTo>
                  <a:cubicBezTo>
                    <a:pt x="267" y="434"/>
                    <a:pt x="534" y="534"/>
                    <a:pt x="734" y="734"/>
                  </a:cubicBezTo>
                  <a:cubicBezTo>
                    <a:pt x="901" y="901"/>
                    <a:pt x="1034" y="1168"/>
                    <a:pt x="1034" y="1435"/>
                  </a:cubicBezTo>
                  <a:lnTo>
                    <a:pt x="1435" y="1435"/>
                  </a:lnTo>
                  <a:cubicBezTo>
                    <a:pt x="1435" y="667"/>
                    <a:pt x="80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5986338" y="3722700"/>
              <a:ext cx="54225" cy="54225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0" y="0"/>
                  </a:moveTo>
                  <a:lnTo>
                    <a:pt x="0" y="434"/>
                  </a:lnTo>
                  <a:cubicBezTo>
                    <a:pt x="968" y="434"/>
                    <a:pt x="1768" y="1201"/>
                    <a:pt x="1768" y="2169"/>
                  </a:cubicBezTo>
                  <a:lnTo>
                    <a:pt x="2168" y="2169"/>
                  </a:lnTo>
                  <a:cubicBezTo>
                    <a:pt x="2168" y="968"/>
                    <a:pt x="120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5124038" y="33766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567"/>
                    <a:pt x="301" y="567"/>
                  </a:cubicBezTo>
                  <a:cubicBezTo>
                    <a:pt x="468" y="567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5124038" y="3354925"/>
              <a:ext cx="35900" cy="35900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1" y="1"/>
                  </a:moveTo>
                  <a:lnTo>
                    <a:pt x="1" y="434"/>
                  </a:lnTo>
                  <a:cubicBezTo>
                    <a:pt x="268" y="434"/>
                    <a:pt x="535" y="535"/>
                    <a:pt x="735" y="735"/>
                  </a:cubicBezTo>
                  <a:cubicBezTo>
                    <a:pt x="935" y="935"/>
                    <a:pt x="1035" y="1168"/>
                    <a:pt x="1035" y="1435"/>
                  </a:cubicBezTo>
                  <a:lnTo>
                    <a:pt x="1435" y="1435"/>
                  </a:lnTo>
                  <a:cubicBezTo>
                    <a:pt x="1435" y="668"/>
                    <a:pt x="8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5124038" y="3336575"/>
              <a:ext cx="55075" cy="54250"/>
            </a:xfrm>
            <a:custGeom>
              <a:avLst/>
              <a:gdLst/>
              <a:ahLst/>
              <a:cxnLst/>
              <a:rect l="l" t="t" r="r" b="b"/>
              <a:pathLst>
                <a:path w="2203" h="2170" extrusionOk="0">
                  <a:moveTo>
                    <a:pt x="1" y="1"/>
                  </a:moveTo>
                  <a:lnTo>
                    <a:pt x="1" y="435"/>
                  </a:lnTo>
                  <a:cubicBezTo>
                    <a:pt x="1002" y="435"/>
                    <a:pt x="1769" y="1202"/>
                    <a:pt x="1769" y="2169"/>
                  </a:cubicBezTo>
                  <a:lnTo>
                    <a:pt x="2203" y="2169"/>
                  </a:lnTo>
                  <a:cubicBezTo>
                    <a:pt x="2203" y="968"/>
                    <a:pt x="12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4843838" y="3723525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601"/>
                    <a:pt x="301" y="601"/>
                  </a:cubicBezTo>
                  <a:cubicBezTo>
                    <a:pt x="468" y="601"/>
                    <a:pt x="601" y="468"/>
                    <a:pt x="601" y="301"/>
                  </a:cubicBezTo>
                  <a:cubicBezTo>
                    <a:pt x="601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4843838" y="3702675"/>
              <a:ext cx="35900" cy="3587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1" y="1"/>
                  </a:moveTo>
                  <a:lnTo>
                    <a:pt x="1" y="401"/>
                  </a:lnTo>
                  <a:cubicBezTo>
                    <a:pt x="268" y="401"/>
                    <a:pt x="535" y="501"/>
                    <a:pt x="735" y="701"/>
                  </a:cubicBezTo>
                  <a:cubicBezTo>
                    <a:pt x="935" y="901"/>
                    <a:pt x="1035" y="1135"/>
                    <a:pt x="1035" y="1435"/>
                  </a:cubicBezTo>
                  <a:lnTo>
                    <a:pt x="1435" y="1435"/>
                  </a:lnTo>
                  <a:cubicBezTo>
                    <a:pt x="1435" y="635"/>
                    <a:pt x="8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4843838" y="3683500"/>
              <a:ext cx="55075" cy="55050"/>
            </a:xfrm>
            <a:custGeom>
              <a:avLst/>
              <a:gdLst/>
              <a:ahLst/>
              <a:cxnLst/>
              <a:rect l="l" t="t" r="r" b="b"/>
              <a:pathLst>
                <a:path w="2203" h="2202" extrusionOk="0">
                  <a:moveTo>
                    <a:pt x="1" y="1"/>
                  </a:moveTo>
                  <a:lnTo>
                    <a:pt x="1" y="434"/>
                  </a:lnTo>
                  <a:cubicBezTo>
                    <a:pt x="1002" y="434"/>
                    <a:pt x="1769" y="1235"/>
                    <a:pt x="1769" y="2202"/>
                  </a:cubicBezTo>
                  <a:lnTo>
                    <a:pt x="2203" y="2202"/>
                  </a:lnTo>
                  <a:cubicBezTo>
                    <a:pt x="2203" y="1001"/>
                    <a:pt x="12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6215663" y="2907950"/>
              <a:ext cx="15025" cy="15025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67"/>
                    <a:pt x="134" y="601"/>
                    <a:pt x="301" y="601"/>
                  </a:cubicBezTo>
                  <a:cubicBezTo>
                    <a:pt x="467" y="601"/>
                    <a:pt x="601" y="467"/>
                    <a:pt x="601" y="301"/>
                  </a:cubicBezTo>
                  <a:cubicBezTo>
                    <a:pt x="601" y="134"/>
                    <a:pt x="467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6215663" y="2887100"/>
              <a:ext cx="35875" cy="35875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0" y="0"/>
                  </a:moveTo>
                  <a:lnTo>
                    <a:pt x="0" y="401"/>
                  </a:lnTo>
                  <a:cubicBezTo>
                    <a:pt x="267" y="401"/>
                    <a:pt x="534" y="501"/>
                    <a:pt x="734" y="701"/>
                  </a:cubicBezTo>
                  <a:cubicBezTo>
                    <a:pt x="934" y="901"/>
                    <a:pt x="1035" y="1168"/>
                    <a:pt x="1035" y="1435"/>
                  </a:cubicBezTo>
                  <a:lnTo>
                    <a:pt x="1435" y="1435"/>
                  </a:lnTo>
                  <a:cubicBezTo>
                    <a:pt x="1435" y="634"/>
                    <a:pt x="80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6215663" y="2868750"/>
              <a:ext cx="54225" cy="54225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0" y="1"/>
                  </a:moveTo>
                  <a:lnTo>
                    <a:pt x="0" y="401"/>
                  </a:lnTo>
                  <a:cubicBezTo>
                    <a:pt x="968" y="401"/>
                    <a:pt x="1768" y="1201"/>
                    <a:pt x="1768" y="2169"/>
                  </a:cubicBezTo>
                  <a:lnTo>
                    <a:pt x="2169" y="2169"/>
                  </a:lnTo>
                  <a:cubicBezTo>
                    <a:pt x="2169" y="968"/>
                    <a:pt x="120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6689338" y="2586050"/>
              <a:ext cx="96750" cy="96750"/>
            </a:xfrm>
            <a:custGeom>
              <a:avLst/>
              <a:gdLst/>
              <a:ahLst/>
              <a:cxnLst/>
              <a:rect l="l" t="t" r="r" b="b"/>
              <a:pathLst>
                <a:path w="3870" h="3870" extrusionOk="0">
                  <a:moveTo>
                    <a:pt x="1468" y="868"/>
                  </a:moveTo>
                  <a:cubicBezTo>
                    <a:pt x="1601" y="868"/>
                    <a:pt x="1735" y="1001"/>
                    <a:pt x="1735" y="1135"/>
                  </a:cubicBezTo>
                  <a:cubicBezTo>
                    <a:pt x="1735" y="1268"/>
                    <a:pt x="1601" y="1368"/>
                    <a:pt x="1468" y="1368"/>
                  </a:cubicBezTo>
                  <a:cubicBezTo>
                    <a:pt x="1335" y="1368"/>
                    <a:pt x="1235" y="1268"/>
                    <a:pt x="1235" y="1135"/>
                  </a:cubicBezTo>
                  <a:cubicBezTo>
                    <a:pt x="1235" y="1001"/>
                    <a:pt x="1335" y="868"/>
                    <a:pt x="1468" y="868"/>
                  </a:cubicBezTo>
                  <a:close/>
                  <a:moveTo>
                    <a:pt x="2435" y="868"/>
                  </a:moveTo>
                  <a:cubicBezTo>
                    <a:pt x="2569" y="868"/>
                    <a:pt x="2669" y="1001"/>
                    <a:pt x="2669" y="1135"/>
                  </a:cubicBezTo>
                  <a:cubicBezTo>
                    <a:pt x="2669" y="1268"/>
                    <a:pt x="2569" y="1368"/>
                    <a:pt x="2435" y="1368"/>
                  </a:cubicBezTo>
                  <a:cubicBezTo>
                    <a:pt x="2302" y="1368"/>
                    <a:pt x="2169" y="1268"/>
                    <a:pt x="2169" y="1135"/>
                  </a:cubicBezTo>
                  <a:cubicBezTo>
                    <a:pt x="2169" y="1001"/>
                    <a:pt x="2302" y="868"/>
                    <a:pt x="2435" y="868"/>
                  </a:cubicBezTo>
                  <a:close/>
                  <a:moveTo>
                    <a:pt x="734" y="1802"/>
                  </a:moveTo>
                  <a:lnTo>
                    <a:pt x="734" y="2135"/>
                  </a:lnTo>
                  <a:lnTo>
                    <a:pt x="3103" y="2135"/>
                  </a:lnTo>
                  <a:lnTo>
                    <a:pt x="3103" y="1802"/>
                  </a:lnTo>
                  <a:close/>
                  <a:moveTo>
                    <a:pt x="3303" y="1668"/>
                  </a:moveTo>
                  <a:lnTo>
                    <a:pt x="3303" y="2169"/>
                  </a:lnTo>
                  <a:lnTo>
                    <a:pt x="3269" y="2169"/>
                  </a:lnTo>
                  <a:cubicBezTo>
                    <a:pt x="3236" y="2869"/>
                    <a:pt x="2636" y="3436"/>
                    <a:pt x="1935" y="3436"/>
                  </a:cubicBezTo>
                  <a:cubicBezTo>
                    <a:pt x="1235" y="3436"/>
                    <a:pt x="634" y="2869"/>
                    <a:pt x="601" y="2169"/>
                  </a:cubicBezTo>
                  <a:lnTo>
                    <a:pt x="601" y="1668"/>
                  </a:lnTo>
                  <a:close/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03"/>
                    <a:pt x="868" y="3870"/>
                    <a:pt x="1935" y="3870"/>
                  </a:cubicBezTo>
                  <a:cubicBezTo>
                    <a:pt x="3002" y="3870"/>
                    <a:pt x="3870" y="3003"/>
                    <a:pt x="3870" y="1935"/>
                  </a:cubicBezTo>
                  <a:cubicBezTo>
                    <a:pt x="3870" y="868"/>
                    <a:pt x="3002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5862913" y="2532675"/>
              <a:ext cx="96750" cy="95925"/>
            </a:xfrm>
            <a:custGeom>
              <a:avLst/>
              <a:gdLst/>
              <a:ahLst/>
              <a:cxnLst/>
              <a:rect l="l" t="t" r="r" b="b"/>
              <a:pathLst>
                <a:path w="3870" h="3837" extrusionOk="0">
                  <a:moveTo>
                    <a:pt x="1468" y="868"/>
                  </a:moveTo>
                  <a:cubicBezTo>
                    <a:pt x="1602" y="868"/>
                    <a:pt x="1702" y="1001"/>
                    <a:pt x="1702" y="1135"/>
                  </a:cubicBezTo>
                  <a:cubicBezTo>
                    <a:pt x="1702" y="1268"/>
                    <a:pt x="1602" y="1368"/>
                    <a:pt x="1468" y="1368"/>
                  </a:cubicBezTo>
                  <a:cubicBezTo>
                    <a:pt x="1335" y="1368"/>
                    <a:pt x="1201" y="1268"/>
                    <a:pt x="1201" y="1135"/>
                  </a:cubicBezTo>
                  <a:cubicBezTo>
                    <a:pt x="1201" y="1001"/>
                    <a:pt x="1335" y="868"/>
                    <a:pt x="1468" y="868"/>
                  </a:cubicBezTo>
                  <a:close/>
                  <a:moveTo>
                    <a:pt x="2435" y="868"/>
                  </a:moveTo>
                  <a:cubicBezTo>
                    <a:pt x="2569" y="868"/>
                    <a:pt x="2669" y="1001"/>
                    <a:pt x="2669" y="1135"/>
                  </a:cubicBezTo>
                  <a:cubicBezTo>
                    <a:pt x="2669" y="1268"/>
                    <a:pt x="2569" y="1368"/>
                    <a:pt x="2435" y="1368"/>
                  </a:cubicBezTo>
                  <a:cubicBezTo>
                    <a:pt x="2269" y="1368"/>
                    <a:pt x="2169" y="1268"/>
                    <a:pt x="2169" y="1135"/>
                  </a:cubicBezTo>
                  <a:cubicBezTo>
                    <a:pt x="2169" y="1001"/>
                    <a:pt x="2269" y="868"/>
                    <a:pt x="2435" y="868"/>
                  </a:cubicBezTo>
                  <a:close/>
                  <a:moveTo>
                    <a:pt x="734" y="1802"/>
                  </a:moveTo>
                  <a:lnTo>
                    <a:pt x="734" y="2135"/>
                  </a:lnTo>
                  <a:lnTo>
                    <a:pt x="3103" y="2135"/>
                  </a:lnTo>
                  <a:lnTo>
                    <a:pt x="3103" y="1802"/>
                  </a:lnTo>
                  <a:close/>
                  <a:moveTo>
                    <a:pt x="3269" y="1668"/>
                  </a:moveTo>
                  <a:lnTo>
                    <a:pt x="3269" y="2169"/>
                  </a:lnTo>
                  <a:cubicBezTo>
                    <a:pt x="3203" y="2869"/>
                    <a:pt x="2636" y="3436"/>
                    <a:pt x="1935" y="3436"/>
                  </a:cubicBezTo>
                  <a:cubicBezTo>
                    <a:pt x="1235" y="3436"/>
                    <a:pt x="634" y="2869"/>
                    <a:pt x="567" y="2169"/>
                  </a:cubicBezTo>
                  <a:lnTo>
                    <a:pt x="567" y="1668"/>
                  </a:lnTo>
                  <a:close/>
                  <a:moveTo>
                    <a:pt x="1935" y="1"/>
                  </a:moveTo>
                  <a:cubicBezTo>
                    <a:pt x="868" y="1"/>
                    <a:pt x="0" y="868"/>
                    <a:pt x="0" y="1935"/>
                  </a:cubicBezTo>
                  <a:cubicBezTo>
                    <a:pt x="0" y="3003"/>
                    <a:pt x="868" y="3837"/>
                    <a:pt x="1935" y="3837"/>
                  </a:cubicBezTo>
                  <a:cubicBezTo>
                    <a:pt x="3003" y="3837"/>
                    <a:pt x="3870" y="3003"/>
                    <a:pt x="3870" y="1935"/>
                  </a:cubicBezTo>
                  <a:cubicBezTo>
                    <a:pt x="3870" y="868"/>
                    <a:pt x="3003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6671813" y="4454050"/>
              <a:ext cx="61750" cy="61725"/>
            </a:xfrm>
            <a:custGeom>
              <a:avLst/>
              <a:gdLst/>
              <a:ahLst/>
              <a:cxnLst/>
              <a:rect l="l" t="t" r="r" b="b"/>
              <a:pathLst>
                <a:path w="2470" h="2469" extrusionOk="0">
                  <a:moveTo>
                    <a:pt x="935" y="534"/>
                  </a:moveTo>
                  <a:cubicBezTo>
                    <a:pt x="1035" y="534"/>
                    <a:pt x="1102" y="634"/>
                    <a:pt x="1102" y="701"/>
                  </a:cubicBezTo>
                  <a:cubicBezTo>
                    <a:pt x="1102" y="801"/>
                    <a:pt x="1035" y="868"/>
                    <a:pt x="935" y="868"/>
                  </a:cubicBezTo>
                  <a:cubicBezTo>
                    <a:pt x="868" y="868"/>
                    <a:pt x="768" y="801"/>
                    <a:pt x="768" y="701"/>
                  </a:cubicBezTo>
                  <a:cubicBezTo>
                    <a:pt x="768" y="634"/>
                    <a:pt x="868" y="534"/>
                    <a:pt x="935" y="534"/>
                  </a:cubicBezTo>
                  <a:close/>
                  <a:moveTo>
                    <a:pt x="1569" y="534"/>
                  </a:moveTo>
                  <a:cubicBezTo>
                    <a:pt x="1635" y="534"/>
                    <a:pt x="1702" y="634"/>
                    <a:pt x="1702" y="701"/>
                  </a:cubicBezTo>
                  <a:cubicBezTo>
                    <a:pt x="1702" y="801"/>
                    <a:pt x="1635" y="868"/>
                    <a:pt x="1569" y="868"/>
                  </a:cubicBezTo>
                  <a:cubicBezTo>
                    <a:pt x="1469" y="868"/>
                    <a:pt x="1402" y="801"/>
                    <a:pt x="1402" y="701"/>
                  </a:cubicBezTo>
                  <a:cubicBezTo>
                    <a:pt x="1402" y="634"/>
                    <a:pt x="1469" y="534"/>
                    <a:pt x="1569" y="534"/>
                  </a:cubicBezTo>
                  <a:close/>
                  <a:moveTo>
                    <a:pt x="468" y="1135"/>
                  </a:moveTo>
                  <a:lnTo>
                    <a:pt x="468" y="1335"/>
                  </a:lnTo>
                  <a:lnTo>
                    <a:pt x="2002" y="1335"/>
                  </a:lnTo>
                  <a:lnTo>
                    <a:pt x="2002" y="1135"/>
                  </a:lnTo>
                  <a:close/>
                  <a:moveTo>
                    <a:pt x="2102" y="1068"/>
                  </a:moveTo>
                  <a:lnTo>
                    <a:pt x="2102" y="1368"/>
                  </a:lnTo>
                  <a:cubicBezTo>
                    <a:pt x="2069" y="1835"/>
                    <a:pt x="1702" y="2169"/>
                    <a:pt x="1235" y="2169"/>
                  </a:cubicBezTo>
                  <a:cubicBezTo>
                    <a:pt x="768" y="2169"/>
                    <a:pt x="401" y="1835"/>
                    <a:pt x="368" y="1368"/>
                  </a:cubicBezTo>
                  <a:lnTo>
                    <a:pt x="368" y="1068"/>
                  </a:lnTo>
                  <a:close/>
                  <a:moveTo>
                    <a:pt x="1235" y="1"/>
                  </a:moveTo>
                  <a:cubicBezTo>
                    <a:pt x="568" y="1"/>
                    <a:pt x="1" y="534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5357538" y="4203050"/>
              <a:ext cx="74250" cy="74225"/>
            </a:xfrm>
            <a:custGeom>
              <a:avLst/>
              <a:gdLst/>
              <a:ahLst/>
              <a:cxnLst/>
              <a:rect l="l" t="t" r="r" b="b"/>
              <a:pathLst>
                <a:path w="2970" h="2969" extrusionOk="0">
                  <a:moveTo>
                    <a:pt x="1135" y="667"/>
                  </a:moveTo>
                  <a:cubicBezTo>
                    <a:pt x="1235" y="667"/>
                    <a:pt x="1335" y="767"/>
                    <a:pt x="1335" y="867"/>
                  </a:cubicBezTo>
                  <a:cubicBezTo>
                    <a:pt x="1335" y="967"/>
                    <a:pt x="1235" y="1034"/>
                    <a:pt x="1135" y="1034"/>
                  </a:cubicBezTo>
                  <a:cubicBezTo>
                    <a:pt x="1035" y="1034"/>
                    <a:pt x="935" y="967"/>
                    <a:pt x="935" y="867"/>
                  </a:cubicBezTo>
                  <a:cubicBezTo>
                    <a:pt x="935" y="767"/>
                    <a:pt x="1035" y="667"/>
                    <a:pt x="1135" y="667"/>
                  </a:cubicBezTo>
                  <a:close/>
                  <a:moveTo>
                    <a:pt x="1869" y="667"/>
                  </a:moveTo>
                  <a:cubicBezTo>
                    <a:pt x="1969" y="667"/>
                    <a:pt x="2069" y="767"/>
                    <a:pt x="2069" y="867"/>
                  </a:cubicBezTo>
                  <a:cubicBezTo>
                    <a:pt x="2069" y="967"/>
                    <a:pt x="1969" y="1034"/>
                    <a:pt x="1869" y="1034"/>
                  </a:cubicBezTo>
                  <a:cubicBezTo>
                    <a:pt x="1769" y="1034"/>
                    <a:pt x="1669" y="967"/>
                    <a:pt x="1669" y="867"/>
                  </a:cubicBezTo>
                  <a:cubicBezTo>
                    <a:pt x="1669" y="767"/>
                    <a:pt x="1769" y="667"/>
                    <a:pt x="1869" y="667"/>
                  </a:cubicBezTo>
                  <a:close/>
                  <a:moveTo>
                    <a:pt x="568" y="1401"/>
                  </a:moveTo>
                  <a:lnTo>
                    <a:pt x="568" y="1635"/>
                  </a:lnTo>
                  <a:lnTo>
                    <a:pt x="2403" y="1635"/>
                  </a:lnTo>
                  <a:lnTo>
                    <a:pt x="2403" y="1401"/>
                  </a:lnTo>
                  <a:close/>
                  <a:moveTo>
                    <a:pt x="2536" y="1301"/>
                  </a:moveTo>
                  <a:lnTo>
                    <a:pt x="2536" y="1668"/>
                  </a:lnTo>
                  <a:cubicBezTo>
                    <a:pt x="2503" y="2202"/>
                    <a:pt x="2036" y="2635"/>
                    <a:pt x="1502" y="2635"/>
                  </a:cubicBezTo>
                  <a:cubicBezTo>
                    <a:pt x="935" y="2635"/>
                    <a:pt x="501" y="2202"/>
                    <a:pt x="468" y="1668"/>
                  </a:cubicBezTo>
                  <a:lnTo>
                    <a:pt x="435" y="1668"/>
                  </a:lnTo>
                  <a:lnTo>
                    <a:pt x="435" y="1301"/>
                  </a:lnTo>
                  <a:close/>
                  <a:moveTo>
                    <a:pt x="1502" y="0"/>
                  </a:moveTo>
                  <a:cubicBezTo>
                    <a:pt x="668" y="0"/>
                    <a:pt x="1" y="667"/>
                    <a:pt x="1" y="1468"/>
                  </a:cubicBezTo>
                  <a:cubicBezTo>
                    <a:pt x="1" y="2302"/>
                    <a:pt x="668" y="2969"/>
                    <a:pt x="1502" y="2969"/>
                  </a:cubicBezTo>
                  <a:cubicBezTo>
                    <a:pt x="2303" y="2969"/>
                    <a:pt x="2970" y="2302"/>
                    <a:pt x="2970" y="1468"/>
                  </a:cubicBezTo>
                  <a:cubicBezTo>
                    <a:pt x="2970" y="667"/>
                    <a:pt x="2303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6028863" y="3875300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135" y="668"/>
                  </a:moveTo>
                  <a:cubicBezTo>
                    <a:pt x="1235" y="668"/>
                    <a:pt x="1301" y="768"/>
                    <a:pt x="1301" y="868"/>
                  </a:cubicBezTo>
                  <a:cubicBezTo>
                    <a:pt x="1301" y="968"/>
                    <a:pt x="1235" y="1068"/>
                    <a:pt x="1135" y="1068"/>
                  </a:cubicBezTo>
                  <a:cubicBezTo>
                    <a:pt x="1001" y="1068"/>
                    <a:pt x="934" y="968"/>
                    <a:pt x="934" y="868"/>
                  </a:cubicBezTo>
                  <a:cubicBezTo>
                    <a:pt x="934" y="768"/>
                    <a:pt x="1035" y="668"/>
                    <a:pt x="1135" y="668"/>
                  </a:cubicBezTo>
                  <a:close/>
                  <a:moveTo>
                    <a:pt x="1868" y="668"/>
                  </a:moveTo>
                  <a:cubicBezTo>
                    <a:pt x="1969" y="668"/>
                    <a:pt x="2069" y="768"/>
                    <a:pt x="2069" y="868"/>
                  </a:cubicBezTo>
                  <a:cubicBezTo>
                    <a:pt x="2069" y="968"/>
                    <a:pt x="1969" y="1068"/>
                    <a:pt x="1868" y="1068"/>
                  </a:cubicBezTo>
                  <a:cubicBezTo>
                    <a:pt x="1735" y="1068"/>
                    <a:pt x="1668" y="968"/>
                    <a:pt x="1668" y="868"/>
                  </a:cubicBezTo>
                  <a:cubicBezTo>
                    <a:pt x="1668" y="768"/>
                    <a:pt x="1768" y="668"/>
                    <a:pt x="1868" y="668"/>
                  </a:cubicBezTo>
                  <a:close/>
                  <a:moveTo>
                    <a:pt x="568" y="1402"/>
                  </a:moveTo>
                  <a:lnTo>
                    <a:pt x="568" y="1635"/>
                  </a:lnTo>
                  <a:lnTo>
                    <a:pt x="2369" y="1635"/>
                  </a:lnTo>
                  <a:lnTo>
                    <a:pt x="2369" y="1402"/>
                  </a:lnTo>
                  <a:close/>
                  <a:moveTo>
                    <a:pt x="2536" y="1302"/>
                  </a:moveTo>
                  <a:lnTo>
                    <a:pt x="2536" y="1669"/>
                  </a:lnTo>
                  <a:cubicBezTo>
                    <a:pt x="2469" y="2202"/>
                    <a:pt x="2035" y="2636"/>
                    <a:pt x="1468" y="2636"/>
                  </a:cubicBezTo>
                  <a:cubicBezTo>
                    <a:pt x="934" y="2636"/>
                    <a:pt x="467" y="2202"/>
                    <a:pt x="434" y="1669"/>
                  </a:cubicBezTo>
                  <a:lnTo>
                    <a:pt x="434" y="1302"/>
                  </a:lnTo>
                  <a:close/>
                  <a:moveTo>
                    <a:pt x="1468" y="1"/>
                  </a:moveTo>
                  <a:cubicBezTo>
                    <a:pt x="668" y="1"/>
                    <a:pt x="0" y="668"/>
                    <a:pt x="0" y="1468"/>
                  </a:cubicBezTo>
                  <a:cubicBezTo>
                    <a:pt x="0" y="2302"/>
                    <a:pt x="668" y="2969"/>
                    <a:pt x="1468" y="2969"/>
                  </a:cubicBezTo>
                  <a:cubicBezTo>
                    <a:pt x="2302" y="2969"/>
                    <a:pt x="2969" y="2302"/>
                    <a:pt x="2969" y="1468"/>
                  </a:cubicBezTo>
                  <a:cubicBezTo>
                    <a:pt x="2969" y="668"/>
                    <a:pt x="2302" y="1"/>
                    <a:pt x="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6353263" y="2499325"/>
              <a:ext cx="95925" cy="96750"/>
            </a:xfrm>
            <a:custGeom>
              <a:avLst/>
              <a:gdLst/>
              <a:ahLst/>
              <a:cxnLst/>
              <a:rect l="l" t="t" r="r" b="b"/>
              <a:pathLst>
                <a:path w="3837" h="3870" extrusionOk="0">
                  <a:moveTo>
                    <a:pt x="1468" y="901"/>
                  </a:moveTo>
                  <a:cubicBezTo>
                    <a:pt x="1602" y="901"/>
                    <a:pt x="1702" y="1001"/>
                    <a:pt x="1702" y="1134"/>
                  </a:cubicBezTo>
                  <a:cubicBezTo>
                    <a:pt x="1702" y="1268"/>
                    <a:pt x="1602" y="1401"/>
                    <a:pt x="1468" y="1401"/>
                  </a:cubicBezTo>
                  <a:cubicBezTo>
                    <a:pt x="1335" y="1401"/>
                    <a:pt x="1201" y="1268"/>
                    <a:pt x="1201" y="1134"/>
                  </a:cubicBezTo>
                  <a:cubicBezTo>
                    <a:pt x="1201" y="1001"/>
                    <a:pt x="1335" y="901"/>
                    <a:pt x="1468" y="901"/>
                  </a:cubicBezTo>
                  <a:close/>
                  <a:moveTo>
                    <a:pt x="2402" y="901"/>
                  </a:moveTo>
                  <a:cubicBezTo>
                    <a:pt x="2536" y="901"/>
                    <a:pt x="2669" y="1001"/>
                    <a:pt x="2669" y="1134"/>
                  </a:cubicBezTo>
                  <a:cubicBezTo>
                    <a:pt x="2669" y="1268"/>
                    <a:pt x="2536" y="1401"/>
                    <a:pt x="2402" y="1401"/>
                  </a:cubicBezTo>
                  <a:cubicBezTo>
                    <a:pt x="2269" y="1401"/>
                    <a:pt x="2169" y="1268"/>
                    <a:pt x="2169" y="1134"/>
                  </a:cubicBezTo>
                  <a:cubicBezTo>
                    <a:pt x="2169" y="1001"/>
                    <a:pt x="2269" y="901"/>
                    <a:pt x="2402" y="901"/>
                  </a:cubicBezTo>
                  <a:close/>
                  <a:moveTo>
                    <a:pt x="701" y="1835"/>
                  </a:moveTo>
                  <a:lnTo>
                    <a:pt x="701" y="2135"/>
                  </a:lnTo>
                  <a:lnTo>
                    <a:pt x="3103" y="2135"/>
                  </a:lnTo>
                  <a:lnTo>
                    <a:pt x="3103" y="1835"/>
                  </a:lnTo>
                  <a:close/>
                  <a:moveTo>
                    <a:pt x="3269" y="1702"/>
                  </a:moveTo>
                  <a:lnTo>
                    <a:pt x="3269" y="2202"/>
                  </a:lnTo>
                  <a:cubicBezTo>
                    <a:pt x="3203" y="2902"/>
                    <a:pt x="2636" y="3436"/>
                    <a:pt x="1902" y="3436"/>
                  </a:cubicBezTo>
                  <a:cubicBezTo>
                    <a:pt x="1201" y="3436"/>
                    <a:pt x="634" y="2902"/>
                    <a:pt x="567" y="2202"/>
                  </a:cubicBezTo>
                  <a:lnTo>
                    <a:pt x="567" y="1702"/>
                  </a:lnTo>
                  <a:close/>
                  <a:moveTo>
                    <a:pt x="1902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02"/>
                    <a:pt x="868" y="3870"/>
                    <a:pt x="1902" y="3870"/>
                  </a:cubicBezTo>
                  <a:cubicBezTo>
                    <a:pt x="2969" y="3870"/>
                    <a:pt x="3836" y="3002"/>
                    <a:pt x="3836" y="1935"/>
                  </a:cubicBezTo>
                  <a:cubicBezTo>
                    <a:pt x="3836" y="868"/>
                    <a:pt x="2969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5247463" y="3687675"/>
              <a:ext cx="95925" cy="96750"/>
            </a:xfrm>
            <a:custGeom>
              <a:avLst/>
              <a:gdLst/>
              <a:ahLst/>
              <a:cxnLst/>
              <a:rect l="l" t="t" r="r" b="b"/>
              <a:pathLst>
                <a:path w="3837" h="3870" extrusionOk="0">
                  <a:moveTo>
                    <a:pt x="1469" y="901"/>
                  </a:moveTo>
                  <a:cubicBezTo>
                    <a:pt x="1602" y="901"/>
                    <a:pt x="1702" y="1001"/>
                    <a:pt x="1702" y="1134"/>
                  </a:cubicBezTo>
                  <a:cubicBezTo>
                    <a:pt x="1702" y="1268"/>
                    <a:pt x="1602" y="1401"/>
                    <a:pt x="1469" y="1401"/>
                  </a:cubicBezTo>
                  <a:cubicBezTo>
                    <a:pt x="1302" y="1401"/>
                    <a:pt x="1202" y="1268"/>
                    <a:pt x="1202" y="1134"/>
                  </a:cubicBezTo>
                  <a:cubicBezTo>
                    <a:pt x="1202" y="1001"/>
                    <a:pt x="1302" y="901"/>
                    <a:pt x="1469" y="901"/>
                  </a:cubicBezTo>
                  <a:close/>
                  <a:moveTo>
                    <a:pt x="2403" y="901"/>
                  </a:moveTo>
                  <a:cubicBezTo>
                    <a:pt x="2536" y="901"/>
                    <a:pt x="2669" y="1001"/>
                    <a:pt x="2669" y="1134"/>
                  </a:cubicBezTo>
                  <a:cubicBezTo>
                    <a:pt x="2669" y="1268"/>
                    <a:pt x="2536" y="1401"/>
                    <a:pt x="2403" y="1401"/>
                  </a:cubicBezTo>
                  <a:cubicBezTo>
                    <a:pt x="2269" y="1401"/>
                    <a:pt x="2169" y="1268"/>
                    <a:pt x="2169" y="1134"/>
                  </a:cubicBezTo>
                  <a:cubicBezTo>
                    <a:pt x="2169" y="1001"/>
                    <a:pt x="2269" y="901"/>
                    <a:pt x="2403" y="901"/>
                  </a:cubicBezTo>
                  <a:close/>
                  <a:moveTo>
                    <a:pt x="701" y="1835"/>
                  </a:moveTo>
                  <a:lnTo>
                    <a:pt x="701" y="2135"/>
                  </a:lnTo>
                  <a:lnTo>
                    <a:pt x="3070" y="2135"/>
                  </a:lnTo>
                  <a:lnTo>
                    <a:pt x="3070" y="1835"/>
                  </a:lnTo>
                  <a:close/>
                  <a:moveTo>
                    <a:pt x="3270" y="1702"/>
                  </a:moveTo>
                  <a:lnTo>
                    <a:pt x="3270" y="2202"/>
                  </a:lnTo>
                  <a:cubicBezTo>
                    <a:pt x="3203" y="2869"/>
                    <a:pt x="2636" y="3436"/>
                    <a:pt x="1902" y="3436"/>
                  </a:cubicBezTo>
                  <a:cubicBezTo>
                    <a:pt x="1202" y="3436"/>
                    <a:pt x="635" y="2869"/>
                    <a:pt x="568" y="2202"/>
                  </a:cubicBezTo>
                  <a:lnTo>
                    <a:pt x="568" y="1702"/>
                  </a:lnTo>
                  <a:close/>
                  <a:moveTo>
                    <a:pt x="1902" y="0"/>
                  </a:moveTo>
                  <a:cubicBezTo>
                    <a:pt x="868" y="0"/>
                    <a:pt x="1" y="868"/>
                    <a:pt x="1" y="1935"/>
                  </a:cubicBezTo>
                  <a:cubicBezTo>
                    <a:pt x="1" y="3002"/>
                    <a:pt x="868" y="3870"/>
                    <a:pt x="1902" y="3870"/>
                  </a:cubicBezTo>
                  <a:cubicBezTo>
                    <a:pt x="2970" y="3870"/>
                    <a:pt x="3837" y="3002"/>
                    <a:pt x="3837" y="1935"/>
                  </a:cubicBezTo>
                  <a:cubicBezTo>
                    <a:pt x="3837" y="868"/>
                    <a:pt x="2970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7726738" y="4164675"/>
              <a:ext cx="96750" cy="95925"/>
            </a:xfrm>
            <a:custGeom>
              <a:avLst/>
              <a:gdLst/>
              <a:ahLst/>
              <a:cxnLst/>
              <a:rect l="l" t="t" r="r" b="b"/>
              <a:pathLst>
                <a:path w="3870" h="3837" extrusionOk="0">
                  <a:moveTo>
                    <a:pt x="1468" y="868"/>
                  </a:moveTo>
                  <a:cubicBezTo>
                    <a:pt x="1602" y="868"/>
                    <a:pt x="1735" y="1001"/>
                    <a:pt x="1735" y="1135"/>
                  </a:cubicBezTo>
                  <a:cubicBezTo>
                    <a:pt x="1735" y="1268"/>
                    <a:pt x="1602" y="1368"/>
                    <a:pt x="1468" y="1368"/>
                  </a:cubicBezTo>
                  <a:cubicBezTo>
                    <a:pt x="1335" y="1368"/>
                    <a:pt x="1235" y="1268"/>
                    <a:pt x="1235" y="1135"/>
                  </a:cubicBezTo>
                  <a:cubicBezTo>
                    <a:pt x="1235" y="1001"/>
                    <a:pt x="1335" y="868"/>
                    <a:pt x="1468" y="868"/>
                  </a:cubicBezTo>
                  <a:close/>
                  <a:moveTo>
                    <a:pt x="2436" y="868"/>
                  </a:moveTo>
                  <a:cubicBezTo>
                    <a:pt x="2569" y="868"/>
                    <a:pt x="2669" y="1001"/>
                    <a:pt x="2669" y="1135"/>
                  </a:cubicBezTo>
                  <a:cubicBezTo>
                    <a:pt x="2669" y="1268"/>
                    <a:pt x="2569" y="1368"/>
                    <a:pt x="2436" y="1368"/>
                  </a:cubicBezTo>
                  <a:cubicBezTo>
                    <a:pt x="2302" y="1368"/>
                    <a:pt x="2169" y="1268"/>
                    <a:pt x="2169" y="1135"/>
                  </a:cubicBezTo>
                  <a:cubicBezTo>
                    <a:pt x="2169" y="1001"/>
                    <a:pt x="2302" y="868"/>
                    <a:pt x="2436" y="868"/>
                  </a:cubicBezTo>
                  <a:close/>
                  <a:moveTo>
                    <a:pt x="734" y="1802"/>
                  </a:moveTo>
                  <a:lnTo>
                    <a:pt x="734" y="2136"/>
                  </a:lnTo>
                  <a:lnTo>
                    <a:pt x="3103" y="2136"/>
                  </a:lnTo>
                  <a:lnTo>
                    <a:pt x="3103" y="1802"/>
                  </a:lnTo>
                  <a:close/>
                  <a:moveTo>
                    <a:pt x="3303" y="1669"/>
                  </a:moveTo>
                  <a:lnTo>
                    <a:pt x="3303" y="2169"/>
                  </a:lnTo>
                  <a:lnTo>
                    <a:pt x="3270" y="2169"/>
                  </a:lnTo>
                  <a:cubicBezTo>
                    <a:pt x="3236" y="2869"/>
                    <a:pt x="2636" y="3403"/>
                    <a:pt x="1935" y="3403"/>
                  </a:cubicBezTo>
                  <a:cubicBezTo>
                    <a:pt x="1235" y="3403"/>
                    <a:pt x="634" y="2869"/>
                    <a:pt x="601" y="2169"/>
                  </a:cubicBezTo>
                  <a:lnTo>
                    <a:pt x="601" y="1669"/>
                  </a:lnTo>
                  <a:close/>
                  <a:moveTo>
                    <a:pt x="1935" y="1"/>
                  </a:moveTo>
                  <a:cubicBezTo>
                    <a:pt x="868" y="1"/>
                    <a:pt x="1" y="868"/>
                    <a:pt x="1" y="1935"/>
                  </a:cubicBezTo>
                  <a:cubicBezTo>
                    <a:pt x="1" y="3003"/>
                    <a:pt x="868" y="3837"/>
                    <a:pt x="1935" y="3837"/>
                  </a:cubicBezTo>
                  <a:cubicBezTo>
                    <a:pt x="3003" y="3837"/>
                    <a:pt x="3870" y="3003"/>
                    <a:pt x="3870" y="1935"/>
                  </a:cubicBezTo>
                  <a:cubicBezTo>
                    <a:pt x="3870" y="868"/>
                    <a:pt x="3003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5270813" y="2495975"/>
              <a:ext cx="70925" cy="66750"/>
            </a:xfrm>
            <a:custGeom>
              <a:avLst/>
              <a:gdLst/>
              <a:ahLst/>
              <a:cxnLst/>
              <a:rect l="l" t="t" r="r" b="b"/>
              <a:pathLst>
                <a:path w="2837" h="2670" extrusionOk="0">
                  <a:moveTo>
                    <a:pt x="2169" y="726"/>
                  </a:moveTo>
                  <a:cubicBezTo>
                    <a:pt x="2219" y="726"/>
                    <a:pt x="2269" y="751"/>
                    <a:pt x="2302" y="801"/>
                  </a:cubicBezTo>
                  <a:cubicBezTo>
                    <a:pt x="2369" y="868"/>
                    <a:pt x="2369" y="968"/>
                    <a:pt x="2302" y="1068"/>
                  </a:cubicBezTo>
                  <a:lnTo>
                    <a:pt x="1569" y="1802"/>
                  </a:lnTo>
                  <a:cubicBezTo>
                    <a:pt x="1535" y="1836"/>
                    <a:pt x="1469" y="1836"/>
                    <a:pt x="1435" y="1836"/>
                  </a:cubicBezTo>
                  <a:cubicBezTo>
                    <a:pt x="1368" y="1836"/>
                    <a:pt x="1335" y="1836"/>
                    <a:pt x="1302" y="1802"/>
                  </a:cubicBezTo>
                  <a:lnTo>
                    <a:pt x="568" y="1068"/>
                  </a:lnTo>
                  <a:cubicBezTo>
                    <a:pt x="468" y="968"/>
                    <a:pt x="468" y="868"/>
                    <a:pt x="568" y="801"/>
                  </a:cubicBezTo>
                  <a:cubicBezTo>
                    <a:pt x="601" y="751"/>
                    <a:pt x="643" y="726"/>
                    <a:pt x="689" y="726"/>
                  </a:cubicBezTo>
                  <a:cubicBezTo>
                    <a:pt x="735" y="726"/>
                    <a:pt x="785" y="751"/>
                    <a:pt x="835" y="801"/>
                  </a:cubicBezTo>
                  <a:lnTo>
                    <a:pt x="1435" y="1402"/>
                  </a:lnTo>
                  <a:lnTo>
                    <a:pt x="2036" y="801"/>
                  </a:lnTo>
                  <a:cubicBezTo>
                    <a:pt x="2069" y="751"/>
                    <a:pt x="2119" y="726"/>
                    <a:pt x="2169" y="726"/>
                  </a:cubicBezTo>
                  <a:close/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lnTo>
                    <a:pt x="1" y="1435"/>
                  </a:lnTo>
                  <a:cubicBezTo>
                    <a:pt x="1" y="1435"/>
                    <a:pt x="1" y="1469"/>
                    <a:pt x="1" y="1469"/>
                  </a:cubicBezTo>
                  <a:cubicBezTo>
                    <a:pt x="1" y="1502"/>
                    <a:pt x="1" y="1535"/>
                    <a:pt x="1" y="1569"/>
                  </a:cubicBezTo>
                  <a:cubicBezTo>
                    <a:pt x="1" y="2169"/>
                    <a:pt x="635" y="2669"/>
                    <a:pt x="1435" y="2669"/>
                  </a:cubicBezTo>
                  <a:cubicBezTo>
                    <a:pt x="2202" y="2669"/>
                    <a:pt x="2836" y="2169"/>
                    <a:pt x="2836" y="1569"/>
                  </a:cubicBezTo>
                  <a:cubicBezTo>
                    <a:pt x="2836" y="1535"/>
                    <a:pt x="2836" y="1502"/>
                    <a:pt x="2836" y="1469"/>
                  </a:cubicBezTo>
                  <a:cubicBezTo>
                    <a:pt x="2836" y="1469"/>
                    <a:pt x="2836" y="1435"/>
                    <a:pt x="2836" y="1435"/>
                  </a:cubicBezTo>
                  <a:lnTo>
                    <a:pt x="2836" y="368"/>
                  </a:lnTo>
                  <a:cubicBezTo>
                    <a:pt x="2836" y="168"/>
                    <a:pt x="2669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6130613" y="4434050"/>
              <a:ext cx="70900" cy="66725"/>
            </a:xfrm>
            <a:custGeom>
              <a:avLst/>
              <a:gdLst/>
              <a:ahLst/>
              <a:cxnLst/>
              <a:rect l="l" t="t" r="r" b="b"/>
              <a:pathLst>
                <a:path w="2836" h="2669" extrusionOk="0">
                  <a:moveTo>
                    <a:pt x="2147" y="751"/>
                  </a:moveTo>
                  <a:cubicBezTo>
                    <a:pt x="2193" y="751"/>
                    <a:pt x="2235" y="767"/>
                    <a:pt x="2268" y="801"/>
                  </a:cubicBezTo>
                  <a:cubicBezTo>
                    <a:pt x="2368" y="867"/>
                    <a:pt x="2368" y="1001"/>
                    <a:pt x="2268" y="1067"/>
                  </a:cubicBezTo>
                  <a:lnTo>
                    <a:pt x="1534" y="1801"/>
                  </a:lnTo>
                  <a:cubicBezTo>
                    <a:pt x="1501" y="1835"/>
                    <a:pt x="1468" y="1868"/>
                    <a:pt x="1401" y="1868"/>
                  </a:cubicBezTo>
                  <a:cubicBezTo>
                    <a:pt x="1368" y="1868"/>
                    <a:pt x="1301" y="1835"/>
                    <a:pt x="1268" y="1801"/>
                  </a:cubicBezTo>
                  <a:lnTo>
                    <a:pt x="534" y="1067"/>
                  </a:lnTo>
                  <a:cubicBezTo>
                    <a:pt x="467" y="1001"/>
                    <a:pt x="467" y="867"/>
                    <a:pt x="534" y="801"/>
                  </a:cubicBezTo>
                  <a:cubicBezTo>
                    <a:pt x="567" y="767"/>
                    <a:pt x="617" y="751"/>
                    <a:pt x="667" y="751"/>
                  </a:cubicBezTo>
                  <a:cubicBezTo>
                    <a:pt x="717" y="751"/>
                    <a:pt x="767" y="767"/>
                    <a:pt x="801" y="801"/>
                  </a:cubicBezTo>
                  <a:lnTo>
                    <a:pt x="1401" y="1401"/>
                  </a:lnTo>
                  <a:lnTo>
                    <a:pt x="2001" y="801"/>
                  </a:lnTo>
                  <a:cubicBezTo>
                    <a:pt x="2051" y="767"/>
                    <a:pt x="2102" y="751"/>
                    <a:pt x="2147" y="751"/>
                  </a:cubicBezTo>
                  <a:close/>
                  <a:moveTo>
                    <a:pt x="367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1434"/>
                  </a:lnTo>
                  <a:cubicBezTo>
                    <a:pt x="0" y="1468"/>
                    <a:pt x="0" y="1468"/>
                    <a:pt x="0" y="1501"/>
                  </a:cubicBezTo>
                  <a:cubicBezTo>
                    <a:pt x="0" y="1534"/>
                    <a:pt x="0" y="1568"/>
                    <a:pt x="0" y="1568"/>
                  </a:cubicBezTo>
                  <a:cubicBezTo>
                    <a:pt x="0" y="2168"/>
                    <a:pt x="634" y="2669"/>
                    <a:pt x="1401" y="2669"/>
                  </a:cubicBezTo>
                  <a:cubicBezTo>
                    <a:pt x="2202" y="2669"/>
                    <a:pt x="2835" y="2168"/>
                    <a:pt x="2835" y="1568"/>
                  </a:cubicBezTo>
                  <a:cubicBezTo>
                    <a:pt x="2835" y="1534"/>
                    <a:pt x="2835" y="1501"/>
                    <a:pt x="2835" y="1501"/>
                  </a:cubicBezTo>
                  <a:cubicBezTo>
                    <a:pt x="2835" y="1468"/>
                    <a:pt x="2835" y="1468"/>
                    <a:pt x="2835" y="1434"/>
                  </a:cubicBezTo>
                  <a:lnTo>
                    <a:pt x="2835" y="400"/>
                  </a:lnTo>
                  <a:cubicBezTo>
                    <a:pt x="2835" y="167"/>
                    <a:pt x="2669" y="0"/>
                    <a:pt x="2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5528513" y="4045425"/>
              <a:ext cx="70900" cy="66750"/>
            </a:xfrm>
            <a:custGeom>
              <a:avLst/>
              <a:gdLst/>
              <a:ahLst/>
              <a:cxnLst/>
              <a:rect l="l" t="t" r="r" b="b"/>
              <a:pathLst>
                <a:path w="2836" h="2670" extrusionOk="0">
                  <a:moveTo>
                    <a:pt x="2148" y="718"/>
                  </a:moveTo>
                  <a:cubicBezTo>
                    <a:pt x="2193" y="718"/>
                    <a:pt x="2235" y="734"/>
                    <a:pt x="2268" y="768"/>
                  </a:cubicBezTo>
                  <a:cubicBezTo>
                    <a:pt x="2369" y="868"/>
                    <a:pt x="2369" y="968"/>
                    <a:pt x="2268" y="1068"/>
                  </a:cubicBezTo>
                  <a:lnTo>
                    <a:pt x="1535" y="1802"/>
                  </a:lnTo>
                  <a:cubicBezTo>
                    <a:pt x="1501" y="1835"/>
                    <a:pt x="1468" y="1835"/>
                    <a:pt x="1401" y="1835"/>
                  </a:cubicBezTo>
                  <a:cubicBezTo>
                    <a:pt x="1368" y="1835"/>
                    <a:pt x="1301" y="1835"/>
                    <a:pt x="1268" y="1802"/>
                  </a:cubicBezTo>
                  <a:lnTo>
                    <a:pt x="534" y="1068"/>
                  </a:lnTo>
                  <a:cubicBezTo>
                    <a:pt x="467" y="968"/>
                    <a:pt x="467" y="868"/>
                    <a:pt x="534" y="768"/>
                  </a:cubicBezTo>
                  <a:cubicBezTo>
                    <a:pt x="567" y="734"/>
                    <a:pt x="617" y="718"/>
                    <a:pt x="667" y="718"/>
                  </a:cubicBezTo>
                  <a:cubicBezTo>
                    <a:pt x="717" y="718"/>
                    <a:pt x="767" y="734"/>
                    <a:pt x="801" y="768"/>
                  </a:cubicBezTo>
                  <a:lnTo>
                    <a:pt x="1401" y="1402"/>
                  </a:lnTo>
                  <a:lnTo>
                    <a:pt x="2002" y="768"/>
                  </a:lnTo>
                  <a:cubicBezTo>
                    <a:pt x="2052" y="734"/>
                    <a:pt x="2102" y="718"/>
                    <a:pt x="2148" y="718"/>
                  </a:cubicBez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1435"/>
                  </a:lnTo>
                  <a:cubicBezTo>
                    <a:pt x="0" y="1435"/>
                    <a:pt x="0" y="1468"/>
                    <a:pt x="0" y="1468"/>
                  </a:cubicBezTo>
                  <a:cubicBezTo>
                    <a:pt x="0" y="1502"/>
                    <a:pt x="0" y="1535"/>
                    <a:pt x="0" y="1568"/>
                  </a:cubicBezTo>
                  <a:cubicBezTo>
                    <a:pt x="0" y="2169"/>
                    <a:pt x="634" y="2669"/>
                    <a:pt x="1401" y="2669"/>
                  </a:cubicBezTo>
                  <a:cubicBezTo>
                    <a:pt x="2202" y="2669"/>
                    <a:pt x="2836" y="2169"/>
                    <a:pt x="2836" y="1568"/>
                  </a:cubicBezTo>
                  <a:cubicBezTo>
                    <a:pt x="2836" y="1535"/>
                    <a:pt x="2836" y="1502"/>
                    <a:pt x="2836" y="1468"/>
                  </a:cubicBezTo>
                  <a:cubicBezTo>
                    <a:pt x="2836" y="1468"/>
                    <a:pt x="2836" y="1435"/>
                    <a:pt x="2836" y="1435"/>
                  </a:cubicBezTo>
                  <a:lnTo>
                    <a:pt x="2836" y="368"/>
                  </a:lnTo>
                  <a:cubicBezTo>
                    <a:pt x="2836" y="167"/>
                    <a:pt x="2669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7529088" y="3954525"/>
              <a:ext cx="70925" cy="65900"/>
            </a:xfrm>
            <a:custGeom>
              <a:avLst/>
              <a:gdLst/>
              <a:ahLst/>
              <a:cxnLst/>
              <a:rect l="l" t="t" r="r" b="b"/>
              <a:pathLst>
                <a:path w="2837" h="2636" extrusionOk="0">
                  <a:moveTo>
                    <a:pt x="2169" y="718"/>
                  </a:moveTo>
                  <a:cubicBezTo>
                    <a:pt x="2219" y="718"/>
                    <a:pt x="2269" y="734"/>
                    <a:pt x="2303" y="768"/>
                  </a:cubicBezTo>
                  <a:cubicBezTo>
                    <a:pt x="2369" y="868"/>
                    <a:pt x="2369" y="968"/>
                    <a:pt x="2303" y="1035"/>
                  </a:cubicBezTo>
                  <a:lnTo>
                    <a:pt x="1569" y="1802"/>
                  </a:lnTo>
                  <a:cubicBezTo>
                    <a:pt x="1535" y="1835"/>
                    <a:pt x="1469" y="1835"/>
                    <a:pt x="1435" y="1835"/>
                  </a:cubicBezTo>
                  <a:cubicBezTo>
                    <a:pt x="1369" y="1835"/>
                    <a:pt x="1335" y="1835"/>
                    <a:pt x="1302" y="1802"/>
                  </a:cubicBezTo>
                  <a:lnTo>
                    <a:pt x="568" y="1035"/>
                  </a:lnTo>
                  <a:cubicBezTo>
                    <a:pt x="468" y="968"/>
                    <a:pt x="468" y="868"/>
                    <a:pt x="568" y="768"/>
                  </a:cubicBezTo>
                  <a:cubicBezTo>
                    <a:pt x="601" y="734"/>
                    <a:pt x="643" y="718"/>
                    <a:pt x="689" y="718"/>
                  </a:cubicBezTo>
                  <a:cubicBezTo>
                    <a:pt x="735" y="718"/>
                    <a:pt x="785" y="734"/>
                    <a:pt x="835" y="768"/>
                  </a:cubicBezTo>
                  <a:lnTo>
                    <a:pt x="1435" y="1402"/>
                  </a:lnTo>
                  <a:lnTo>
                    <a:pt x="2036" y="768"/>
                  </a:lnTo>
                  <a:cubicBezTo>
                    <a:pt x="2069" y="734"/>
                    <a:pt x="2119" y="718"/>
                    <a:pt x="2169" y="718"/>
                  </a:cubicBezTo>
                  <a:close/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lnTo>
                    <a:pt x="1" y="1435"/>
                  </a:lnTo>
                  <a:cubicBezTo>
                    <a:pt x="1" y="1435"/>
                    <a:pt x="1" y="1468"/>
                    <a:pt x="1" y="1468"/>
                  </a:cubicBezTo>
                  <a:cubicBezTo>
                    <a:pt x="1" y="1502"/>
                    <a:pt x="1" y="1535"/>
                    <a:pt x="1" y="1568"/>
                  </a:cubicBezTo>
                  <a:cubicBezTo>
                    <a:pt x="1" y="2169"/>
                    <a:pt x="635" y="2636"/>
                    <a:pt x="1435" y="2636"/>
                  </a:cubicBezTo>
                  <a:cubicBezTo>
                    <a:pt x="2203" y="2636"/>
                    <a:pt x="2836" y="2169"/>
                    <a:pt x="2836" y="1568"/>
                  </a:cubicBezTo>
                  <a:cubicBezTo>
                    <a:pt x="2836" y="1535"/>
                    <a:pt x="2836" y="1502"/>
                    <a:pt x="2836" y="1468"/>
                  </a:cubicBezTo>
                  <a:cubicBezTo>
                    <a:pt x="2836" y="1468"/>
                    <a:pt x="2836" y="1435"/>
                    <a:pt x="2836" y="1435"/>
                  </a:cubicBezTo>
                  <a:lnTo>
                    <a:pt x="2836" y="368"/>
                  </a:lnTo>
                  <a:cubicBezTo>
                    <a:pt x="2836" y="167"/>
                    <a:pt x="2670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7242238" y="3023850"/>
              <a:ext cx="71725" cy="66750"/>
            </a:xfrm>
            <a:custGeom>
              <a:avLst/>
              <a:gdLst/>
              <a:ahLst/>
              <a:cxnLst/>
              <a:rect l="l" t="t" r="r" b="b"/>
              <a:pathLst>
                <a:path w="2869" h="2670" extrusionOk="0">
                  <a:moveTo>
                    <a:pt x="2168" y="752"/>
                  </a:moveTo>
                  <a:cubicBezTo>
                    <a:pt x="2218" y="752"/>
                    <a:pt x="2268" y="768"/>
                    <a:pt x="2302" y="802"/>
                  </a:cubicBezTo>
                  <a:cubicBezTo>
                    <a:pt x="2368" y="868"/>
                    <a:pt x="2368" y="1002"/>
                    <a:pt x="2302" y="1068"/>
                  </a:cubicBezTo>
                  <a:lnTo>
                    <a:pt x="1568" y="1802"/>
                  </a:lnTo>
                  <a:cubicBezTo>
                    <a:pt x="1535" y="1836"/>
                    <a:pt x="1468" y="1869"/>
                    <a:pt x="1434" y="1869"/>
                  </a:cubicBezTo>
                  <a:cubicBezTo>
                    <a:pt x="1368" y="1869"/>
                    <a:pt x="1334" y="1836"/>
                    <a:pt x="1301" y="1802"/>
                  </a:cubicBezTo>
                  <a:lnTo>
                    <a:pt x="567" y="1068"/>
                  </a:lnTo>
                  <a:cubicBezTo>
                    <a:pt x="467" y="1002"/>
                    <a:pt x="467" y="868"/>
                    <a:pt x="567" y="802"/>
                  </a:cubicBezTo>
                  <a:cubicBezTo>
                    <a:pt x="601" y="768"/>
                    <a:pt x="642" y="752"/>
                    <a:pt x="688" y="752"/>
                  </a:cubicBezTo>
                  <a:cubicBezTo>
                    <a:pt x="734" y="752"/>
                    <a:pt x="784" y="768"/>
                    <a:pt x="834" y="802"/>
                  </a:cubicBezTo>
                  <a:lnTo>
                    <a:pt x="1434" y="1402"/>
                  </a:lnTo>
                  <a:lnTo>
                    <a:pt x="2035" y="802"/>
                  </a:lnTo>
                  <a:cubicBezTo>
                    <a:pt x="2068" y="768"/>
                    <a:pt x="2118" y="752"/>
                    <a:pt x="2168" y="752"/>
                  </a:cubicBezTo>
                  <a:close/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1435"/>
                  </a:lnTo>
                  <a:cubicBezTo>
                    <a:pt x="0" y="1469"/>
                    <a:pt x="0" y="1469"/>
                    <a:pt x="0" y="1502"/>
                  </a:cubicBezTo>
                  <a:cubicBezTo>
                    <a:pt x="0" y="1535"/>
                    <a:pt x="0" y="1569"/>
                    <a:pt x="0" y="1569"/>
                  </a:cubicBezTo>
                  <a:cubicBezTo>
                    <a:pt x="0" y="2169"/>
                    <a:pt x="634" y="2670"/>
                    <a:pt x="1434" y="2670"/>
                  </a:cubicBezTo>
                  <a:cubicBezTo>
                    <a:pt x="2202" y="2670"/>
                    <a:pt x="2835" y="2169"/>
                    <a:pt x="2835" y="1569"/>
                  </a:cubicBezTo>
                  <a:cubicBezTo>
                    <a:pt x="2835" y="1535"/>
                    <a:pt x="2835" y="1535"/>
                    <a:pt x="2835" y="1502"/>
                  </a:cubicBezTo>
                  <a:cubicBezTo>
                    <a:pt x="2835" y="1469"/>
                    <a:pt x="2835" y="1469"/>
                    <a:pt x="2835" y="1435"/>
                  </a:cubicBezTo>
                  <a:lnTo>
                    <a:pt x="2835" y="401"/>
                  </a:lnTo>
                  <a:cubicBezTo>
                    <a:pt x="2869" y="168"/>
                    <a:pt x="2702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7610813" y="2789200"/>
              <a:ext cx="90100" cy="113075"/>
            </a:xfrm>
            <a:custGeom>
              <a:avLst/>
              <a:gdLst/>
              <a:ahLst/>
              <a:cxnLst/>
              <a:rect l="l" t="t" r="r" b="b"/>
              <a:pathLst>
                <a:path w="3604" h="4523" extrusionOk="0">
                  <a:moveTo>
                    <a:pt x="3158" y="0"/>
                  </a:moveTo>
                  <a:cubicBezTo>
                    <a:pt x="2973" y="0"/>
                    <a:pt x="2676" y="165"/>
                    <a:pt x="2503" y="280"/>
                  </a:cubicBezTo>
                  <a:cubicBezTo>
                    <a:pt x="2363" y="239"/>
                    <a:pt x="2159" y="220"/>
                    <a:pt x="1949" y="220"/>
                  </a:cubicBezTo>
                  <a:cubicBezTo>
                    <a:pt x="1658" y="220"/>
                    <a:pt x="1357" y="256"/>
                    <a:pt x="1202" y="314"/>
                  </a:cubicBezTo>
                  <a:cubicBezTo>
                    <a:pt x="785" y="36"/>
                    <a:pt x="553" y="13"/>
                    <a:pt x="488" y="13"/>
                  </a:cubicBezTo>
                  <a:cubicBezTo>
                    <a:pt x="474" y="13"/>
                    <a:pt x="468" y="14"/>
                    <a:pt x="468" y="14"/>
                  </a:cubicBezTo>
                  <a:cubicBezTo>
                    <a:pt x="468" y="14"/>
                    <a:pt x="301" y="314"/>
                    <a:pt x="401" y="747"/>
                  </a:cubicBezTo>
                  <a:cubicBezTo>
                    <a:pt x="234" y="948"/>
                    <a:pt x="134" y="1114"/>
                    <a:pt x="134" y="1481"/>
                  </a:cubicBezTo>
                  <a:cubicBezTo>
                    <a:pt x="134" y="1715"/>
                    <a:pt x="168" y="1915"/>
                    <a:pt x="201" y="2082"/>
                  </a:cubicBezTo>
                  <a:cubicBezTo>
                    <a:pt x="201" y="2082"/>
                    <a:pt x="301" y="2249"/>
                    <a:pt x="301" y="2249"/>
                  </a:cubicBezTo>
                  <a:cubicBezTo>
                    <a:pt x="468" y="2582"/>
                    <a:pt x="835" y="2782"/>
                    <a:pt x="1435" y="2849"/>
                  </a:cubicBezTo>
                  <a:cubicBezTo>
                    <a:pt x="1335" y="2916"/>
                    <a:pt x="1235" y="3049"/>
                    <a:pt x="1235" y="3183"/>
                  </a:cubicBezTo>
                  <a:cubicBezTo>
                    <a:pt x="1153" y="3224"/>
                    <a:pt x="1045" y="3252"/>
                    <a:pt x="935" y="3252"/>
                  </a:cubicBezTo>
                  <a:cubicBezTo>
                    <a:pt x="867" y="3252"/>
                    <a:pt x="799" y="3241"/>
                    <a:pt x="735" y="3216"/>
                  </a:cubicBezTo>
                  <a:cubicBezTo>
                    <a:pt x="517" y="3154"/>
                    <a:pt x="415" y="2742"/>
                    <a:pt x="131" y="2742"/>
                  </a:cubicBezTo>
                  <a:cubicBezTo>
                    <a:pt x="111" y="2742"/>
                    <a:pt x="90" y="2744"/>
                    <a:pt x="68" y="2749"/>
                  </a:cubicBezTo>
                  <a:cubicBezTo>
                    <a:pt x="1" y="2749"/>
                    <a:pt x="1" y="2816"/>
                    <a:pt x="68" y="2849"/>
                  </a:cubicBezTo>
                  <a:cubicBezTo>
                    <a:pt x="168" y="2916"/>
                    <a:pt x="268" y="3016"/>
                    <a:pt x="335" y="3183"/>
                  </a:cubicBezTo>
                  <a:cubicBezTo>
                    <a:pt x="401" y="3349"/>
                    <a:pt x="535" y="3583"/>
                    <a:pt x="935" y="3583"/>
                  </a:cubicBezTo>
                  <a:lnTo>
                    <a:pt x="1202" y="3583"/>
                  </a:lnTo>
                  <a:cubicBezTo>
                    <a:pt x="1202" y="3583"/>
                    <a:pt x="1202" y="3916"/>
                    <a:pt x="1202" y="4083"/>
                  </a:cubicBezTo>
                  <a:cubicBezTo>
                    <a:pt x="1202" y="4250"/>
                    <a:pt x="968" y="4283"/>
                    <a:pt x="968" y="4350"/>
                  </a:cubicBezTo>
                  <a:cubicBezTo>
                    <a:pt x="968" y="4383"/>
                    <a:pt x="1068" y="4383"/>
                    <a:pt x="1102" y="4383"/>
                  </a:cubicBezTo>
                  <a:cubicBezTo>
                    <a:pt x="1235" y="4383"/>
                    <a:pt x="1469" y="4283"/>
                    <a:pt x="1469" y="4117"/>
                  </a:cubicBezTo>
                  <a:cubicBezTo>
                    <a:pt x="1469" y="3983"/>
                    <a:pt x="1469" y="3549"/>
                    <a:pt x="1469" y="3483"/>
                  </a:cubicBezTo>
                  <a:cubicBezTo>
                    <a:pt x="1469" y="3283"/>
                    <a:pt x="1569" y="3249"/>
                    <a:pt x="1569" y="3249"/>
                  </a:cubicBezTo>
                  <a:lnTo>
                    <a:pt x="1569" y="3249"/>
                  </a:lnTo>
                  <a:cubicBezTo>
                    <a:pt x="1569" y="3250"/>
                    <a:pt x="1569" y="4150"/>
                    <a:pt x="1535" y="4283"/>
                  </a:cubicBezTo>
                  <a:cubicBezTo>
                    <a:pt x="1502" y="4417"/>
                    <a:pt x="1435" y="4417"/>
                    <a:pt x="1435" y="4483"/>
                  </a:cubicBezTo>
                  <a:cubicBezTo>
                    <a:pt x="1435" y="4510"/>
                    <a:pt x="1454" y="4523"/>
                    <a:pt x="1484" y="4523"/>
                  </a:cubicBezTo>
                  <a:cubicBezTo>
                    <a:pt x="1566" y="4523"/>
                    <a:pt x="1729" y="4430"/>
                    <a:pt x="1802" y="4283"/>
                  </a:cubicBezTo>
                  <a:cubicBezTo>
                    <a:pt x="1902" y="4117"/>
                    <a:pt x="1869" y="3216"/>
                    <a:pt x="1869" y="3216"/>
                  </a:cubicBezTo>
                  <a:lnTo>
                    <a:pt x="1936" y="3216"/>
                  </a:lnTo>
                  <a:cubicBezTo>
                    <a:pt x="1936" y="3216"/>
                    <a:pt x="1936" y="3616"/>
                    <a:pt x="1936" y="3816"/>
                  </a:cubicBezTo>
                  <a:cubicBezTo>
                    <a:pt x="1936" y="4016"/>
                    <a:pt x="1902" y="4250"/>
                    <a:pt x="2036" y="4383"/>
                  </a:cubicBezTo>
                  <a:cubicBezTo>
                    <a:pt x="2085" y="4433"/>
                    <a:pt x="2246" y="4519"/>
                    <a:pt x="2325" y="4519"/>
                  </a:cubicBezTo>
                  <a:cubicBezTo>
                    <a:pt x="2352" y="4519"/>
                    <a:pt x="2369" y="4509"/>
                    <a:pt x="2369" y="4483"/>
                  </a:cubicBezTo>
                  <a:cubicBezTo>
                    <a:pt x="2369" y="4383"/>
                    <a:pt x="2236" y="4350"/>
                    <a:pt x="2236" y="4150"/>
                  </a:cubicBezTo>
                  <a:lnTo>
                    <a:pt x="2236" y="3249"/>
                  </a:lnTo>
                  <a:cubicBezTo>
                    <a:pt x="2336" y="3249"/>
                    <a:pt x="2303" y="3549"/>
                    <a:pt x="2303" y="3549"/>
                  </a:cubicBezTo>
                  <a:lnTo>
                    <a:pt x="2336" y="4083"/>
                  </a:lnTo>
                  <a:cubicBezTo>
                    <a:pt x="2336" y="4083"/>
                    <a:pt x="2303" y="4283"/>
                    <a:pt x="2536" y="4350"/>
                  </a:cubicBezTo>
                  <a:cubicBezTo>
                    <a:pt x="2594" y="4369"/>
                    <a:pt x="2674" y="4389"/>
                    <a:pt x="2731" y="4389"/>
                  </a:cubicBezTo>
                  <a:cubicBezTo>
                    <a:pt x="2773" y="4389"/>
                    <a:pt x="2803" y="4378"/>
                    <a:pt x="2803" y="4350"/>
                  </a:cubicBezTo>
                  <a:cubicBezTo>
                    <a:pt x="2803" y="4317"/>
                    <a:pt x="2603" y="4217"/>
                    <a:pt x="2603" y="4083"/>
                  </a:cubicBezTo>
                  <a:cubicBezTo>
                    <a:pt x="2603" y="3983"/>
                    <a:pt x="2603" y="3916"/>
                    <a:pt x="2603" y="3516"/>
                  </a:cubicBezTo>
                  <a:cubicBezTo>
                    <a:pt x="2603" y="3116"/>
                    <a:pt x="2536" y="2949"/>
                    <a:pt x="2336" y="2849"/>
                  </a:cubicBezTo>
                  <a:cubicBezTo>
                    <a:pt x="2936" y="2782"/>
                    <a:pt x="3303" y="2649"/>
                    <a:pt x="3470" y="2249"/>
                  </a:cubicBezTo>
                  <a:cubicBezTo>
                    <a:pt x="3503" y="2249"/>
                    <a:pt x="3537" y="2082"/>
                    <a:pt x="3537" y="2082"/>
                  </a:cubicBezTo>
                  <a:cubicBezTo>
                    <a:pt x="3570" y="1915"/>
                    <a:pt x="3604" y="1748"/>
                    <a:pt x="3604" y="1548"/>
                  </a:cubicBezTo>
                  <a:cubicBezTo>
                    <a:pt x="3604" y="981"/>
                    <a:pt x="3337" y="781"/>
                    <a:pt x="3303" y="681"/>
                  </a:cubicBezTo>
                  <a:cubicBezTo>
                    <a:pt x="3370" y="280"/>
                    <a:pt x="3270" y="80"/>
                    <a:pt x="3237" y="14"/>
                  </a:cubicBezTo>
                  <a:cubicBezTo>
                    <a:pt x="3214" y="4"/>
                    <a:pt x="3187" y="0"/>
                    <a:pt x="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6558413" y="2773525"/>
              <a:ext cx="50050" cy="62575"/>
            </a:xfrm>
            <a:custGeom>
              <a:avLst/>
              <a:gdLst/>
              <a:ahLst/>
              <a:cxnLst/>
              <a:rect l="l" t="t" r="r" b="b"/>
              <a:pathLst>
                <a:path w="2002" h="2503" extrusionOk="0">
                  <a:moveTo>
                    <a:pt x="1755" y="0"/>
                  </a:moveTo>
                  <a:cubicBezTo>
                    <a:pt x="1649" y="0"/>
                    <a:pt x="1488" y="83"/>
                    <a:pt x="1401" y="140"/>
                  </a:cubicBezTo>
                  <a:cubicBezTo>
                    <a:pt x="1318" y="126"/>
                    <a:pt x="1201" y="118"/>
                    <a:pt x="1083" y="118"/>
                  </a:cubicBezTo>
                  <a:cubicBezTo>
                    <a:pt x="915" y="118"/>
                    <a:pt x="746" y="135"/>
                    <a:pt x="667" y="174"/>
                  </a:cubicBezTo>
                  <a:cubicBezTo>
                    <a:pt x="467" y="24"/>
                    <a:pt x="342" y="5"/>
                    <a:pt x="292" y="5"/>
                  </a:cubicBezTo>
                  <a:cubicBezTo>
                    <a:pt x="275" y="5"/>
                    <a:pt x="267" y="7"/>
                    <a:pt x="267" y="7"/>
                  </a:cubicBezTo>
                  <a:cubicBezTo>
                    <a:pt x="267" y="7"/>
                    <a:pt x="167" y="174"/>
                    <a:pt x="234" y="407"/>
                  </a:cubicBezTo>
                  <a:cubicBezTo>
                    <a:pt x="134" y="541"/>
                    <a:pt x="67" y="607"/>
                    <a:pt x="67" y="807"/>
                  </a:cubicBezTo>
                  <a:cubicBezTo>
                    <a:pt x="67" y="941"/>
                    <a:pt x="67" y="1074"/>
                    <a:pt x="100" y="1141"/>
                  </a:cubicBezTo>
                  <a:cubicBezTo>
                    <a:pt x="100" y="1141"/>
                    <a:pt x="167" y="1241"/>
                    <a:pt x="167" y="1241"/>
                  </a:cubicBezTo>
                  <a:cubicBezTo>
                    <a:pt x="267" y="1441"/>
                    <a:pt x="467" y="1541"/>
                    <a:pt x="801" y="1575"/>
                  </a:cubicBezTo>
                  <a:cubicBezTo>
                    <a:pt x="734" y="1608"/>
                    <a:pt x="667" y="1675"/>
                    <a:pt x="667" y="1775"/>
                  </a:cubicBezTo>
                  <a:cubicBezTo>
                    <a:pt x="634" y="1791"/>
                    <a:pt x="592" y="1800"/>
                    <a:pt x="546" y="1800"/>
                  </a:cubicBezTo>
                  <a:cubicBezTo>
                    <a:pt x="501" y="1800"/>
                    <a:pt x="451" y="1791"/>
                    <a:pt x="401" y="1775"/>
                  </a:cubicBezTo>
                  <a:cubicBezTo>
                    <a:pt x="275" y="1743"/>
                    <a:pt x="238" y="1505"/>
                    <a:pt x="67" y="1505"/>
                  </a:cubicBezTo>
                  <a:cubicBezTo>
                    <a:pt x="56" y="1505"/>
                    <a:pt x="45" y="1506"/>
                    <a:pt x="34" y="1508"/>
                  </a:cubicBezTo>
                  <a:cubicBezTo>
                    <a:pt x="0" y="1541"/>
                    <a:pt x="0" y="1575"/>
                    <a:pt x="34" y="1575"/>
                  </a:cubicBezTo>
                  <a:cubicBezTo>
                    <a:pt x="100" y="1608"/>
                    <a:pt x="134" y="1675"/>
                    <a:pt x="200" y="1775"/>
                  </a:cubicBezTo>
                  <a:cubicBezTo>
                    <a:pt x="234" y="1841"/>
                    <a:pt x="300" y="1975"/>
                    <a:pt x="501" y="1975"/>
                  </a:cubicBezTo>
                  <a:lnTo>
                    <a:pt x="667" y="1975"/>
                  </a:lnTo>
                  <a:lnTo>
                    <a:pt x="667" y="2242"/>
                  </a:lnTo>
                  <a:cubicBezTo>
                    <a:pt x="667" y="2342"/>
                    <a:pt x="534" y="2375"/>
                    <a:pt x="534" y="2409"/>
                  </a:cubicBezTo>
                  <a:cubicBezTo>
                    <a:pt x="534" y="2442"/>
                    <a:pt x="601" y="2442"/>
                    <a:pt x="601" y="2442"/>
                  </a:cubicBezTo>
                  <a:cubicBezTo>
                    <a:pt x="667" y="2442"/>
                    <a:pt x="801" y="2375"/>
                    <a:pt x="801" y="2275"/>
                  </a:cubicBezTo>
                  <a:lnTo>
                    <a:pt x="801" y="1908"/>
                  </a:lnTo>
                  <a:cubicBezTo>
                    <a:pt x="801" y="1808"/>
                    <a:pt x="867" y="1775"/>
                    <a:pt x="868" y="1775"/>
                  </a:cubicBezTo>
                  <a:lnTo>
                    <a:pt x="868" y="1775"/>
                  </a:lnTo>
                  <a:cubicBezTo>
                    <a:pt x="868" y="1775"/>
                    <a:pt x="868" y="2308"/>
                    <a:pt x="834" y="2375"/>
                  </a:cubicBezTo>
                  <a:cubicBezTo>
                    <a:pt x="834" y="2442"/>
                    <a:pt x="801" y="2442"/>
                    <a:pt x="801" y="2475"/>
                  </a:cubicBezTo>
                  <a:cubicBezTo>
                    <a:pt x="801" y="2494"/>
                    <a:pt x="811" y="2502"/>
                    <a:pt x="828" y="2502"/>
                  </a:cubicBezTo>
                  <a:cubicBezTo>
                    <a:pt x="870" y="2502"/>
                    <a:pt x="953" y="2447"/>
                    <a:pt x="1001" y="2375"/>
                  </a:cubicBezTo>
                  <a:cubicBezTo>
                    <a:pt x="1034" y="2275"/>
                    <a:pt x="1034" y="1775"/>
                    <a:pt x="1034" y="1775"/>
                  </a:cubicBezTo>
                  <a:lnTo>
                    <a:pt x="1068" y="1775"/>
                  </a:lnTo>
                  <a:lnTo>
                    <a:pt x="1068" y="2108"/>
                  </a:lnTo>
                  <a:cubicBezTo>
                    <a:pt x="1068" y="2208"/>
                    <a:pt x="1068" y="2375"/>
                    <a:pt x="1134" y="2409"/>
                  </a:cubicBezTo>
                  <a:cubicBezTo>
                    <a:pt x="1158" y="2456"/>
                    <a:pt x="1232" y="2503"/>
                    <a:pt x="1273" y="2503"/>
                  </a:cubicBezTo>
                  <a:cubicBezTo>
                    <a:pt x="1290" y="2503"/>
                    <a:pt x="1301" y="2495"/>
                    <a:pt x="1301" y="2475"/>
                  </a:cubicBezTo>
                  <a:cubicBezTo>
                    <a:pt x="1301" y="2442"/>
                    <a:pt x="1234" y="2409"/>
                    <a:pt x="1234" y="2275"/>
                  </a:cubicBezTo>
                  <a:lnTo>
                    <a:pt x="1234" y="1808"/>
                  </a:lnTo>
                  <a:cubicBezTo>
                    <a:pt x="1301" y="1808"/>
                    <a:pt x="1268" y="1975"/>
                    <a:pt x="1268" y="1975"/>
                  </a:cubicBezTo>
                  <a:lnTo>
                    <a:pt x="1268" y="2275"/>
                  </a:lnTo>
                  <a:cubicBezTo>
                    <a:pt x="1268" y="2275"/>
                    <a:pt x="1268" y="2375"/>
                    <a:pt x="1401" y="2409"/>
                  </a:cubicBezTo>
                  <a:cubicBezTo>
                    <a:pt x="1418" y="2425"/>
                    <a:pt x="1451" y="2434"/>
                    <a:pt x="1485" y="2434"/>
                  </a:cubicBezTo>
                  <a:cubicBezTo>
                    <a:pt x="1518" y="2434"/>
                    <a:pt x="1551" y="2425"/>
                    <a:pt x="1568" y="2409"/>
                  </a:cubicBezTo>
                  <a:cubicBezTo>
                    <a:pt x="1568" y="2375"/>
                    <a:pt x="1435" y="2342"/>
                    <a:pt x="1435" y="2242"/>
                  </a:cubicBezTo>
                  <a:cubicBezTo>
                    <a:pt x="1435" y="2208"/>
                    <a:pt x="1435" y="2175"/>
                    <a:pt x="1435" y="1942"/>
                  </a:cubicBezTo>
                  <a:cubicBezTo>
                    <a:pt x="1435" y="1708"/>
                    <a:pt x="1401" y="1641"/>
                    <a:pt x="1301" y="1575"/>
                  </a:cubicBezTo>
                  <a:cubicBezTo>
                    <a:pt x="1635" y="1541"/>
                    <a:pt x="1835" y="1441"/>
                    <a:pt x="1935" y="1241"/>
                  </a:cubicBezTo>
                  <a:cubicBezTo>
                    <a:pt x="1935" y="1241"/>
                    <a:pt x="1968" y="1141"/>
                    <a:pt x="1968" y="1141"/>
                  </a:cubicBezTo>
                  <a:cubicBezTo>
                    <a:pt x="1968" y="1074"/>
                    <a:pt x="2002" y="974"/>
                    <a:pt x="2002" y="841"/>
                  </a:cubicBezTo>
                  <a:cubicBezTo>
                    <a:pt x="2002" y="541"/>
                    <a:pt x="1835" y="440"/>
                    <a:pt x="1835" y="374"/>
                  </a:cubicBezTo>
                  <a:cubicBezTo>
                    <a:pt x="1868" y="140"/>
                    <a:pt x="1802" y="40"/>
                    <a:pt x="1802" y="7"/>
                  </a:cubicBezTo>
                  <a:cubicBezTo>
                    <a:pt x="1788" y="2"/>
                    <a:pt x="1772" y="0"/>
                    <a:pt x="1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5431763" y="2622600"/>
              <a:ext cx="50900" cy="62700"/>
            </a:xfrm>
            <a:custGeom>
              <a:avLst/>
              <a:gdLst/>
              <a:ahLst/>
              <a:cxnLst/>
              <a:rect l="l" t="t" r="r" b="b"/>
              <a:pathLst>
                <a:path w="2036" h="2508" extrusionOk="0">
                  <a:moveTo>
                    <a:pt x="1800" y="1"/>
                  </a:moveTo>
                  <a:cubicBezTo>
                    <a:pt x="1693" y="1"/>
                    <a:pt x="1524" y="113"/>
                    <a:pt x="1435" y="173"/>
                  </a:cubicBezTo>
                  <a:cubicBezTo>
                    <a:pt x="1335" y="140"/>
                    <a:pt x="1185" y="123"/>
                    <a:pt x="1043" y="123"/>
                  </a:cubicBezTo>
                  <a:cubicBezTo>
                    <a:pt x="901" y="123"/>
                    <a:pt x="768" y="140"/>
                    <a:pt x="701" y="173"/>
                  </a:cubicBezTo>
                  <a:cubicBezTo>
                    <a:pt x="434" y="6"/>
                    <a:pt x="268" y="6"/>
                    <a:pt x="268" y="6"/>
                  </a:cubicBezTo>
                  <a:cubicBezTo>
                    <a:pt x="268" y="6"/>
                    <a:pt x="201" y="173"/>
                    <a:pt x="268" y="440"/>
                  </a:cubicBezTo>
                  <a:cubicBezTo>
                    <a:pt x="168" y="540"/>
                    <a:pt x="101" y="640"/>
                    <a:pt x="101" y="840"/>
                  </a:cubicBezTo>
                  <a:cubicBezTo>
                    <a:pt x="101" y="974"/>
                    <a:pt x="101" y="1074"/>
                    <a:pt x="134" y="1174"/>
                  </a:cubicBezTo>
                  <a:cubicBezTo>
                    <a:pt x="134" y="1174"/>
                    <a:pt x="168" y="1274"/>
                    <a:pt x="201" y="1274"/>
                  </a:cubicBezTo>
                  <a:cubicBezTo>
                    <a:pt x="301" y="1441"/>
                    <a:pt x="501" y="1574"/>
                    <a:pt x="801" y="1607"/>
                  </a:cubicBezTo>
                  <a:cubicBezTo>
                    <a:pt x="768" y="1641"/>
                    <a:pt x="701" y="1707"/>
                    <a:pt x="701" y="1774"/>
                  </a:cubicBezTo>
                  <a:cubicBezTo>
                    <a:pt x="654" y="1798"/>
                    <a:pt x="590" y="1821"/>
                    <a:pt x="521" y="1821"/>
                  </a:cubicBezTo>
                  <a:cubicBezTo>
                    <a:pt x="493" y="1821"/>
                    <a:pt x="464" y="1817"/>
                    <a:pt x="434" y="1807"/>
                  </a:cubicBezTo>
                  <a:cubicBezTo>
                    <a:pt x="309" y="1776"/>
                    <a:pt x="272" y="1538"/>
                    <a:pt x="101" y="1538"/>
                  </a:cubicBezTo>
                  <a:cubicBezTo>
                    <a:pt x="90" y="1538"/>
                    <a:pt x="79" y="1539"/>
                    <a:pt x="67" y="1541"/>
                  </a:cubicBezTo>
                  <a:cubicBezTo>
                    <a:pt x="1" y="1541"/>
                    <a:pt x="34" y="1574"/>
                    <a:pt x="67" y="1607"/>
                  </a:cubicBezTo>
                  <a:cubicBezTo>
                    <a:pt x="134" y="1641"/>
                    <a:pt x="168" y="1674"/>
                    <a:pt x="234" y="1774"/>
                  </a:cubicBezTo>
                  <a:cubicBezTo>
                    <a:pt x="268" y="1874"/>
                    <a:pt x="334" y="2008"/>
                    <a:pt x="534" y="2008"/>
                  </a:cubicBezTo>
                  <a:cubicBezTo>
                    <a:pt x="635" y="2008"/>
                    <a:pt x="701" y="1974"/>
                    <a:pt x="701" y="1974"/>
                  </a:cubicBezTo>
                  <a:lnTo>
                    <a:pt x="701" y="2274"/>
                  </a:lnTo>
                  <a:cubicBezTo>
                    <a:pt x="701" y="2375"/>
                    <a:pt x="568" y="2375"/>
                    <a:pt x="568" y="2441"/>
                  </a:cubicBezTo>
                  <a:lnTo>
                    <a:pt x="635" y="2441"/>
                  </a:lnTo>
                  <a:cubicBezTo>
                    <a:pt x="701" y="2441"/>
                    <a:pt x="835" y="2375"/>
                    <a:pt x="835" y="2308"/>
                  </a:cubicBezTo>
                  <a:lnTo>
                    <a:pt x="835" y="1941"/>
                  </a:lnTo>
                  <a:cubicBezTo>
                    <a:pt x="835" y="1841"/>
                    <a:pt x="901" y="1808"/>
                    <a:pt x="901" y="1807"/>
                  </a:cubicBezTo>
                  <a:lnTo>
                    <a:pt x="901" y="1807"/>
                  </a:lnTo>
                  <a:cubicBezTo>
                    <a:pt x="901" y="1808"/>
                    <a:pt x="901" y="2308"/>
                    <a:pt x="868" y="2375"/>
                  </a:cubicBezTo>
                  <a:cubicBezTo>
                    <a:pt x="868" y="2475"/>
                    <a:pt x="801" y="2441"/>
                    <a:pt x="801" y="2475"/>
                  </a:cubicBezTo>
                  <a:cubicBezTo>
                    <a:pt x="801" y="2497"/>
                    <a:pt x="820" y="2508"/>
                    <a:pt x="847" y="2508"/>
                  </a:cubicBezTo>
                  <a:cubicBezTo>
                    <a:pt x="901" y="2508"/>
                    <a:pt x="990" y="2463"/>
                    <a:pt x="1035" y="2375"/>
                  </a:cubicBezTo>
                  <a:cubicBezTo>
                    <a:pt x="1068" y="2308"/>
                    <a:pt x="1068" y="1807"/>
                    <a:pt x="1068" y="1807"/>
                  </a:cubicBezTo>
                  <a:lnTo>
                    <a:pt x="1102" y="1807"/>
                  </a:lnTo>
                  <a:lnTo>
                    <a:pt x="1102" y="2141"/>
                  </a:lnTo>
                  <a:cubicBezTo>
                    <a:pt x="1102" y="2241"/>
                    <a:pt x="1102" y="2375"/>
                    <a:pt x="1168" y="2441"/>
                  </a:cubicBezTo>
                  <a:cubicBezTo>
                    <a:pt x="1191" y="2464"/>
                    <a:pt x="1262" y="2503"/>
                    <a:pt x="1303" y="2503"/>
                  </a:cubicBezTo>
                  <a:cubicBezTo>
                    <a:pt x="1322" y="2503"/>
                    <a:pt x="1335" y="2495"/>
                    <a:pt x="1335" y="2475"/>
                  </a:cubicBezTo>
                  <a:cubicBezTo>
                    <a:pt x="1335" y="2441"/>
                    <a:pt x="1268" y="2408"/>
                    <a:pt x="1268" y="2308"/>
                  </a:cubicBezTo>
                  <a:lnTo>
                    <a:pt x="1268" y="1807"/>
                  </a:lnTo>
                  <a:cubicBezTo>
                    <a:pt x="1302" y="1807"/>
                    <a:pt x="1302" y="1974"/>
                    <a:pt x="1302" y="1974"/>
                  </a:cubicBezTo>
                  <a:lnTo>
                    <a:pt x="1302" y="2274"/>
                  </a:lnTo>
                  <a:cubicBezTo>
                    <a:pt x="1302" y="2274"/>
                    <a:pt x="1302" y="2375"/>
                    <a:pt x="1435" y="2441"/>
                  </a:cubicBezTo>
                  <a:cubicBezTo>
                    <a:pt x="1468" y="2441"/>
                    <a:pt x="1569" y="2441"/>
                    <a:pt x="1569" y="2408"/>
                  </a:cubicBezTo>
                  <a:cubicBezTo>
                    <a:pt x="1602" y="2408"/>
                    <a:pt x="1468" y="2341"/>
                    <a:pt x="1468" y="2274"/>
                  </a:cubicBezTo>
                  <a:cubicBezTo>
                    <a:pt x="1468" y="2208"/>
                    <a:pt x="1468" y="2174"/>
                    <a:pt x="1468" y="1974"/>
                  </a:cubicBezTo>
                  <a:cubicBezTo>
                    <a:pt x="1468" y="1741"/>
                    <a:pt x="1435" y="1641"/>
                    <a:pt x="1335" y="1574"/>
                  </a:cubicBezTo>
                  <a:cubicBezTo>
                    <a:pt x="1669" y="1541"/>
                    <a:pt x="1869" y="1474"/>
                    <a:pt x="1969" y="1240"/>
                  </a:cubicBezTo>
                  <a:cubicBezTo>
                    <a:pt x="1969" y="1240"/>
                    <a:pt x="2002" y="1140"/>
                    <a:pt x="2002" y="1140"/>
                  </a:cubicBezTo>
                  <a:cubicBezTo>
                    <a:pt x="2002" y="1074"/>
                    <a:pt x="2036" y="974"/>
                    <a:pt x="2036" y="873"/>
                  </a:cubicBezTo>
                  <a:cubicBezTo>
                    <a:pt x="2036" y="573"/>
                    <a:pt x="1869" y="440"/>
                    <a:pt x="1869" y="406"/>
                  </a:cubicBezTo>
                  <a:cubicBezTo>
                    <a:pt x="1902" y="173"/>
                    <a:pt x="1835" y="40"/>
                    <a:pt x="1835" y="6"/>
                  </a:cubicBezTo>
                  <a:cubicBezTo>
                    <a:pt x="1825" y="3"/>
                    <a:pt x="1813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5611063" y="3896600"/>
              <a:ext cx="65900" cy="81150"/>
            </a:xfrm>
            <a:custGeom>
              <a:avLst/>
              <a:gdLst/>
              <a:ahLst/>
              <a:cxnLst/>
              <a:rect l="l" t="t" r="r" b="b"/>
              <a:pathLst>
                <a:path w="2636" h="3246" extrusionOk="0">
                  <a:moveTo>
                    <a:pt x="2295" y="1"/>
                  </a:moveTo>
                  <a:cubicBezTo>
                    <a:pt x="2153" y="1"/>
                    <a:pt x="1947" y="127"/>
                    <a:pt x="1835" y="183"/>
                  </a:cubicBezTo>
                  <a:cubicBezTo>
                    <a:pt x="1746" y="157"/>
                    <a:pt x="1613" y="146"/>
                    <a:pt x="1473" y="146"/>
                  </a:cubicBezTo>
                  <a:cubicBezTo>
                    <a:pt x="1247" y="146"/>
                    <a:pt x="1004" y="175"/>
                    <a:pt x="901" y="216"/>
                  </a:cubicBezTo>
                  <a:cubicBezTo>
                    <a:pt x="657" y="38"/>
                    <a:pt x="501" y="9"/>
                    <a:pt x="424" y="9"/>
                  </a:cubicBezTo>
                  <a:cubicBezTo>
                    <a:pt x="386" y="9"/>
                    <a:pt x="367" y="16"/>
                    <a:pt x="367" y="16"/>
                  </a:cubicBezTo>
                  <a:cubicBezTo>
                    <a:pt x="367" y="16"/>
                    <a:pt x="234" y="216"/>
                    <a:pt x="334" y="516"/>
                  </a:cubicBezTo>
                  <a:cubicBezTo>
                    <a:pt x="201" y="683"/>
                    <a:pt x="134" y="783"/>
                    <a:pt x="134" y="1050"/>
                  </a:cubicBezTo>
                  <a:cubicBezTo>
                    <a:pt x="134" y="1217"/>
                    <a:pt x="134" y="1350"/>
                    <a:pt x="167" y="1484"/>
                  </a:cubicBezTo>
                  <a:cubicBezTo>
                    <a:pt x="167" y="1484"/>
                    <a:pt x="234" y="1617"/>
                    <a:pt x="234" y="1617"/>
                  </a:cubicBezTo>
                  <a:cubicBezTo>
                    <a:pt x="367" y="1851"/>
                    <a:pt x="634" y="2017"/>
                    <a:pt x="1068" y="2051"/>
                  </a:cubicBezTo>
                  <a:cubicBezTo>
                    <a:pt x="1001" y="2084"/>
                    <a:pt x="935" y="2184"/>
                    <a:pt x="901" y="2284"/>
                  </a:cubicBezTo>
                  <a:cubicBezTo>
                    <a:pt x="854" y="2308"/>
                    <a:pt x="757" y="2331"/>
                    <a:pt x="668" y="2331"/>
                  </a:cubicBezTo>
                  <a:cubicBezTo>
                    <a:pt x="632" y="2331"/>
                    <a:pt x="597" y="2327"/>
                    <a:pt x="568" y="2318"/>
                  </a:cubicBezTo>
                  <a:cubicBezTo>
                    <a:pt x="416" y="2257"/>
                    <a:pt x="347" y="1975"/>
                    <a:pt x="135" y="1975"/>
                  </a:cubicBezTo>
                  <a:cubicBezTo>
                    <a:pt x="114" y="1975"/>
                    <a:pt x="91" y="1978"/>
                    <a:pt x="67" y="1984"/>
                  </a:cubicBezTo>
                  <a:cubicBezTo>
                    <a:pt x="1" y="1984"/>
                    <a:pt x="34" y="2017"/>
                    <a:pt x="67" y="2051"/>
                  </a:cubicBezTo>
                  <a:cubicBezTo>
                    <a:pt x="167" y="2084"/>
                    <a:pt x="234" y="2151"/>
                    <a:pt x="267" y="2284"/>
                  </a:cubicBezTo>
                  <a:cubicBezTo>
                    <a:pt x="334" y="2384"/>
                    <a:pt x="401" y="2584"/>
                    <a:pt x="701" y="2584"/>
                  </a:cubicBezTo>
                  <a:cubicBezTo>
                    <a:pt x="801" y="2584"/>
                    <a:pt x="901" y="2551"/>
                    <a:pt x="901" y="2551"/>
                  </a:cubicBezTo>
                  <a:cubicBezTo>
                    <a:pt x="901" y="2551"/>
                    <a:pt x="901" y="2818"/>
                    <a:pt x="901" y="2918"/>
                  </a:cubicBezTo>
                  <a:cubicBezTo>
                    <a:pt x="901" y="3051"/>
                    <a:pt x="734" y="3085"/>
                    <a:pt x="734" y="3118"/>
                  </a:cubicBezTo>
                  <a:cubicBezTo>
                    <a:pt x="734" y="3152"/>
                    <a:pt x="801" y="3152"/>
                    <a:pt x="834" y="3152"/>
                  </a:cubicBezTo>
                  <a:cubicBezTo>
                    <a:pt x="901" y="3152"/>
                    <a:pt x="1101" y="3085"/>
                    <a:pt x="1101" y="2951"/>
                  </a:cubicBezTo>
                  <a:lnTo>
                    <a:pt x="1101" y="2484"/>
                  </a:lnTo>
                  <a:cubicBezTo>
                    <a:pt x="1101" y="2351"/>
                    <a:pt x="1168" y="2318"/>
                    <a:pt x="1168" y="2318"/>
                  </a:cubicBezTo>
                  <a:lnTo>
                    <a:pt x="1168" y="2318"/>
                  </a:lnTo>
                  <a:cubicBezTo>
                    <a:pt x="1168" y="2318"/>
                    <a:pt x="1168" y="2985"/>
                    <a:pt x="1135" y="3085"/>
                  </a:cubicBezTo>
                  <a:cubicBezTo>
                    <a:pt x="1101" y="3185"/>
                    <a:pt x="1068" y="3152"/>
                    <a:pt x="1068" y="3218"/>
                  </a:cubicBezTo>
                  <a:cubicBezTo>
                    <a:pt x="1068" y="3236"/>
                    <a:pt x="1082" y="3244"/>
                    <a:pt x="1105" y="3244"/>
                  </a:cubicBezTo>
                  <a:cubicBezTo>
                    <a:pt x="1166" y="3244"/>
                    <a:pt x="1286" y="3183"/>
                    <a:pt x="1335" y="3085"/>
                  </a:cubicBezTo>
                  <a:cubicBezTo>
                    <a:pt x="1402" y="2951"/>
                    <a:pt x="1368" y="2318"/>
                    <a:pt x="1368" y="2318"/>
                  </a:cubicBezTo>
                  <a:lnTo>
                    <a:pt x="1435" y="2318"/>
                  </a:lnTo>
                  <a:cubicBezTo>
                    <a:pt x="1435" y="2318"/>
                    <a:pt x="1435" y="2618"/>
                    <a:pt x="1435" y="2751"/>
                  </a:cubicBezTo>
                  <a:cubicBezTo>
                    <a:pt x="1435" y="2885"/>
                    <a:pt x="1402" y="3051"/>
                    <a:pt x="1502" y="3152"/>
                  </a:cubicBezTo>
                  <a:cubicBezTo>
                    <a:pt x="1525" y="3199"/>
                    <a:pt x="1632" y="3246"/>
                    <a:pt x="1693" y="3246"/>
                  </a:cubicBezTo>
                  <a:cubicBezTo>
                    <a:pt x="1718" y="3246"/>
                    <a:pt x="1735" y="3238"/>
                    <a:pt x="1735" y="3218"/>
                  </a:cubicBezTo>
                  <a:cubicBezTo>
                    <a:pt x="1735" y="3152"/>
                    <a:pt x="1635" y="3118"/>
                    <a:pt x="1635" y="2985"/>
                  </a:cubicBezTo>
                  <a:lnTo>
                    <a:pt x="1635" y="2351"/>
                  </a:lnTo>
                  <a:cubicBezTo>
                    <a:pt x="1702" y="2351"/>
                    <a:pt x="1702" y="2551"/>
                    <a:pt x="1702" y="2551"/>
                  </a:cubicBezTo>
                  <a:lnTo>
                    <a:pt x="1702" y="2918"/>
                  </a:lnTo>
                  <a:cubicBezTo>
                    <a:pt x="1702" y="2918"/>
                    <a:pt x="1668" y="3085"/>
                    <a:pt x="1869" y="3118"/>
                  </a:cubicBezTo>
                  <a:cubicBezTo>
                    <a:pt x="1885" y="3135"/>
                    <a:pt x="1927" y="3143"/>
                    <a:pt x="1964" y="3143"/>
                  </a:cubicBezTo>
                  <a:cubicBezTo>
                    <a:pt x="2002" y="3143"/>
                    <a:pt x="2035" y="3135"/>
                    <a:pt x="2035" y="3118"/>
                  </a:cubicBezTo>
                  <a:cubicBezTo>
                    <a:pt x="2069" y="3085"/>
                    <a:pt x="1902" y="3051"/>
                    <a:pt x="1902" y="2918"/>
                  </a:cubicBezTo>
                  <a:cubicBezTo>
                    <a:pt x="1902" y="2851"/>
                    <a:pt x="1902" y="2818"/>
                    <a:pt x="1902" y="2518"/>
                  </a:cubicBezTo>
                  <a:cubicBezTo>
                    <a:pt x="1902" y="2218"/>
                    <a:pt x="1869" y="2117"/>
                    <a:pt x="1735" y="2051"/>
                  </a:cubicBezTo>
                  <a:cubicBezTo>
                    <a:pt x="2135" y="1984"/>
                    <a:pt x="2402" y="1884"/>
                    <a:pt x="2536" y="1617"/>
                  </a:cubicBezTo>
                  <a:cubicBezTo>
                    <a:pt x="2536" y="1617"/>
                    <a:pt x="2569" y="1484"/>
                    <a:pt x="2569" y="1484"/>
                  </a:cubicBezTo>
                  <a:cubicBezTo>
                    <a:pt x="2602" y="1384"/>
                    <a:pt x="2636" y="1250"/>
                    <a:pt x="2636" y="1083"/>
                  </a:cubicBezTo>
                  <a:cubicBezTo>
                    <a:pt x="2636" y="683"/>
                    <a:pt x="2436" y="550"/>
                    <a:pt x="2402" y="483"/>
                  </a:cubicBezTo>
                  <a:cubicBezTo>
                    <a:pt x="2436" y="183"/>
                    <a:pt x="2402" y="49"/>
                    <a:pt x="2369" y="16"/>
                  </a:cubicBezTo>
                  <a:cubicBezTo>
                    <a:pt x="2347" y="5"/>
                    <a:pt x="2322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7094613" y="4865050"/>
              <a:ext cx="65075" cy="81275"/>
            </a:xfrm>
            <a:custGeom>
              <a:avLst/>
              <a:gdLst/>
              <a:ahLst/>
              <a:cxnLst/>
              <a:rect l="l" t="t" r="r" b="b"/>
              <a:pathLst>
                <a:path w="2603" h="3251" extrusionOk="0">
                  <a:moveTo>
                    <a:pt x="2298" y="0"/>
                  </a:moveTo>
                  <a:cubicBezTo>
                    <a:pt x="2180" y="0"/>
                    <a:pt x="1951" y="116"/>
                    <a:pt x="1802" y="206"/>
                  </a:cubicBezTo>
                  <a:cubicBezTo>
                    <a:pt x="1697" y="176"/>
                    <a:pt x="1538" y="159"/>
                    <a:pt x="1377" y="159"/>
                  </a:cubicBezTo>
                  <a:cubicBezTo>
                    <a:pt x="1180" y="159"/>
                    <a:pt x="978" y="184"/>
                    <a:pt x="868" y="239"/>
                  </a:cubicBezTo>
                  <a:cubicBezTo>
                    <a:pt x="575" y="26"/>
                    <a:pt x="409" y="4"/>
                    <a:pt x="355" y="4"/>
                  </a:cubicBezTo>
                  <a:cubicBezTo>
                    <a:pt x="341" y="4"/>
                    <a:pt x="334" y="6"/>
                    <a:pt x="334" y="6"/>
                  </a:cubicBezTo>
                  <a:cubicBezTo>
                    <a:pt x="334" y="6"/>
                    <a:pt x="201" y="239"/>
                    <a:pt x="301" y="539"/>
                  </a:cubicBezTo>
                  <a:cubicBezTo>
                    <a:pt x="168" y="673"/>
                    <a:pt x="101" y="806"/>
                    <a:pt x="101" y="1073"/>
                  </a:cubicBezTo>
                  <a:cubicBezTo>
                    <a:pt x="101" y="1240"/>
                    <a:pt x="134" y="1373"/>
                    <a:pt x="168" y="1473"/>
                  </a:cubicBezTo>
                  <a:cubicBezTo>
                    <a:pt x="168" y="1473"/>
                    <a:pt x="201" y="1607"/>
                    <a:pt x="234" y="1607"/>
                  </a:cubicBezTo>
                  <a:cubicBezTo>
                    <a:pt x="368" y="1874"/>
                    <a:pt x="601" y="2007"/>
                    <a:pt x="1035" y="2041"/>
                  </a:cubicBezTo>
                  <a:cubicBezTo>
                    <a:pt x="968" y="2107"/>
                    <a:pt x="902" y="2174"/>
                    <a:pt x="902" y="2274"/>
                  </a:cubicBezTo>
                  <a:cubicBezTo>
                    <a:pt x="843" y="2313"/>
                    <a:pt x="773" y="2329"/>
                    <a:pt x="698" y="2329"/>
                  </a:cubicBezTo>
                  <a:cubicBezTo>
                    <a:pt x="645" y="2329"/>
                    <a:pt x="590" y="2321"/>
                    <a:pt x="535" y="2307"/>
                  </a:cubicBezTo>
                  <a:cubicBezTo>
                    <a:pt x="383" y="2247"/>
                    <a:pt x="314" y="1965"/>
                    <a:pt x="102" y="1965"/>
                  </a:cubicBezTo>
                  <a:cubicBezTo>
                    <a:pt x="81" y="1965"/>
                    <a:pt x="58" y="1968"/>
                    <a:pt x="34" y="1974"/>
                  </a:cubicBezTo>
                  <a:cubicBezTo>
                    <a:pt x="1" y="1974"/>
                    <a:pt x="1" y="2007"/>
                    <a:pt x="68" y="2041"/>
                  </a:cubicBezTo>
                  <a:cubicBezTo>
                    <a:pt x="134" y="2107"/>
                    <a:pt x="201" y="2174"/>
                    <a:pt x="268" y="2307"/>
                  </a:cubicBezTo>
                  <a:cubicBezTo>
                    <a:pt x="301" y="2407"/>
                    <a:pt x="401" y="2574"/>
                    <a:pt x="668" y="2574"/>
                  </a:cubicBezTo>
                  <a:lnTo>
                    <a:pt x="868" y="2574"/>
                  </a:lnTo>
                  <a:cubicBezTo>
                    <a:pt x="868" y="2574"/>
                    <a:pt x="868" y="2808"/>
                    <a:pt x="868" y="2941"/>
                  </a:cubicBezTo>
                  <a:cubicBezTo>
                    <a:pt x="868" y="3041"/>
                    <a:pt x="701" y="3075"/>
                    <a:pt x="701" y="3141"/>
                  </a:cubicBezTo>
                  <a:lnTo>
                    <a:pt x="801" y="3141"/>
                  </a:lnTo>
                  <a:cubicBezTo>
                    <a:pt x="902" y="3141"/>
                    <a:pt x="1068" y="3075"/>
                    <a:pt x="1068" y="2975"/>
                  </a:cubicBezTo>
                  <a:lnTo>
                    <a:pt x="1068" y="2474"/>
                  </a:lnTo>
                  <a:cubicBezTo>
                    <a:pt x="1068" y="2374"/>
                    <a:pt x="1135" y="2341"/>
                    <a:pt x="1135" y="2341"/>
                  </a:cubicBezTo>
                  <a:lnTo>
                    <a:pt x="1135" y="2341"/>
                  </a:lnTo>
                  <a:cubicBezTo>
                    <a:pt x="1135" y="2341"/>
                    <a:pt x="1135" y="2975"/>
                    <a:pt x="1102" y="3075"/>
                  </a:cubicBezTo>
                  <a:cubicBezTo>
                    <a:pt x="1068" y="3175"/>
                    <a:pt x="1035" y="3175"/>
                    <a:pt x="1035" y="3208"/>
                  </a:cubicBezTo>
                  <a:cubicBezTo>
                    <a:pt x="1035" y="3229"/>
                    <a:pt x="1055" y="3240"/>
                    <a:pt x="1085" y="3240"/>
                  </a:cubicBezTo>
                  <a:cubicBezTo>
                    <a:pt x="1148" y="3240"/>
                    <a:pt x="1256" y="3189"/>
                    <a:pt x="1302" y="3075"/>
                  </a:cubicBezTo>
                  <a:cubicBezTo>
                    <a:pt x="1369" y="2975"/>
                    <a:pt x="1335" y="2307"/>
                    <a:pt x="1335" y="2307"/>
                  </a:cubicBezTo>
                  <a:lnTo>
                    <a:pt x="1402" y="2307"/>
                  </a:lnTo>
                  <a:cubicBezTo>
                    <a:pt x="1402" y="2307"/>
                    <a:pt x="1402" y="2608"/>
                    <a:pt x="1402" y="2741"/>
                  </a:cubicBezTo>
                  <a:cubicBezTo>
                    <a:pt x="1402" y="2874"/>
                    <a:pt x="1369" y="3075"/>
                    <a:pt x="1469" y="3141"/>
                  </a:cubicBezTo>
                  <a:cubicBezTo>
                    <a:pt x="1515" y="3188"/>
                    <a:pt x="1610" y="3250"/>
                    <a:pt x="1663" y="3250"/>
                  </a:cubicBezTo>
                  <a:cubicBezTo>
                    <a:pt x="1687" y="3250"/>
                    <a:pt x="1702" y="3238"/>
                    <a:pt x="1702" y="3208"/>
                  </a:cubicBezTo>
                  <a:cubicBezTo>
                    <a:pt x="1702" y="3175"/>
                    <a:pt x="1602" y="3108"/>
                    <a:pt x="1602" y="2975"/>
                  </a:cubicBezTo>
                  <a:lnTo>
                    <a:pt x="1602" y="2341"/>
                  </a:lnTo>
                  <a:cubicBezTo>
                    <a:pt x="1669" y="2341"/>
                    <a:pt x="1669" y="2541"/>
                    <a:pt x="1669" y="2541"/>
                  </a:cubicBezTo>
                  <a:lnTo>
                    <a:pt x="1669" y="2941"/>
                  </a:lnTo>
                  <a:cubicBezTo>
                    <a:pt x="1669" y="2941"/>
                    <a:pt x="1669" y="3075"/>
                    <a:pt x="1836" y="3141"/>
                  </a:cubicBezTo>
                  <a:cubicBezTo>
                    <a:pt x="1869" y="3158"/>
                    <a:pt x="1911" y="3166"/>
                    <a:pt x="1948" y="3166"/>
                  </a:cubicBezTo>
                  <a:cubicBezTo>
                    <a:pt x="1986" y="3166"/>
                    <a:pt x="2019" y="3158"/>
                    <a:pt x="2036" y="3141"/>
                  </a:cubicBezTo>
                  <a:cubicBezTo>
                    <a:pt x="2036" y="3108"/>
                    <a:pt x="1869" y="3041"/>
                    <a:pt x="1869" y="2941"/>
                  </a:cubicBezTo>
                  <a:cubicBezTo>
                    <a:pt x="1869" y="2874"/>
                    <a:pt x="1869" y="2808"/>
                    <a:pt x="1869" y="2541"/>
                  </a:cubicBezTo>
                  <a:cubicBezTo>
                    <a:pt x="1869" y="2241"/>
                    <a:pt x="1836" y="2141"/>
                    <a:pt x="1702" y="2041"/>
                  </a:cubicBezTo>
                  <a:cubicBezTo>
                    <a:pt x="2102" y="2007"/>
                    <a:pt x="2369" y="1907"/>
                    <a:pt x="2503" y="1607"/>
                  </a:cubicBezTo>
                  <a:cubicBezTo>
                    <a:pt x="2503" y="1607"/>
                    <a:pt x="2569" y="1473"/>
                    <a:pt x="2569" y="1473"/>
                  </a:cubicBezTo>
                  <a:cubicBezTo>
                    <a:pt x="2569" y="1373"/>
                    <a:pt x="2603" y="1273"/>
                    <a:pt x="2603" y="1107"/>
                  </a:cubicBezTo>
                  <a:cubicBezTo>
                    <a:pt x="2603" y="706"/>
                    <a:pt x="2403" y="573"/>
                    <a:pt x="2369" y="506"/>
                  </a:cubicBezTo>
                  <a:cubicBezTo>
                    <a:pt x="2436" y="206"/>
                    <a:pt x="2369" y="72"/>
                    <a:pt x="2336" y="6"/>
                  </a:cubicBezTo>
                  <a:cubicBezTo>
                    <a:pt x="2325" y="2"/>
                    <a:pt x="2313" y="0"/>
                    <a:pt x="2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7267238" y="3714225"/>
              <a:ext cx="65075" cy="81275"/>
            </a:xfrm>
            <a:custGeom>
              <a:avLst/>
              <a:gdLst/>
              <a:ahLst/>
              <a:cxnLst/>
              <a:rect l="l" t="t" r="r" b="b"/>
              <a:pathLst>
                <a:path w="2603" h="3251" extrusionOk="0">
                  <a:moveTo>
                    <a:pt x="2289" y="1"/>
                  </a:moveTo>
                  <a:cubicBezTo>
                    <a:pt x="2147" y="1"/>
                    <a:pt x="1921" y="117"/>
                    <a:pt x="1802" y="206"/>
                  </a:cubicBezTo>
                  <a:cubicBezTo>
                    <a:pt x="1685" y="173"/>
                    <a:pt x="1494" y="156"/>
                    <a:pt x="1310" y="156"/>
                  </a:cubicBezTo>
                  <a:cubicBezTo>
                    <a:pt x="1127" y="156"/>
                    <a:pt x="952" y="173"/>
                    <a:pt x="868" y="206"/>
                  </a:cubicBezTo>
                  <a:cubicBezTo>
                    <a:pt x="583" y="24"/>
                    <a:pt x="418" y="4"/>
                    <a:pt x="359" y="4"/>
                  </a:cubicBezTo>
                  <a:cubicBezTo>
                    <a:pt x="343" y="4"/>
                    <a:pt x="334" y="6"/>
                    <a:pt x="334" y="6"/>
                  </a:cubicBezTo>
                  <a:cubicBezTo>
                    <a:pt x="334" y="6"/>
                    <a:pt x="201" y="239"/>
                    <a:pt x="301" y="539"/>
                  </a:cubicBezTo>
                  <a:cubicBezTo>
                    <a:pt x="168" y="673"/>
                    <a:pt x="101" y="773"/>
                    <a:pt x="101" y="1073"/>
                  </a:cubicBezTo>
                  <a:cubicBezTo>
                    <a:pt x="101" y="1207"/>
                    <a:pt x="101" y="1373"/>
                    <a:pt x="168" y="1473"/>
                  </a:cubicBezTo>
                  <a:cubicBezTo>
                    <a:pt x="168" y="1473"/>
                    <a:pt x="201" y="1607"/>
                    <a:pt x="201" y="1607"/>
                  </a:cubicBezTo>
                  <a:cubicBezTo>
                    <a:pt x="334" y="1840"/>
                    <a:pt x="601" y="2007"/>
                    <a:pt x="1035" y="2041"/>
                  </a:cubicBezTo>
                  <a:cubicBezTo>
                    <a:pt x="968" y="2074"/>
                    <a:pt x="901" y="2174"/>
                    <a:pt x="901" y="2274"/>
                  </a:cubicBezTo>
                  <a:cubicBezTo>
                    <a:pt x="843" y="2313"/>
                    <a:pt x="773" y="2329"/>
                    <a:pt x="698" y="2329"/>
                  </a:cubicBezTo>
                  <a:cubicBezTo>
                    <a:pt x="645" y="2329"/>
                    <a:pt x="590" y="2321"/>
                    <a:pt x="535" y="2307"/>
                  </a:cubicBezTo>
                  <a:cubicBezTo>
                    <a:pt x="383" y="2247"/>
                    <a:pt x="314" y="1965"/>
                    <a:pt x="102" y="1965"/>
                  </a:cubicBezTo>
                  <a:cubicBezTo>
                    <a:pt x="81" y="1965"/>
                    <a:pt x="58" y="1968"/>
                    <a:pt x="34" y="1974"/>
                  </a:cubicBezTo>
                  <a:cubicBezTo>
                    <a:pt x="1" y="1974"/>
                    <a:pt x="1" y="2007"/>
                    <a:pt x="34" y="2041"/>
                  </a:cubicBezTo>
                  <a:cubicBezTo>
                    <a:pt x="134" y="2107"/>
                    <a:pt x="201" y="2141"/>
                    <a:pt x="268" y="2274"/>
                  </a:cubicBezTo>
                  <a:cubicBezTo>
                    <a:pt x="301" y="2374"/>
                    <a:pt x="401" y="2574"/>
                    <a:pt x="668" y="2574"/>
                  </a:cubicBezTo>
                  <a:lnTo>
                    <a:pt x="868" y="2574"/>
                  </a:lnTo>
                  <a:cubicBezTo>
                    <a:pt x="868" y="2574"/>
                    <a:pt x="868" y="2808"/>
                    <a:pt x="868" y="2908"/>
                  </a:cubicBezTo>
                  <a:cubicBezTo>
                    <a:pt x="868" y="3041"/>
                    <a:pt x="701" y="3075"/>
                    <a:pt x="701" y="3141"/>
                  </a:cubicBezTo>
                  <a:lnTo>
                    <a:pt x="801" y="3141"/>
                  </a:lnTo>
                  <a:cubicBezTo>
                    <a:pt x="901" y="3141"/>
                    <a:pt x="1068" y="3075"/>
                    <a:pt x="1068" y="2975"/>
                  </a:cubicBezTo>
                  <a:lnTo>
                    <a:pt x="1068" y="2474"/>
                  </a:lnTo>
                  <a:cubicBezTo>
                    <a:pt x="1068" y="2374"/>
                    <a:pt x="1135" y="2308"/>
                    <a:pt x="1135" y="2307"/>
                  </a:cubicBezTo>
                  <a:lnTo>
                    <a:pt x="1135" y="2307"/>
                  </a:lnTo>
                  <a:cubicBezTo>
                    <a:pt x="1135" y="2308"/>
                    <a:pt x="1135" y="2975"/>
                    <a:pt x="1102" y="3075"/>
                  </a:cubicBezTo>
                  <a:cubicBezTo>
                    <a:pt x="1068" y="3175"/>
                    <a:pt x="1035" y="3175"/>
                    <a:pt x="1035" y="3208"/>
                  </a:cubicBezTo>
                  <a:cubicBezTo>
                    <a:pt x="1035" y="3229"/>
                    <a:pt x="1055" y="3240"/>
                    <a:pt x="1085" y="3240"/>
                  </a:cubicBezTo>
                  <a:cubicBezTo>
                    <a:pt x="1148" y="3240"/>
                    <a:pt x="1256" y="3189"/>
                    <a:pt x="1302" y="3075"/>
                  </a:cubicBezTo>
                  <a:cubicBezTo>
                    <a:pt x="1368" y="2975"/>
                    <a:pt x="1335" y="2307"/>
                    <a:pt x="1335" y="2307"/>
                  </a:cubicBezTo>
                  <a:lnTo>
                    <a:pt x="1402" y="2307"/>
                  </a:lnTo>
                  <a:cubicBezTo>
                    <a:pt x="1402" y="2307"/>
                    <a:pt x="1402" y="2608"/>
                    <a:pt x="1402" y="2741"/>
                  </a:cubicBezTo>
                  <a:cubicBezTo>
                    <a:pt x="1402" y="2874"/>
                    <a:pt x="1368" y="3075"/>
                    <a:pt x="1469" y="3141"/>
                  </a:cubicBezTo>
                  <a:cubicBezTo>
                    <a:pt x="1492" y="3188"/>
                    <a:pt x="1596" y="3250"/>
                    <a:pt x="1657" y="3250"/>
                  </a:cubicBezTo>
                  <a:cubicBezTo>
                    <a:pt x="1684" y="3250"/>
                    <a:pt x="1702" y="3238"/>
                    <a:pt x="1702" y="3208"/>
                  </a:cubicBezTo>
                  <a:cubicBezTo>
                    <a:pt x="1702" y="3175"/>
                    <a:pt x="1602" y="3108"/>
                    <a:pt x="1602" y="2975"/>
                  </a:cubicBezTo>
                  <a:lnTo>
                    <a:pt x="1602" y="2341"/>
                  </a:lnTo>
                  <a:cubicBezTo>
                    <a:pt x="1669" y="2341"/>
                    <a:pt x="1669" y="2541"/>
                    <a:pt x="1669" y="2541"/>
                  </a:cubicBezTo>
                  <a:lnTo>
                    <a:pt x="1669" y="2941"/>
                  </a:lnTo>
                  <a:cubicBezTo>
                    <a:pt x="1669" y="2941"/>
                    <a:pt x="1669" y="3075"/>
                    <a:pt x="1835" y="3141"/>
                  </a:cubicBezTo>
                  <a:cubicBezTo>
                    <a:pt x="1880" y="3141"/>
                    <a:pt x="1939" y="3156"/>
                    <a:pt x="1984" y="3156"/>
                  </a:cubicBezTo>
                  <a:cubicBezTo>
                    <a:pt x="2006" y="3156"/>
                    <a:pt x="2024" y="3152"/>
                    <a:pt x="2036" y="3141"/>
                  </a:cubicBezTo>
                  <a:cubicBezTo>
                    <a:pt x="2036" y="3108"/>
                    <a:pt x="1869" y="3041"/>
                    <a:pt x="1869" y="2941"/>
                  </a:cubicBezTo>
                  <a:cubicBezTo>
                    <a:pt x="1869" y="2874"/>
                    <a:pt x="1869" y="2808"/>
                    <a:pt x="1869" y="2541"/>
                  </a:cubicBezTo>
                  <a:cubicBezTo>
                    <a:pt x="1869" y="2241"/>
                    <a:pt x="1835" y="2141"/>
                    <a:pt x="1702" y="2041"/>
                  </a:cubicBezTo>
                  <a:cubicBezTo>
                    <a:pt x="2102" y="2007"/>
                    <a:pt x="2369" y="1907"/>
                    <a:pt x="2503" y="1607"/>
                  </a:cubicBezTo>
                  <a:cubicBezTo>
                    <a:pt x="2503" y="1607"/>
                    <a:pt x="2536" y="1473"/>
                    <a:pt x="2536" y="1473"/>
                  </a:cubicBezTo>
                  <a:cubicBezTo>
                    <a:pt x="2569" y="1373"/>
                    <a:pt x="2603" y="1240"/>
                    <a:pt x="2603" y="1107"/>
                  </a:cubicBezTo>
                  <a:cubicBezTo>
                    <a:pt x="2603" y="706"/>
                    <a:pt x="2403" y="573"/>
                    <a:pt x="2369" y="506"/>
                  </a:cubicBezTo>
                  <a:cubicBezTo>
                    <a:pt x="2436" y="206"/>
                    <a:pt x="2369" y="39"/>
                    <a:pt x="2336" y="6"/>
                  </a:cubicBezTo>
                  <a:cubicBezTo>
                    <a:pt x="2322" y="2"/>
                    <a:pt x="2306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5513488" y="2982025"/>
              <a:ext cx="9200" cy="12675"/>
            </a:xfrm>
            <a:custGeom>
              <a:avLst/>
              <a:gdLst/>
              <a:ahLst/>
              <a:cxnLst/>
              <a:rect l="l" t="t" r="r" b="b"/>
              <a:pathLst>
                <a:path w="368" h="507" extrusionOk="0">
                  <a:moveTo>
                    <a:pt x="99" y="0"/>
                  </a:moveTo>
                  <a:cubicBezTo>
                    <a:pt x="69" y="0"/>
                    <a:pt x="37" y="2"/>
                    <a:pt x="1" y="6"/>
                  </a:cubicBezTo>
                  <a:cubicBezTo>
                    <a:pt x="1" y="39"/>
                    <a:pt x="1" y="73"/>
                    <a:pt x="1" y="106"/>
                  </a:cubicBezTo>
                  <a:cubicBezTo>
                    <a:pt x="28" y="103"/>
                    <a:pt x="53" y="101"/>
                    <a:pt x="75" y="101"/>
                  </a:cubicBezTo>
                  <a:cubicBezTo>
                    <a:pt x="268" y="101"/>
                    <a:pt x="268" y="227"/>
                    <a:pt x="268" y="406"/>
                  </a:cubicBezTo>
                  <a:lnTo>
                    <a:pt x="268" y="506"/>
                  </a:lnTo>
                  <a:lnTo>
                    <a:pt x="368" y="473"/>
                  </a:lnTo>
                  <a:lnTo>
                    <a:pt x="368" y="406"/>
                  </a:lnTo>
                  <a:cubicBezTo>
                    <a:pt x="368" y="113"/>
                    <a:pt x="316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5484313" y="2974900"/>
              <a:ext cx="26700" cy="26475"/>
            </a:xfrm>
            <a:custGeom>
              <a:avLst/>
              <a:gdLst/>
              <a:ahLst/>
              <a:cxnLst/>
              <a:rect l="l" t="t" r="r" b="b"/>
              <a:pathLst>
                <a:path w="1068" h="1059" extrusionOk="0">
                  <a:moveTo>
                    <a:pt x="696" y="1"/>
                  </a:moveTo>
                  <a:cubicBezTo>
                    <a:pt x="640" y="1"/>
                    <a:pt x="575" y="8"/>
                    <a:pt x="501" y="24"/>
                  </a:cubicBezTo>
                  <a:cubicBezTo>
                    <a:pt x="267" y="91"/>
                    <a:pt x="0" y="158"/>
                    <a:pt x="0" y="558"/>
                  </a:cubicBezTo>
                  <a:lnTo>
                    <a:pt x="0" y="1058"/>
                  </a:lnTo>
                  <a:lnTo>
                    <a:pt x="100" y="1025"/>
                  </a:lnTo>
                  <a:lnTo>
                    <a:pt x="100" y="591"/>
                  </a:lnTo>
                  <a:cubicBezTo>
                    <a:pt x="100" y="291"/>
                    <a:pt x="267" y="224"/>
                    <a:pt x="534" y="158"/>
                  </a:cubicBezTo>
                  <a:cubicBezTo>
                    <a:pt x="594" y="143"/>
                    <a:pt x="646" y="136"/>
                    <a:pt x="691" y="136"/>
                  </a:cubicBezTo>
                  <a:cubicBezTo>
                    <a:pt x="944" y="136"/>
                    <a:pt x="968" y="350"/>
                    <a:pt x="968" y="491"/>
                  </a:cubicBezTo>
                  <a:lnTo>
                    <a:pt x="968" y="858"/>
                  </a:lnTo>
                  <a:lnTo>
                    <a:pt x="1068" y="858"/>
                  </a:lnTo>
                  <a:lnTo>
                    <a:pt x="1068" y="491"/>
                  </a:lnTo>
                  <a:cubicBezTo>
                    <a:pt x="1068" y="211"/>
                    <a:pt x="997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5465963" y="2994675"/>
              <a:ext cx="83400" cy="76750"/>
            </a:xfrm>
            <a:custGeom>
              <a:avLst/>
              <a:gdLst/>
              <a:ahLst/>
              <a:cxnLst/>
              <a:rect l="l" t="t" r="r" b="b"/>
              <a:pathLst>
                <a:path w="3336" h="3070" extrusionOk="0">
                  <a:moveTo>
                    <a:pt x="1201" y="901"/>
                  </a:moveTo>
                  <a:lnTo>
                    <a:pt x="1201" y="1435"/>
                  </a:lnTo>
                  <a:lnTo>
                    <a:pt x="601" y="1435"/>
                  </a:lnTo>
                  <a:lnTo>
                    <a:pt x="601" y="1001"/>
                  </a:lnTo>
                  <a:lnTo>
                    <a:pt x="1201" y="901"/>
                  </a:lnTo>
                  <a:close/>
                  <a:moveTo>
                    <a:pt x="2069" y="768"/>
                  </a:moveTo>
                  <a:lnTo>
                    <a:pt x="2069" y="1435"/>
                  </a:lnTo>
                  <a:lnTo>
                    <a:pt x="1268" y="1435"/>
                  </a:lnTo>
                  <a:lnTo>
                    <a:pt x="1268" y="901"/>
                  </a:lnTo>
                  <a:lnTo>
                    <a:pt x="2069" y="768"/>
                  </a:lnTo>
                  <a:close/>
                  <a:moveTo>
                    <a:pt x="1201" y="1535"/>
                  </a:moveTo>
                  <a:lnTo>
                    <a:pt x="1201" y="2102"/>
                  </a:lnTo>
                  <a:lnTo>
                    <a:pt x="601" y="2035"/>
                  </a:lnTo>
                  <a:lnTo>
                    <a:pt x="601" y="1535"/>
                  </a:lnTo>
                  <a:close/>
                  <a:moveTo>
                    <a:pt x="2069" y="1535"/>
                  </a:moveTo>
                  <a:lnTo>
                    <a:pt x="2069" y="2235"/>
                  </a:lnTo>
                  <a:lnTo>
                    <a:pt x="1268" y="2135"/>
                  </a:lnTo>
                  <a:lnTo>
                    <a:pt x="1268" y="1535"/>
                  </a:lnTo>
                  <a:close/>
                  <a:moveTo>
                    <a:pt x="2769" y="0"/>
                  </a:moveTo>
                  <a:lnTo>
                    <a:pt x="0" y="534"/>
                  </a:lnTo>
                  <a:lnTo>
                    <a:pt x="0" y="2536"/>
                  </a:lnTo>
                  <a:lnTo>
                    <a:pt x="2769" y="3069"/>
                  </a:lnTo>
                  <a:lnTo>
                    <a:pt x="3336" y="2869"/>
                  </a:lnTo>
                  <a:lnTo>
                    <a:pt x="3336" y="1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5941288" y="4746550"/>
              <a:ext cx="5875" cy="7750"/>
            </a:xfrm>
            <a:custGeom>
              <a:avLst/>
              <a:gdLst/>
              <a:ahLst/>
              <a:cxnLst/>
              <a:rect l="l" t="t" r="r" b="b"/>
              <a:pathLst>
                <a:path w="235" h="310" extrusionOk="0">
                  <a:moveTo>
                    <a:pt x="86" y="1"/>
                  </a:moveTo>
                  <a:cubicBezTo>
                    <a:pt x="62" y="1"/>
                    <a:pt x="33" y="4"/>
                    <a:pt x="1" y="9"/>
                  </a:cubicBezTo>
                  <a:cubicBezTo>
                    <a:pt x="1" y="42"/>
                    <a:pt x="1" y="42"/>
                    <a:pt x="1" y="76"/>
                  </a:cubicBezTo>
                  <a:cubicBezTo>
                    <a:pt x="30" y="70"/>
                    <a:pt x="53" y="67"/>
                    <a:pt x="73" y="67"/>
                  </a:cubicBezTo>
                  <a:cubicBezTo>
                    <a:pt x="168" y="67"/>
                    <a:pt x="168" y="132"/>
                    <a:pt x="168" y="242"/>
                  </a:cubicBezTo>
                  <a:lnTo>
                    <a:pt x="168" y="309"/>
                  </a:lnTo>
                  <a:lnTo>
                    <a:pt x="234" y="309"/>
                  </a:lnTo>
                  <a:lnTo>
                    <a:pt x="234" y="242"/>
                  </a:lnTo>
                  <a:cubicBezTo>
                    <a:pt x="234" y="75"/>
                    <a:pt x="211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5922963" y="4742225"/>
              <a:ext cx="16700" cy="16225"/>
            </a:xfrm>
            <a:custGeom>
              <a:avLst/>
              <a:gdLst/>
              <a:ahLst/>
              <a:cxnLst/>
              <a:rect l="l" t="t" r="r" b="b"/>
              <a:pathLst>
                <a:path w="668" h="649" extrusionOk="0">
                  <a:moveTo>
                    <a:pt x="442" y="0"/>
                  </a:moveTo>
                  <a:cubicBezTo>
                    <a:pt x="411" y="0"/>
                    <a:pt x="374" y="5"/>
                    <a:pt x="334" y="15"/>
                  </a:cubicBezTo>
                  <a:cubicBezTo>
                    <a:pt x="167" y="49"/>
                    <a:pt x="0" y="82"/>
                    <a:pt x="0" y="349"/>
                  </a:cubicBezTo>
                  <a:lnTo>
                    <a:pt x="0" y="649"/>
                  </a:lnTo>
                  <a:lnTo>
                    <a:pt x="67" y="649"/>
                  </a:lnTo>
                  <a:lnTo>
                    <a:pt x="67" y="349"/>
                  </a:lnTo>
                  <a:cubicBezTo>
                    <a:pt x="67" y="182"/>
                    <a:pt x="167" y="115"/>
                    <a:pt x="334" y="82"/>
                  </a:cubicBezTo>
                  <a:cubicBezTo>
                    <a:pt x="376" y="71"/>
                    <a:pt x="412" y="67"/>
                    <a:pt x="442" y="67"/>
                  </a:cubicBezTo>
                  <a:cubicBezTo>
                    <a:pt x="601" y="67"/>
                    <a:pt x="601" y="198"/>
                    <a:pt x="601" y="282"/>
                  </a:cubicBezTo>
                  <a:lnTo>
                    <a:pt x="601" y="549"/>
                  </a:lnTo>
                  <a:lnTo>
                    <a:pt x="667" y="516"/>
                  </a:lnTo>
                  <a:lnTo>
                    <a:pt x="667" y="315"/>
                  </a:lnTo>
                  <a:cubicBezTo>
                    <a:pt x="667" y="146"/>
                    <a:pt x="619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5911288" y="4754275"/>
              <a:ext cx="52550" cy="49225"/>
            </a:xfrm>
            <a:custGeom>
              <a:avLst/>
              <a:gdLst/>
              <a:ahLst/>
              <a:cxnLst/>
              <a:rect l="l" t="t" r="r" b="b"/>
              <a:pathLst>
                <a:path w="2102" h="1969" extrusionOk="0">
                  <a:moveTo>
                    <a:pt x="767" y="567"/>
                  </a:moveTo>
                  <a:lnTo>
                    <a:pt x="767" y="934"/>
                  </a:lnTo>
                  <a:lnTo>
                    <a:pt x="367" y="934"/>
                  </a:lnTo>
                  <a:lnTo>
                    <a:pt x="367" y="634"/>
                  </a:lnTo>
                  <a:lnTo>
                    <a:pt x="767" y="567"/>
                  </a:lnTo>
                  <a:close/>
                  <a:moveTo>
                    <a:pt x="1301" y="501"/>
                  </a:moveTo>
                  <a:lnTo>
                    <a:pt x="1301" y="934"/>
                  </a:lnTo>
                  <a:lnTo>
                    <a:pt x="801" y="934"/>
                  </a:lnTo>
                  <a:lnTo>
                    <a:pt x="801" y="567"/>
                  </a:lnTo>
                  <a:lnTo>
                    <a:pt x="1301" y="501"/>
                  </a:lnTo>
                  <a:close/>
                  <a:moveTo>
                    <a:pt x="767" y="968"/>
                  </a:moveTo>
                  <a:lnTo>
                    <a:pt x="767" y="1368"/>
                  </a:lnTo>
                  <a:lnTo>
                    <a:pt x="367" y="1301"/>
                  </a:lnTo>
                  <a:lnTo>
                    <a:pt x="367" y="968"/>
                  </a:lnTo>
                  <a:close/>
                  <a:moveTo>
                    <a:pt x="1301" y="968"/>
                  </a:moveTo>
                  <a:lnTo>
                    <a:pt x="1301" y="1435"/>
                  </a:lnTo>
                  <a:lnTo>
                    <a:pt x="801" y="1368"/>
                  </a:lnTo>
                  <a:lnTo>
                    <a:pt x="801" y="968"/>
                  </a:lnTo>
                  <a:close/>
                  <a:moveTo>
                    <a:pt x="1768" y="0"/>
                  </a:moveTo>
                  <a:lnTo>
                    <a:pt x="0" y="367"/>
                  </a:lnTo>
                  <a:lnTo>
                    <a:pt x="0" y="1635"/>
                  </a:lnTo>
                  <a:lnTo>
                    <a:pt x="1768" y="1968"/>
                  </a:lnTo>
                  <a:lnTo>
                    <a:pt x="2102" y="1835"/>
                  </a:lnTo>
                  <a:lnTo>
                    <a:pt x="2102" y="13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6953688" y="5277775"/>
              <a:ext cx="5850" cy="7725"/>
            </a:xfrm>
            <a:custGeom>
              <a:avLst/>
              <a:gdLst/>
              <a:ahLst/>
              <a:cxnLst/>
              <a:rect l="l" t="t" r="r" b="b"/>
              <a:pathLst>
                <a:path w="234" h="309" extrusionOk="0">
                  <a:moveTo>
                    <a:pt x="85" y="0"/>
                  </a:moveTo>
                  <a:cubicBezTo>
                    <a:pt x="61" y="0"/>
                    <a:pt x="33" y="3"/>
                    <a:pt x="1" y="9"/>
                  </a:cubicBezTo>
                  <a:cubicBezTo>
                    <a:pt x="1" y="9"/>
                    <a:pt x="1" y="42"/>
                    <a:pt x="1" y="75"/>
                  </a:cubicBezTo>
                  <a:cubicBezTo>
                    <a:pt x="29" y="70"/>
                    <a:pt x="53" y="67"/>
                    <a:pt x="72" y="67"/>
                  </a:cubicBezTo>
                  <a:cubicBezTo>
                    <a:pt x="167" y="67"/>
                    <a:pt x="167" y="131"/>
                    <a:pt x="167" y="242"/>
                  </a:cubicBezTo>
                  <a:lnTo>
                    <a:pt x="167" y="309"/>
                  </a:lnTo>
                  <a:lnTo>
                    <a:pt x="234" y="275"/>
                  </a:lnTo>
                  <a:lnTo>
                    <a:pt x="234" y="242"/>
                  </a:lnTo>
                  <a:cubicBezTo>
                    <a:pt x="234" y="74"/>
                    <a:pt x="211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6935338" y="5273375"/>
              <a:ext cx="16700" cy="16300"/>
            </a:xfrm>
            <a:custGeom>
              <a:avLst/>
              <a:gdLst/>
              <a:ahLst/>
              <a:cxnLst/>
              <a:rect l="l" t="t" r="r" b="b"/>
              <a:pathLst>
                <a:path w="668" h="652" extrusionOk="0">
                  <a:moveTo>
                    <a:pt x="439" y="0"/>
                  </a:moveTo>
                  <a:cubicBezTo>
                    <a:pt x="400" y="0"/>
                    <a:pt x="354" y="6"/>
                    <a:pt x="301" y="18"/>
                  </a:cubicBezTo>
                  <a:cubicBezTo>
                    <a:pt x="134" y="51"/>
                    <a:pt x="1" y="84"/>
                    <a:pt x="1" y="351"/>
                  </a:cubicBezTo>
                  <a:lnTo>
                    <a:pt x="1" y="652"/>
                  </a:lnTo>
                  <a:lnTo>
                    <a:pt x="67" y="652"/>
                  </a:lnTo>
                  <a:lnTo>
                    <a:pt x="67" y="351"/>
                  </a:lnTo>
                  <a:cubicBezTo>
                    <a:pt x="67" y="185"/>
                    <a:pt x="134" y="118"/>
                    <a:pt x="334" y="84"/>
                  </a:cubicBezTo>
                  <a:cubicBezTo>
                    <a:pt x="377" y="74"/>
                    <a:pt x="412" y="69"/>
                    <a:pt x="442" y="69"/>
                  </a:cubicBezTo>
                  <a:cubicBezTo>
                    <a:pt x="601" y="69"/>
                    <a:pt x="601" y="200"/>
                    <a:pt x="601" y="285"/>
                  </a:cubicBezTo>
                  <a:lnTo>
                    <a:pt x="601" y="551"/>
                  </a:lnTo>
                  <a:lnTo>
                    <a:pt x="668" y="518"/>
                  </a:lnTo>
                  <a:lnTo>
                    <a:pt x="668" y="285"/>
                  </a:lnTo>
                  <a:cubicBezTo>
                    <a:pt x="668" y="120"/>
                    <a:pt x="623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6922838" y="5285475"/>
              <a:ext cx="53400" cy="49225"/>
            </a:xfrm>
            <a:custGeom>
              <a:avLst/>
              <a:gdLst/>
              <a:ahLst/>
              <a:cxnLst/>
              <a:rect l="l" t="t" r="r" b="b"/>
              <a:pathLst>
                <a:path w="2136" h="1969" extrusionOk="0">
                  <a:moveTo>
                    <a:pt x="768" y="568"/>
                  </a:moveTo>
                  <a:lnTo>
                    <a:pt x="768" y="935"/>
                  </a:lnTo>
                  <a:lnTo>
                    <a:pt x="401" y="935"/>
                  </a:lnTo>
                  <a:lnTo>
                    <a:pt x="401" y="635"/>
                  </a:lnTo>
                  <a:lnTo>
                    <a:pt x="768" y="568"/>
                  </a:lnTo>
                  <a:close/>
                  <a:moveTo>
                    <a:pt x="1335" y="501"/>
                  </a:moveTo>
                  <a:lnTo>
                    <a:pt x="1335" y="935"/>
                  </a:lnTo>
                  <a:lnTo>
                    <a:pt x="834" y="935"/>
                  </a:lnTo>
                  <a:lnTo>
                    <a:pt x="834" y="568"/>
                  </a:lnTo>
                  <a:lnTo>
                    <a:pt x="1335" y="501"/>
                  </a:lnTo>
                  <a:close/>
                  <a:moveTo>
                    <a:pt x="768" y="968"/>
                  </a:moveTo>
                  <a:lnTo>
                    <a:pt x="768" y="1368"/>
                  </a:lnTo>
                  <a:lnTo>
                    <a:pt x="401" y="1302"/>
                  </a:lnTo>
                  <a:lnTo>
                    <a:pt x="401" y="968"/>
                  </a:lnTo>
                  <a:close/>
                  <a:moveTo>
                    <a:pt x="1335" y="968"/>
                  </a:moveTo>
                  <a:lnTo>
                    <a:pt x="1335" y="1435"/>
                  </a:lnTo>
                  <a:lnTo>
                    <a:pt x="834" y="1368"/>
                  </a:lnTo>
                  <a:lnTo>
                    <a:pt x="834" y="968"/>
                  </a:lnTo>
                  <a:close/>
                  <a:moveTo>
                    <a:pt x="1768" y="1"/>
                  </a:moveTo>
                  <a:lnTo>
                    <a:pt x="0" y="334"/>
                  </a:lnTo>
                  <a:lnTo>
                    <a:pt x="0" y="1602"/>
                  </a:lnTo>
                  <a:lnTo>
                    <a:pt x="1768" y="1969"/>
                  </a:lnTo>
                  <a:lnTo>
                    <a:pt x="2135" y="1835"/>
                  </a:lnTo>
                  <a:lnTo>
                    <a:pt x="2135" y="134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7102138" y="2258650"/>
              <a:ext cx="9175" cy="12200"/>
            </a:xfrm>
            <a:custGeom>
              <a:avLst/>
              <a:gdLst/>
              <a:ahLst/>
              <a:cxnLst/>
              <a:rect l="l" t="t" r="r" b="b"/>
              <a:pathLst>
                <a:path w="367" h="488" extrusionOk="0">
                  <a:moveTo>
                    <a:pt x="161" y="1"/>
                  </a:moveTo>
                  <a:cubicBezTo>
                    <a:pt x="117" y="1"/>
                    <a:pt x="64" y="8"/>
                    <a:pt x="0" y="20"/>
                  </a:cubicBezTo>
                  <a:cubicBezTo>
                    <a:pt x="0" y="54"/>
                    <a:pt x="33" y="87"/>
                    <a:pt x="33" y="121"/>
                  </a:cubicBezTo>
                  <a:cubicBezTo>
                    <a:pt x="67" y="116"/>
                    <a:pt x="96" y="114"/>
                    <a:pt x="121" y="114"/>
                  </a:cubicBezTo>
                  <a:cubicBezTo>
                    <a:pt x="292" y="114"/>
                    <a:pt x="267" y="213"/>
                    <a:pt x="267" y="387"/>
                  </a:cubicBezTo>
                  <a:lnTo>
                    <a:pt x="267" y="487"/>
                  </a:lnTo>
                  <a:lnTo>
                    <a:pt x="367" y="454"/>
                  </a:lnTo>
                  <a:lnTo>
                    <a:pt x="367" y="387"/>
                  </a:lnTo>
                  <a:cubicBezTo>
                    <a:pt x="367" y="118"/>
                    <a:pt x="3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7073763" y="2251900"/>
              <a:ext cx="26725" cy="25625"/>
            </a:xfrm>
            <a:custGeom>
              <a:avLst/>
              <a:gdLst/>
              <a:ahLst/>
              <a:cxnLst/>
              <a:rect l="l" t="t" r="r" b="b"/>
              <a:pathLst>
                <a:path w="1069" h="1025" extrusionOk="0">
                  <a:moveTo>
                    <a:pt x="699" y="0"/>
                  </a:moveTo>
                  <a:cubicBezTo>
                    <a:pt x="642" y="0"/>
                    <a:pt x="576" y="8"/>
                    <a:pt x="501" y="24"/>
                  </a:cubicBezTo>
                  <a:cubicBezTo>
                    <a:pt x="234" y="90"/>
                    <a:pt x="1" y="124"/>
                    <a:pt x="1" y="557"/>
                  </a:cubicBezTo>
                  <a:lnTo>
                    <a:pt x="1" y="1024"/>
                  </a:lnTo>
                  <a:lnTo>
                    <a:pt x="101" y="1024"/>
                  </a:lnTo>
                  <a:lnTo>
                    <a:pt x="101" y="557"/>
                  </a:lnTo>
                  <a:cubicBezTo>
                    <a:pt x="101" y="290"/>
                    <a:pt x="234" y="190"/>
                    <a:pt x="535" y="124"/>
                  </a:cubicBezTo>
                  <a:cubicBezTo>
                    <a:pt x="595" y="109"/>
                    <a:pt x="647" y="102"/>
                    <a:pt x="692" y="102"/>
                  </a:cubicBezTo>
                  <a:cubicBezTo>
                    <a:pt x="944" y="102"/>
                    <a:pt x="968" y="316"/>
                    <a:pt x="968" y="457"/>
                  </a:cubicBezTo>
                  <a:lnTo>
                    <a:pt x="968" y="858"/>
                  </a:lnTo>
                  <a:lnTo>
                    <a:pt x="1068" y="824"/>
                  </a:lnTo>
                  <a:lnTo>
                    <a:pt x="1068" y="457"/>
                  </a:lnTo>
                  <a:cubicBezTo>
                    <a:pt x="1068" y="205"/>
                    <a:pt x="998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7054588" y="2270825"/>
              <a:ext cx="83425" cy="77575"/>
            </a:xfrm>
            <a:custGeom>
              <a:avLst/>
              <a:gdLst/>
              <a:ahLst/>
              <a:cxnLst/>
              <a:rect l="l" t="t" r="r" b="b"/>
              <a:pathLst>
                <a:path w="3337" h="3103" extrusionOk="0">
                  <a:moveTo>
                    <a:pt x="1235" y="901"/>
                  </a:moveTo>
                  <a:lnTo>
                    <a:pt x="1235" y="1468"/>
                  </a:lnTo>
                  <a:lnTo>
                    <a:pt x="601" y="1468"/>
                  </a:lnTo>
                  <a:lnTo>
                    <a:pt x="601" y="1001"/>
                  </a:lnTo>
                  <a:lnTo>
                    <a:pt x="1235" y="901"/>
                  </a:lnTo>
                  <a:close/>
                  <a:moveTo>
                    <a:pt x="2069" y="801"/>
                  </a:moveTo>
                  <a:lnTo>
                    <a:pt x="2069" y="1468"/>
                  </a:lnTo>
                  <a:lnTo>
                    <a:pt x="1302" y="1468"/>
                  </a:lnTo>
                  <a:lnTo>
                    <a:pt x="1302" y="901"/>
                  </a:lnTo>
                  <a:lnTo>
                    <a:pt x="2069" y="801"/>
                  </a:lnTo>
                  <a:close/>
                  <a:moveTo>
                    <a:pt x="1235" y="1535"/>
                  </a:moveTo>
                  <a:lnTo>
                    <a:pt x="1235" y="2135"/>
                  </a:lnTo>
                  <a:lnTo>
                    <a:pt x="601" y="2035"/>
                  </a:lnTo>
                  <a:lnTo>
                    <a:pt x="601" y="1535"/>
                  </a:lnTo>
                  <a:close/>
                  <a:moveTo>
                    <a:pt x="2069" y="1535"/>
                  </a:moveTo>
                  <a:lnTo>
                    <a:pt x="2069" y="2235"/>
                  </a:lnTo>
                  <a:lnTo>
                    <a:pt x="1302" y="2135"/>
                  </a:lnTo>
                  <a:lnTo>
                    <a:pt x="1302" y="1535"/>
                  </a:lnTo>
                  <a:close/>
                  <a:moveTo>
                    <a:pt x="2803" y="0"/>
                  </a:moveTo>
                  <a:lnTo>
                    <a:pt x="1" y="568"/>
                  </a:lnTo>
                  <a:lnTo>
                    <a:pt x="1" y="2536"/>
                  </a:lnTo>
                  <a:lnTo>
                    <a:pt x="2803" y="3103"/>
                  </a:lnTo>
                  <a:lnTo>
                    <a:pt x="3336" y="2903"/>
                  </a:lnTo>
                  <a:lnTo>
                    <a:pt x="3336" y="201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5356713" y="3865100"/>
              <a:ext cx="55900" cy="63125"/>
            </a:xfrm>
            <a:custGeom>
              <a:avLst/>
              <a:gdLst/>
              <a:ahLst/>
              <a:cxnLst/>
              <a:rect l="l" t="t" r="r" b="b"/>
              <a:pathLst>
                <a:path w="2236" h="2525" extrusionOk="0">
                  <a:moveTo>
                    <a:pt x="1906" y="0"/>
                  </a:moveTo>
                  <a:cubicBezTo>
                    <a:pt x="1877" y="0"/>
                    <a:pt x="1852" y="8"/>
                    <a:pt x="1835" y="8"/>
                  </a:cubicBezTo>
                  <a:cubicBezTo>
                    <a:pt x="1618" y="42"/>
                    <a:pt x="1343" y="50"/>
                    <a:pt x="1064" y="50"/>
                  </a:cubicBezTo>
                  <a:cubicBezTo>
                    <a:pt x="784" y="50"/>
                    <a:pt x="501" y="42"/>
                    <a:pt x="267" y="42"/>
                  </a:cubicBezTo>
                  <a:cubicBezTo>
                    <a:pt x="234" y="42"/>
                    <a:pt x="192" y="33"/>
                    <a:pt x="155" y="33"/>
                  </a:cubicBezTo>
                  <a:cubicBezTo>
                    <a:pt x="117" y="33"/>
                    <a:pt x="84" y="42"/>
                    <a:pt x="67" y="75"/>
                  </a:cubicBezTo>
                  <a:cubicBezTo>
                    <a:pt x="34" y="242"/>
                    <a:pt x="234" y="175"/>
                    <a:pt x="334" y="242"/>
                  </a:cubicBezTo>
                  <a:cubicBezTo>
                    <a:pt x="334" y="275"/>
                    <a:pt x="368" y="409"/>
                    <a:pt x="368" y="475"/>
                  </a:cubicBezTo>
                  <a:cubicBezTo>
                    <a:pt x="401" y="676"/>
                    <a:pt x="368" y="976"/>
                    <a:pt x="368" y="1276"/>
                  </a:cubicBezTo>
                  <a:cubicBezTo>
                    <a:pt x="368" y="1610"/>
                    <a:pt x="401" y="1910"/>
                    <a:pt x="368" y="2110"/>
                  </a:cubicBezTo>
                  <a:cubicBezTo>
                    <a:pt x="368" y="2177"/>
                    <a:pt x="334" y="2277"/>
                    <a:pt x="334" y="2310"/>
                  </a:cubicBezTo>
                  <a:cubicBezTo>
                    <a:pt x="234" y="2410"/>
                    <a:pt x="1" y="2310"/>
                    <a:pt x="34" y="2477"/>
                  </a:cubicBezTo>
                  <a:cubicBezTo>
                    <a:pt x="67" y="2510"/>
                    <a:pt x="117" y="2519"/>
                    <a:pt x="172" y="2519"/>
                  </a:cubicBezTo>
                  <a:cubicBezTo>
                    <a:pt x="226" y="2519"/>
                    <a:pt x="284" y="2510"/>
                    <a:pt x="334" y="2510"/>
                  </a:cubicBezTo>
                  <a:cubicBezTo>
                    <a:pt x="401" y="2499"/>
                    <a:pt x="475" y="2495"/>
                    <a:pt x="554" y="2495"/>
                  </a:cubicBezTo>
                  <a:cubicBezTo>
                    <a:pt x="712" y="2495"/>
                    <a:pt x="890" y="2510"/>
                    <a:pt x="1068" y="2510"/>
                  </a:cubicBezTo>
                  <a:cubicBezTo>
                    <a:pt x="1224" y="2510"/>
                    <a:pt x="1394" y="2495"/>
                    <a:pt x="1560" y="2495"/>
                  </a:cubicBezTo>
                  <a:cubicBezTo>
                    <a:pt x="1642" y="2495"/>
                    <a:pt x="1724" y="2499"/>
                    <a:pt x="1802" y="2510"/>
                  </a:cubicBezTo>
                  <a:cubicBezTo>
                    <a:pt x="1846" y="2510"/>
                    <a:pt x="1891" y="2525"/>
                    <a:pt x="1945" y="2525"/>
                  </a:cubicBezTo>
                  <a:cubicBezTo>
                    <a:pt x="1972" y="2525"/>
                    <a:pt x="2002" y="2521"/>
                    <a:pt x="2035" y="2510"/>
                  </a:cubicBezTo>
                  <a:cubicBezTo>
                    <a:pt x="2069" y="2443"/>
                    <a:pt x="2035" y="2343"/>
                    <a:pt x="2035" y="2243"/>
                  </a:cubicBezTo>
                  <a:cubicBezTo>
                    <a:pt x="2069" y="2077"/>
                    <a:pt x="2236" y="1876"/>
                    <a:pt x="2002" y="1810"/>
                  </a:cubicBezTo>
                  <a:cubicBezTo>
                    <a:pt x="1902" y="1910"/>
                    <a:pt x="1969" y="2010"/>
                    <a:pt x="1902" y="2110"/>
                  </a:cubicBezTo>
                  <a:cubicBezTo>
                    <a:pt x="1835" y="2243"/>
                    <a:pt x="1602" y="2310"/>
                    <a:pt x="1335" y="2310"/>
                  </a:cubicBezTo>
                  <a:cubicBezTo>
                    <a:pt x="1268" y="2321"/>
                    <a:pt x="1187" y="2329"/>
                    <a:pt x="1105" y="2329"/>
                  </a:cubicBezTo>
                  <a:cubicBezTo>
                    <a:pt x="942" y="2329"/>
                    <a:pt x="779" y="2299"/>
                    <a:pt x="734" y="2210"/>
                  </a:cubicBezTo>
                  <a:cubicBezTo>
                    <a:pt x="668" y="2110"/>
                    <a:pt x="701" y="1910"/>
                    <a:pt x="701" y="1776"/>
                  </a:cubicBezTo>
                  <a:cubicBezTo>
                    <a:pt x="701" y="1610"/>
                    <a:pt x="668" y="1443"/>
                    <a:pt x="734" y="1309"/>
                  </a:cubicBezTo>
                  <a:cubicBezTo>
                    <a:pt x="875" y="1309"/>
                    <a:pt x="1051" y="1273"/>
                    <a:pt x="1212" y="1273"/>
                  </a:cubicBezTo>
                  <a:cubicBezTo>
                    <a:pt x="1320" y="1273"/>
                    <a:pt x="1422" y="1289"/>
                    <a:pt x="1502" y="1343"/>
                  </a:cubicBezTo>
                  <a:cubicBezTo>
                    <a:pt x="1602" y="1409"/>
                    <a:pt x="1535" y="1543"/>
                    <a:pt x="1668" y="1610"/>
                  </a:cubicBezTo>
                  <a:cubicBezTo>
                    <a:pt x="1769" y="1576"/>
                    <a:pt x="1735" y="1443"/>
                    <a:pt x="1735" y="1343"/>
                  </a:cubicBezTo>
                  <a:cubicBezTo>
                    <a:pt x="1702" y="1276"/>
                    <a:pt x="1702" y="1143"/>
                    <a:pt x="1735" y="1076"/>
                  </a:cubicBezTo>
                  <a:cubicBezTo>
                    <a:pt x="1735" y="942"/>
                    <a:pt x="1769" y="809"/>
                    <a:pt x="1635" y="809"/>
                  </a:cubicBezTo>
                  <a:cubicBezTo>
                    <a:pt x="1535" y="876"/>
                    <a:pt x="1602" y="1009"/>
                    <a:pt x="1502" y="1109"/>
                  </a:cubicBezTo>
                  <a:cubicBezTo>
                    <a:pt x="1468" y="1109"/>
                    <a:pt x="1402" y="1143"/>
                    <a:pt x="1368" y="1143"/>
                  </a:cubicBezTo>
                  <a:cubicBezTo>
                    <a:pt x="1168" y="1143"/>
                    <a:pt x="868" y="1143"/>
                    <a:pt x="701" y="1109"/>
                  </a:cubicBezTo>
                  <a:cubicBezTo>
                    <a:pt x="668" y="876"/>
                    <a:pt x="668" y="542"/>
                    <a:pt x="701" y="309"/>
                  </a:cubicBezTo>
                  <a:cubicBezTo>
                    <a:pt x="774" y="260"/>
                    <a:pt x="901" y="229"/>
                    <a:pt x="1016" y="229"/>
                  </a:cubicBezTo>
                  <a:cubicBezTo>
                    <a:pt x="1058" y="229"/>
                    <a:pt x="1099" y="233"/>
                    <a:pt x="1135" y="242"/>
                  </a:cubicBezTo>
                  <a:cubicBezTo>
                    <a:pt x="1368" y="242"/>
                    <a:pt x="1735" y="242"/>
                    <a:pt x="1802" y="375"/>
                  </a:cubicBezTo>
                  <a:cubicBezTo>
                    <a:pt x="1835" y="442"/>
                    <a:pt x="1802" y="575"/>
                    <a:pt x="1902" y="575"/>
                  </a:cubicBezTo>
                  <a:cubicBezTo>
                    <a:pt x="1911" y="578"/>
                    <a:pt x="1919" y="579"/>
                    <a:pt x="1926" y="579"/>
                  </a:cubicBezTo>
                  <a:cubicBezTo>
                    <a:pt x="2027" y="579"/>
                    <a:pt x="1969" y="367"/>
                    <a:pt x="1969" y="242"/>
                  </a:cubicBezTo>
                  <a:cubicBezTo>
                    <a:pt x="1969" y="175"/>
                    <a:pt x="2002" y="108"/>
                    <a:pt x="2002" y="42"/>
                  </a:cubicBezTo>
                  <a:cubicBezTo>
                    <a:pt x="1969" y="8"/>
                    <a:pt x="1935" y="0"/>
                    <a:pt x="1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4752113" y="3176275"/>
              <a:ext cx="55900" cy="62675"/>
            </a:xfrm>
            <a:custGeom>
              <a:avLst/>
              <a:gdLst/>
              <a:ahLst/>
              <a:cxnLst/>
              <a:rect l="l" t="t" r="r" b="b"/>
              <a:pathLst>
                <a:path w="2236" h="2507" extrusionOk="0">
                  <a:moveTo>
                    <a:pt x="1906" y="0"/>
                  </a:moveTo>
                  <a:cubicBezTo>
                    <a:pt x="1877" y="0"/>
                    <a:pt x="1852" y="8"/>
                    <a:pt x="1835" y="8"/>
                  </a:cubicBezTo>
                  <a:cubicBezTo>
                    <a:pt x="1618" y="42"/>
                    <a:pt x="1343" y="50"/>
                    <a:pt x="1064" y="50"/>
                  </a:cubicBezTo>
                  <a:cubicBezTo>
                    <a:pt x="785" y="50"/>
                    <a:pt x="501" y="42"/>
                    <a:pt x="268" y="42"/>
                  </a:cubicBezTo>
                  <a:cubicBezTo>
                    <a:pt x="234" y="42"/>
                    <a:pt x="192" y="33"/>
                    <a:pt x="155" y="33"/>
                  </a:cubicBezTo>
                  <a:cubicBezTo>
                    <a:pt x="117" y="33"/>
                    <a:pt x="84" y="42"/>
                    <a:pt x="67" y="75"/>
                  </a:cubicBezTo>
                  <a:cubicBezTo>
                    <a:pt x="34" y="209"/>
                    <a:pt x="234" y="142"/>
                    <a:pt x="301" y="242"/>
                  </a:cubicBezTo>
                  <a:cubicBezTo>
                    <a:pt x="334" y="275"/>
                    <a:pt x="368" y="375"/>
                    <a:pt x="368" y="442"/>
                  </a:cubicBezTo>
                  <a:cubicBezTo>
                    <a:pt x="401" y="642"/>
                    <a:pt x="368" y="976"/>
                    <a:pt x="368" y="1276"/>
                  </a:cubicBezTo>
                  <a:cubicBezTo>
                    <a:pt x="368" y="1576"/>
                    <a:pt x="401" y="1910"/>
                    <a:pt x="368" y="2110"/>
                  </a:cubicBezTo>
                  <a:cubicBezTo>
                    <a:pt x="368" y="2177"/>
                    <a:pt x="334" y="2277"/>
                    <a:pt x="301" y="2277"/>
                  </a:cubicBezTo>
                  <a:cubicBezTo>
                    <a:pt x="234" y="2377"/>
                    <a:pt x="1" y="2277"/>
                    <a:pt x="34" y="2477"/>
                  </a:cubicBezTo>
                  <a:cubicBezTo>
                    <a:pt x="56" y="2488"/>
                    <a:pt x="86" y="2492"/>
                    <a:pt x="119" y="2492"/>
                  </a:cubicBezTo>
                  <a:cubicBezTo>
                    <a:pt x="186" y="2492"/>
                    <a:pt x="268" y="2477"/>
                    <a:pt x="334" y="2477"/>
                  </a:cubicBezTo>
                  <a:lnTo>
                    <a:pt x="1769" y="2477"/>
                  </a:lnTo>
                  <a:cubicBezTo>
                    <a:pt x="1835" y="2477"/>
                    <a:pt x="1887" y="2506"/>
                    <a:pt x="1934" y="2506"/>
                  </a:cubicBezTo>
                  <a:cubicBezTo>
                    <a:pt x="1958" y="2506"/>
                    <a:pt x="1980" y="2499"/>
                    <a:pt x="2002" y="2477"/>
                  </a:cubicBezTo>
                  <a:cubicBezTo>
                    <a:pt x="2069" y="2410"/>
                    <a:pt x="2035" y="2343"/>
                    <a:pt x="2035" y="2243"/>
                  </a:cubicBezTo>
                  <a:cubicBezTo>
                    <a:pt x="2069" y="2077"/>
                    <a:pt x="2236" y="1843"/>
                    <a:pt x="2002" y="1810"/>
                  </a:cubicBezTo>
                  <a:cubicBezTo>
                    <a:pt x="1902" y="1910"/>
                    <a:pt x="1969" y="1976"/>
                    <a:pt x="1902" y="2110"/>
                  </a:cubicBezTo>
                  <a:cubicBezTo>
                    <a:pt x="1835" y="2243"/>
                    <a:pt x="1568" y="2277"/>
                    <a:pt x="1335" y="2310"/>
                  </a:cubicBezTo>
                  <a:cubicBezTo>
                    <a:pt x="1268" y="2310"/>
                    <a:pt x="1187" y="2314"/>
                    <a:pt x="1104" y="2314"/>
                  </a:cubicBezTo>
                  <a:cubicBezTo>
                    <a:pt x="938" y="2314"/>
                    <a:pt x="768" y="2299"/>
                    <a:pt x="701" y="2210"/>
                  </a:cubicBezTo>
                  <a:cubicBezTo>
                    <a:pt x="668" y="2077"/>
                    <a:pt x="701" y="1910"/>
                    <a:pt x="701" y="1743"/>
                  </a:cubicBezTo>
                  <a:cubicBezTo>
                    <a:pt x="701" y="1576"/>
                    <a:pt x="668" y="1409"/>
                    <a:pt x="701" y="1309"/>
                  </a:cubicBezTo>
                  <a:cubicBezTo>
                    <a:pt x="879" y="1309"/>
                    <a:pt x="1087" y="1265"/>
                    <a:pt x="1265" y="1265"/>
                  </a:cubicBezTo>
                  <a:cubicBezTo>
                    <a:pt x="1353" y="1265"/>
                    <a:pt x="1435" y="1276"/>
                    <a:pt x="1502" y="1309"/>
                  </a:cubicBezTo>
                  <a:cubicBezTo>
                    <a:pt x="1602" y="1376"/>
                    <a:pt x="1535" y="1543"/>
                    <a:pt x="1669" y="1576"/>
                  </a:cubicBezTo>
                  <a:cubicBezTo>
                    <a:pt x="1769" y="1543"/>
                    <a:pt x="1735" y="1443"/>
                    <a:pt x="1702" y="1309"/>
                  </a:cubicBezTo>
                  <a:cubicBezTo>
                    <a:pt x="1702" y="1243"/>
                    <a:pt x="1702" y="1143"/>
                    <a:pt x="1702" y="1042"/>
                  </a:cubicBezTo>
                  <a:cubicBezTo>
                    <a:pt x="1735" y="942"/>
                    <a:pt x="1769" y="809"/>
                    <a:pt x="1635" y="809"/>
                  </a:cubicBezTo>
                  <a:cubicBezTo>
                    <a:pt x="1535" y="876"/>
                    <a:pt x="1602" y="1009"/>
                    <a:pt x="1502" y="1076"/>
                  </a:cubicBezTo>
                  <a:cubicBezTo>
                    <a:pt x="1468" y="1109"/>
                    <a:pt x="1402" y="1109"/>
                    <a:pt x="1368" y="1109"/>
                  </a:cubicBezTo>
                  <a:cubicBezTo>
                    <a:pt x="1310" y="1119"/>
                    <a:pt x="1242" y="1123"/>
                    <a:pt x="1173" y="1123"/>
                  </a:cubicBezTo>
                  <a:cubicBezTo>
                    <a:pt x="1004" y="1123"/>
                    <a:pt x="819" y="1099"/>
                    <a:pt x="701" y="1076"/>
                  </a:cubicBezTo>
                  <a:cubicBezTo>
                    <a:pt x="668" y="842"/>
                    <a:pt x="668" y="542"/>
                    <a:pt x="701" y="309"/>
                  </a:cubicBezTo>
                  <a:cubicBezTo>
                    <a:pt x="768" y="209"/>
                    <a:pt x="968" y="209"/>
                    <a:pt x="1135" y="209"/>
                  </a:cubicBezTo>
                  <a:cubicBezTo>
                    <a:pt x="1368" y="209"/>
                    <a:pt x="1735" y="242"/>
                    <a:pt x="1802" y="342"/>
                  </a:cubicBezTo>
                  <a:cubicBezTo>
                    <a:pt x="1835" y="409"/>
                    <a:pt x="1802" y="542"/>
                    <a:pt x="1869" y="575"/>
                  </a:cubicBezTo>
                  <a:cubicBezTo>
                    <a:pt x="1878" y="577"/>
                    <a:pt x="1887" y="578"/>
                    <a:pt x="1895" y="578"/>
                  </a:cubicBezTo>
                  <a:cubicBezTo>
                    <a:pt x="2028" y="578"/>
                    <a:pt x="1969" y="336"/>
                    <a:pt x="1969" y="242"/>
                  </a:cubicBezTo>
                  <a:cubicBezTo>
                    <a:pt x="1969" y="142"/>
                    <a:pt x="2002" y="75"/>
                    <a:pt x="2002" y="42"/>
                  </a:cubicBezTo>
                  <a:cubicBezTo>
                    <a:pt x="1969" y="8"/>
                    <a:pt x="1935" y="0"/>
                    <a:pt x="1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7037088" y="3983500"/>
              <a:ext cx="55900" cy="62700"/>
            </a:xfrm>
            <a:custGeom>
              <a:avLst/>
              <a:gdLst/>
              <a:ahLst/>
              <a:cxnLst/>
              <a:rect l="l" t="t" r="r" b="b"/>
              <a:pathLst>
                <a:path w="2236" h="2508" extrusionOk="0">
                  <a:moveTo>
                    <a:pt x="1935" y="1"/>
                  </a:moveTo>
                  <a:cubicBezTo>
                    <a:pt x="1910" y="1"/>
                    <a:pt x="1885" y="9"/>
                    <a:pt x="1868" y="9"/>
                  </a:cubicBezTo>
                  <a:cubicBezTo>
                    <a:pt x="1401" y="43"/>
                    <a:pt x="734" y="43"/>
                    <a:pt x="267" y="43"/>
                  </a:cubicBezTo>
                  <a:cubicBezTo>
                    <a:pt x="250" y="43"/>
                    <a:pt x="217" y="34"/>
                    <a:pt x="184" y="34"/>
                  </a:cubicBezTo>
                  <a:cubicBezTo>
                    <a:pt x="150" y="34"/>
                    <a:pt x="117" y="43"/>
                    <a:pt x="100" y="76"/>
                  </a:cubicBezTo>
                  <a:cubicBezTo>
                    <a:pt x="67" y="209"/>
                    <a:pt x="267" y="143"/>
                    <a:pt x="334" y="243"/>
                  </a:cubicBezTo>
                  <a:cubicBezTo>
                    <a:pt x="367" y="243"/>
                    <a:pt x="401" y="376"/>
                    <a:pt x="401" y="443"/>
                  </a:cubicBezTo>
                  <a:cubicBezTo>
                    <a:pt x="434" y="643"/>
                    <a:pt x="401" y="977"/>
                    <a:pt x="401" y="1277"/>
                  </a:cubicBezTo>
                  <a:cubicBezTo>
                    <a:pt x="401" y="1577"/>
                    <a:pt x="434" y="1911"/>
                    <a:pt x="401" y="2111"/>
                  </a:cubicBezTo>
                  <a:cubicBezTo>
                    <a:pt x="401" y="2177"/>
                    <a:pt x="367" y="2277"/>
                    <a:pt x="334" y="2277"/>
                  </a:cubicBezTo>
                  <a:cubicBezTo>
                    <a:pt x="234" y="2378"/>
                    <a:pt x="0" y="2277"/>
                    <a:pt x="34" y="2478"/>
                  </a:cubicBezTo>
                  <a:cubicBezTo>
                    <a:pt x="67" y="2489"/>
                    <a:pt x="100" y="2492"/>
                    <a:pt x="134" y="2492"/>
                  </a:cubicBezTo>
                  <a:cubicBezTo>
                    <a:pt x="200" y="2492"/>
                    <a:pt x="267" y="2478"/>
                    <a:pt x="334" y="2478"/>
                  </a:cubicBezTo>
                  <a:lnTo>
                    <a:pt x="1068" y="2478"/>
                  </a:lnTo>
                  <a:cubicBezTo>
                    <a:pt x="1246" y="2478"/>
                    <a:pt x="1423" y="2463"/>
                    <a:pt x="1582" y="2463"/>
                  </a:cubicBezTo>
                  <a:cubicBezTo>
                    <a:pt x="1661" y="2463"/>
                    <a:pt x="1735" y="2466"/>
                    <a:pt x="1802" y="2478"/>
                  </a:cubicBezTo>
                  <a:cubicBezTo>
                    <a:pt x="1868" y="2478"/>
                    <a:pt x="1920" y="2507"/>
                    <a:pt x="1967" y="2507"/>
                  </a:cubicBezTo>
                  <a:cubicBezTo>
                    <a:pt x="1991" y="2507"/>
                    <a:pt x="2013" y="2500"/>
                    <a:pt x="2035" y="2478"/>
                  </a:cubicBezTo>
                  <a:cubicBezTo>
                    <a:pt x="2102" y="2411"/>
                    <a:pt x="2035" y="2311"/>
                    <a:pt x="2068" y="2244"/>
                  </a:cubicBezTo>
                  <a:cubicBezTo>
                    <a:pt x="2068" y="2044"/>
                    <a:pt x="2235" y="1844"/>
                    <a:pt x="2002" y="1810"/>
                  </a:cubicBezTo>
                  <a:cubicBezTo>
                    <a:pt x="1902" y="1877"/>
                    <a:pt x="1968" y="1977"/>
                    <a:pt x="1935" y="2077"/>
                  </a:cubicBezTo>
                  <a:cubicBezTo>
                    <a:pt x="1835" y="2244"/>
                    <a:pt x="1601" y="2277"/>
                    <a:pt x="1368" y="2311"/>
                  </a:cubicBezTo>
                  <a:cubicBezTo>
                    <a:pt x="1301" y="2311"/>
                    <a:pt x="1216" y="2314"/>
                    <a:pt x="1129" y="2314"/>
                  </a:cubicBezTo>
                  <a:cubicBezTo>
                    <a:pt x="956" y="2314"/>
                    <a:pt x="779" y="2300"/>
                    <a:pt x="734" y="2211"/>
                  </a:cubicBezTo>
                  <a:cubicBezTo>
                    <a:pt x="667" y="2077"/>
                    <a:pt x="701" y="1911"/>
                    <a:pt x="701" y="1744"/>
                  </a:cubicBezTo>
                  <a:cubicBezTo>
                    <a:pt x="701" y="1577"/>
                    <a:pt x="701" y="1410"/>
                    <a:pt x="734" y="1277"/>
                  </a:cubicBezTo>
                  <a:cubicBezTo>
                    <a:pt x="775" y="1282"/>
                    <a:pt x="818" y="1284"/>
                    <a:pt x="862" y="1284"/>
                  </a:cubicBezTo>
                  <a:cubicBezTo>
                    <a:pt x="1000" y="1284"/>
                    <a:pt x="1146" y="1264"/>
                    <a:pt x="1271" y="1264"/>
                  </a:cubicBezTo>
                  <a:cubicBezTo>
                    <a:pt x="1362" y="1264"/>
                    <a:pt x="1442" y="1275"/>
                    <a:pt x="1501" y="1310"/>
                  </a:cubicBezTo>
                  <a:cubicBezTo>
                    <a:pt x="1635" y="1377"/>
                    <a:pt x="1568" y="1544"/>
                    <a:pt x="1701" y="1577"/>
                  </a:cubicBezTo>
                  <a:cubicBezTo>
                    <a:pt x="1802" y="1544"/>
                    <a:pt x="1735" y="1444"/>
                    <a:pt x="1735" y="1310"/>
                  </a:cubicBezTo>
                  <a:cubicBezTo>
                    <a:pt x="1735" y="1243"/>
                    <a:pt x="1735" y="1143"/>
                    <a:pt x="1735" y="1043"/>
                  </a:cubicBezTo>
                  <a:cubicBezTo>
                    <a:pt x="1735" y="943"/>
                    <a:pt x="1802" y="810"/>
                    <a:pt x="1668" y="810"/>
                  </a:cubicBezTo>
                  <a:cubicBezTo>
                    <a:pt x="1568" y="876"/>
                    <a:pt x="1635" y="1010"/>
                    <a:pt x="1535" y="1077"/>
                  </a:cubicBezTo>
                  <a:cubicBezTo>
                    <a:pt x="1501" y="1110"/>
                    <a:pt x="1435" y="1110"/>
                    <a:pt x="1368" y="1110"/>
                  </a:cubicBezTo>
                  <a:cubicBezTo>
                    <a:pt x="1309" y="1120"/>
                    <a:pt x="1242" y="1124"/>
                    <a:pt x="1172" y="1124"/>
                  </a:cubicBezTo>
                  <a:cubicBezTo>
                    <a:pt x="1003" y="1124"/>
                    <a:pt x="819" y="1100"/>
                    <a:pt x="701" y="1077"/>
                  </a:cubicBezTo>
                  <a:cubicBezTo>
                    <a:pt x="701" y="843"/>
                    <a:pt x="701" y="543"/>
                    <a:pt x="701" y="309"/>
                  </a:cubicBezTo>
                  <a:cubicBezTo>
                    <a:pt x="801" y="209"/>
                    <a:pt x="1001" y="209"/>
                    <a:pt x="1134" y="209"/>
                  </a:cubicBezTo>
                  <a:cubicBezTo>
                    <a:pt x="1368" y="209"/>
                    <a:pt x="1768" y="243"/>
                    <a:pt x="1835" y="343"/>
                  </a:cubicBezTo>
                  <a:cubicBezTo>
                    <a:pt x="1868" y="409"/>
                    <a:pt x="1835" y="543"/>
                    <a:pt x="1902" y="576"/>
                  </a:cubicBezTo>
                  <a:cubicBezTo>
                    <a:pt x="1909" y="578"/>
                    <a:pt x="1916" y="579"/>
                    <a:pt x="1923" y="579"/>
                  </a:cubicBezTo>
                  <a:cubicBezTo>
                    <a:pt x="2027" y="579"/>
                    <a:pt x="1968" y="337"/>
                    <a:pt x="1968" y="243"/>
                  </a:cubicBezTo>
                  <a:cubicBezTo>
                    <a:pt x="2002" y="143"/>
                    <a:pt x="2035" y="76"/>
                    <a:pt x="2002" y="43"/>
                  </a:cubicBezTo>
                  <a:cubicBezTo>
                    <a:pt x="1985" y="9"/>
                    <a:pt x="1960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7983588" y="3473150"/>
              <a:ext cx="55900" cy="63125"/>
            </a:xfrm>
            <a:custGeom>
              <a:avLst/>
              <a:gdLst/>
              <a:ahLst/>
              <a:cxnLst/>
              <a:rect l="l" t="t" r="r" b="b"/>
              <a:pathLst>
                <a:path w="2236" h="2525" extrusionOk="0">
                  <a:moveTo>
                    <a:pt x="1935" y="0"/>
                  </a:moveTo>
                  <a:cubicBezTo>
                    <a:pt x="1910" y="0"/>
                    <a:pt x="1885" y="9"/>
                    <a:pt x="1869" y="9"/>
                  </a:cubicBezTo>
                  <a:cubicBezTo>
                    <a:pt x="1635" y="42"/>
                    <a:pt x="1352" y="50"/>
                    <a:pt x="1068" y="50"/>
                  </a:cubicBezTo>
                  <a:cubicBezTo>
                    <a:pt x="785" y="50"/>
                    <a:pt x="501" y="42"/>
                    <a:pt x="267" y="42"/>
                  </a:cubicBezTo>
                  <a:cubicBezTo>
                    <a:pt x="251" y="42"/>
                    <a:pt x="217" y="34"/>
                    <a:pt x="184" y="34"/>
                  </a:cubicBezTo>
                  <a:cubicBezTo>
                    <a:pt x="151" y="34"/>
                    <a:pt x="117" y="42"/>
                    <a:pt x="101" y="75"/>
                  </a:cubicBezTo>
                  <a:cubicBezTo>
                    <a:pt x="67" y="242"/>
                    <a:pt x="267" y="175"/>
                    <a:pt x="334" y="242"/>
                  </a:cubicBezTo>
                  <a:cubicBezTo>
                    <a:pt x="368" y="275"/>
                    <a:pt x="401" y="375"/>
                    <a:pt x="401" y="476"/>
                  </a:cubicBezTo>
                  <a:cubicBezTo>
                    <a:pt x="434" y="676"/>
                    <a:pt x="401" y="976"/>
                    <a:pt x="401" y="1276"/>
                  </a:cubicBezTo>
                  <a:cubicBezTo>
                    <a:pt x="401" y="1610"/>
                    <a:pt x="434" y="1910"/>
                    <a:pt x="401" y="2110"/>
                  </a:cubicBezTo>
                  <a:cubicBezTo>
                    <a:pt x="401" y="2177"/>
                    <a:pt x="368" y="2277"/>
                    <a:pt x="334" y="2310"/>
                  </a:cubicBezTo>
                  <a:cubicBezTo>
                    <a:pt x="234" y="2377"/>
                    <a:pt x="1" y="2310"/>
                    <a:pt x="34" y="2477"/>
                  </a:cubicBezTo>
                  <a:cubicBezTo>
                    <a:pt x="76" y="2505"/>
                    <a:pt x="119" y="2515"/>
                    <a:pt x="161" y="2515"/>
                  </a:cubicBezTo>
                  <a:cubicBezTo>
                    <a:pt x="219" y="2515"/>
                    <a:pt x="276" y="2496"/>
                    <a:pt x="334" y="2477"/>
                  </a:cubicBezTo>
                  <a:lnTo>
                    <a:pt x="1802" y="2477"/>
                  </a:lnTo>
                  <a:cubicBezTo>
                    <a:pt x="1873" y="2501"/>
                    <a:pt x="1927" y="2524"/>
                    <a:pt x="1976" y="2524"/>
                  </a:cubicBezTo>
                  <a:cubicBezTo>
                    <a:pt x="1996" y="2524"/>
                    <a:pt x="2016" y="2520"/>
                    <a:pt x="2035" y="2510"/>
                  </a:cubicBezTo>
                  <a:cubicBezTo>
                    <a:pt x="2102" y="2444"/>
                    <a:pt x="2035" y="2344"/>
                    <a:pt x="2069" y="2243"/>
                  </a:cubicBezTo>
                  <a:cubicBezTo>
                    <a:pt x="2069" y="2077"/>
                    <a:pt x="2236" y="1877"/>
                    <a:pt x="2002" y="1810"/>
                  </a:cubicBezTo>
                  <a:cubicBezTo>
                    <a:pt x="1902" y="1910"/>
                    <a:pt x="1969" y="2010"/>
                    <a:pt x="1935" y="2110"/>
                  </a:cubicBezTo>
                  <a:cubicBezTo>
                    <a:pt x="1835" y="2243"/>
                    <a:pt x="1602" y="2310"/>
                    <a:pt x="1368" y="2310"/>
                  </a:cubicBezTo>
                  <a:cubicBezTo>
                    <a:pt x="1302" y="2321"/>
                    <a:pt x="1216" y="2329"/>
                    <a:pt x="1130" y="2329"/>
                  </a:cubicBezTo>
                  <a:cubicBezTo>
                    <a:pt x="957" y="2329"/>
                    <a:pt x="779" y="2299"/>
                    <a:pt x="734" y="2210"/>
                  </a:cubicBezTo>
                  <a:cubicBezTo>
                    <a:pt x="668" y="2110"/>
                    <a:pt x="701" y="1910"/>
                    <a:pt x="701" y="1776"/>
                  </a:cubicBezTo>
                  <a:cubicBezTo>
                    <a:pt x="701" y="1610"/>
                    <a:pt x="701" y="1443"/>
                    <a:pt x="734" y="1309"/>
                  </a:cubicBezTo>
                  <a:cubicBezTo>
                    <a:pt x="895" y="1309"/>
                    <a:pt x="1079" y="1273"/>
                    <a:pt x="1236" y="1273"/>
                  </a:cubicBezTo>
                  <a:cubicBezTo>
                    <a:pt x="1342" y="1273"/>
                    <a:pt x="1435" y="1289"/>
                    <a:pt x="1502" y="1343"/>
                  </a:cubicBezTo>
                  <a:cubicBezTo>
                    <a:pt x="1635" y="1410"/>
                    <a:pt x="1568" y="1543"/>
                    <a:pt x="1702" y="1610"/>
                  </a:cubicBezTo>
                  <a:cubicBezTo>
                    <a:pt x="1802" y="1576"/>
                    <a:pt x="1735" y="1443"/>
                    <a:pt x="1735" y="1343"/>
                  </a:cubicBezTo>
                  <a:cubicBezTo>
                    <a:pt x="1735" y="1243"/>
                    <a:pt x="1735" y="1143"/>
                    <a:pt x="1735" y="1076"/>
                  </a:cubicBezTo>
                  <a:cubicBezTo>
                    <a:pt x="1735" y="943"/>
                    <a:pt x="1802" y="809"/>
                    <a:pt x="1668" y="809"/>
                  </a:cubicBezTo>
                  <a:cubicBezTo>
                    <a:pt x="1568" y="876"/>
                    <a:pt x="1635" y="1009"/>
                    <a:pt x="1535" y="1076"/>
                  </a:cubicBezTo>
                  <a:cubicBezTo>
                    <a:pt x="1502" y="1109"/>
                    <a:pt x="1435" y="1109"/>
                    <a:pt x="1368" y="1143"/>
                  </a:cubicBezTo>
                  <a:cubicBezTo>
                    <a:pt x="1168" y="1143"/>
                    <a:pt x="868" y="1143"/>
                    <a:pt x="701" y="1109"/>
                  </a:cubicBezTo>
                  <a:cubicBezTo>
                    <a:pt x="701" y="876"/>
                    <a:pt x="701" y="542"/>
                    <a:pt x="701" y="309"/>
                  </a:cubicBezTo>
                  <a:cubicBezTo>
                    <a:pt x="801" y="209"/>
                    <a:pt x="1001" y="209"/>
                    <a:pt x="1135" y="209"/>
                  </a:cubicBezTo>
                  <a:cubicBezTo>
                    <a:pt x="1368" y="209"/>
                    <a:pt x="1769" y="242"/>
                    <a:pt x="1835" y="375"/>
                  </a:cubicBezTo>
                  <a:cubicBezTo>
                    <a:pt x="1869" y="442"/>
                    <a:pt x="1835" y="576"/>
                    <a:pt x="1902" y="576"/>
                  </a:cubicBezTo>
                  <a:cubicBezTo>
                    <a:pt x="1911" y="578"/>
                    <a:pt x="1919" y="579"/>
                    <a:pt x="1926" y="579"/>
                  </a:cubicBezTo>
                  <a:cubicBezTo>
                    <a:pt x="2027" y="579"/>
                    <a:pt x="1969" y="367"/>
                    <a:pt x="1969" y="242"/>
                  </a:cubicBezTo>
                  <a:cubicBezTo>
                    <a:pt x="2002" y="175"/>
                    <a:pt x="2035" y="109"/>
                    <a:pt x="2002" y="42"/>
                  </a:cubicBezTo>
                  <a:cubicBezTo>
                    <a:pt x="1985" y="9"/>
                    <a:pt x="1960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5844563" y="3711300"/>
              <a:ext cx="68400" cy="67075"/>
            </a:xfrm>
            <a:custGeom>
              <a:avLst/>
              <a:gdLst/>
              <a:ahLst/>
              <a:cxnLst/>
              <a:rect l="l" t="t" r="r" b="b"/>
              <a:pathLst>
                <a:path w="2736" h="2683" extrusionOk="0">
                  <a:moveTo>
                    <a:pt x="914" y="231"/>
                  </a:moveTo>
                  <a:cubicBezTo>
                    <a:pt x="926" y="231"/>
                    <a:pt x="935" y="240"/>
                    <a:pt x="935" y="256"/>
                  </a:cubicBezTo>
                  <a:cubicBezTo>
                    <a:pt x="1035" y="256"/>
                    <a:pt x="1068" y="323"/>
                    <a:pt x="1135" y="390"/>
                  </a:cubicBezTo>
                  <a:cubicBezTo>
                    <a:pt x="1135" y="456"/>
                    <a:pt x="1168" y="490"/>
                    <a:pt x="1168" y="523"/>
                  </a:cubicBezTo>
                  <a:lnTo>
                    <a:pt x="1235" y="957"/>
                  </a:lnTo>
                  <a:lnTo>
                    <a:pt x="1201" y="990"/>
                  </a:lnTo>
                  <a:lnTo>
                    <a:pt x="834" y="623"/>
                  </a:lnTo>
                  <a:lnTo>
                    <a:pt x="834" y="590"/>
                  </a:lnTo>
                  <a:cubicBezTo>
                    <a:pt x="801" y="523"/>
                    <a:pt x="768" y="456"/>
                    <a:pt x="801" y="390"/>
                  </a:cubicBezTo>
                  <a:cubicBezTo>
                    <a:pt x="801" y="323"/>
                    <a:pt x="801" y="290"/>
                    <a:pt x="868" y="256"/>
                  </a:cubicBezTo>
                  <a:cubicBezTo>
                    <a:pt x="884" y="240"/>
                    <a:pt x="901" y="231"/>
                    <a:pt x="914" y="231"/>
                  </a:cubicBezTo>
                  <a:close/>
                  <a:moveTo>
                    <a:pt x="1719" y="168"/>
                  </a:moveTo>
                  <a:cubicBezTo>
                    <a:pt x="1747" y="168"/>
                    <a:pt x="1774" y="176"/>
                    <a:pt x="1802" y="189"/>
                  </a:cubicBezTo>
                  <a:cubicBezTo>
                    <a:pt x="1902" y="223"/>
                    <a:pt x="1935" y="256"/>
                    <a:pt x="1969" y="323"/>
                  </a:cubicBezTo>
                  <a:cubicBezTo>
                    <a:pt x="2002" y="356"/>
                    <a:pt x="2002" y="390"/>
                    <a:pt x="2002" y="456"/>
                  </a:cubicBezTo>
                  <a:lnTo>
                    <a:pt x="2002" y="523"/>
                  </a:lnTo>
                  <a:cubicBezTo>
                    <a:pt x="1969" y="556"/>
                    <a:pt x="1969" y="623"/>
                    <a:pt x="1935" y="656"/>
                  </a:cubicBezTo>
                  <a:lnTo>
                    <a:pt x="1602" y="1057"/>
                  </a:lnTo>
                  <a:cubicBezTo>
                    <a:pt x="1568" y="1023"/>
                    <a:pt x="1535" y="1023"/>
                    <a:pt x="1468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90"/>
                  </a:lnTo>
                  <a:cubicBezTo>
                    <a:pt x="1468" y="290"/>
                    <a:pt x="1535" y="256"/>
                    <a:pt x="1602" y="223"/>
                  </a:cubicBezTo>
                  <a:cubicBezTo>
                    <a:pt x="1641" y="184"/>
                    <a:pt x="1680" y="168"/>
                    <a:pt x="1719" y="168"/>
                  </a:cubicBezTo>
                  <a:close/>
                  <a:moveTo>
                    <a:pt x="2336" y="790"/>
                  </a:moveTo>
                  <a:cubicBezTo>
                    <a:pt x="2402" y="823"/>
                    <a:pt x="2469" y="857"/>
                    <a:pt x="2469" y="890"/>
                  </a:cubicBezTo>
                  <a:lnTo>
                    <a:pt x="2502" y="923"/>
                  </a:lnTo>
                  <a:lnTo>
                    <a:pt x="2502" y="957"/>
                  </a:lnTo>
                  <a:cubicBezTo>
                    <a:pt x="2469" y="1023"/>
                    <a:pt x="2402" y="1090"/>
                    <a:pt x="2302" y="1123"/>
                  </a:cubicBezTo>
                  <a:cubicBezTo>
                    <a:pt x="2269" y="1157"/>
                    <a:pt x="2235" y="1157"/>
                    <a:pt x="2202" y="1157"/>
                  </a:cubicBezTo>
                  <a:lnTo>
                    <a:pt x="1702" y="1224"/>
                  </a:lnTo>
                  <a:lnTo>
                    <a:pt x="1702" y="1190"/>
                  </a:lnTo>
                  <a:lnTo>
                    <a:pt x="1702" y="1157"/>
                  </a:lnTo>
                  <a:lnTo>
                    <a:pt x="2102" y="857"/>
                  </a:lnTo>
                  <a:lnTo>
                    <a:pt x="2135" y="823"/>
                  </a:lnTo>
                  <a:cubicBezTo>
                    <a:pt x="2202" y="790"/>
                    <a:pt x="2269" y="790"/>
                    <a:pt x="2336" y="790"/>
                  </a:cubicBezTo>
                  <a:close/>
                  <a:moveTo>
                    <a:pt x="568" y="823"/>
                  </a:moveTo>
                  <a:lnTo>
                    <a:pt x="701" y="890"/>
                  </a:lnTo>
                  <a:lnTo>
                    <a:pt x="1035" y="1123"/>
                  </a:lnTo>
                  <a:cubicBezTo>
                    <a:pt x="1001" y="1157"/>
                    <a:pt x="968" y="1190"/>
                    <a:pt x="968" y="1224"/>
                  </a:cubicBezTo>
                  <a:lnTo>
                    <a:pt x="401" y="1290"/>
                  </a:lnTo>
                  <a:lnTo>
                    <a:pt x="367" y="1290"/>
                  </a:lnTo>
                  <a:cubicBezTo>
                    <a:pt x="301" y="1290"/>
                    <a:pt x="267" y="1257"/>
                    <a:pt x="234" y="1190"/>
                  </a:cubicBezTo>
                  <a:cubicBezTo>
                    <a:pt x="201" y="1123"/>
                    <a:pt x="201" y="1090"/>
                    <a:pt x="201" y="1023"/>
                  </a:cubicBezTo>
                  <a:cubicBezTo>
                    <a:pt x="234" y="957"/>
                    <a:pt x="301" y="890"/>
                    <a:pt x="367" y="857"/>
                  </a:cubicBezTo>
                  <a:cubicBezTo>
                    <a:pt x="434" y="823"/>
                    <a:pt x="501" y="823"/>
                    <a:pt x="568" y="823"/>
                  </a:cubicBezTo>
                  <a:close/>
                  <a:moveTo>
                    <a:pt x="1335" y="1123"/>
                  </a:moveTo>
                  <a:cubicBezTo>
                    <a:pt x="1402" y="1123"/>
                    <a:pt x="1468" y="1157"/>
                    <a:pt x="1535" y="1190"/>
                  </a:cubicBezTo>
                  <a:cubicBezTo>
                    <a:pt x="1568" y="1257"/>
                    <a:pt x="1602" y="1290"/>
                    <a:pt x="1602" y="1357"/>
                  </a:cubicBezTo>
                  <a:cubicBezTo>
                    <a:pt x="1602" y="1424"/>
                    <a:pt x="1568" y="1490"/>
                    <a:pt x="1535" y="1557"/>
                  </a:cubicBezTo>
                  <a:cubicBezTo>
                    <a:pt x="1468" y="1590"/>
                    <a:pt x="1402" y="1624"/>
                    <a:pt x="1335" y="1624"/>
                  </a:cubicBezTo>
                  <a:cubicBezTo>
                    <a:pt x="1268" y="1624"/>
                    <a:pt x="1201" y="1590"/>
                    <a:pt x="1168" y="1557"/>
                  </a:cubicBezTo>
                  <a:cubicBezTo>
                    <a:pt x="1101" y="1490"/>
                    <a:pt x="1101" y="1457"/>
                    <a:pt x="1101" y="1357"/>
                  </a:cubicBezTo>
                  <a:cubicBezTo>
                    <a:pt x="1101" y="1290"/>
                    <a:pt x="1101" y="1257"/>
                    <a:pt x="1168" y="1190"/>
                  </a:cubicBezTo>
                  <a:cubicBezTo>
                    <a:pt x="1201" y="1157"/>
                    <a:pt x="1268" y="1123"/>
                    <a:pt x="1335" y="1123"/>
                  </a:cubicBezTo>
                  <a:close/>
                  <a:moveTo>
                    <a:pt x="2336" y="1424"/>
                  </a:moveTo>
                  <a:cubicBezTo>
                    <a:pt x="2402" y="1424"/>
                    <a:pt x="2469" y="1457"/>
                    <a:pt x="2502" y="1524"/>
                  </a:cubicBezTo>
                  <a:cubicBezTo>
                    <a:pt x="2536" y="1557"/>
                    <a:pt x="2536" y="1624"/>
                    <a:pt x="2536" y="1691"/>
                  </a:cubicBezTo>
                  <a:lnTo>
                    <a:pt x="2536" y="1757"/>
                  </a:lnTo>
                  <a:cubicBezTo>
                    <a:pt x="2502" y="1857"/>
                    <a:pt x="2469" y="1891"/>
                    <a:pt x="2402" y="1924"/>
                  </a:cubicBezTo>
                  <a:cubicBezTo>
                    <a:pt x="2355" y="1948"/>
                    <a:pt x="2308" y="1971"/>
                    <a:pt x="2261" y="1971"/>
                  </a:cubicBezTo>
                  <a:cubicBezTo>
                    <a:pt x="2241" y="1971"/>
                    <a:pt x="2222" y="1967"/>
                    <a:pt x="2202" y="1957"/>
                  </a:cubicBezTo>
                  <a:cubicBezTo>
                    <a:pt x="2135" y="1924"/>
                    <a:pt x="2102" y="1924"/>
                    <a:pt x="2102" y="1891"/>
                  </a:cubicBezTo>
                  <a:lnTo>
                    <a:pt x="1668" y="1557"/>
                  </a:lnTo>
                  <a:lnTo>
                    <a:pt x="1702" y="1490"/>
                  </a:lnTo>
                  <a:lnTo>
                    <a:pt x="1735" y="1457"/>
                  </a:lnTo>
                  <a:lnTo>
                    <a:pt x="2169" y="1424"/>
                  </a:lnTo>
                  <a:close/>
                  <a:moveTo>
                    <a:pt x="1568" y="1691"/>
                  </a:moveTo>
                  <a:lnTo>
                    <a:pt x="1702" y="1857"/>
                  </a:lnTo>
                  <a:lnTo>
                    <a:pt x="1802" y="1991"/>
                  </a:lnTo>
                  <a:lnTo>
                    <a:pt x="1835" y="2024"/>
                  </a:lnTo>
                  <a:cubicBezTo>
                    <a:pt x="1869" y="2091"/>
                    <a:pt x="1869" y="2124"/>
                    <a:pt x="1869" y="2224"/>
                  </a:cubicBezTo>
                  <a:cubicBezTo>
                    <a:pt x="1869" y="2291"/>
                    <a:pt x="1835" y="2324"/>
                    <a:pt x="1802" y="2358"/>
                  </a:cubicBezTo>
                  <a:lnTo>
                    <a:pt x="1702" y="2358"/>
                  </a:lnTo>
                  <a:cubicBezTo>
                    <a:pt x="1635" y="2358"/>
                    <a:pt x="1568" y="2291"/>
                    <a:pt x="1535" y="2191"/>
                  </a:cubicBezTo>
                  <a:lnTo>
                    <a:pt x="1502" y="2057"/>
                  </a:lnTo>
                  <a:lnTo>
                    <a:pt x="1435" y="1757"/>
                  </a:lnTo>
                  <a:lnTo>
                    <a:pt x="1502" y="1724"/>
                  </a:lnTo>
                  <a:lnTo>
                    <a:pt x="1568" y="1691"/>
                  </a:lnTo>
                  <a:close/>
                  <a:moveTo>
                    <a:pt x="1135" y="1691"/>
                  </a:moveTo>
                  <a:cubicBezTo>
                    <a:pt x="1168" y="1724"/>
                    <a:pt x="1201" y="1724"/>
                    <a:pt x="1268" y="1724"/>
                  </a:cubicBezTo>
                  <a:cubicBezTo>
                    <a:pt x="1268" y="1857"/>
                    <a:pt x="1268" y="1991"/>
                    <a:pt x="1301" y="2158"/>
                  </a:cubicBezTo>
                  <a:lnTo>
                    <a:pt x="1301" y="2291"/>
                  </a:lnTo>
                  <a:lnTo>
                    <a:pt x="1301" y="2358"/>
                  </a:lnTo>
                  <a:cubicBezTo>
                    <a:pt x="1268" y="2424"/>
                    <a:pt x="1201" y="2458"/>
                    <a:pt x="1135" y="2491"/>
                  </a:cubicBezTo>
                  <a:cubicBezTo>
                    <a:pt x="1087" y="2515"/>
                    <a:pt x="1040" y="2538"/>
                    <a:pt x="993" y="2538"/>
                  </a:cubicBezTo>
                  <a:cubicBezTo>
                    <a:pt x="974" y="2538"/>
                    <a:pt x="954" y="2534"/>
                    <a:pt x="935" y="2524"/>
                  </a:cubicBezTo>
                  <a:cubicBezTo>
                    <a:pt x="868" y="2491"/>
                    <a:pt x="801" y="2458"/>
                    <a:pt x="768" y="2391"/>
                  </a:cubicBezTo>
                  <a:cubicBezTo>
                    <a:pt x="734" y="2358"/>
                    <a:pt x="734" y="2324"/>
                    <a:pt x="734" y="2258"/>
                  </a:cubicBezTo>
                  <a:lnTo>
                    <a:pt x="768" y="2191"/>
                  </a:lnTo>
                  <a:cubicBezTo>
                    <a:pt x="768" y="2158"/>
                    <a:pt x="768" y="2091"/>
                    <a:pt x="801" y="2091"/>
                  </a:cubicBezTo>
                  <a:lnTo>
                    <a:pt x="1135" y="1691"/>
                  </a:lnTo>
                  <a:close/>
                  <a:moveTo>
                    <a:pt x="1698" y="1"/>
                  </a:moveTo>
                  <a:cubicBezTo>
                    <a:pt x="1630" y="1"/>
                    <a:pt x="1560" y="17"/>
                    <a:pt x="1502" y="56"/>
                  </a:cubicBezTo>
                  <a:cubicBezTo>
                    <a:pt x="1402" y="123"/>
                    <a:pt x="1335" y="189"/>
                    <a:pt x="1268" y="323"/>
                  </a:cubicBezTo>
                  <a:lnTo>
                    <a:pt x="1235" y="256"/>
                  </a:lnTo>
                  <a:cubicBezTo>
                    <a:pt x="1168" y="156"/>
                    <a:pt x="1101" y="123"/>
                    <a:pt x="1001" y="89"/>
                  </a:cubicBezTo>
                  <a:cubicBezTo>
                    <a:pt x="960" y="76"/>
                    <a:pt x="924" y="67"/>
                    <a:pt x="892" y="67"/>
                  </a:cubicBezTo>
                  <a:cubicBezTo>
                    <a:pt x="846" y="67"/>
                    <a:pt x="807" y="84"/>
                    <a:pt x="768" y="123"/>
                  </a:cubicBezTo>
                  <a:cubicBezTo>
                    <a:pt x="701" y="156"/>
                    <a:pt x="634" y="223"/>
                    <a:pt x="634" y="323"/>
                  </a:cubicBezTo>
                  <a:cubicBezTo>
                    <a:pt x="601" y="456"/>
                    <a:pt x="634" y="556"/>
                    <a:pt x="668" y="656"/>
                  </a:cubicBezTo>
                  <a:lnTo>
                    <a:pt x="701" y="690"/>
                  </a:lnTo>
                  <a:lnTo>
                    <a:pt x="601" y="656"/>
                  </a:lnTo>
                  <a:cubicBezTo>
                    <a:pt x="501" y="656"/>
                    <a:pt x="401" y="656"/>
                    <a:pt x="267" y="723"/>
                  </a:cubicBezTo>
                  <a:cubicBezTo>
                    <a:pt x="167" y="757"/>
                    <a:pt x="101" y="857"/>
                    <a:pt x="67" y="957"/>
                  </a:cubicBezTo>
                  <a:cubicBezTo>
                    <a:pt x="1" y="1057"/>
                    <a:pt x="34" y="1157"/>
                    <a:pt x="67" y="1257"/>
                  </a:cubicBezTo>
                  <a:cubicBezTo>
                    <a:pt x="101" y="1290"/>
                    <a:pt x="134" y="1324"/>
                    <a:pt x="167" y="1357"/>
                  </a:cubicBezTo>
                  <a:cubicBezTo>
                    <a:pt x="201" y="1390"/>
                    <a:pt x="267" y="1424"/>
                    <a:pt x="334" y="1457"/>
                  </a:cubicBezTo>
                  <a:lnTo>
                    <a:pt x="367" y="1457"/>
                  </a:lnTo>
                  <a:lnTo>
                    <a:pt x="301" y="1490"/>
                  </a:lnTo>
                  <a:cubicBezTo>
                    <a:pt x="234" y="1557"/>
                    <a:pt x="234" y="1590"/>
                    <a:pt x="201" y="1657"/>
                  </a:cubicBezTo>
                  <a:cubicBezTo>
                    <a:pt x="167" y="1724"/>
                    <a:pt x="201" y="1791"/>
                    <a:pt x="234" y="1857"/>
                  </a:cubicBezTo>
                  <a:cubicBezTo>
                    <a:pt x="234" y="1891"/>
                    <a:pt x="267" y="1924"/>
                    <a:pt x="301" y="1924"/>
                  </a:cubicBezTo>
                  <a:cubicBezTo>
                    <a:pt x="334" y="1957"/>
                    <a:pt x="367" y="1991"/>
                    <a:pt x="401" y="1991"/>
                  </a:cubicBezTo>
                  <a:cubicBezTo>
                    <a:pt x="501" y="1991"/>
                    <a:pt x="601" y="1991"/>
                    <a:pt x="668" y="1957"/>
                  </a:cubicBezTo>
                  <a:lnTo>
                    <a:pt x="668" y="1957"/>
                  </a:lnTo>
                  <a:lnTo>
                    <a:pt x="601" y="2091"/>
                  </a:lnTo>
                  <a:lnTo>
                    <a:pt x="601" y="2124"/>
                  </a:lnTo>
                  <a:cubicBezTo>
                    <a:pt x="568" y="2258"/>
                    <a:pt x="568" y="2358"/>
                    <a:pt x="634" y="2458"/>
                  </a:cubicBezTo>
                  <a:cubicBezTo>
                    <a:pt x="634" y="2524"/>
                    <a:pt x="668" y="2558"/>
                    <a:pt x="701" y="2591"/>
                  </a:cubicBezTo>
                  <a:cubicBezTo>
                    <a:pt x="768" y="2625"/>
                    <a:pt x="801" y="2658"/>
                    <a:pt x="868" y="2658"/>
                  </a:cubicBezTo>
                  <a:cubicBezTo>
                    <a:pt x="935" y="2675"/>
                    <a:pt x="993" y="2683"/>
                    <a:pt x="1051" y="2683"/>
                  </a:cubicBezTo>
                  <a:cubicBezTo>
                    <a:pt x="1110" y="2683"/>
                    <a:pt x="1168" y="2675"/>
                    <a:pt x="1235" y="2658"/>
                  </a:cubicBezTo>
                  <a:cubicBezTo>
                    <a:pt x="1335" y="2591"/>
                    <a:pt x="1402" y="2491"/>
                    <a:pt x="1435" y="2391"/>
                  </a:cubicBezTo>
                  <a:lnTo>
                    <a:pt x="1435" y="2358"/>
                  </a:lnTo>
                  <a:cubicBezTo>
                    <a:pt x="1535" y="2424"/>
                    <a:pt x="1602" y="2491"/>
                    <a:pt x="1668" y="2524"/>
                  </a:cubicBezTo>
                  <a:cubicBezTo>
                    <a:pt x="1735" y="2524"/>
                    <a:pt x="1835" y="2524"/>
                    <a:pt x="1902" y="2491"/>
                  </a:cubicBezTo>
                  <a:cubicBezTo>
                    <a:pt x="1969" y="2458"/>
                    <a:pt x="2002" y="2391"/>
                    <a:pt x="2035" y="2291"/>
                  </a:cubicBezTo>
                  <a:cubicBezTo>
                    <a:pt x="2035" y="2224"/>
                    <a:pt x="2035" y="2124"/>
                    <a:pt x="2035" y="2057"/>
                  </a:cubicBezTo>
                  <a:cubicBezTo>
                    <a:pt x="2069" y="2057"/>
                    <a:pt x="2102" y="2091"/>
                    <a:pt x="2135" y="2091"/>
                  </a:cubicBezTo>
                  <a:cubicBezTo>
                    <a:pt x="2192" y="2119"/>
                    <a:pt x="2242" y="2129"/>
                    <a:pt x="2289" y="2129"/>
                  </a:cubicBezTo>
                  <a:cubicBezTo>
                    <a:pt x="2353" y="2129"/>
                    <a:pt x="2411" y="2110"/>
                    <a:pt x="2469" y="2091"/>
                  </a:cubicBezTo>
                  <a:cubicBezTo>
                    <a:pt x="2602" y="2024"/>
                    <a:pt x="2669" y="1924"/>
                    <a:pt x="2702" y="1824"/>
                  </a:cubicBezTo>
                  <a:cubicBezTo>
                    <a:pt x="2736" y="1691"/>
                    <a:pt x="2702" y="1590"/>
                    <a:pt x="2669" y="1490"/>
                  </a:cubicBezTo>
                  <a:lnTo>
                    <a:pt x="2636" y="1457"/>
                  </a:lnTo>
                  <a:cubicBezTo>
                    <a:pt x="2602" y="1390"/>
                    <a:pt x="2569" y="1357"/>
                    <a:pt x="2536" y="1324"/>
                  </a:cubicBezTo>
                  <a:cubicBezTo>
                    <a:pt x="2502" y="1324"/>
                    <a:pt x="2436" y="1290"/>
                    <a:pt x="2402" y="1257"/>
                  </a:cubicBezTo>
                  <a:cubicBezTo>
                    <a:pt x="2536" y="1224"/>
                    <a:pt x="2602" y="1123"/>
                    <a:pt x="2636" y="1023"/>
                  </a:cubicBezTo>
                  <a:cubicBezTo>
                    <a:pt x="2669" y="957"/>
                    <a:pt x="2669" y="890"/>
                    <a:pt x="2636" y="823"/>
                  </a:cubicBezTo>
                  <a:lnTo>
                    <a:pt x="2636" y="790"/>
                  </a:lnTo>
                  <a:cubicBezTo>
                    <a:pt x="2569" y="723"/>
                    <a:pt x="2502" y="690"/>
                    <a:pt x="2402" y="656"/>
                  </a:cubicBezTo>
                  <a:cubicBezTo>
                    <a:pt x="2386" y="640"/>
                    <a:pt x="2361" y="631"/>
                    <a:pt x="2331" y="631"/>
                  </a:cubicBezTo>
                  <a:cubicBezTo>
                    <a:pt x="2302" y="631"/>
                    <a:pt x="2269" y="640"/>
                    <a:pt x="2235" y="656"/>
                  </a:cubicBezTo>
                  <a:lnTo>
                    <a:pt x="2102" y="656"/>
                  </a:lnTo>
                  <a:lnTo>
                    <a:pt x="2135" y="556"/>
                  </a:lnTo>
                  <a:cubicBezTo>
                    <a:pt x="2202" y="456"/>
                    <a:pt x="2169" y="323"/>
                    <a:pt x="2102" y="223"/>
                  </a:cubicBezTo>
                  <a:lnTo>
                    <a:pt x="2102" y="189"/>
                  </a:lnTo>
                  <a:cubicBezTo>
                    <a:pt x="2035" y="123"/>
                    <a:pt x="1969" y="56"/>
                    <a:pt x="1835" y="23"/>
                  </a:cubicBezTo>
                  <a:cubicBezTo>
                    <a:pt x="1794" y="9"/>
                    <a:pt x="1747" y="1"/>
                    <a:pt x="1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5392563" y="3357725"/>
              <a:ext cx="67575" cy="67000"/>
            </a:xfrm>
            <a:custGeom>
              <a:avLst/>
              <a:gdLst/>
              <a:ahLst/>
              <a:cxnLst/>
              <a:rect l="l" t="t" r="r" b="b"/>
              <a:pathLst>
                <a:path w="2703" h="2680" extrusionOk="0">
                  <a:moveTo>
                    <a:pt x="885" y="231"/>
                  </a:moveTo>
                  <a:cubicBezTo>
                    <a:pt x="902" y="231"/>
                    <a:pt x="918" y="239"/>
                    <a:pt x="935" y="256"/>
                  </a:cubicBezTo>
                  <a:cubicBezTo>
                    <a:pt x="1002" y="256"/>
                    <a:pt x="1068" y="289"/>
                    <a:pt x="1102" y="389"/>
                  </a:cubicBezTo>
                  <a:cubicBezTo>
                    <a:pt x="1135" y="456"/>
                    <a:pt x="1135" y="489"/>
                    <a:pt x="1168" y="523"/>
                  </a:cubicBezTo>
                  <a:lnTo>
                    <a:pt x="1235" y="956"/>
                  </a:lnTo>
                  <a:lnTo>
                    <a:pt x="1168" y="990"/>
                  </a:lnTo>
                  <a:lnTo>
                    <a:pt x="835" y="623"/>
                  </a:lnTo>
                  <a:lnTo>
                    <a:pt x="802" y="589"/>
                  </a:lnTo>
                  <a:cubicBezTo>
                    <a:pt x="768" y="523"/>
                    <a:pt x="768" y="456"/>
                    <a:pt x="768" y="389"/>
                  </a:cubicBezTo>
                  <a:cubicBezTo>
                    <a:pt x="768" y="322"/>
                    <a:pt x="802" y="256"/>
                    <a:pt x="835" y="256"/>
                  </a:cubicBezTo>
                  <a:cubicBezTo>
                    <a:pt x="852" y="239"/>
                    <a:pt x="868" y="231"/>
                    <a:pt x="885" y="231"/>
                  </a:cubicBezTo>
                  <a:close/>
                  <a:moveTo>
                    <a:pt x="1673" y="164"/>
                  </a:moveTo>
                  <a:cubicBezTo>
                    <a:pt x="1710" y="164"/>
                    <a:pt x="1752" y="172"/>
                    <a:pt x="1802" y="189"/>
                  </a:cubicBezTo>
                  <a:cubicBezTo>
                    <a:pt x="1869" y="189"/>
                    <a:pt x="1936" y="256"/>
                    <a:pt x="1969" y="322"/>
                  </a:cubicBezTo>
                  <a:cubicBezTo>
                    <a:pt x="1969" y="356"/>
                    <a:pt x="2002" y="389"/>
                    <a:pt x="2002" y="456"/>
                  </a:cubicBezTo>
                  <a:lnTo>
                    <a:pt x="1969" y="523"/>
                  </a:lnTo>
                  <a:cubicBezTo>
                    <a:pt x="1969" y="556"/>
                    <a:pt x="1936" y="589"/>
                    <a:pt x="1936" y="623"/>
                  </a:cubicBezTo>
                  <a:lnTo>
                    <a:pt x="1569" y="1056"/>
                  </a:lnTo>
                  <a:cubicBezTo>
                    <a:pt x="1535" y="1023"/>
                    <a:pt x="1502" y="1023"/>
                    <a:pt x="1469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89"/>
                  </a:lnTo>
                  <a:cubicBezTo>
                    <a:pt x="1435" y="289"/>
                    <a:pt x="1502" y="256"/>
                    <a:pt x="1569" y="189"/>
                  </a:cubicBezTo>
                  <a:cubicBezTo>
                    <a:pt x="1602" y="172"/>
                    <a:pt x="1635" y="164"/>
                    <a:pt x="1673" y="164"/>
                  </a:cubicBezTo>
                  <a:close/>
                  <a:moveTo>
                    <a:pt x="2336" y="789"/>
                  </a:moveTo>
                  <a:cubicBezTo>
                    <a:pt x="2403" y="789"/>
                    <a:pt x="2436" y="823"/>
                    <a:pt x="2469" y="890"/>
                  </a:cubicBezTo>
                  <a:lnTo>
                    <a:pt x="2469" y="923"/>
                  </a:lnTo>
                  <a:lnTo>
                    <a:pt x="2469" y="956"/>
                  </a:lnTo>
                  <a:cubicBezTo>
                    <a:pt x="2436" y="1023"/>
                    <a:pt x="2403" y="1090"/>
                    <a:pt x="2303" y="1123"/>
                  </a:cubicBezTo>
                  <a:cubicBezTo>
                    <a:pt x="2269" y="1156"/>
                    <a:pt x="2203" y="1156"/>
                    <a:pt x="2169" y="1156"/>
                  </a:cubicBezTo>
                  <a:lnTo>
                    <a:pt x="1702" y="1223"/>
                  </a:lnTo>
                  <a:lnTo>
                    <a:pt x="1669" y="1190"/>
                  </a:lnTo>
                  <a:lnTo>
                    <a:pt x="1702" y="1156"/>
                  </a:lnTo>
                  <a:lnTo>
                    <a:pt x="2069" y="856"/>
                  </a:lnTo>
                  <a:lnTo>
                    <a:pt x="2136" y="823"/>
                  </a:lnTo>
                  <a:cubicBezTo>
                    <a:pt x="2203" y="789"/>
                    <a:pt x="2269" y="789"/>
                    <a:pt x="2336" y="789"/>
                  </a:cubicBezTo>
                  <a:close/>
                  <a:moveTo>
                    <a:pt x="488" y="809"/>
                  </a:moveTo>
                  <a:cubicBezTo>
                    <a:pt x="512" y="809"/>
                    <a:pt x="539" y="813"/>
                    <a:pt x="568" y="823"/>
                  </a:cubicBezTo>
                  <a:lnTo>
                    <a:pt x="668" y="856"/>
                  </a:lnTo>
                  <a:lnTo>
                    <a:pt x="1002" y="1123"/>
                  </a:lnTo>
                  <a:cubicBezTo>
                    <a:pt x="968" y="1156"/>
                    <a:pt x="968" y="1190"/>
                    <a:pt x="935" y="1223"/>
                  </a:cubicBezTo>
                  <a:lnTo>
                    <a:pt x="401" y="1290"/>
                  </a:lnTo>
                  <a:lnTo>
                    <a:pt x="335" y="1290"/>
                  </a:lnTo>
                  <a:cubicBezTo>
                    <a:pt x="268" y="1256"/>
                    <a:pt x="234" y="1256"/>
                    <a:pt x="201" y="1190"/>
                  </a:cubicBezTo>
                  <a:cubicBezTo>
                    <a:pt x="168" y="1123"/>
                    <a:pt x="168" y="1056"/>
                    <a:pt x="201" y="1023"/>
                  </a:cubicBezTo>
                  <a:cubicBezTo>
                    <a:pt x="234" y="956"/>
                    <a:pt x="268" y="890"/>
                    <a:pt x="335" y="856"/>
                  </a:cubicBezTo>
                  <a:cubicBezTo>
                    <a:pt x="382" y="833"/>
                    <a:pt x="429" y="809"/>
                    <a:pt x="488" y="809"/>
                  </a:cubicBezTo>
                  <a:close/>
                  <a:moveTo>
                    <a:pt x="1335" y="1123"/>
                  </a:moveTo>
                  <a:cubicBezTo>
                    <a:pt x="1402" y="1123"/>
                    <a:pt x="1469" y="1156"/>
                    <a:pt x="1502" y="1190"/>
                  </a:cubicBezTo>
                  <a:cubicBezTo>
                    <a:pt x="1569" y="1223"/>
                    <a:pt x="1569" y="1290"/>
                    <a:pt x="1569" y="1357"/>
                  </a:cubicBezTo>
                  <a:cubicBezTo>
                    <a:pt x="1569" y="1423"/>
                    <a:pt x="1535" y="1490"/>
                    <a:pt x="1502" y="1557"/>
                  </a:cubicBezTo>
                  <a:cubicBezTo>
                    <a:pt x="1435" y="1590"/>
                    <a:pt x="1402" y="1623"/>
                    <a:pt x="1335" y="1623"/>
                  </a:cubicBezTo>
                  <a:cubicBezTo>
                    <a:pt x="1269" y="1623"/>
                    <a:pt x="1202" y="1590"/>
                    <a:pt x="1135" y="1557"/>
                  </a:cubicBezTo>
                  <a:cubicBezTo>
                    <a:pt x="1102" y="1490"/>
                    <a:pt x="1068" y="1423"/>
                    <a:pt x="1068" y="1357"/>
                  </a:cubicBezTo>
                  <a:cubicBezTo>
                    <a:pt x="1068" y="1290"/>
                    <a:pt x="1102" y="1223"/>
                    <a:pt x="1135" y="1190"/>
                  </a:cubicBezTo>
                  <a:cubicBezTo>
                    <a:pt x="1202" y="1156"/>
                    <a:pt x="1269" y="1123"/>
                    <a:pt x="1335" y="1123"/>
                  </a:cubicBezTo>
                  <a:close/>
                  <a:moveTo>
                    <a:pt x="2303" y="1390"/>
                  </a:moveTo>
                  <a:lnTo>
                    <a:pt x="2336" y="1423"/>
                  </a:lnTo>
                  <a:cubicBezTo>
                    <a:pt x="2403" y="1423"/>
                    <a:pt x="2436" y="1457"/>
                    <a:pt x="2469" y="1523"/>
                  </a:cubicBezTo>
                  <a:cubicBezTo>
                    <a:pt x="2503" y="1557"/>
                    <a:pt x="2536" y="1623"/>
                    <a:pt x="2536" y="1690"/>
                  </a:cubicBezTo>
                  <a:lnTo>
                    <a:pt x="2536" y="1757"/>
                  </a:lnTo>
                  <a:cubicBezTo>
                    <a:pt x="2503" y="1824"/>
                    <a:pt x="2469" y="1890"/>
                    <a:pt x="2403" y="1924"/>
                  </a:cubicBezTo>
                  <a:cubicBezTo>
                    <a:pt x="2336" y="1957"/>
                    <a:pt x="2269" y="1957"/>
                    <a:pt x="2169" y="1957"/>
                  </a:cubicBezTo>
                  <a:cubicBezTo>
                    <a:pt x="2136" y="1924"/>
                    <a:pt x="2102" y="1924"/>
                    <a:pt x="2069" y="1890"/>
                  </a:cubicBezTo>
                  <a:lnTo>
                    <a:pt x="1669" y="1557"/>
                  </a:lnTo>
                  <a:lnTo>
                    <a:pt x="1702" y="1490"/>
                  </a:lnTo>
                  <a:lnTo>
                    <a:pt x="1702" y="1457"/>
                  </a:lnTo>
                  <a:lnTo>
                    <a:pt x="2136" y="1423"/>
                  </a:lnTo>
                  <a:lnTo>
                    <a:pt x="2303" y="1390"/>
                  </a:lnTo>
                  <a:close/>
                  <a:moveTo>
                    <a:pt x="1535" y="1690"/>
                  </a:moveTo>
                  <a:lnTo>
                    <a:pt x="1702" y="1857"/>
                  </a:lnTo>
                  <a:lnTo>
                    <a:pt x="1802" y="1957"/>
                  </a:lnTo>
                  <a:lnTo>
                    <a:pt x="1836" y="2024"/>
                  </a:lnTo>
                  <a:cubicBezTo>
                    <a:pt x="1836" y="2057"/>
                    <a:pt x="1869" y="2124"/>
                    <a:pt x="1869" y="2190"/>
                  </a:cubicBezTo>
                  <a:cubicBezTo>
                    <a:pt x="1836" y="2257"/>
                    <a:pt x="1836" y="2324"/>
                    <a:pt x="1769" y="2357"/>
                  </a:cubicBezTo>
                  <a:lnTo>
                    <a:pt x="1702" y="2357"/>
                  </a:lnTo>
                  <a:cubicBezTo>
                    <a:pt x="1635" y="2324"/>
                    <a:pt x="1569" y="2291"/>
                    <a:pt x="1535" y="2190"/>
                  </a:cubicBezTo>
                  <a:lnTo>
                    <a:pt x="1469" y="2057"/>
                  </a:lnTo>
                  <a:lnTo>
                    <a:pt x="1435" y="1723"/>
                  </a:lnTo>
                  <a:lnTo>
                    <a:pt x="1502" y="1723"/>
                  </a:lnTo>
                  <a:lnTo>
                    <a:pt x="1535" y="1690"/>
                  </a:lnTo>
                  <a:close/>
                  <a:moveTo>
                    <a:pt x="1135" y="1690"/>
                  </a:moveTo>
                  <a:cubicBezTo>
                    <a:pt x="1168" y="1723"/>
                    <a:pt x="1202" y="1723"/>
                    <a:pt x="1235" y="1723"/>
                  </a:cubicBezTo>
                  <a:cubicBezTo>
                    <a:pt x="1235" y="1857"/>
                    <a:pt x="1269" y="1990"/>
                    <a:pt x="1269" y="2157"/>
                  </a:cubicBezTo>
                  <a:lnTo>
                    <a:pt x="1269" y="2291"/>
                  </a:lnTo>
                  <a:lnTo>
                    <a:pt x="1269" y="2324"/>
                  </a:lnTo>
                  <a:cubicBezTo>
                    <a:pt x="1235" y="2391"/>
                    <a:pt x="1202" y="2457"/>
                    <a:pt x="1135" y="2491"/>
                  </a:cubicBezTo>
                  <a:cubicBezTo>
                    <a:pt x="1068" y="2524"/>
                    <a:pt x="968" y="2524"/>
                    <a:pt x="902" y="2524"/>
                  </a:cubicBezTo>
                  <a:cubicBezTo>
                    <a:pt x="835" y="2491"/>
                    <a:pt x="768" y="2457"/>
                    <a:pt x="735" y="2391"/>
                  </a:cubicBezTo>
                  <a:cubicBezTo>
                    <a:pt x="735" y="2357"/>
                    <a:pt x="701" y="2324"/>
                    <a:pt x="701" y="2257"/>
                  </a:cubicBezTo>
                  <a:lnTo>
                    <a:pt x="735" y="2157"/>
                  </a:lnTo>
                  <a:cubicBezTo>
                    <a:pt x="735" y="2124"/>
                    <a:pt x="768" y="2090"/>
                    <a:pt x="802" y="2057"/>
                  </a:cubicBezTo>
                  <a:lnTo>
                    <a:pt x="1135" y="1690"/>
                  </a:lnTo>
                  <a:close/>
                  <a:moveTo>
                    <a:pt x="1685" y="0"/>
                  </a:moveTo>
                  <a:cubicBezTo>
                    <a:pt x="1619" y="0"/>
                    <a:pt x="1561" y="17"/>
                    <a:pt x="1502" y="56"/>
                  </a:cubicBezTo>
                  <a:cubicBezTo>
                    <a:pt x="1369" y="122"/>
                    <a:pt x="1302" y="189"/>
                    <a:pt x="1269" y="322"/>
                  </a:cubicBezTo>
                  <a:lnTo>
                    <a:pt x="1269" y="356"/>
                  </a:lnTo>
                  <a:lnTo>
                    <a:pt x="1235" y="322"/>
                  </a:lnTo>
                  <a:lnTo>
                    <a:pt x="1202" y="256"/>
                  </a:lnTo>
                  <a:cubicBezTo>
                    <a:pt x="1135" y="156"/>
                    <a:pt x="1068" y="89"/>
                    <a:pt x="968" y="89"/>
                  </a:cubicBezTo>
                  <a:cubicBezTo>
                    <a:pt x="935" y="72"/>
                    <a:pt x="902" y="64"/>
                    <a:pt x="864" y="64"/>
                  </a:cubicBezTo>
                  <a:cubicBezTo>
                    <a:pt x="827" y="64"/>
                    <a:pt x="785" y="72"/>
                    <a:pt x="735" y="89"/>
                  </a:cubicBezTo>
                  <a:cubicBezTo>
                    <a:pt x="668" y="156"/>
                    <a:pt x="635" y="222"/>
                    <a:pt x="601" y="322"/>
                  </a:cubicBezTo>
                  <a:cubicBezTo>
                    <a:pt x="568" y="456"/>
                    <a:pt x="601" y="556"/>
                    <a:pt x="668" y="656"/>
                  </a:cubicBezTo>
                  <a:lnTo>
                    <a:pt x="701" y="689"/>
                  </a:lnTo>
                  <a:lnTo>
                    <a:pt x="601" y="656"/>
                  </a:lnTo>
                  <a:cubicBezTo>
                    <a:pt x="566" y="647"/>
                    <a:pt x="532" y="643"/>
                    <a:pt x="501" y="643"/>
                  </a:cubicBezTo>
                  <a:cubicBezTo>
                    <a:pt x="414" y="643"/>
                    <a:pt x="341" y="674"/>
                    <a:pt x="268" y="723"/>
                  </a:cubicBezTo>
                  <a:cubicBezTo>
                    <a:pt x="168" y="756"/>
                    <a:pt x="101" y="856"/>
                    <a:pt x="34" y="956"/>
                  </a:cubicBezTo>
                  <a:cubicBezTo>
                    <a:pt x="1" y="1056"/>
                    <a:pt x="1" y="1156"/>
                    <a:pt x="68" y="1256"/>
                  </a:cubicBezTo>
                  <a:cubicBezTo>
                    <a:pt x="68" y="1290"/>
                    <a:pt x="101" y="1323"/>
                    <a:pt x="134" y="1357"/>
                  </a:cubicBezTo>
                  <a:cubicBezTo>
                    <a:pt x="201" y="1390"/>
                    <a:pt x="234" y="1423"/>
                    <a:pt x="335" y="1423"/>
                  </a:cubicBezTo>
                  <a:lnTo>
                    <a:pt x="335" y="1457"/>
                  </a:lnTo>
                  <a:lnTo>
                    <a:pt x="301" y="1490"/>
                  </a:lnTo>
                  <a:cubicBezTo>
                    <a:pt x="234" y="1523"/>
                    <a:pt x="201" y="1590"/>
                    <a:pt x="168" y="1657"/>
                  </a:cubicBezTo>
                  <a:cubicBezTo>
                    <a:pt x="168" y="1723"/>
                    <a:pt x="168" y="1790"/>
                    <a:pt x="201" y="1857"/>
                  </a:cubicBezTo>
                  <a:cubicBezTo>
                    <a:pt x="234" y="1890"/>
                    <a:pt x="234" y="1924"/>
                    <a:pt x="268" y="1924"/>
                  </a:cubicBezTo>
                  <a:cubicBezTo>
                    <a:pt x="301" y="1957"/>
                    <a:pt x="335" y="1957"/>
                    <a:pt x="401" y="1990"/>
                  </a:cubicBezTo>
                  <a:cubicBezTo>
                    <a:pt x="468" y="1990"/>
                    <a:pt x="568" y="1990"/>
                    <a:pt x="668" y="1957"/>
                  </a:cubicBezTo>
                  <a:lnTo>
                    <a:pt x="668" y="1957"/>
                  </a:lnTo>
                  <a:lnTo>
                    <a:pt x="601" y="2090"/>
                  </a:lnTo>
                  <a:lnTo>
                    <a:pt x="568" y="2124"/>
                  </a:lnTo>
                  <a:cubicBezTo>
                    <a:pt x="535" y="2257"/>
                    <a:pt x="535" y="2357"/>
                    <a:pt x="601" y="2457"/>
                  </a:cubicBezTo>
                  <a:cubicBezTo>
                    <a:pt x="635" y="2491"/>
                    <a:pt x="668" y="2557"/>
                    <a:pt x="701" y="2591"/>
                  </a:cubicBezTo>
                  <a:cubicBezTo>
                    <a:pt x="735" y="2624"/>
                    <a:pt x="802" y="2657"/>
                    <a:pt x="868" y="2657"/>
                  </a:cubicBezTo>
                  <a:cubicBezTo>
                    <a:pt x="910" y="2671"/>
                    <a:pt x="957" y="2679"/>
                    <a:pt x="1005" y="2679"/>
                  </a:cubicBezTo>
                  <a:cubicBezTo>
                    <a:pt x="1073" y="2679"/>
                    <a:pt x="1143" y="2663"/>
                    <a:pt x="1202" y="2624"/>
                  </a:cubicBezTo>
                  <a:cubicBezTo>
                    <a:pt x="1335" y="2591"/>
                    <a:pt x="1369" y="2491"/>
                    <a:pt x="1435" y="2357"/>
                  </a:cubicBezTo>
                  <a:cubicBezTo>
                    <a:pt x="1502" y="2424"/>
                    <a:pt x="1569" y="2491"/>
                    <a:pt x="1635" y="2491"/>
                  </a:cubicBezTo>
                  <a:cubicBezTo>
                    <a:pt x="1685" y="2507"/>
                    <a:pt x="1727" y="2516"/>
                    <a:pt x="1765" y="2516"/>
                  </a:cubicBezTo>
                  <a:cubicBezTo>
                    <a:pt x="1802" y="2516"/>
                    <a:pt x="1836" y="2507"/>
                    <a:pt x="1869" y="2491"/>
                  </a:cubicBezTo>
                  <a:cubicBezTo>
                    <a:pt x="1936" y="2424"/>
                    <a:pt x="1969" y="2391"/>
                    <a:pt x="2002" y="2291"/>
                  </a:cubicBezTo>
                  <a:cubicBezTo>
                    <a:pt x="2036" y="2224"/>
                    <a:pt x="2036" y="2124"/>
                    <a:pt x="2002" y="2024"/>
                  </a:cubicBezTo>
                  <a:lnTo>
                    <a:pt x="2002" y="2024"/>
                  </a:lnTo>
                  <a:cubicBezTo>
                    <a:pt x="2036" y="2057"/>
                    <a:pt x="2069" y="2090"/>
                    <a:pt x="2136" y="2090"/>
                  </a:cubicBezTo>
                  <a:cubicBezTo>
                    <a:pt x="2186" y="2107"/>
                    <a:pt x="2244" y="2115"/>
                    <a:pt x="2303" y="2115"/>
                  </a:cubicBezTo>
                  <a:cubicBezTo>
                    <a:pt x="2361" y="2115"/>
                    <a:pt x="2419" y="2107"/>
                    <a:pt x="2469" y="2090"/>
                  </a:cubicBezTo>
                  <a:cubicBezTo>
                    <a:pt x="2569" y="2024"/>
                    <a:pt x="2636" y="1924"/>
                    <a:pt x="2670" y="1824"/>
                  </a:cubicBezTo>
                  <a:cubicBezTo>
                    <a:pt x="2703" y="1690"/>
                    <a:pt x="2703" y="1590"/>
                    <a:pt x="2636" y="1490"/>
                  </a:cubicBezTo>
                  <a:lnTo>
                    <a:pt x="2603" y="1457"/>
                  </a:lnTo>
                  <a:cubicBezTo>
                    <a:pt x="2603" y="1390"/>
                    <a:pt x="2569" y="1357"/>
                    <a:pt x="2503" y="1323"/>
                  </a:cubicBezTo>
                  <a:cubicBezTo>
                    <a:pt x="2469" y="1290"/>
                    <a:pt x="2436" y="1290"/>
                    <a:pt x="2369" y="1256"/>
                  </a:cubicBezTo>
                  <a:cubicBezTo>
                    <a:pt x="2503" y="1223"/>
                    <a:pt x="2569" y="1123"/>
                    <a:pt x="2636" y="1023"/>
                  </a:cubicBezTo>
                  <a:cubicBezTo>
                    <a:pt x="2636" y="956"/>
                    <a:pt x="2636" y="890"/>
                    <a:pt x="2603" y="789"/>
                  </a:cubicBezTo>
                  <a:cubicBezTo>
                    <a:pt x="2569" y="723"/>
                    <a:pt x="2503" y="656"/>
                    <a:pt x="2403" y="656"/>
                  </a:cubicBezTo>
                  <a:cubicBezTo>
                    <a:pt x="2336" y="623"/>
                    <a:pt x="2269" y="623"/>
                    <a:pt x="2203" y="623"/>
                  </a:cubicBezTo>
                  <a:lnTo>
                    <a:pt x="2102" y="656"/>
                  </a:lnTo>
                  <a:lnTo>
                    <a:pt x="2136" y="556"/>
                  </a:lnTo>
                  <a:cubicBezTo>
                    <a:pt x="2169" y="456"/>
                    <a:pt x="2169" y="322"/>
                    <a:pt x="2102" y="222"/>
                  </a:cubicBezTo>
                  <a:lnTo>
                    <a:pt x="2069" y="189"/>
                  </a:lnTo>
                  <a:cubicBezTo>
                    <a:pt x="2036" y="89"/>
                    <a:pt x="1936" y="56"/>
                    <a:pt x="1836" y="22"/>
                  </a:cubicBezTo>
                  <a:cubicBezTo>
                    <a:pt x="1780" y="8"/>
                    <a:pt x="1731" y="0"/>
                    <a:pt x="1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6007188" y="2793150"/>
              <a:ext cx="67550" cy="67000"/>
            </a:xfrm>
            <a:custGeom>
              <a:avLst/>
              <a:gdLst/>
              <a:ahLst/>
              <a:cxnLst/>
              <a:rect l="l" t="t" r="r" b="b"/>
              <a:pathLst>
                <a:path w="2702" h="2680" extrusionOk="0">
                  <a:moveTo>
                    <a:pt x="884" y="231"/>
                  </a:moveTo>
                  <a:cubicBezTo>
                    <a:pt x="901" y="231"/>
                    <a:pt x="917" y="239"/>
                    <a:pt x="934" y="256"/>
                  </a:cubicBezTo>
                  <a:cubicBezTo>
                    <a:pt x="1001" y="256"/>
                    <a:pt x="1068" y="323"/>
                    <a:pt x="1101" y="389"/>
                  </a:cubicBezTo>
                  <a:cubicBezTo>
                    <a:pt x="1134" y="456"/>
                    <a:pt x="1134" y="489"/>
                    <a:pt x="1168" y="523"/>
                  </a:cubicBezTo>
                  <a:lnTo>
                    <a:pt x="1234" y="990"/>
                  </a:lnTo>
                  <a:lnTo>
                    <a:pt x="1168" y="990"/>
                  </a:lnTo>
                  <a:lnTo>
                    <a:pt x="834" y="623"/>
                  </a:lnTo>
                  <a:lnTo>
                    <a:pt x="801" y="589"/>
                  </a:lnTo>
                  <a:cubicBezTo>
                    <a:pt x="801" y="523"/>
                    <a:pt x="767" y="456"/>
                    <a:pt x="767" y="389"/>
                  </a:cubicBezTo>
                  <a:cubicBezTo>
                    <a:pt x="767" y="323"/>
                    <a:pt x="801" y="289"/>
                    <a:pt x="834" y="256"/>
                  </a:cubicBezTo>
                  <a:cubicBezTo>
                    <a:pt x="851" y="239"/>
                    <a:pt x="867" y="231"/>
                    <a:pt x="884" y="231"/>
                  </a:cubicBezTo>
                  <a:close/>
                  <a:moveTo>
                    <a:pt x="1685" y="164"/>
                  </a:moveTo>
                  <a:cubicBezTo>
                    <a:pt x="1726" y="164"/>
                    <a:pt x="1768" y="173"/>
                    <a:pt x="1801" y="189"/>
                  </a:cubicBezTo>
                  <a:cubicBezTo>
                    <a:pt x="1868" y="189"/>
                    <a:pt x="1935" y="256"/>
                    <a:pt x="1968" y="323"/>
                  </a:cubicBezTo>
                  <a:cubicBezTo>
                    <a:pt x="2002" y="356"/>
                    <a:pt x="2002" y="389"/>
                    <a:pt x="2002" y="456"/>
                  </a:cubicBezTo>
                  <a:lnTo>
                    <a:pt x="2002" y="523"/>
                  </a:lnTo>
                  <a:cubicBezTo>
                    <a:pt x="1968" y="556"/>
                    <a:pt x="1968" y="589"/>
                    <a:pt x="1935" y="623"/>
                  </a:cubicBezTo>
                  <a:lnTo>
                    <a:pt x="1568" y="1056"/>
                  </a:lnTo>
                  <a:cubicBezTo>
                    <a:pt x="1535" y="1023"/>
                    <a:pt x="1501" y="1023"/>
                    <a:pt x="1468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89"/>
                  </a:lnTo>
                  <a:cubicBezTo>
                    <a:pt x="1468" y="289"/>
                    <a:pt x="1501" y="256"/>
                    <a:pt x="1568" y="189"/>
                  </a:cubicBezTo>
                  <a:cubicBezTo>
                    <a:pt x="1601" y="173"/>
                    <a:pt x="1643" y="164"/>
                    <a:pt x="1685" y="164"/>
                  </a:cubicBezTo>
                  <a:close/>
                  <a:moveTo>
                    <a:pt x="2335" y="790"/>
                  </a:moveTo>
                  <a:cubicBezTo>
                    <a:pt x="2402" y="790"/>
                    <a:pt x="2435" y="823"/>
                    <a:pt x="2469" y="890"/>
                  </a:cubicBezTo>
                  <a:lnTo>
                    <a:pt x="2502" y="923"/>
                  </a:lnTo>
                  <a:lnTo>
                    <a:pt x="2469" y="956"/>
                  </a:lnTo>
                  <a:cubicBezTo>
                    <a:pt x="2469" y="1023"/>
                    <a:pt x="2402" y="1090"/>
                    <a:pt x="2302" y="1123"/>
                  </a:cubicBezTo>
                  <a:cubicBezTo>
                    <a:pt x="2268" y="1157"/>
                    <a:pt x="2235" y="1157"/>
                    <a:pt x="2168" y="1157"/>
                  </a:cubicBezTo>
                  <a:lnTo>
                    <a:pt x="1701" y="1223"/>
                  </a:lnTo>
                  <a:lnTo>
                    <a:pt x="1701" y="1190"/>
                  </a:lnTo>
                  <a:lnTo>
                    <a:pt x="1668" y="1190"/>
                  </a:lnTo>
                  <a:lnTo>
                    <a:pt x="1701" y="1157"/>
                  </a:lnTo>
                  <a:lnTo>
                    <a:pt x="2102" y="856"/>
                  </a:lnTo>
                  <a:lnTo>
                    <a:pt x="2135" y="823"/>
                  </a:lnTo>
                  <a:cubicBezTo>
                    <a:pt x="2202" y="790"/>
                    <a:pt x="2268" y="790"/>
                    <a:pt x="2335" y="790"/>
                  </a:cubicBezTo>
                  <a:close/>
                  <a:moveTo>
                    <a:pt x="567" y="823"/>
                  </a:moveTo>
                  <a:lnTo>
                    <a:pt x="667" y="856"/>
                  </a:lnTo>
                  <a:lnTo>
                    <a:pt x="1001" y="1123"/>
                  </a:lnTo>
                  <a:cubicBezTo>
                    <a:pt x="968" y="1157"/>
                    <a:pt x="968" y="1190"/>
                    <a:pt x="934" y="1223"/>
                  </a:cubicBezTo>
                  <a:lnTo>
                    <a:pt x="400" y="1290"/>
                  </a:lnTo>
                  <a:lnTo>
                    <a:pt x="367" y="1290"/>
                  </a:lnTo>
                  <a:cubicBezTo>
                    <a:pt x="300" y="1257"/>
                    <a:pt x="234" y="1257"/>
                    <a:pt x="200" y="1190"/>
                  </a:cubicBezTo>
                  <a:cubicBezTo>
                    <a:pt x="167" y="1123"/>
                    <a:pt x="167" y="1090"/>
                    <a:pt x="200" y="1023"/>
                  </a:cubicBezTo>
                  <a:cubicBezTo>
                    <a:pt x="234" y="956"/>
                    <a:pt x="267" y="890"/>
                    <a:pt x="334" y="856"/>
                  </a:cubicBezTo>
                  <a:cubicBezTo>
                    <a:pt x="434" y="823"/>
                    <a:pt x="501" y="823"/>
                    <a:pt x="567" y="823"/>
                  </a:cubicBezTo>
                  <a:close/>
                  <a:moveTo>
                    <a:pt x="1334" y="1123"/>
                  </a:moveTo>
                  <a:cubicBezTo>
                    <a:pt x="1401" y="1123"/>
                    <a:pt x="1468" y="1157"/>
                    <a:pt x="1501" y="1190"/>
                  </a:cubicBezTo>
                  <a:cubicBezTo>
                    <a:pt x="1568" y="1257"/>
                    <a:pt x="1568" y="1290"/>
                    <a:pt x="1568" y="1357"/>
                  </a:cubicBezTo>
                  <a:cubicBezTo>
                    <a:pt x="1568" y="1423"/>
                    <a:pt x="1568" y="1490"/>
                    <a:pt x="1501" y="1557"/>
                  </a:cubicBezTo>
                  <a:cubicBezTo>
                    <a:pt x="1468" y="1590"/>
                    <a:pt x="1401" y="1624"/>
                    <a:pt x="1334" y="1624"/>
                  </a:cubicBezTo>
                  <a:cubicBezTo>
                    <a:pt x="1268" y="1624"/>
                    <a:pt x="1201" y="1590"/>
                    <a:pt x="1134" y="1557"/>
                  </a:cubicBezTo>
                  <a:cubicBezTo>
                    <a:pt x="1101" y="1490"/>
                    <a:pt x="1068" y="1423"/>
                    <a:pt x="1068" y="1357"/>
                  </a:cubicBezTo>
                  <a:cubicBezTo>
                    <a:pt x="1068" y="1290"/>
                    <a:pt x="1101" y="1257"/>
                    <a:pt x="1134" y="1190"/>
                  </a:cubicBezTo>
                  <a:cubicBezTo>
                    <a:pt x="1201" y="1157"/>
                    <a:pt x="1268" y="1123"/>
                    <a:pt x="1334" y="1123"/>
                  </a:cubicBezTo>
                  <a:close/>
                  <a:moveTo>
                    <a:pt x="2302" y="1390"/>
                  </a:moveTo>
                  <a:lnTo>
                    <a:pt x="2335" y="1423"/>
                  </a:lnTo>
                  <a:cubicBezTo>
                    <a:pt x="2402" y="1423"/>
                    <a:pt x="2435" y="1457"/>
                    <a:pt x="2469" y="1523"/>
                  </a:cubicBezTo>
                  <a:cubicBezTo>
                    <a:pt x="2502" y="1557"/>
                    <a:pt x="2535" y="1624"/>
                    <a:pt x="2535" y="1690"/>
                  </a:cubicBezTo>
                  <a:lnTo>
                    <a:pt x="2535" y="1757"/>
                  </a:lnTo>
                  <a:cubicBezTo>
                    <a:pt x="2502" y="1824"/>
                    <a:pt x="2469" y="1890"/>
                    <a:pt x="2402" y="1924"/>
                  </a:cubicBezTo>
                  <a:cubicBezTo>
                    <a:pt x="2335" y="1957"/>
                    <a:pt x="2268" y="1957"/>
                    <a:pt x="2168" y="1957"/>
                  </a:cubicBezTo>
                  <a:cubicBezTo>
                    <a:pt x="2135" y="1924"/>
                    <a:pt x="2102" y="1924"/>
                    <a:pt x="2068" y="1890"/>
                  </a:cubicBezTo>
                  <a:lnTo>
                    <a:pt x="1668" y="1557"/>
                  </a:lnTo>
                  <a:lnTo>
                    <a:pt x="1701" y="1490"/>
                  </a:lnTo>
                  <a:lnTo>
                    <a:pt x="1701" y="1457"/>
                  </a:lnTo>
                  <a:lnTo>
                    <a:pt x="2135" y="1423"/>
                  </a:lnTo>
                  <a:lnTo>
                    <a:pt x="2302" y="1390"/>
                  </a:lnTo>
                  <a:close/>
                  <a:moveTo>
                    <a:pt x="1535" y="1690"/>
                  </a:moveTo>
                  <a:lnTo>
                    <a:pt x="1701" y="1857"/>
                  </a:lnTo>
                  <a:lnTo>
                    <a:pt x="1801" y="1957"/>
                  </a:lnTo>
                  <a:lnTo>
                    <a:pt x="1835" y="2024"/>
                  </a:lnTo>
                  <a:cubicBezTo>
                    <a:pt x="1835" y="2057"/>
                    <a:pt x="1868" y="2124"/>
                    <a:pt x="1868" y="2191"/>
                  </a:cubicBezTo>
                  <a:cubicBezTo>
                    <a:pt x="1868" y="2257"/>
                    <a:pt x="1835" y="2324"/>
                    <a:pt x="1801" y="2357"/>
                  </a:cubicBezTo>
                  <a:lnTo>
                    <a:pt x="1701" y="2357"/>
                  </a:lnTo>
                  <a:cubicBezTo>
                    <a:pt x="1635" y="2324"/>
                    <a:pt x="1568" y="2291"/>
                    <a:pt x="1535" y="2191"/>
                  </a:cubicBezTo>
                  <a:lnTo>
                    <a:pt x="1468" y="2057"/>
                  </a:lnTo>
                  <a:lnTo>
                    <a:pt x="1435" y="1724"/>
                  </a:lnTo>
                  <a:lnTo>
                    <a:pt x="1501" y="1724"/>
                  </a:lnTo>
                  <a:lnTo>
                    <a:pt x="1535" y="1690"/>
                  </a:lnTo>
                  <a:close/>
                  <a:moveTo>
                    <a:pt x="1134" y="1690"/>
                  </a:moveTo>
                  <a:cubicBezTo>
                    <a:pt x="1168" y="1724"/>
                    <a:pt x="1201" y="1724"/>
                    <a:pt x="1234" y="1724"/>
                  </a:cubicBezTo>
                  <a:cubicBezTo>
                    <a:pt x="1234" y="1857"/>
                    <a:pt x="1268" y="1990"/>
                    <a:pt x="1268" y="2157"/>
                  </a:cubicBezTo>
                  <a:lnTo>
                    <a:pt x="1268" y="2291"/>
                  </a:lnTo>
                  <a:lnTo>
                    <a:pt x="1268" y="2324"/>
                  </a:lnTo>
                  <a:cubicBezTo>
                    <a:pt x="1234" y="2391"/>
                    <a:pt x="1201" y="2457"/>
                    <a:pt x="1134" y="2491"/>
                  </a:cubicBezTo>
                  <a:cubicBezTo>
                    <a:pt x="1068" y="2524"/>
                    <a:pt x="1001" y="2524"/>
                    <a:pt x="901" y="2524"/>
                  </a:cubicBezTo>
                  <a:cubicBezTo>
                    <a:pt x="834" y="2491"/>
                    <a:pt x="767" y="2457"/>
                    <a:pt x="734" y="2391"/>
                  </a:cubicBezTo>
                  <a:cubicBezTo>
                    <a:pt x="734" y="2357"/>
                    <a:pt x="701" y="2324"/>
                    <a:pt x="701" y="2257"/>
                  </a:cubicBezTo>
                  <a:lnTo>
                    <a:pt x="734" y="2191"/>
                  </a:lnTo>
                  <a:cubicBezTo>
                    <a:pt x="734" y="2124"/>
                    <a:pt x="767" y="2091"/>
                    <a:pt x="801" y="2057"/>
                  </a:cubicBezTo>
                  <a:lnTo>
                    <a:pt x="1134" y="1690"/>
                  </a:lnTo>
                  <a:close/>
                  <a:moveTo>
                    <a:pt x="1684" y="0"/>
                  </a:moveTo>
                  <a:cubicBezTo>
                    <a:pt x="1618" y="0"/>
                    <a:pt x="1560" y="17"/>
                    <a:pt x="1501" y="56"/>
                  </a:cubicBezTo>
                  <a:cubicBezTo>
                    <a:pt x="1368" y="122"/>
                    <a:pt x="1301" y="189"/>
                    <a:pt x="1268" y="323"/>
                  </a:cubicBezTo>
                  <a:lnTo>
                    <a:pt x="1268" y="356"/>
                  </a:lnTo>
                  <a:lnTo>
                    <a:pt x="1234" y="323"/>
                  </a:lnTo>
                  <a:lnTo>
                    <a:pt x="1201" y="256"/>
                  </a:lnTo>
                  <a:cubicBezTo>
                    <a:pt x="1134" y="156"/>
                    <a:pt x="1068" y="122"/>
                    <a:pt x="968" y="89"/>
                  </a:cubicBezTo>
                  <a:cubicBezTo>
                    <a:pt x="940" y="75"/>
                    <a:pt x="912" y="67"/>
                    <a:pt x="882" y="67"/>
                  </a:cubicBezTo>
                  <a:cubicBezTo>
                    <a:pt x="840" y="67"/>
                    <a:pt x="793" y="83"/>
                    <a:pt x="734" y="122"/>
                  </a:cubicBezTo>
                  <a:cubicBezTo>
                    <a:pt x="667" y="156"/>
                    <a:pt x="634" y="223"/>
                    <a:pt x="601" y="323"/>
                  </a:cubicBezTo>
                  <a:cubicBezTo>
                    <a:pt x="567" y="456"/>
                    <a:pt x="601" y="556"/>
                    <a:pt x="667" y="656"/>
                  </a:cubicBezTo>
                  <a:lnTo>
                    <a:pt x="701" y="690"/>
                  </a:lnTo>
                  <a:lnTo>
                    <a:pt x="601" y="656"/>
                  </a:lnTo>
                  <a:cubicBezTo>
                    <a:pt x="467" y="656"/>
                    <a:pt x="367" y="656"/>
                    <a:pt x="267" y="723"/>
                  </a:cubicBezTo>
                  <a:cubicBezTo>
                    <a:pt x="167" y="756"/>
                    <a:pt x="100" y="856"/>
                    <a:pt x="34" y="956"/>
                  </a:cubicBezTo>
                  <a:cubicBezTo>
                    <a:pt x="0" y="1056"/>
                    <a:pt x="0" y="1157"/>
                    <a:pt x="67" y="1257"/>
                  </a:cubicBezTo>
                  <a:cubicBezTo>
                    <a:pt x="67" y="1290"/>
                    <a:pt x="100" y="1323"/>
                    <a:pt x="134" y="1357"/>
                  </a:cubicBezTo>
                  <a:cubicBezTo>
                    <a:pt x="200" y="1390"/>
                    <a:pt x="234" y="1423"/>
                    <a:pt x="334" y="1423"/>
                  </a:cubicBezTo>
                  <a:lnTo>
                    <a:pt x="334" y="1457"/>
                  </a:lnTo>
                  <a:lnTo>
                    <a:pt x="300" y="1490"/>
                  </a:lnTo>
                  <a:cubicBezTo>
                    <a:pt x="234" y="1557"/>
                    <a:pt x="200" y="1590"/>
                    <a:pt x="167" y="1657"/>
                  </a:cubicBezTo>
                  <a:cubicBezTo>
                    <a:pt x="167" y="1724"/>
                    <a:pt x="167" y="1790"/>
                    <a:pt x="200" y="1857"/>
                  </a:cubicBezTo>
                  <a:cubicBezTo>
                    <a:pt x="234" y="1890"/>
                    <a:pt x="234" y="1924"/>
                    <a:pt x="267" y="1924"/>
                  </a:cubicBezTo>
                  <a:cubicBezTo>
                    <a:pt x="300" y="1957"/>
                    <a:pt x="334" y="1990"/>
                    <a:pt x="400" y="1990"/>
                  </a:cubicBezTo>
                  <a:cubicBezTo>
                    <a:pt x="467" y="1990"/>
                    <a:pt x="567" y="1990"/>
                    <a:pt x="667" y="1957"/>
                  </a:cubicBezTo>
                  <a:lnTo>
                    <a:pt x="667" y="1957"/>
                  </a:lnTo>
                  <a:lnTo>
                    <a:pt x="601" y="2091"/>
                  </a:lnTo>
                  <a:lnTo>
                    <a:pt x="567" y="2124"/>
                  </a:lnTo>
                  <a:cubicBezTo>
                    <a:pt x="534" y="2257"/>
                    <a:pt x="534" y="2357"/>
                    <a:pt x="601" y="2457"/>
                  </a:cubicBezTo>
                  <a:cubicBezTo>
                    <a:pt x="634" y="2524"/>
                    <a:pt x="667" y="2558"/>
                    <a:pt x="701" y="2591"/>
                  </a:cubicBezTo>
                  <a:cubicBezTo>
                    <a:pt x="734" y="2624"/>
                    <a:pt x="801" y="2658"/>
                    <a:pt x="867" y="2658"/>
                  </a:cubicBezTo>
                  <a:cubicBezTo>
                    <a:pt x="909" y="2671"/>
                    <a:pt x="956" y="2680"/>
                    <a:pt x="1004" y="2680"/>
                  </a:cubicBezTo>
                  <a:cubicBezTo>
                    <a:pt x="1072" y="2680"/>
                    <a:pt x="1142" y="2663"/>
                    <a:pt x="1201" y="2624"/>
                  </a:cubicBezTo>
                  <a:cubicBezTo>
                    <a:pt x="1334" y="2591"/>
                    <a:pt x="1368" y="2491"/>
                    <a:pt x="1435" y="2391"/>
                  </a:cubicBezTo>
                  <a:lnTo>
                    <a:pt x="1435" y="2357"/>
                  </a:lnTo>
                  <a:cubicBezTo>
                    <a:pt x="1501" y="2424"/>
                    <a:pt x="1568" y="2491"/>
                    <a:pt x="1635" y="2491"/>
                  </a:cubicBezTo>
                  <a:cubicBezTo>
                    <a:pt x="1685" y="2508"/>
                    <a:pt x="1726" y="2516"/>
                    <a:pt x="1764" y="2516"/>
                  </a:cubicBezTo>
                  <a:cubicBezTo>
                    <a:pt x="1801" y="2516"/>
                    <a:pt x="1835" y="2508"/>
                    <a:pt x="1868" y="2491"/>
                  </a:cubicBezTo>
                  <a:cubicBezTo>
                    <a:pt x="1935" y="2457"/>
                    <a:pt x="1968" y="2391"/>
                    <a:pt x="2002" y="2291"/>
                  </a:cubicBezTo>
                  <a:cubicBezTo>
                    <a:pt x="2035" y="2224"/>
                    <a:pt x="2035" y="2124"/>
                    <a:pt x="2002" y="2057"/>
                  </a:cubicBezTo>
                  <a:cubicBezTo>
                    <a:pt x="2035" y="2057"/>
                    <a:pt x="2068" y="2091"/>
                    <a:pt x="2135" y="2091"/>
                  </a:cubicBezTo>
                  <a:cubicBezTo>
                    <a:pt x="2185" y="2107"/>
                    <a:pt x="2243" y="2116"/>
                    <a:pt x="2302" y="2116"/>
                  </a:cubicBezTo>
                  <a:cubicBezTo>
                    <a:pt x="2360" y="2116"/>
                    <a:pt x="2419" y="2107"/>
                    <a:pt x="2469" y="2091"/>
                  </a:cubicBezTo>
                  <a:cubicBezTo>
                    <a:pt x="2569" y="2024"/>
                    <a:pt x="2635" y="1924"/>
                    <a:pt x="2669" y="1824"/>
                  </a:cubicBezTo>
                  <a:cubicBezTo>
                    <a:pt x="2702" y="1690"/>
                    <a:pt x="2702" y="1590"/>
                    <a:pt x="2635" y="1490"/>
                  </a:cubicBezTo>
                  <a:lnTo>
                    <a:pt x="2602" y="1457"/>
                  </a:lnTo>
                  <a:cubicBezTo>
                    <a:pt x="2602" y="1390"/>
                    <a:pt x="2569" y="1357"/>
                    <a:pt x="2502" y="1323"/>
                  </a:cubicBezTo>
                  <a:cubicBezTo>
                    <a:pt x="2469" y="1290"/>
                    <a:pt x="2435" y="1290"/>
                    <a:pt x="2369" y="1257"/>
                  </a:cubicBezTo>
                  <a:cubicBezTo>
                    <a:pt x="2502" y="1223"/>
                    <a:pt x="2602" y="1123"/>
                    <a:pt x="2635" y="1023"/>
                  </a:cubicBezTo>
                  <a:cubicBezTo>
                    <a:pt x="2635" y="956"/>
                    <a:pt x="2635" y="890"/>
                    <a:pt x="2602" y="790"/>
                  </a:cubicBezTo>
                  <a:cubicBezTo>
                    <a:pt x="2569" y="723"/>
                    <a:pt x="2502" y="656"/>
                    <a:pt x="2402" y="656"/>
                  </a:cubicBezTo>
                  <a:cubicBezTo>
                    <a:pt x="2335" y="623"/>
                    <a:pt x="2268" y="623"/>
                    <a:pt x="2235" y="623"/>
                  </a:cubicBezTo>
                  <a:lnTo>
                    <a:pt x="2102" y="656"/>
                  </a:lnTo>
                  <a:lnTo>
                    <a:pt x="2135" y="556"/>
                  </a:lnTo>
                  <a:cubicBezTo>
                    <a:pt x="2168" y="456"/>
                    <a:pt x="2168" y="323"/>
                    <a:pt x="2102" y="223"/>
                  </a:cubicBezTo>
                  <a:lnTo>
                    <a:pt x="2068" y="189"/>
                  </a:lnTo>
                  <a:cubicBezTo>
                    <a:pt x="2035" y="89"/>
                    <a:pt x="1935" y="56"/>
                    <a:pt x="1835" y="22"/>
                  </a:cubicBezTo>
                  <a:cubicBezTo>
                    <a:pt x="1780" y="9"/>
                    <a:pt x="1730" y="0"/>
                    <a:pt x="1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6115588" y="2044475"/>
              <a:ext cx="68400" cy="67425"/>
            </a:xfrm>
            <a:custGeom>
              <a:avLst/>
              <a:gdLst/>
              <a:ahLst/>
              <a:cxnLst/>
              <a:rect l="l" t="t" r="r" b="b"/>
              <a:pathLst>
                <a:path w="2736" h="2697" extrusionOk="0">
                  <a:moveTo>
                    <a:pt x="914" y="223"/>
                  </a:moveTo>
                  <a:cubicBezTo>
                    <a:pt x="926" y="223"/>
                    <a:pt x="935" y="231"/>
                    <a:pt x="935" y="248"/>
                  </a:cubicBezTo>
                  <a:cubicBezTo>
                    <a:pt x="1035" y="281"/>
                    <a:pt x="1068" y="315"/>
                    <a:pt x="1135" y="415"/>
                  </a:cubicBezTo>
                  <a:cubicBezTo>
                    <a:pt x="1135" y="448"/>
                    <a:pt x="1168" y="482"/>
                    <a:pt x="1168" y="515"/>
                  </a:cubicBezTo>
                  <a:lnTo>
                    <a:pt x="1235" y="982"/>
                  </a:lnTo>
                  <a:lnTo>
                    <a:pt x="1201" y="982"/>
                  </a:lnTo>
                  <a:lnTo>
                    <a:pt x="835" y="615"/>
                  </a:lnTo>
                  <a:lnTo>
                    <a:pt x="835" y="582"/>
                  </a:lnTo>
                  <a:cubicBezTo>
                    <a:pt x="801" y="515"/>
                    <a:pt x="768" y="448"/>
                    <a:pt x="801" y="382"/>
                  </a:cubicBezTo>
                  <a:cubicBezTo>
                    <a:pt x="801" y="315"/>
                    <a:pt x="801" y="281"/>
                    <a:pt x="868" y="248"/>
                  </a:cubicBezTo>
                  <a:cubicBezTo>
                    <a:pt x="885" y="231"/>
                    <a:pt x="901" y="223"/>
                    <a:pt x="914" y="223"/>
                  </a:cubicBezTo>
                  <a:close/>
                  <a:moveTo>
                    <a:pt x="1743" y="168"/>
                  </a:moveTo>
                  <a:cubicBezTo>
                    <a:pt x="1763" y="168"/>
                    <a:pt x="1782" y="172"/>
                    <a:pt x="1802" y="181"/>
                  </a:cubicBezTo>
                  <a:cubicBezTo>
                    <a:pt x="1902" y="215"/>
                    <a:pt x="1935" y="248"/>
                    <a:pt x="1969" y="315"/>
                  </a:cubicBezTo>
                  <a:cubicBezTo>
                    <a:pt x="2002" y="348"/>
                    <a:pt x="2002" y="382"/>
                    <a:pt x="2002" y="448"/>
                  </a:cubicBezTo>
                  <a:lnTo>
                    <a:pt x="2002" y="515"/>
                  </a:lnTo>
                  <a:cubicBezTo>
                    <a:pt x="1969" y="582"/>
                    <a:pt x="1969" y="615"/>
                    <a:pt x="1935" y="648"/>
                  </a:cubicBezTo>
                  <a:lnTo>
                    <a:pt x="1602" y="1049"/>
                  </a:lnTo>
                  <a:cubicBezTo>
                    <a:pt x="1568" y="1049"/>
                    <a:pt x="1535" y="1015"/>
                    <a:pt x="1468" y="982"/>
                  </a:cubicBezTo>
                  <a:lnTo>
                    <a:pt x="1435" y="582"/>
                  </a:lnTo>
                  <a:lnTo>
                    <a:pt x="1435" y="415"/>
                  </a:lnTo>
                  <a:lnTo>
                    <a:pt x="1435" y="382"/>
                  </a:lnTo>
                  <a:cubicBezTo>
                    <a:pt x="1468" y="315"/>
                    <a:pt x="1535" y="248"/>
                    <a:pt x="1602" y="215"/>
                  </a:cubicBezTo>
                  <a:cubicBezTo>
                    <a:pt x="1649" y="191"/>
                    <a:pt x="1696" y="168"/>
                    <a:pt x="1743" y="168"/>
                  </a:cubicBezTo>
                  <a:close/>
                  <a:moveTo>
                    <a:pt x="2277" y="801"/>
                  </a:moveTo>
                  <a:cubicBezTo>
                    <a:pt x="2297" y="801"/>
                    <a:pt x="2316" y="805"/>
                    <a:pt x="2336" y="815"/>
                  </a:cubicBezTo>
                  <a:cubicBezTo>
                    <a:pt x="2402" y="815"/>
                    <a:pt x="2469" y="849"/>
                    <a:pt x="2469" y="882"/>
                  </a:cubicBezTo>
                  <a:lnTo>
                    <a:pt x="2502" y="949"/>
                  </a:lnTo>
                  <a:lnTo>
                    <a:pt x="2502" y="982"/>
                  </a:lnTo>
                  <a:cubicBezTo>
                    <a:pt x="2469" y="1049"/>
                    <a:pt x="2402" y="1082"/>
                    <a:pt x="2302" y="1149"/>
                  </a:cubicBezTo>
                  <a:cubicBezTo>
                    <a:pt x="2269" y="1149"/>
                    <a:pt x="2236" y="1149"/>
                    <a:pt x="2169" y="1182"/>
                  </a:cubicBezTo>
                  <a:lnTo>
                    <a:pt x="1702" y="1215"/>
                  </a:lnTo>
                  <a:lnTo>
                    <a:pt x="1702" y="1182"/>
                  </a:lnTo>
                  <a:lnTo>
                    <a:pt x="2102" y="849"/>
                  </a:lnTo>
                  <a:lnTo>
                    <a:pt x="2135" y="849"/>
                  </a:lnTo>
                  <a:cubicBezTo>
                    <a:pt x="2183" y="825"/>
                    <a:pt x="2230" y="801"/>
                    <a:pt x="2277" y="801"/>
                  </a:cubicBezTo>
                  <a:close/>
                  <a:moveTo>
                    <a:pt x="568" y="815"/>
                  </a:moveTo>
                  <a:lnTo>
                    <a:pt x="668" y="882"/>
                  </a:lnTo>
                  <a:lnTo>
                    <a:pt x="1035" y="1115"/>
                  </a:lnTo>
                  <a:cubicBezTo>
                    <a:pt x="1001" y="1149"/>
                    <a:pt x="968" y="1182"/>
                    <a:pt x="968" y="1215"/>
                  </a:cubicBezTo>
                  <a:lnTo>
                    <a:pt x="401" y="1282"/>
                  </a:lnTo>
                  <a:lnTo>
                    <a:pt x="368" y="1282"/>
                  </a:lnTo>
                  <a:cubicBezTo>
                    <a:pt x="301" y="1282"/>
                    <a:pt x="267" y="1249"/>
                    <a:pt x="234" y="1182"/>
                  </a:cubicBezTo>
                  <a:cubicBezTo>
                    <a:pt x="201" y="1115"/>
                    <a:pt x="201" y="1082"/>
                    <a:pt x="201" y="1015"/>
                  </a:cubicBezTo>
                  <a:cubicBezTo>
                    <a:pt x="234" y="949"/>
                    <a:pt x="301" y="882"/>
                    <a:pt x="368" y="849"/>
                  </a:cubicBezTo>
                  <a:cubicBezTo>
                    <a:pt x="434" y="815"/>
                    <a:pt x="501" y="815"/>
                    <a:pt x="568" y="815"/>
                  </a:cubicBezTo>
                  <a:close/>
                  <a:moveTo>
                    <a:pt x="1335" y="1115"/>
                  </a:moveTo>
                  <a:cubicBezTo>
                    <a:pt x="1402" y="1115"/>
                    <a:pt x="1468" y="1149"/>
                    <a:pt x="1502" y="1182"/>
                  </a:cubicBezTo>
                  <a:cubicBezTo>
                    <a:pt x="1568" y="1249"/>
                    <a:pt x="1602" y="1282"/>
                    <a:pt x="1602" y="1382"/>
                  </a:cubicBezTo>
                  <a:cubicBezTo>
                    <a:pt x="1602" y="1449"/>
                    <a:pt x="1568" y="1516"/>
                    <a:pt x="1502" y="1549"/>
                  </a:cubicBezTo>
                  <a:cubicBezTo>
                    <a:pt x="1468" y="1582"/>
                    <a:pt x="1402" y="1616"/>
                    <a:pt x="1335" y="1616"/>
                  </a:cubicBezTo>
                  <a:cubicBezTo>
                    <a:pt x="1268" y="1616"/>
                    <a:pt x="1201" y="1582"/>
                    <a:pt x="1168" y="1549"/>
                  </a:cubicBezTo>
                  <a:cubicBezTo>
                    <a:pt x="1101" y="1516"/>
                    <a:pt x="1101" y="1449"/>
                    <a:pt x="1101" y="1382"/>
                  </a:cubicBezTo>
                  <a:cubicBezTo>
                    <a:pt x="1101" y="1316"/>
                    <a:pt x="1101" y="1249"/>
                    <a:pt x="1168" y="1182"/>
                  </a:cubicBezTo>
                  <a:cubicBezTo>
                    <a:pt x="1201" y="1149"/>
                    <a:pt x="1268" y="1115"/>
                    <a:pt x="1335" y="1115"/>
                  </a:cubicBezTo>
                  <a:close/>
                  <a:moveTo>
                    <a:pt x="2336" y="1416"/>
                  </a:moveTo>
                  <a:cubicBezTo>
                    <a:pt x="2402" y="1449"/>
                    <a:pt x="2469" y="1482"/>
                    <a:pt x="2502" y="1516"/>
                  </a:cubicBezTo>
                  <a:cubicBezTo>
                    <a:pt x="2536" y="1582"/>
                    <a:pt x="2536" y="1616"/>
                    <a:pt x="2536" y="1682"/>
                  </a:cubicBezTo>
                  <a:lnTo>
                    <a:pt x="2536" y="1783"/>
                  </a:lnTo>
                  <a:cubicBezTo>
                    <a:pt x="2502" y="1849"/>
                    <a:pt x="2469" y="1916"/>
                    <a:pt x="2402" y="1916"/>
                  </a:cubicBezTo>
                  <a:cubicBezTo>
                    <a:pt x="2363" y="1955"/>
                    <a:pt x="2324" y="1971"/>
                    <a:pt x="2285" y="1971"/>
                  </a:cubicBezTo>
                  <a:cubicBezTo>
                    <a:pt x="2257" y="1971"/>
                    <a:pt x="2230" y="1963"/>
                    <a:pt x="2202" y="1949"/>
                  </a:cubicBezTo>
                  <a:cubicBezTo>
                    <a:pt x="2135" y="1949"/>
                    <a:pt x="2102" y="1916"/>
                    <a:pt x="2102" y="1883"/>
                  </a:cubicBezTo>
                  <a:lnTo>
                    <a:pt x="1668" y="1549"/>
                  </a:lnTo>
                  <a:lnTo>
                    <a:pt x="1702" y="1516"/>
                  </a:lnTo>
                  <a:lnTo>
                    <a:pt x="1735" y="1449"/>
                  </a:lnTo>
                  <a:lnTo>
                    <a:pt x="2169" y="1416"/>
                  </a:lnTo>
                  <a:close/>
                  <a:moveTo>
                    <a:pt x="1568" y="1682"/>
                  </a:moveTo>
                  <a:lnTo>
                    <a:pt x="1702" y="1849"/>
                  </a:lnTo>
                  <a:lnTo>
                    <a:pt x="1802" y="1983"/>
                  </a:lnTo>
                  <a:lnTo>
                    <a:pt x="1835" y="2016"/>
                  </a:lnTo>
                  <a:cubicBezTo>
                    <a:pt x="1869" y="2083"/>
                    <a:pt x="1869" y="2149"/>
                    <a:pt x="1869" y="2216"/>
                  </a:cubicBezTo>
                  <a:cubicBezTo>
                    <a:pt x="1869" y="2283"/>
                    <a:pt x="1835" y="2316"/>
                    <a:pt x="1802" y="2350"/>
                  </a:cubicBezTo>
                  <a:cubicBezTo>
                    <a:pt x="1785" y="2366"/>
                    <a:pt x="1769" y="2375"/>
                    <a:pt x="1752" y="2375"/>
                  </a:cubicBezTo>
                  <a:cubicBezTo>
                    <a:pt x="1735" y="2375"/>
                    <a:pt x="1718" y="2366"/>
                    <a:pt x="1702" y="2350"/>
                  </a:cubicBezTo>
                  <a:cubicBezTo>
                    <a:pt x="1635" y="2350"/>
                    <a:pt x="1568" y="2283"/>
                    <a:pt x="1535" y="2183"/>
                  </a:cubicBezTo>
                  <a:lnTo>
                    <a:pt x="1502" y="2083"/>
                  </a:lnTo>
                  <a:lnTo>
                    <a:pt x="1435" y="1749"/>
                  </a:lnTo>
                  <a:lnTo>
                    <a:pt x="1502" y="1716"/>
                  </a:lnTo>
                  <a:lnTo>
                    <a:pt x="1568" y="1682"/>
                  </a:lnTo>
                  <a:close/>
                  <a:moveTo>
                    <a:pt x="1135" y="1682"/>
                  </a:moveTo>
                  <a:cubicBezTo>
                    <a:pt x="1168" y="1716"/>
                    <a:pt x="1201" y="1749"/>
                    <a:pt x="1268" y="1749"/>
                  </a:cubicBezTo>
                  <a:cubicBezTo>
                    <a:pt x="1268" y="1883"/>
                    <a:pt x="1268" y="2016"/>
                    <a:pt x="1302" y="2149"/>
                  </a:cubicBezTo>
                  <a:lnTo>
                    <a:pt x="1302" y="2316"/>
                  </a:lnTo>
                  <a:lnTo>
                    <a:pt x="1302" y="2350"/>
                  </a:lnTo>
                  <a:cubicBezTo>
                    <a:pt x="1268" y="2416"/>
                    <a:pt x="1201" y="2483"/>
                    <a:pt x="1135" y="2483"/>
                  </a:cubicBezTo>
                  <a:cubicBezTo>
                    <a:pt x="1096" y="2522"/>
                    <a:pt x="1057" y="2538"/>
                    <a:pt x="1017" y="2538"/>
                  </a:cubicBezTo>
                  <a:cubicBezTo>
                    <a:pt x="990" y="2538"/>
                    <a:pt x="962" y="2530"/>
                    <a:pt x="935" y="2516"/>
                  </a:cubicBezTo>
                  <a:cubicBezTo>
                    <a:pt x="868" y="2516"/>
                    <a:pt x="801" y="2450"/>
                    <a:pt x="768" y="2383"/>
                  </a:cubicBezTo>
                  <a:cubicBezTo>
                    <a:pt x="734" y="2350"/>
                    <a:pt x="734" y="2316"/>
                    <a:pt x="734" y="2283"/>
                  </a:cubicBezTo>
                  <a:lnTo>
                    <a:pt x="768" y="2183"/>
                  </a:lnTo>
                  <a:cubicBezTo>
                    <a:pt x="768" y="2149"/>
                    <a:pt x="768" y="2116"/>
                    <a:pt x="801" y="2083"/>
                  </a:cubicBezTo>
                  <a:lnTo>
                    <a:pt x="1135" y="1682"/>
                  </a:lnTo>
                  <a:close/>
                  <a:moveTo>
                    <a:pt x="1740" y="1"/>
                  </a:moveTo>
                  <a:cubicBezTo>
                    <a:pt x="1660" y="1"/>
                    <a:pt x="1572" y="24"/>
                    <a:pt x="1502" y="48"/>
                  </a:cubicBezTo>
                  <a:cubicBezTo>
                    <a:pt x="1402" y="115"/>
                    <a:pt x="1335" y="215"/>
                    <a:pt x="1268" y="315"/>
                  </a:cubicBezTo>
                  <a:lnTo>
                    <a:pt x="1235" y="248"/>
                  </a:lnTo>
                  <a:cubicBezTo>
                    <a:pt x="1168" y="181"/>
                    <a:pt x="1101" y="115"/>
                    <a:pt x="1001" y="81"/>
                  </a:cubicBezTo>
                  <a:cubicBezTo>
                    <a:pt x="972" y="72"/>
                    <a:pt x="946" y="68"/>
                    <a:pt x="921" y="68"/>
                  </a:cubicBezTo>
                  <a:cubicBezTo>
                    <a:pt x="862" y="68"/>
                    <a:pt x="815" y="91"/>
                    <a:pt x="768" y="115"/>
                  </a:cubicBezTo>
                  <a:cubicBezTo>
                    <a:pt x="701" y="148"/>
                    <a:pt x="634" y="248"/>
                    <a:pt x="634" y="348"/>
                  </a:cubicBezTo>
                  <a:cubicBezTo>
                    <a:pt x="601" y="448"/>
                    <a:pt x="634" y="548"/>
                    <a:pt x="668" y="648"/>
                  </a:cubicBezTo>
                  <a:lnTo>
                    <a:pt x="701" y="715"/>
                  </a:lnTo>
                  <a:lnTo>
                    <a:pt x="601" y="682"/>
                  </a:lnTo>
                  <a:cubicBezTo>
                    <a:pt x="560" y="668"/>
                    <a:pt x="518" y="660"/>
                    <a:pt x="474" y="660"/>
                  </a:cubicBezTo>
                  <a:cubicBezTo>
                    <a:pt x="412" y="660"/>
                    <a:pt x="346" y="676"/>
                    <a:pt x="267" y="715"/>
                  </a:cubicBezTo>
                  <a:cubicBezTo>
                    <a:pt x="167" y="782"/>
                    <a:pt x="101" y="849"/>
                    <a:pt x="67" y="949"/>
                  </a:cubicBezTo>
                  <a:cubicBezTo>
                    <a:pt x="1" y="1082"/>
                    <a:pt x="34" y="1182"/>
                    <a:pt x="67" y="1249"/>
                  </a:cubicBezTo>
                  <a:cubicBezTo>
                    <a:pt x="101" y="1316"/>
                    <a:pt x="134" y="1349"/>
                    <a:pt x="167" y="1349"/>
                  </a:cubicBezTo>
                  <a:cubicBezTo>
                    <a:pt x="201" y="1416"/>
                    <a:pt x="267" y="1416"/>
                    <a:pt x="334" y="1449"/>
                  </a:cubicBezTo>
                  <a:lnTo>
                    <a:pt x="368" y="1449"/>
                  </a:lnTo>
                  <a:lnTo>
                    <a:pt x="301" y="1516"/>
                  </a:lnTo>
                  <a:cubicBezTo>
                    <a:pt x="234" y="1549"/>
                    <a:pt x="234" y="1616"/>
                    <a:pt x="201" y="1649"/>
                  </a:cubicBezTo>
                  <a:cubicBezTo>
                    <a:pt x="167" y="1716"/>
                    <a:pt x="201" y="1783"/>
                    <a:pt x="234" y="1849"/>
                  </a:cubicBezTo>
                  <a:cubicBezTo>
                    <a:pt x="234" y="1883"/>
                    <a:pt x="267" y="1916"/>
                    <a:pt x="301" y="1949"/>
                  </a:cubicBezTo>
                  <a:cubicBezTo>
                    <a:pt x="334" y="1949"/>
                    <a:pt x="368" y="1983"/>
                    <a:pt x="401" y="1983"/>
                  </a:cubicBezTo>
                  <a:cubicBezTo>
                    <a:pt x="451" y="1999"/>
                    <a:pt x="501" y="2008"/>
                    <a:pt x="547" y="2008"/>
                  </a:cubicBezTo>
                  <a:cubicBezTo>
                    <a:pt x="593" y="2008"/>
                    <a:pt x="634" y="1999"/>
                    <a:pt x="668" y="1983"/>
                  </a:cubicBezTo>
                  <a:lnTo>
                    <a:pt x="668" y="1983"/>
                  </a:lnTo>
                  <a:lnTo>
                    <a:pt x="601" y="2083"/>
                  </a:lnTo>
                  <a:lnTo>
                    <a:pt x="601" y="2149"/>
                  </a:lnTo>
                  <a:cubicBezTo>
                    <a:pt x="568" y="2250"/>
                    <a:pt x="568" y="2350"/>
                    <a:pt x="634" y="2483"/>
                  </a:cubicBezTo>
                  <a:cubicBezTo>
                    <a:pt x="634" y="2516"/>
                    <a:pt x="668" y="2550"/>
                    <a:pt x="701" y="2583"/>
                  </a:cubicBezTo>
                  <a:cubicBezTo>
                    <a:pt x="768" y="2616"/>
                    <a:pt x="801" y="2650"/>
                    <a:pt x="868" y="2683"/>
                  </a:cubicBezTo>
                  <a:cubicBezTo>
                    <a:pt x="907" y="2693"/>
                    <a:pt x="943" y="2697"/>
                    <a:pt x="978" y="2697"/>
                  </a:cubicBezTo>
                  <a:cubicBezTo>
                    <a:pt x="1063" y="2697"/>
                    <a:pt x="1140" y="2673"/>
                    <a:pt x="1235" y="2650"/>
                  </a:cubicBezTo>
                  <a:cubicBezTo>
                    <a:pt x="1335" y="2583"/>
                    <a:pt x="1402" y="2483"/>
                    <a:pt x="1435" y="2383"/>
                  </a:cubicBezTo>
                  <a:lnTo>
                    <a:pt x="1435" y="2350"/>
                  </a:lnTo>
                  <a:cubicBezTo>
                    <a:pt x="1535" y="2450"/>
                    <a:pt x="1602" y="2483"/>
                    <a:pt x="1668" y="2516"/>
                  </a:cubicBezTo>
                  <a:cubicBezTo>
                    <a:pt x="1735" y="2516"/>
                    <a:pt x="1835" y="2516"/>
                    <a:pt x="1902" y="2483"/>
                  </a:cubicBezTo>
                  <a:cubicBezTo>
                    <a:pt x="1969" y="2450"/>
                    <a:pt x="2002" y="2383"/>
                    <a:pt x="2035" y="2316"/>
                  </a:cubicBezTo>
                  <a:cubicBezTo>
                    <a:pt x="2035" y="2216"/>
                    <a:pt x="2035" y="2149"/>
                    <a:pt x="2035" y="2049"/>
                  </a:cubicBezTo>
                  <a:cubicBezTo>
                    <a:pt x="2069" y="2083"/>
                    <a:pt x="2102" y="2083"/>
                    <a:pt x="2135" y="2116"/>
                  </a:cubicBezTo>
                  <a:cubicBezTo>
                    <a:pt x="2191" y="2130"/>
                    <a:pt x="2240" y="2138"/>
                    <a:pt x="2286" y="2138"/>
                  </a:cubicBezTo>
                  <a:cubicBezTo>
                    <a:pt x="2352" y="2138"/>
                    <a:pt x="2410" y="2122"/>
                    <a:pt x="2469" y="2083"/>
                  </a:cubicBezTo>
                  <a:cubicBezTo>
                    <a:pt x="2602" y="2016"/>
                    <a:pt x="2669" y="1949"/>
                    <a:pt x="2703" y="1816"/>
                  </a:cubicBezTo>
                  <a:cubicBezTo>
                    <a:pt x="2736" y="1716"/>
                    <a:pt x="2703" y="1582"/>
                    <a:pt x="2669" y="1482"/>
                  </a:cubicBezTo>
                  <a:lnTo>
                    <a:pt x="2636" y="1449"/>
                  </a:lnTo>
                  <a:cubicBezTo>
                    <a:pt x="2602" y="1416"/>
                    <a:pt x="2569" y="1349"/>
                    <a:pt x="2536" y="1316"/>
                  </a:cubicBezTo>
                  <a:cubicBezTo>
                    <a:pt x="2469" y="1316"/>
                    <a:pt x="2436" y="1282"/>
                    <a:pt x="2402" y="1282"/>
                  </a:cubicBezTo>
                  <a:cubicBezTo>
                    <a:pt x="2502" y="1215"/>
                    <a:pt x="2602" y="1115"/>
                    <a:pt x="2636" y="1015"/>
                  </a:cubicBezTo>
                  <a:cubicBezTo>
                    <a:pt x="2669" y="949"/>
                    <a:pt x="2669" y="882"/>
                    <a:pt x="2602" y="815"/>
                  </a:cubicBezTo>
                  <a:cubicBezTo>
                    <a:pt x="2569" y="715"/>
                    <a:pt x="2502" y="682"/>
                    <a:pt x="2402" y="648"/>
                  </a:cubicBezTo>
                  <a:lnTo>
                    <a:pt x="2236" y="648"/>
                  </a:lnTo>
                  <a:lnTo>
                    <a:pt x="2102" y="682"/>
                  </a:lnTo>
                  <a:lnTo>
                    <a:pt x="2135" y="582"/>
                  </a:lnTo>
                  <a:cubicBezTo>
                    <a:pt x="2202" y="448"/>
                    <a:pt x="2169" y="348"/>
                    <a:pt x="2102" y="215"/>
                  </a:cubicBezTo>
                  <a:cubicBezTo>
                    <a:pt x="2035" y="115"/>
                    <a:pt x="1969" y="48"/>
                    <a:pt x="1835" y="15"/>
                  </a:cubicBezTo>
                  <a:cubicBezTo>
                    <a:pt x="1806" y="5"/>
                    <a:pt x="1774" y="1"/>
                    <a:pt x="1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7479063" y="3299350"/>
              <a:ext cx="67575" cy="67000"/>
            </a:xfrm>
            <a:custGeom>
              <a:avLst/>
              <a:gdLst/>
              <a:ahLst/>
              <a:cxnLst/>
              <a:rect l="l" t="t" r="r" b="b"/>
              <a:pathLst>
                <a:path w="2703" h="2680" extrusionOk="0">
                  <a:moveTo>
                    <a:pt x="935" y="222"/>
                  </a:moveTo>
                  <a:cubicBezTo>
                    <a:pt x="1001" y="256"/>
                    <a:pt x="1068" y="289"/>
                    <a:pt x="1101" y="389"/>
                  </a:cubicBezTo>
                  <a:cubicBezTo>
                    <a:pt x="1135" y="423"/>
                    <a:pt x="1168" y="456"/>
                    <a:pt x="1168" y="523"/>
                  </a:cubicBezTo>
                  <a:lnTo>
                    <a:pt x="1235" y="956"/>
                  </a:lnTo>
                  <a:lnTo>
                    <a:pt x="1168" y="990"/>
                  </a:lnTo>
                  <a:lnTo>
                    <a:pt x="834" y="623"/>
                  </a:lnTo>
                  <a:lnTo>
                    <a:pt x="801" y="589"/>
                  </a:lnTo>
                  <a:cubicBezTo>
                    <a:pt x="801" y="523"/>
                    <a:pt x="768" y="456"/>
                    <a:pt x="768" y="389"/>
                  </a:cubicBezTo>
                  <a:cubicBezTo>
                    <a:pt x="768" y="322"/>
                    <a:pt x="801" y="256"/>
                    <a:pt x="868" y="256"/>
                  </a:cubicBezTo>
                  <a:cubicBezTo>
                    <a:pt x="868" y="222"/>
                    <a:pt x="901" y="222"/>
                    <a:pt x="935" y="222"/>
                  </a:cubicBezTo>
                  <a:close/>
                  <a:moveTo>
                    <a:pt x="1685" y="164"/>
                  </a:moveTo>
                  <a:cubicBezTo>
                    <a:pt x="1727" y="164"/>
                    <a:pt x="1768" y="172"/>
                    <a:pt x="1802" y="189"/>
                  </a:cubicBezTo>
                  <a:cubicBezTo>
                    <a:pt x="1869" y="189"/>
                    <a:pt x="1935" y="222"/>
                    <a:pt x="1969" y="289"/>
                  </a:cubicBezTo>
                  <a:cubicBezTo>
                    <a:pt x="2002" y="322"/>
                    <a:pt x="2002" y="389"/>
                    <a:pt x="2002" y="423"/>
                  </a:cubicBezTo>
                  <a:lnTo>
                    <a:pt x="2002" y="523"/>
                  </a:lnTo>
                  <a:cubicBezTo>
                    <a:pt x="1969" y="556"/>
                    <a:pt x="1969" y="589"/>
                    <a:pt x="1935" y="623"/>
                  </a:cubicBezTo>
                  <a:lnTo>
                    <a:pt x="1602" y="1056"/>
                  </a:lnTo>
                  <a:cubicBezTo>
                    <a:pt x="1568" y="1023"/>
                    <a:pt x="1502" y="990"/>
                    <a:pt x="1468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56"/>
                  </a:lnTo>
                  <a:cubicBezTo>
                    <a:pt x="1468" y="289"/>
                    <a:pt x="1502" y="222"/>
                    <a:pt x="1568" y="189"/>
                  </a:cubicBezTo>
                  <a:cubicBezTo>
                    <a:pt x="1602" y="172"/>
                    <a:pt x="1643" y="164"/>
                    <a:pt x="1685" y="164"/>
                  </a:cubicBezTo>
                  <a:close/>
                  <a:moveTo>
                    <a:pt x="2336" y="789"/>
                  </a:moveTo>
                  <a:cubicBezTo>
                    <a:pt x="2402" y="789"/>
                    <a:pt x="2469" y="823"/>
                    <a:pt x="2469" y="856"/>
                  </a:cubicBezTo>
                  <a:lnTo>
                    <a:pt x="2502" y="923"/>
                  </a:lnTo>
                  <a:lnTo>
                    <a:pt x="2469" y="956"/>
                  </a:lnTo>
                  <a:cubicBezTo>
                    <a:pt x="2469" y="1023"/>
                    <a:pt x="2402" y="1090"/>
                    <a:pt x="2302" y="1123"/>
                  </a:cubicBezTo>
                  <a:cubicBezTo>
                    <a:pt x="2269" y="1123"/>
                    <a:pt x="2235" y="1156"/>
                    <a:pt x="2169" y="1156"/>
                  </a:cubicBezTo>
                  <a:lnTo>
                    <a:pt x="1702" y="1223"/>
                  </a:lnTo>
                  <a:lnTo>
                    <a:pt x="1702" y="1190"/>
                  </a:lnTo>
                  <a:lnTo>
                    <a:pt x="1702" y="1156"/>
                  </a:lnTo>
                  <a:lnTo>
                    <a:pt x="2102" y="856"/>
                  </a:lnTo>
                  <a:lnTo>
                    <a:pt x="2135" y="823"/>
                  </a:lnTo>
                  <a:cubicBezTo>
                    <a:pt x="2202" y="789"/>
                    <a:pt x="2269" y="789"/>
                    <a:pt x="2336" y="789"/>
                  </a:cubicBezTo>
                  <a:close/>
                  <a:moveTo>
                    <a:pt x="509" y="809"/>
                  </a:moveTo>
                  <a:cubicBezTo>
                    <a:pt x="529" y="809"/>
                    <a:pt x="548" y="813"/>
                    <a:pt x="568" y="823"/>
                  </a:cubicBezTo>
                  <a:lnTo>
                    <a:pt x="668" y="856"/>
                  </a:lnTo>
                  <a:lnTo>
                    <a:pt x="1001" y="1090"/>
                  </a:lnTo>
                  <a:cubicBezTo>
                    <a:pt x="1001" y="1156"/>
                    <a:pt x="968" y="1190"/>
                    <a:pt x="968" y="1223"/>
                  </a:cubicBezTo>
                  <a:lnTo>
                    <a:pt x="401" y="1290"/>
                  </a:lnTo>
                  <a:lnTo>
                    <a:pt x="367" y="1256"/>
                  </a:lnTo>
                  <a:cubicBezTo>
                    <a:pt x="301" y="1256"/>
                    <a:pt x="234" y="1223"/>
                    <a:pt x="201" y="1190"/>
                  </a:cubicBezTo>
                  <a:cubicBezTo>
                    <a:pt x="201" y="1123"/>
                    <a:pt x="201" y="1056"/>
                    <a:pt x="201" y="1023"/>
                  </a:cubicBezTo>
                  <a:cubicBezTo>
                    <a:pt x="234" y="923"/>
                    <a:pt x="267" y="890"/>
                    <a:pt x="367" y="856"/>
                  </a:cubicBezTo>
                  <a:cubicBezTo>
                    <a:pt x="415" y="833"/>
                    <a:pt x="462" y="809"/>
                    <a:pt x="509" y="809"/>
                  </a:cubicBezTo>
                  <a:close/>
                  <a:moveTo>
                    <a:pt x="1335" y="1123"/>
                  </a:moveTo>
                  <a:cubicBezTo>
                    <a:pt x="1402" y="1123"/>
                    <a:pt x="1468" y="1123"/>
                    <a:pt x="1502" y="1190"/>
                  </a:cubicBezTo>
                  <a:cubicBezTo>
                    <a:pt x="1568" y="1223"/>
                    <a:pt x="1602" y="1290"/>
                    <a:pt x="1602" y="1357"/>
                  </a:cubicBezTo>
                  <a:cubicBezTo>
                    <a:pt x="1602" y="1423"/>
                    <a:pt x="1568" y="1490"/>
                    <a:pt x="1502" y="1523"/>
                  </a:cubicBezTo>
                  <a:cubicBezTo>
                    <a:pt x="1468" y="1590"/>
                    <a:pt x="1402" y="1623"/>
                    <a:pt x="1335" y="1623"/>
                  </a:cubicBezTo>
                  <a:cubicBezTo>
                    <a:pt x="1268" y="1623"/>
                    <a:pt x="1201" y="1590"/>
                    <a:pt x="1168" y="1523"/>
                  </a:cubicBezTo>
                  <a:cubicBezTo>
                    <a:pt x="1101" y="1490"/>
                    <a:pt x="1068" y="1423"/>
                    <a:pt x="1068" y="1357"/>
                  </a:cubicBezTo>
                  <a:cubicBezTo>
                    <a:pt x="1068" y="1290"/>
                    <a:pt x="1101" y="1223"/>
                    <a:pt x="1168" y="1190"/>
                  </a:cubicBezTo>
                  <a:cubicBezTo>
                    <a:pt x="1201" y="1123"/>
                    <a:pt x="1268" y="1123"/>
                    <a:pt x="1335" y="1123"/>
                  </a:cubicBezTo>
                  <a:close/>
                  <a:moveTo>
                    <a:pt x="2336" y="1390"/>
                  </a:moveTo>
                  <a:cubicBezTo>
                    <a:pt x="2402" y="1423"/>
                    <a:pt x="2436" y="1457"/>
                    <a:pt x="2469" y="1523"/>
                  </a:cubicBezTo>
                  <a:cubicBezTo>
                    <a:pt x="2502" y="1557"/>
                    <a:pt x="2536" y="1623"/>
                    <a:pt x="2536" y="1690"/>
                  </a:cubicBezTo>
                  <a:lnTo>
                    <a:pt x="2536" y="1757"/>
                  </a:lnTo>
                  <a:cubicBezTo>
                    <a:pt x="2502" y="1824"/>
                    <a:pt x="2469" y="1890"/>
                    <a:pt x="2402" y="1924"/>
                  </a:cubicBezTo>
                  <a:cubicBezTo>
                    <a:pt x="2369" y="1940"/>
                    <a:pt x="2336" y="1949"/>
                    <a:pt x="2298" y="1949"/>
                  </a:cubicBezTo>
                  <a:cubicBezTo>
                    <a:pt x="2260" y="1949"/>
                    <a:pt x="2219" y="1940"/>
                    <a:pt x="2169" y="1924"/>
                  </a:cubicBezTo>
                  <a:cubicBezTo>
                    <a:pt x="2135" y="1924"/>
                    <a:pt x="2102" y="1924"/>
                    <a:pt x="2069" y="1890"/>
                  </a:cubicBezTo>
                  <a:lnTo>
                    <a:pt x="1668" y="1557"/>
                  </a:lnTo>
                  <a:lnTo>
                    <a:pt x="1702" y="1490"/>
                  </a:lnTo>
                  <a:lnTo>
                    <a:pt x="1702" y="1457"/>
                  </a:lnTo>
                  <a:lnTo>
                    <a:pt x="2135" y="1390"/>
                  </a:lnTo>
                  <a:close/>
                  <a:moveTo>
                    <a:pt x="1535" y="1690"/>
                  </a:moveTo>
                  <a:lnTo>
                    <a:pt x="1702" y="1857"/>
                  </a:lnTo>
                  <a:lnTo>
                    <a:pt x="1802" y="1957"/>
                  </a:lnTo>
                  <a:lnTo>
                    <a:pt x="1835" y="1990"/>
                  </a:lnTo>
                  <a:cubicBezTo>
                    <a:pt x="1869" y="2057"/>
                    <a:pt x="1869" y="2124"/>
                    <a:pt x="1869" y="2190"/>
                  </a:cubicBezTo>
                  <a:cubicBezTo>
                    <a:pt x="1869" y="2257"/>
                    <a:pt x="1835" y="2324"/>
                    <a:pt x="1802" y="2324"/>
                  </a:cubicBezTo>
                  <a:cubicBezTo>
                    <a:pt x="1768" y="2357"/>
                    <a:pt x="1735" y="2357"/>
                    <a:pt x="1702" y="2357"/>
                  </a:cubicBezTo>
                  <a:cubicBezTo>
                    <a:pt x="1635" y="2324"/>
                    <a:pt x="1568" y="2291"/>
                    <a:pt x="1535" y="2190"/>
                  </a:cubicBezTo>
                  <a:lnTo>
                    <a:pt x="1502" y="2057"/>
                  </a:lnTo>
                  <a:lnTo>
                    <a:pt x="1435" y="1723"/>
                  </a:lnTo>
                  <a:lnTo>
                    <a:pt x="1502" y="1690"/>
                  </a:lnTo>
                  <a:close/>
                  <a:moveTo>
                    <a:pt x="1135" y="1690"/>
                  </a:moveTo>
                  <a:cubicBezTo>
                    <a:pt x="1168" y="1690"/>
                    <a:pt x="1201" y="1723"/>
                    <a:pt x="1235" y="1723"/>
                  </a:cubicBezTo>
                  <a:cubicBezTo>
                    <a:pt x="1268" y="1857"/>
                    <a:pt x="1268" y="1990"/>
                    <a:pt x="1268" y="2124"/>
                  </a:cubicBezTo>
                  <a:lnTo>
                    <a:pt x="1268" y="2291"/>
                  </a:lnTo>
                  <a:lnTo>
                    <a:pt x="1268" y="2324"/>
                  </a:lnTo>
                  <a:cubicBezTo>
                    <a:pt x="1268" y="2391"/>
                    <a:pt x="1201" y="2457"/>
                    <a:pt x="1135" y="2491"/>
                  </a:cubicBezTo>
                  <a:cubicBezTo>
                    <a:pt x="1068" y="2524"/>
                    <a:pt x="1001" y="2524"/>
                    <a:pt x="935" y="2524"/>
                  </a:cubicBezTo>
                  <a:cubicBezTo>
                    <a:pt x="834" y="2491"/>
                    <a:pt x="801" y="2457"/>
                    <a:pt x="768" y="2391"/>
                  </a:cubicBezTo>
                  <a:cubicBezTo>
                    <a:pt x="734" y="2357"/>
                    <a:pt x="734" y="2291"/>
                    <a:pt x="734" y="2257"/>
                  </a:cubicBezTo>
                  <a:lnTo>
                    <a:pt x="734" y="2157"/>
                  </a:lnTo>
                  <a:cubicBezTo>
                    <a:pt x="734" y="2124"/>
                    <a:pt x="768" y="2090"/>
                    <a:pt x="801" y="2057"/>
                  </a:cubicBezTo>
                  <a:lnTo>
                    <a:pt x="1135" y="1690"/>
                  </a:lnTo>
                  <a:close/>
                  <a:moveTo>
                    <a:pt x="1684" y="0"/>
                  </a:moveTo>
                  <a:cubicBezTo>
                    <a:pt x="1619" y="0"/>
                    <a:pt x="1560" y="17"/>
                    <a:pt x="1502" y="56"/>
                  </a:cubicBezTo>
                  <a:cubicBezTo>
                    <a:pt x="1402" y="122"/>
                    <a:pt x="1301" y="189"/>
                    <a:pt x="1268" y="322"/>
                  </a:cubicBezTo>
                  <a:lnTo>
                    <a:pt x="1201" y="256"/>
                  </a:lnTo>
                  <a:cubicBezTo>
                    <a:pt x="1168" y="156"/>
                    <a:pt x="1068" y="89"/>
                    <a:pt x="968" y="89"/>
                  </a:cubicBezTo>
                  <a:cubicBezTo>
                    <a:pt x="935" y="72"/>
                    <a:pt x="901" y="64"/>
                    <a:pt x="868" y="64"/>
                  </a:cubicBezTo>
                  <a:cubicBezTo>
                    <a:pt x="834" y="64"/>
                    <a:pt x="801" y="72"/>
                    <a:pt x="768" y="89"/>
                  </a:cubicBezTo>
                  <a:cubicBezTo>
                    <a:pt x="668" y="156"/>
                    <a:pt x="634" y="222"/>
                    <a:pt x="601" y="322"/>
                  </a:cubicBezTo>
                  <a:cubicBezTo>
                    <a:pt x="601" y="423"/>
                    <a:pt x="601" y="556"/>
                    <a:pt x="668" y="656"/>
                  </a:cubicBezTo>
                  <a:lnTo>
                    <a:pt x="701" y="689"/>
                  </a:lnTo>
                  <a:lnTo>
                    <a:pt x="601" y="656"/>
                  </a:lnTo>
                  <a:cubicBezTo>
                    <a:pt x="572" y="646"/>
                    <a:pt x="539" y="642"/>
                    <a:pt x="506" y="642"/>
                  </a:cubicBezTo>
                  <a:cubicBezTo>
                    <a:pt x="426" y="642"/>
                    <a:pt x="338" y="666"/>
                    <a:pt x="267" y="689"/>
                  </a:cubicBezTo>
                  <a:cubicBezTo>
                    <a:pt x="167" y="756"/>
                    <a:pt x="101" y="856"/>
                    <a:pt x="34" y="956"/>
                  </a:cubicBezTo>
                  <a:cubicBezTo>
                    <a:pt x="1" y="1056"/>
                    <a:pt x="1" y="1156"/>
                    <a:pt x="67" y="1256"/>
                  </a:cubicBezTo>
                  <a:cubicBezTo>
                    <a:pt x="101" y="1290"/>
                    <a:pt x="134" y="1323"/>
                    <a:pt x="167" y="1357"/>
                  </a:cubicBezTo>
                  <a:cubicBezTo>
                    <a:pt x="201" y="1390"/>
                    <a:pt x="267" y="1423"/>
                    <a:pt x="334" y="1423"/>
                  </a:cubicBezTo>
                  <a:lnTo>
                    <a:pt x="367" y="1423"/>
                  </a:lnTo>
                  <a:lnTo>
                    <a:pt x="301" y="1490"/>
                  </a:lnTo>
                  <a:cubicBezTo>
                    <a:pt x="234" y="1523"/>
                    <a:pt x="201" y="1590"/>
                    <a:pt x="201" y="1657"/>
                  </a:cubicBezTo>
                  <a:cubicBezTo>
                    <a:pt x="167" y="1723"/>
                    <a:pt x="167" y="1790"/>
                    <a:pt x="201" y="1857"/>
                  </a:cubicBezTo>
                  <a:cubicBezTo>
                    <a:pt x="234" y="1890"/>
                    <a:pt x="267" y="1890"/>
                    <a:pt x="301" y="1924"/>
                  </a:cubicBezTo>
                  <a:cubicBezTo>
                    <a:pt x="301" y="1957"/>
                    <a:pt x="367" y="1957"/>
                    <a:pt x="401" y="1957"/>
                  </a:cubicBezTo>
                  <a:cubicBezTo>
                    <a:pt x="451" y="1974"/>
                    <a:pt x="493" y="1982"/>
                    <a:pt x="534" y="1982"/>
                  </a:cubicBezTo>
                  <a:cubicBezTo>
                    <a:pt x="576" y="1982"/>
                    <a:pt x="618" y="1974"/>
                    <a:pt x="668" y="1957"/>
                  </a:cubicBezTo>
                  <a:lnTo>
                    <a:pt x="668" y="1957"/>
                  </a:lnTo>
                  <a:lnTo>
                    <a:pt x="601" y="2057"/>
                  </a:lnTo>
                  <a:lnTo>
                    <a:pt x="568" y="2124"/>
                  </a:lnTo>
                  <a:cubicBezTo>
                    <a:pt x="534" y="2257"/>
                    <a:pt x="568" y="2357"/>
                    <a:pt x="601" y="2457"/>
                  </a:cubicBezTo>
                  <a:cubicBezTo>
                    <a:pt x="634" y="2491"/>
                    <a:pt x="668" y="2524"/>
                    <a:pt x="701" y="2557"/>
                  </a:cubicBezTo>
                  <a:cubicBezTo>
                    <a:pt x="734" y="2624"/>
                    <a:pt x="801" y="2624"/>
                    <a:pt x="868" y="2657"/>
                  </a:cubicBezTo>
                  <a:cubicBezTo>
                    <a:pt x="923" y="2671"/>
                    <a:pt x="973" y="2679"/>
                    <a:pt x="1021" y="2679"/>
                  </a:cubicBezTo>
                  <a:cubicBezTo>
                    <a:pt x="1090" y="2679"/>
                    <a:pt x="1157" y="2663"/>
                    <a:pt x="1235" y="2624"/>
                  </a:cubicBezTo>
                  <a:cubicBezTo>
                    <a:pt x="1335" y="2557"/>
                    <a:pt x="1402" y="2491"/>
                    <a:pt x="1435" y="2357"/>
                  </a:cubicBezTo>
                  <a:cubicBezTo>
                    <a:pt x="1502" y="2424"/>
                    <a:pt x="1568" y="2491"/>
                    <a:pt x="1668" y="2491"/>
                  </a:cubicBezTo>
                  <a:cubicBezTo>
                    <a:pt x="1696" y="2504"/>
                    <a:pt x="1724" y="2513"/>
                    <a:pt x="1751" y="2513"/>
                  </a:cubicBezTo>
                  <a:cubicBezTo>
                    <a:pt x="1790" y="2513"/>
                    <a:pt x="1829" y="2496"/>
                    <a:pt x="1869" y="2457"/>
                  </a:cubicBezTo>
                  <a:cubicBezTo>
                    <a:pt x="1935" y="2424"/>
                    <a:pt x="2002" y="2357"/>
                    <a:pt x="2002" y="2291"/>
                  </a:cubicBezTo>
                  <a:cubicBezTo>
                    <a:pt x="2035" y="2190"/>
                    <a:pt x="2035" y="2124"/>
                    <a:pt x="2002" y="2024"/>
                  </a:cubicBezTo>
                  <a:lnTo>
                    <a:pt x="2002" y="2024"/>
                  </a:lnTo>
                  <a:cubicBezTo>
                    <a:pt x="2035" y="2057"/>
                    <a:pt x="2102" y="2090"/>
                    <a:pt x="2135" y="2090"/>
                  </a:cubicBezTo>
                  <a:cubicBezTo>
                    <a:pt x="2191" y="2104"/>
                    <a:pt x="2240" y="2112"/>
                    <a:pt x="2286" y="2112"/>
                  </a:cubicBezTo>
                  <a:cubicBezTo>
                    <a:pt x="2352" y="2112"/>
                    <a:pt x="2410" y="2096"/>
                    <a:pt x="2469" y="2057"/>
                  </a:cubicBezTo>
                  <a:cubicBezTo>
                    <a:pt x="2569" y="2024"/>
                    <a:pt x="2636" y="1924"/>
                    <a:pt x="2669" y="1790"/>
                  </a:cubicBezTo>
                  <a:cubicBezTo>
                    <a:pt x="2702" y="1690"/>
                    <a:pt x="2702" y="1590"/>
                    <a:pt x="2636" y="1457"/>
                  </a:cubicBezTo>
                  <a:cubicBezTo>
                    <a:pt x="2602" y="1390"/>
                    <a:pt x="2569" y="1357"/>
                    <a:pt x="2536" y="1323"/>
                  </a:cubicBezTo>
                  <a:cubicBezTo>
                    <a:pt x="2469" y="1290"/>
                    <a:pt x="2436" y="1290"/>
                    <a:pt x="2402" y="1256"/>
                  </a:cubicBezTo>
                  <a:cubicBezTo>
                    <a:pt x="2502" y="1190"/>
                    <a:pt x="2602" y="1123"/>
                    <a:pt x="2636" y="1023"/>
                  </a:cubicBezTo>
                  <a:cubicBezTo>
                    <a:pt x="2669" y="923"/>
                    <a:pt x="2669" y="856"/>
                    <a:pt x="2602" y="789"/>
                  </a:cubicBezTo>
                  <a:cubicBezTo>
                    <a:pt x="2569" y="723"/>
                    <a:pt x="2502" y="656"/>
                    <a:pt x="2402" y="623"/>
                  </a:cubicBezTo>
                  <a:lnTo>
                    <a:pt x="2235" y="623"/>
                  </a:lnTo>
                  <a:lnTo>
                    <a:pt x="2102" y="656"/>
                  </a:lnTo>
                  <a:lnTo>
                    <a:pt x="2135" y="556"/>
                  </a:lnTo>
                  <a:cubicBezTo>
                    <a:pt x="2169" y="423"/>
                    <a:pt x="2169" y="322"/>
                    <a:pt x="2102" y="222"/>
                  </a:cubicBezTo>
                  <a:lnTo>
                    <a:pt x="2102" y="189"/>
                  </a:lnTo>
                  <a:cubicBezTo>
                    <a:pt x="2035" y="89"/>
                    <a:pt x="1935" y="56"/>
                    <a:pt x="1835" y="22"/>
                  </a:cubicBezTo>
                  <a:cubicBezTo>
                    <a:pt x="1780" y="8"/>
                    <a:pt x="1730" y="0"/>
                    <a:pt x="1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6092238" y="5086450"/>
              <a:ext cx="67575" cy="67000"/>
            </a:xfrm>
            <a:custGeom>
              <a:avLst/>
              <a:gdLst/>
              <a:ahLst/>
              <a:cxnLst/>
              <a:rect l="l" t="t" r="r" b="b"/>
              <a:pathLst>
                <a:path w="2703" h="2680" extrusionOk="0">
                  <a:moveTo>
                    <a:pt x="885" y="231"/>
                  </a:moveTo>
                  <a:cubicBezTo>
                    <a:pt x="901" y="231"/>
                    <a:pt x="918" y="240"/>
                    <a:pt x="935" y="256"/>
                  </a:cubicBezTo>
                  <a:cubicBezTo>
                    <a:pt x="1001" y="256"/>
                    <a:pt x="1035" y="323"/>
                    <a:pt x="1101" y="423"/>
                  </a:cubicBezTo>
                  <a:cubicBezTo>
                    <a:pt x="1101" y="456"/>
                    <a:pt x="1135" y="490"/>
                    <a:pt x="1135" y="523"/>
                  </a:cubicBezTo>
                  <a:lnTo>
                    <a:pt x="1201" y="990"/>
                  </a:lnTo>
                  <a:lnTo>
                    <a:pt x="1168" y="990"/>
                  </a:lnTo>
                  <a:lnTo>
                    <a:pt x="801" y="623"/>
                  </a:lnTo>
                  <a:lnTo>
                    <a:pt x="801" y="590"/>
                  </a:lnTo>
                  <a:cubicBezTo>
                    <a:pt x="768" y="523"/>
                    <a:pt x="734" y="456"/>
                    <a:pt x="768" y="390"/>
                  </a:cubicBezTo>
                  <a:cubicBezTo>
                    <a:pt x="768" y="323"/>
                    <a:pt x="801" y="290"/>
                    <a:pt x="835" y="256"/>
                  </a:cubicBezTo>
                  <a:cubicBezTo>
                    <a:pt x="851" y="240"/>
                    <a:pt x="868" y="231"/>
                    <a:pt x="885" y="231"/>
                  </a:cubicBezTo>
                  <a:close/>
                  <a:moveTo>
                    <a:pt x="1668" y="165"/>
                  </a:moveTo>
                  <a:cubicBezTo>
                    <a:pt x="1702" y="165"/>
                    <a:pt x="1735" y="173"/>
                    <a:pt x="1769" y="190"/>
                  </a:cubicBezTo>
                  <a:cubicBezTo>
                    <a:pt x="1869" y="190"/>
                    <a:pt x="1902" y="256"/>
                    <a:pt x="1935" y="323"/>
                  </a:cubicBezTo>
                  <a:cubicBezTo>
                    <a:pt x="1969" y="356"/>
                    <a:pt x="1969" y="390"/>
                    <a:pt x="1969" y="423"/>
                  </a:cubicBezTo>
                  <a:lnTo>
                    <a:pt x="1969" y="523"/>
                  </a:lnTo>
                  <a:cubicBezTo>
                    <a:pt x="1935" y="556"/>
                    <a:pt x="1935" y="590"/>
                    <a:pt x="1902" y="623"/>
                  </a:cubicBezTo>
                  <a:lnTo>
                    <a:pt x="1568" y="1057"/>
                  </a:lnTo>
                  <a:cubicBezTo>
                    <a:pt x="1535" y="1023"/>
                    <a:pt x="1502" y="1023"/>
                    <a:pt x="1435" y="990"/>
                  </a:cubicBezTo>
                  <a:lnTo>
                    <a:pt x="1402" y="556"/>
                  </a:lnTo>
                  <a:lnTo>
                    <a:pt x="1402" y="423"/>
                  </a:lnTo>
                  <a:lnTo>
                    <a:pt x="1402" y="356"/>
                  </a:lnTo>
                  <a:cubicBezTo>
                    <a:pt x="1435" y="290"/>
                    <a:pt x="1502" y="256"/>
                    <a:pt x="1568" y="190"/>
                  </a:cubicBezTo>
                  <a:cubicBezTo>
                    <a:pt x="1602" y="173"/>
                    <a:pt x="1635" y="165"/>
                    <a:pt x="1668" y="165"/>
                  </a:cubicBezTo>
                  <a:close/>
                  <a:moveTo>
                    <a:pt x="2302" y="790"/>
                  </a:moveTo>
                  <a:cubicBezTo>
                    <a:pt x="2369" y="823"/>
                    <a:pt x="2436" y="823"/>
                    <a:pt x="2436" y="890"/>
                  </a:cubicBezTo>
                  <a:lnTo>
                    <a:pt x="2469" y="923"/>
                  </a:lnTo>
                  <a:lnTo>
                    <a:pt x="2469" y="957"/>
                  </a:lnTo>
                  <a:cubicBezTo>
                    <a:pt x="2436" y="1023"/>
                    <a:pt x="2369" y="1090"/>
                    <a:pt x="2269" y="1124"/>
                  </a:cubicBezTo>
                  <a:cubicBezTo>
                    <a:pt x="2236" y="1157"/>
                    <a:pt x="2202" y="1157"/>
                    <a:pt x="2135" y="1157"/>
                  </a:cubicBezTo>
                  <a:lnTo>
                    <a:pt x="1668" y="1224"/>
                  </a:lnTo>
                  <a:lnTo>
                    <a:pt x="1668" y="1190"/>
                  </a:lnTo>
                  <a:lnTo>
                    <a:pt x="1668" y="1157"/>
                  </a:lnTo>
                  <a:lnTo>
                    <a:pt x="2069" y="857"/>
                  </a:lnTo>
                  <a:lnTo>
                    <a:pt x="2102" y="823"/>
                  </a:lnTo>
                  <a:cubicBezTo>
                    <a:pt x="2169" y="790"/>
                    <a:pt x="2236" y="790"/>
                    <a:pt x="2302" y="790"/>
                  </a:cubicBezTo>
                  <a:close/>
                  <a:moveTo>
                    <a:pt x="534" y="823"/>
                  </a:moveTo>
                  <a:lnTo>
                    <a:pt x="668" y="857"/>
                  </a:lnTo>
                  <a:lnTo>
                    <a:pt x="1001" y="1124"/>
                  </a:lnTo>
                  <a:cubicBezTo>
                    <a:pt x="968" y="1157"/>
                    <a:pt x="935" y="1190"/>
                    <a:pt x="935" y="1224"/>
                  </a:cubicBezTo>
                  <a:lnTo>
                    <a:pt x="368" y="1290"/>
                  </a:lnTo>
                  <a:lnTo>
                    <a:pt x="334" y="1290"/>
                  </a:lnTo>
                  <a:cubicBezTo>
                    <a:pt x="267" y="1257"/>
                    <a:pt x="234" y="1224"/>
                    <a:pt x="201" y="1190"/>
                  </a:cubicBezTo>
                  <a:cubicBezTo>
                    <a:pt x="167" y="1124"/>
                    <a:pt x="167" y="1090"/>
                    <a:pt x="167" y="1023"/>
                  </a:cubicBezTo>
                  <a:cubicBezTo>
                    <a:pt x="201" y="957"/>
                    <a:pt x="267" y="890"/>
                    <a:pt x="334" y="857"/>
                  </a:cubicBezTo>
                  <a:cubicBezTo>
                    <a:pt x="401" y="823"/>
                    <a:pt x="468" y="823"/>
                    <a:pt x="534" y="823"/>
                  </a:cubicBezTo>
                  <a:close/>
                  <a:moveTo>
                    <a:pt x="1302" y="1124"/>
                  </a:moveTo>
                  <a:cubicBezTo>
                    <a:pt x="1368" y="1124"/>
                    <a:pt x="1435" y="1157"/>
                    <a:pt x="1502" y="1190"/>
                  </a:cubicBezTo>
                  <a:cubicBezTo>
                    <a:pt x="1535" y="1224"/>
                    <a:pt x="1568" y="1290"/>
                    <a:pt x="1568" y="1357"/>
                  </a:cubicBezTo>
                  <a:cubicBezTo>
                    <a:pt x="1568" y="1424"/>
                    <a:pt x="1535" y="1490"/>
                    <a:pt x="1502" y="1557"/>
                  </a:cubicBezTo>
                  <a:cubicBezTo>
                    <a:pt x="1435" y="1591"/>
                    <a:pt x="1368" y="1624"/>
                    <a:pt x="1302" y="1624"/>
                  </a:cubicBezTo>
                  <a:cubicBezTo>
                    <a:pt x="1235" y="1624"/>
                    <a:pt x="1168" y="1591"/>
                    <a:pt x="1135" y="1557"/>
                  </a:cubicBezTo>
                  <a:cubicBezTo>
                    <a:pt x="1068" y="1490"/>
                    <a:pt x="1068" y="1424"/>
                    <a:pt x="1068" y="1357"/>
                  </a:cubicBezTo>
                  <a:cubicBezTo>
                    <a:pt x="1068" y="1290"/>
                    <a:pt x="1068" y="1224"/>
                    <a:pt x="1135" y="1190"/>
                  </a:cubicBezTo>
                  <a:cubicBezTo>
                    <a:pt x="1168" y="1157"/>
                    <a:pt x="1235" y="1124"/>
                    <a:pt x="1302" y="1124"/>
                  </a:cubicBezTo>
                  <a:close/>
                  <a:moveTo>
                    <a:pt x="2302" y="1424"/>
                  </a:moveTo>
                  <a:cubicBezTo>
                    <a:pt x="2369" y="1424"/>
                    <a:pt x="2436" y="1457"/>
                    <a:pt x="2469" y="1524"/>
                  </a:cubicBezTo>
                  <a:cubicBezTo>
                    <a:pt x="2502" y="1557"/>
                    <a:pt x="2502" y="1624"/>
                    <a:pt x="2502" y="1691"/>
                  </a:cubicBezTo>
                  <a:lnTo>
                    <a:pt x="2502" y="1757"/>
                  </a:lnTo>
                  <a:cubicBezTo>
                    <a:pt x="2469" y="1824"/>
                    <a:pt x="2436" y="1891"/>
                    <a:pt x="2369" y="1924"/>
                  </a:cubicBezTo>
                  <a:cubicBezTo>
                    <a:pt x="2302" y="1957"/>
                    <a:pt x="2236" y="1957"/>
                    <a:pt x="2169" y="1957"/>
                  </a:cubicBezTo>
                  <a:cubicBezTo>
                    <a:pt x="2102" y="1924"/>
                    <a:pt x="2069" y="1924"/>
                    <a:pt x="2069" y="1891"/>
                  </a:cubicBezTo>
                  <a:lnTo>
                    <a:pt x="1635" y="1557"/>
                  </a:lnTo>
                  <a:lnTo>
                    <a:pt x="1668" y="1490"/>
                  </a:lnTo>
                  <a:lnTo>
                    <a:pt x="1702" y="1457"/>
                  </a:lnTo>
                  <a:lnTo>
                    <a:pt x="2135" y="1424"/>
                  </a:lnTo>
                  <a:close/>
                  <a:moveTo>
                    <a:pt x="1535" y="1691"/>
                  </a:moveTo>
                  <a:lnTo>
                    <a:pt x="1702" y="1857"/>
                  </a:lnTo>
                  <a:lnTo>
                    <a:pt x="1769" y="1991"/>
                  </a:lnTo>
                  <a:lnTo>
                    <a:pt x="1802" y="2024"/>
                  </a:lnTo>
                  <a:cubicBezTo>
                    <a:pt x="1835" y="2058"/>
                    <a:pt x="1869" y="2124"/>
                    <a:pt x="1835" y="2191"/>
                  </a:cubicBezTo>
                  <a:cubicBezTo>
                    <a:pt x="1835" y="2258"/>
                    <a:pt x="1802" y="2324"/>
                    <a:pt x="1769" y="2358"/>
                  </a:cubicBezTo>
                  <a:lnTo>
                    <a:pt x="1668" y="2358"/>
                  </a:lnTo>
                  <a:cubicBezTo>
                    <a:pt x="1602" y="2358"/>
                    <a:pt x="1568" y="2291"/>
                    <a:pt x="1502" y="2191"/>
                  </a:cubicBezTo>
                  <a:lnTo>
                    <a:pt x="1468" y="2058"/>
                  </a:lnTo>
                  <a:lnTo>
                    <a:pt x="1402" y="1724"/>
                  </a:lnTo>
                  <a:lnTo>
                    <a:pt x="1468" y="1724"/>
                  </a:lnTo>
                  <a:lnTo>
                    <a:pt x="1535" y="1691"/>
                  </a:lnTo>
                  <a:close/>
                  <a:moveTo>
                    <a:pt x="1101" y="1691"/>
                  </a:moveTo>
                  <a:cubicBezTo>
                    <a:pt x="1135" y="1691"/>
                    <a:pt x="1168" y="1724"/>
                    <a:pt x="1235" y="1724"/>
                  </a:cubicBezTo>
                  <a:cubicBezTo>
                    <a:pt x="1235" y="1857"/>
                    <a:pt x="1235" y="1991"/>
                    <a:pt x="1268" y="2158"/>
                  </a:cubicBezTo>
                  <a:lnTo>
                    <a:pt x="1268" y="2291"/>
                  </a:lnTo>
                  <a:lnTo>
                    <a:pt x="1268" y="2324"/>
                  </a:lnTo>
                  <a:cubicBezTo>
                    <a:pt x="1235" y="2391"/>
                    <a:pt x="1168" y="2458"/>
                    <a:pt x="1101" y="2491"/>
                  </a:cubicBezTo>
                  <a:cubicBezTo>
                    <a:pt x="1035" y="2525"/>
                    <a:pt x="968" y="2525"/>
                    <a:pt x="901" y="2525"/>
                  </a:cubicBezTo>
                  <a:cubicBezTo>
                    <a:pt x="835" y="2491"/>
                    <a:pt x="768" y="2458"/>
                    <a:pt x="734" y="2391"/>
                  </a:cubicBezTo>
                  <a:cubicBezTo>
                    <a:pt x="701" y="2358"/>
                    <a:pt x="701" y="2324"/>
                    <a:pt x="701" y="2258"/>
                  </a:cubicBezTo>
                  <a:lnTo>
                    <a:pt x="701" y="2158"/>
                  </a:lnTo>
                  <a:cubicBezTo>
                    <a:pt x="734" y="2124"/>
                    <a:pt x="734" y="2091"/>
                    <a:pt x="768" y="2058"/>
                  </a:cubicBezTo>
                  <a:lnTo>
                    <a:pt x="1101" y="1691"/>
                  </a:lnTo>
                  <a:close/>
                  <a:moveTo>
                    <a:pt x="1665" y="1"/>
                  </a:moveTo>
                  <a:cubicBezTo>
                    <a:pt x="1597" y="1"/>
                    <a:pt x="1527" y="17"/>
                    <a:pt x="1468" y="56"/>
                  </a:cubicBezTo>
                  <a:cubicBezTo>
                    <a:pt x="1368" y="123"/>
                    <a:pt x="1302" y="190"/>
                    <a:pt x="1268" y="323"/>
                  </a:cubicBezTo>
                  <a:lnTo>
                    <a:pt x="1235" y="356"/>
                  </a:lnTo>
                  <a:lnTo>
                    <a:pt x="1235" y="323"/>
                  </a:lnTo>
                  <a:lnTo>
                    <a:pt x="1201" y="256"/>
                  </a:lnTo>
                  <a:cubicBezTo>
                    <a:pt x="1135" y="156"/>
                    <a:pt x="1068" y="123"/>
                    <a:pt x="968" y="89"/>
                  </a:cubicBezTo>
                  <a:cubicBezTo>
                    <a:pt x="918" y="73"/>
                    <a:pt x="876" y="64"/>
                    <a:pt x="839" y="64"/>
                  </a:cubicBezTo>
                  <a:cubicBezTo>
                    <a:pt x="801" y="64"/>
                    <a:pt x="768" y="73"/>
                    <a:pt x="734" y="89"/>
                  </a:cubicBezTo>
                  <a:cubicBezTo>
                    <a:pt x="668" y="156"/>
                    <a:pt x="601" y="223"/>
                    <a:pt x="601" y="323"/>
                  </a:cubicBezTo>
                  <a:cubicBezTo>
                    <a:pt x="568" y="456"/>
                    <a:pt x="601" y="556"/>
                    <a:pt x="634" y="657"/>
                  </a:cubicBezTo>
                  <a:lnTo>
                    <a:pt x="668" y="690"/>
                  </a:lnTo>
                  <a:lnTo>
                    <a:pt x="568" y="657"/>
                  </a:lnTo>
                  <a:cubicBezTo>
                    <a:pt x="541" y="648"/>
                    <a:pt x="514" y="643"/>
                    <a:pt x="487" y="643"/>
                  </a:cubicBezTo>
                  <a:cubicBezTo>
                    <a:pt x="414" y="643"/>
                    <a:pt x="341" y="674"/>
                    <a:pt x="267" y="723"/>
                  </a:cubicBezTo>
                  <a:cubicBezTo>
                    <a:pt x="134" y="757"/>
                    <a:pt x="67" y="857"/>
                    <a:pt x="34" y="957"/>
                  </a:cubicBezTo>
                  <a:cubicBezTo>
                    <a:pt x="1" y="1057"/>
                    <a:pt x="1" y="1157"/>
                    <a:pt x="34" y="1257"/>
                  </a:cubicBezTo>
                  <a:cubicBezTo>
                    <a:pt x="67" y="1290"/>
                    <a:pt x="101" y="1324"/>
                    <a:pt x="134" y="1357"/>
                  </a:cubicBezTo>
                  <a:cubicBezTo>
                    <a:pt x="167" y="1390"/>
                    <a:pt x="234" y="1424"/>
                    <a:pt x="301" y="1424"/>
                  </a:cubicBezTo>
                  <a:lnTo>
                    <a:pt x="334" y="1457"/>
                  </a:lnTo>
                  <a:lnTo>
                    <a:pt x="267" y="1490"/>
                  </a:lnTo>
                  <a:cubicBezTo>
                    <a:pt x="234" y="1557"/>
                    <a:pt x="201" y="1591"/>
                    <a:pt x="167" y="1657"/>
                  </a:cubicBezTo>
                  <a:cubicBezTo>
                    <a:pt x="134" y="1724"/>
                    <a:pt x="167" y="1791"/>
                    <a:pt x="201" y="1857"/>
                  </a:cubicBezTo>
                  <a:cubicBezTo>
                    <a:pt x="201" y="1891"/>
                    <a:pt x="234" y="1924"/>
                    <a:pt x="267" y="1924"/>
                  </a:cubicBezTo>
                  <a:cubicBezTo>
                    <a:pt x="301" y="1957"/>
                    <a:pt x="334" y="1991"/>
                    <a:pt x="368" y="1991"/>
                  </a:cubicBezTo>
                  <a:cubicBezTo>
                    <a:pt x="468" y="1991"/>
                    <a:pt x="568" y="1991"/>
                    <a:pt x="668" y="1957"/>
                  </a:cubicBezTo>
                  <a:lnTo>
                    <a:pt x="668" y="1957"/>
                  </a:lnTo>
                  <a:lnTo>
                    <a:pt x="568" y="2091"/>
                  </a:lnTo>
                  <a:lnTo>
                    <a:pt x="568" y="2124"/>
                  </a:lnTo>
                  <a:cubicBezTo>
                    <a:pt x="534" y="2258"/>
                    <a:pt x="534" y="2358"/>
                    <a:pt x="601" y="2458"/>
                  </a:cubicBezTo>
                  <a:cubicBezTo>
                    <a:pt x="601" y="2525"/>
                    <a:pt x="634" y="2558"/>
                    <a:pt x="668" y="2591"/>
                  </a:cubicBezTo>
                  <a:cubicBezTo>
                    <a:pt x="734" y="2625"/>
                    <a:pt x="768" y="2658"/>
                    <a:pt x="868" y="2658"/>
                  </a:cubicBezTo>
                  <a:cubicBezTo>
                    <a:pt x="909" y="2672"/>
                    <a:pt x="951" y="2680"/>
                    <a:pt x="995" y="2680"/>
                  </a:cubicBezTo>
                  <a:cubicBezTo>
                    <a:pt x="1057" y="2680"/>
                    <a:pt x="1123" y="2664"/>
                    <a:pt x="1201" y="2625"/>
                  </a:cubicBezTo>
                  <a:cubicBezTo>
                    <a:pt x="1302" y="2591"/>
                    <a:pt x="1368" y="2491"/>
                    <a:pt x="1402" y="2391"/>
                  </a:cubicBezTo>
                  <a:lnTo>
                    <a:pt x="1402" y="2358"/>
                  </a:lnTo>
                  <a:cubicBezTo>
                    <a:pt x="1502" y="2424"/>
                    <a:pt x="1568" y="2491"/>
                    <a:pt x="1635" y="2491"/>
                  </a:cubicBezTo>
                  <a:cubicBezTo>
                    <a:pt x="1668" y="2508"/>
                    <a:pt x="1710" y="2516"/>
                    <a:pt x="1752" y="2516"/>
                  </a:cubicBezTo>
                  <a:cubicBezTo>
                    <a:pt x="1794" y="2516"/>
                    <a:pt x="1835" y="2508"/>
                    <a:pt x="1869" y="2491"/>
                  </a:cubicBezTo>
                  <a:cubicBezTo>
                    <a:pt x="1935" y="2458"/>
                    <a:pt x="1969" y="2391"/>
                    <a:pt x="2002" y="2291"/>
                  </a:cubicBezTo>
                  <a:cubicBezTo>
                    <a:pt x="2002" y="2224"/>
                    <a:pt x="2002" y="2124"/>
                    <a:pt x="2002" y="2024"/>
                  </a:cubicBezTo>
                  <a:cubicBezTo>
                    <a:pt x="2035" y="2058"/>
                    <a:pt x="2069" y="2091"/>
                    <a:pt x="2102" y="2091"/>
                  </a:cubicBezTo>
                  <a:cubicBezTo>
                    <a:pt x="2169" y="2108"/>
                    <a:pt x="2227" y="2116"/>
                    <a:pt x="2286" y="2116"/>
                  </a:cubicBezTo>
                  <a:cubicBezTo>
                    <a:pt x="2344" y="2116"/>
                    <a:pt x="2402" y="2108"/>
                    <a:pt x="2469" y="2091"/>
                  </a:cubicBezTo>
                  <a:cubicBezTo>
                    <a:pt x="2569" y="2024"/>
                    <a:pt x="2636" y="1924"/>
                    <a:pt x="2669" y="1824"/>
                  </a:cubicBezTo>
                  <a:cubicBezTo>
                    <a:pt x="2703" y="1691"/>
                    <a:pt x="2669" y="1591"/>
                    <a:pt x="2636" y="1490"/>
                  </a:cubicBezTo>
                  <a:lnTo>
                    <a:pt x="2602" y="1457"/>
                  </a:lnTo>
                  <a:cubicBezTo>
                    <a:pt x="2569" y="1390"/>
                    <a:pt x="2536" y="1357"/>
                    <a:pt x="2502" y="1324"/>
                  </a:cubicBezTo>
                  <a:cubicBezTo>
                    <a:pt x="2469" y="1290"/>
                    <a:pt x="2402" y="1290"/>
                    <a:pt x="2369" y="1257"/>
                  </a:cubicBezTo>
                  <a:cubicBezTo>
                    <a:pt x="2502" y="1224"/>
                    <a:pt x="2569" y="1124"/>
                    <a:pt x="2602" y="1023"/>
                  </a:cubicBezTo>
                  <a:cubicBezTo>
                    <a:pt x="2636" y="957"/>
                    <a:pt x="2636" y="890"/>
                    <a:pt x="2602" y="823"/>
                  </a:cubicBezTo>
                  <a:lnTo>
                    <a:pt x="2602" y="790"/>
                  </a:lnTo>
                  <a:cubicBezTo>
                    <a:pt x="2536" y="723"/>
                    <a:pt x="2469" y="690"/>
                    <a:pt x="2369" y="657"/>
                  </a:cubicBezTo>
                  <a:cubicBezTo>
                    <a:pt x="2352" y="640"/>
                    <a:pt x="2327" y="632"/>
                    <a:pt x="2298" y="632"/>
                  </a:cubicBezTo>
                  <a:cubicBezTo>
                    <a:pt x="2269" y="632"/>
                    <a:pt x="2236" y="640"/>
                    <a:pt x="2202" y="657"/>
                  </a:cubicBezTo>
                  <a:lnTo>
                    <a:pt x="2069" y="657"/>
                  </a:lnTo>
                  <a:lnTo>
                    <a:pt x="2135" y="556"/>
                  </a:lnTo>
                  <a:cubicBezTo>
                    <a:pt x="2169" y="456"/>
                    <a:pt x="2135" y="323"/>
                    <a:pt x="2069" y="223"/>
                  </a:cubicBezTo>
                  <a:lnTo>
                    <a:pt x="2069" y="190"/>
                  </a:lnTo>
                  <a:cubicBezTo>
                    <a:pt x="2002" y="123"/>
                    <a:pt x="1935" y="56"/>
                    <a:pt x="1802" y="23"/>
                  </a:cubicBezTo>
                  <a:cubicBezTo>
                    <a:pt x="1760" y="9"/>
                    <a:pt x="1713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5079863" y="3505525"/>
              <a:ext cx="67550" cy="67425"/>
            </a:xfrm>
            <a:custGeom>
              <a:avLst/>
              <a:gdLst/>
              <a:ahLst/>
              <a:cxnLst/>
              <a:rect l="l" t="t" r="r" b="b"/>
              <a:pathLst>
                <a:path w="2702" h="2697" extrusionOk="0">
                  <a:moveTo>
                    <a:pt x="884" y="223"/>
                  </a:moveTo>
                  <a:cubicBezTo>
                    <a:pt x="901" y="223"/>
                    <a:pt x="917" y="231"/>
                    <a:pt x="934" y="248"/>
                  </a:cubicBezTo>
                  <a:cubicBezTo>
                    <a:pt x="1001" y="281"/>
                    <a:pt x="1067" y="315"/>
                    <a:pt x="1101" y="415"/>
                  </a:cubicBezTo>
                  <a:cubicBezTo>
                    <a:pt x="1134" y="448"/>
                    <a:pt x="1134" y="481"/>
                    <a:pt x="1168" y="515"/>
                  </a:cubicBezTo>
                  <a:lnTo>
                    <a:pt x="1234" y="982"/>
                  </a:lnTo>
                  <a:lnTo>
                    <a:pt x="1168" y="1015"/>
                  </a:lnTo>
                  <a:lnTo>
                    <a:pt x="834" y="648"/>
                  </a:lnTo>
                  <a:lnTo>
                    <a:pt x="801" y="582"/>
                  </a:lnTo>
                  <a:cubicBezTo>
                    <a:pt x="767" y="515"/>
                    <a:pt x="767" y="448"/>
                    <a:pt x="767" y="381"/>
                  </a:cubicBezTo>
                  <a:cubicBezTo>
                    <a:pt x="767" y="315"/>
                    <a:pt x="801" y="281"/>
                    <a:pt x="834" y="248"/>
                  </a:cubicBezTo>
                  <a:cubicBezTo>
                    <a:pt x="851" y="231"/>
                    <a:pt x="867" y="223"/>
                    <a:pt x="884" y="223"/>
                  </a:cubicBezTo>
                  <a:close/>
                  <a:moveTo>
                    <a:pt x="1721" y="167"/>
                  </a:moveTo>
                  <a:cubicBezTo>
                    <a:pt x="1746" y="167"/>
                    <a:pt x="1772" y="171"/>
                    <a:pt x="1801" y="181"/>
                  </a:cubicBezTo>
                  <a:cubicBezTo>
                    <a:pt x="1868" y="215"/>
                    <a:pt x="1935" y="248"/>
                    <a:pt x="1968" y="315"/>
                  </a:cubicBezTo>
                  <a:cubicBezTo>
                    <a:pt x="2001" y="348"/>
                    <a:pt x="2001" y="381"/>
                    <a:pt x="2001" y="448"/>
                  </a:cubicBezTo>
                  <a:lnTo>
                    <a:pt x="1968" y="515"/>
                  </a:lnTo>
                  <a:cubicBezTo>
                    <a:pt x="1968" y="582"/>
                    <a:pt x="1935" y="615"/>
                    <a:pt x="1935" y="648"/>
                  </a:cubicBezTo>
                  <a:lnTo>
                    <a:pt x="1568" y="1049"/>
                  </a:lnTo>
                  <a:cubicBezTo>
                    <a:pt x="1534" y="1049"/>
                    <a:pt x="1501" y="1015"/>
                    <a:pt x="1468" y="982"/>
                  </a:cubicBezTo>
                  <a:lnTo>
                    <a:pt x="1434" y="582"/>
                  </a:lnTo>
                  <a:lnTo>
                    <a:pt x="1434" y="415"/>
                  </a:lnTo>
                  <a:lnTo>
                    <a:pt x="1434" y="381"/>
                  </a:lnTo>
                  <a:cubicBezTo>
                    <a:pt x="1434" y="315"/>
                    <a:pt x="1501" y="248"/>
                    <a:pt x="1568" y="215"/>
                  </a:cubicBezTo>
                  <a:cubicBezTo>
                    <a:pt x="1615" y="191"/>
                    <a:pt x="1662" y="167"/>
                    <a:pt x="1721" y="167"/>
                  </a:cubicBezTo>
                  <a:close/>
                  <a:moveTo>
                    <a:pt x="2335" y="815"/>
                  </a:moveTo>
                  <a:cubicBezTo>
                    <a:pt x="2402" y="815"/>
                    <a:pt x="2435" y="848"/>
                    <a:pt x="2468" y="882"/>
                  </a:cubicBezTo>
                  <a:lnTo>
                    <a:pt x="2468" y="948"/>
                  </a:lnTo>
                  <a:lnTo>
                    <a:pt x="2468" y="982"/>
                  </a:lnTo>
                  <a:cubicBezTo>
                    <a:pt x="2435" y="1049"/>
                    <a:pt x="2402" y="1082"/>
                    <a:pt x="2302" y="1149"/>
                  </a:cubicBezTo>
                  <a:cubicBezTo>
                    <a:pt x="2268" y="1149"/>
                    <a:pt x="2202" y="1149"/>
                    <a:pt x="2168" y="1182"/>
                  </a:cubicBezTo>
                  <a:lnTo>
                    <a:pt x="1701" y="1215"/>
                  </a:lnTo>
                  <a:lnTo>
                    <a:pt x="1668" y="1182"/>
                  </a:lnTo>
                  <a:lnTo>
                    <a:pt x="1701" y="1182"/>
                  </a:lnTo>
                  <a:lnTo>
                    <a:pt x="2068" y="848"/>
                  </a:lnTo>
                  <a:lnTo>
                    <a:pt x="2135" y="848"/>
                  </a:lnTo>
                  <a:cubicBezTo>
                    <a:pt x="2202" y="815"/>
                    <a:pt x="2268" y="815"/>
                    <a:pt x="2335" y="815"/>
                  </a:cubicBezTo>
                  <a:close/>
                  <a:moveTo>
                    <a:pt x="438" y="823"/>
                  </a:moveTo>
                  <a:cubicBezTo>
                    <a:pt x="475" y="823"/>
                    <a:pt x="517" y="832"/>
                    <a:pt x="567" y="848"/>
                  </a:cubicBezTo>
                  <a:lnTo>
                    <a:pt x="667" y="882"/>
                  </a:lnTo>
                  <a:lnTo>
                    <a:pt x="1001" y="1115"/>
                  </a:lnTo>
                  <a:cubicBezTo>
                    <a:pt x="967" y="1149"/>
                    <a:pt x="967" y="1182"/>
                    <a:pt x="934" y="1215"/>
                  </a:cubicBezTo>
                  <a:lnTo>
                    <a:pt x="400" y="1282"/>
                  </a:lnTo>
                  <a:lnTo>
                    <a:pt x="334" y="1282"/>
                  </a:lnTo>
                  <a:cubicBezTo>
                    <a:pt x="267" y="1282"/>
                    <a:pt x="234" y="1249"/>
                    <a:pt x="200" y="1182"/>
                  </a:cubicBezTo>
                  <a:cubicBezTo>
                    <a:pt x="167" y="1149"/>
                    <a:pt x="167" y="1082"/>
                    <a:pt x="200" y="1015"/>
                  </a:cubicBezTo>
                  <a:cubicBezTo>
                    <a:pt x="234" y="948"/>
                    <a:pt x="267" y="882"/>
                    <a:pt x="334" y="848"/>
                  </a:cubicBezTo>
                  <a:cubicBezTo>
                    <a:pt x="367" y="832"/>
                    <a:pt x="400" y="823"/>
                    <a:pt x="438" y="823"/>
                  </a:cubicBezTo>
                  <a:close/>
                  <a:moveTo>
                    <a:pt x="1334" y="1115"/>
                  </a:moveTo>
                  <a:cubicBezTo>
                    <a:pt x="1401" y="1115"/>
                    <a:pt x="1468" y="1149"/>
                    <a:pt x="1501" y="1182"/>
                  </a:cubicBezTo>
                  <a:cubicBezTo>
                    <a:pt x="1568" y="1249"/>
                    <a:pt x="1568" y="1315"/>
                    <a:pt x="1568" y="1382"/>
                  </a:cubicBezTo>
                  <a:cubicBezTo>
                    <a:pt x="1568" y="1449"/>
                    <a:pt x="1534" y="1516"/>
                    <a:pt x="1501" y="1549"/>
                  </a:cubicBezTo>
                  <a:cubicBezTo>
                    <a:pt x="1468" y="1616"/>
                    <a:pt x="1401" y="1616"/>
                    <a:pt x="1334" y="1616"/>
                  </a:cubicBezTo>
                  <a:cubicBezTo>
                    <a:pt x="1268" y="1616"/>
                    <a:pt x="1201" y="1616"/>
                    <a:pt x="1134" y="1549"/>
                  </a:cubicBezTo>
                  <a:cubicBezTo>
                    <a:pt x="1101" y="1516"/>
                    <a:pt x="1067" y="1449"/>
                    <a:pt x="1067" y="1382"/>
                  </a:cubicBezTo>
                  <a:cubicBezTo>
                    <a:pt x="1067" y="1315"/>
                    <a:pt x="1101" y="1249"/>
                    <a:pt x="1134" y="1182"/>
                  </a:cubicBezTo>
                  <a:cubicBezTo>
                    <a:pt x="1201" y="1149"/>
                    <a:pt x="1268" y="1115"/>
                    <a:pt x="1334" y="1115"/>
                  </a:cubicBezTo>
                  <a:close/>
                  <a:moveTo>
                    <a:pt x="2335" y="1415"/>
                  </a:moveTo>
                  <a:cubicBezTo>
                    <a:pt x="2402" y="1449"/>
                    <a:pt x="2435" y="1482"/>
                    <a:pt x="2468" y="1549"/>
                  </a:cubicBezTo>
                  <a:cubicBezTo>
                    <a:pt x="2502" y="1582"/>
                    <a:pt x="2535" y="1616"/>
                    <a:pt x="2535" y="1682"/>
                  </a:cubicBezTo>
                  <a:lnTo>
                    <a:pt x="2535" y="1782"/>
                  </a:lnTo>
                  <a:cubicBezTo>
                    <a:pt x="2502" y="1849"/>
                    <a:pt x="2468" y="1916"/>
                    <a:pt x="2402" y="1949"/>
                  </a:cubicBezTo>
                  <a:cubicBezTo>
                    <a:pt x="2368" y="1966"/>
                    <a:pt x="2335" y="1974"/>
                    <a:pt x="2297" y="1974"/>
                  </a:cubicBezTo>
                  <a:cubicBezTo>
                    <a:pt x="2260" y="1974"/>
                    <a:pt x="2218" y="1966"/>
                    <a:pt x="2168" y="1949"/>
                  </a:cubicBezTo>
                  <a:cubicBezTo>
                    <a:pt x="2135" y="1949"/>
                    <a:pt x="2102" y="1916"/>
                    <a:pt x="2068" y="1882"/>
                  </a:cubicBezTo>
                  <a:lnTo>
                    <a:pt x="1668" y="1582"/>
                  </a:lnTo>
                  <a:lnTo>
                    <a:pt x="1701" y="1516"/>
                  </a:lnTo>
                  <a:lnTo>
                    <a:pt x="1701" y="1449"/>
                  </a:lnTo>
                  <a:lnTo>
                    <a:pt x="2135" y="1415"/>
                  </a:lnTo>
                  <a:close/>
                  <a:moveTo>
                    <a:pt x="1534" y="1682"/>
                  </a:moveTo>
                  <a:lnTo>
                    <a:pt x="1701" y="1849"/>
                  </a:lnTo>
                  <a:lnTo>
                    <a:pt x="1801" y="1983"/>
                  </a:lnTo>
                  <a:lnTo>
                    <a:pt x="1835" y="2016"/>
                  </a:lnTo>
                  <a:cubicBezTo>
                    <a:pt x="1835" y="2083"/>
                    <a:pt x="1868" y="2149"/>
                    <a:pt x="1868" y="2216"/>
                  </a:cubicBezTo>
                  <a:cubicBezTo>
                    <a:pt x="1835" y="2283"/>
                    <a:pt x="1835" y="2316"/>
                    <a:pt x="1768" y="2349"/>
                  </a:cubicBezTo>
                  <a:cubicBezTo>
                    <a:pt x="1768" y="2383"/>
                    <a:pt x="1735" y="2383"/>
                    <a:pt x="1701" y="2383"/>
                  </a:cubicBezTo>
                  <a:cubicBezTo>
                    <a:pt x="1635" y="2349"/>
                    <a:pt x="1568" y="2283"/>
                    <a:pt x="1534" y="2216"/>
                  </a:cubicBezTo>
                  <a:lnTo>
                    <a:pt x="1468" y="2083"/>
                  </a:lnTo>
                  <a:lnTo>
                    <a:pt x="1434" y="1749"/>
                  </a:lnTo>
                  <a:lnTo>
                    <a:pt x="1501" y="1716"/>
                  </a:lnTo>
                  <a:lnTo>
                    <a:pt x="1534" y="1682"/>
                  </a:lnTo>
                  <a:close/>
                  <a:moveTo>
                    <a:pt x="1134" y="1682"/>
                  </a:moveTo>
                  <a:cubicBezTo>
                    <a:pt x="1168" y="1716"/>
                    <a:pt x="1201" y="1749"/>
                    <a:pt x="1234" y="1749"/>
                  </a:cubicBezTo>
                  <a:cubicBezTo>
                    <a:pt x="1234" y="1882"/>
                    <a:pt x="1268" y="2016"/>
                    <a:pt x="1268" y="2149"/>
                  </a:cubicBezTo>
                  <a:lnTo>
                    <a:pt x="1268" y="2316"/>
                  </a:lnTo>
                  <a:lnTo>
                    <a:pt x="1268" y="2349"/>
                  </a:lnTo>
                  <a:cubicBezTo>
                    <a:pt x="1234" y="2416"/>
                    <a:pt x="1201" y="2483"/>
                    <a:pt x="1134" y="2483"/>
                  </a:cubicBezTo>
                  <a:cubicBezTo>
                    <a:pt x="1095" y="2522"/>
                    <a:pt x="1045" y="2538"/>
                    <a:pt x="996" y="2538"/>
                  </a:cubicBezTo>
                  <a:cubicBezTo>
                    <a:pt x="962" y="2538"/>
                    <a:pt x="928" y="2530"/>
                    <a:pt x="901" y="2516"/>
                  </a:cubicBezTo>
                  <a:cubicBezTo>
                    <a:pt x="834" y="2516"/>
                    <a:pt x="767" y="2450"/>
                    <a:pt x="734" y="2383"/>
                  </a:cubicBezTo>
                  <a:cubicBezTo>
                    <a:pt x="734" y="2349"/>
                    <a:pt x="701" y="2316"/>
                    <a:pt x="701" y="2283"/>
                  </a:cubicBezTo>
                  <a:lnTo>
                    <a:pt x="734" y="2183"/>
                  </a:lnTo>
                  <a:cubicBezTo>
                    <a:pt x="734" y="2149"/>
                    <a:pt x="767" y="2116"/>
                    <a:pt x="801" y="2083"/>
                  </a:cubicBezTo>
                  <a:lnTo>
                    <a:pt x="1134" y="1682"/>
                  </a:lnTo>
                  <a:close/>
                  <a:moveTo>
                    <a:pt x="1725" y="1"/>
                  </a:moveTo>
                  <a:cubicBezTo>
                    <a:pt x="1643" y="1"/>
                    <a:pt x="1572" y="24"/>
                    <a:pt x="1501" y="48"/>
                  </a:cubicBezTo>
                  <a:cubicBezTo>
                    <a:pt x="1368" y="115"/>
                    <a:pt x="1301" y="215"/>
                    <a:pt x="1268" y="315"/>
                  </a:cubicBezTo>
                  <a:lnTo>
                    <a:pt x="1268" y="348"/>
                  </a:lnTo>
                  <a:lnTo>
                    <a:pt x="1234" y="315"/>
                  </a:lnTo>
                  <a:lnTo>
                    <a:pt x="1201" y="248"/>
                  </a:lnTo>
                  <a:cubicBezTo>
                    <a:pt x="1134" y="181"/>
                    <a:pt x="1067" y="115"/>
                    <a:pt x="967" y="81"/>
                  </a:cubicBezTo>
                  <a:cubicBezTo>
                    <a:pt x="948" y="71"/>
                    <a:pt x="928" y="67"/>
                    <a:pt x="909" y="67"/>
                  </a:cubicBezTo>
                  <a:cubicBezTo>
                    <a:pt x="862" y="67"/>
                    <a:pt x="814" y="91"/>
                    <a:pt x="767" y="115"/>
                  </a:cubicBezTo>
                  <a:cubicBezTo>
                    <a:pt x="667" y="148"/>
                    <a:pt x="634" y="248"/>
                    <a:pt x="600" y="348"/>
                  </a:cubicBezTo>
                  <a:cubicBezTo>
                    <a:pt x="600" y="448"/>
                    <a:pt x="600" y="548"/>
                    <a:pt x="667" y="648"/>
                  </a:cubicBezTo>
                  <a:lnTo>
                    <a:pt x="701" y="682"/>
                  </a:lnTo>
                  <a:lnTo>
                    <a:pt x="600" y="682"/>
                  </a:lnTo>
                  <a:cubicBezTo>
                    <a:pt x="545" y="668"/>
                    <a:pt x="496" y="660"/>
                    <a:pt x="449" y="660"/>
                  </a:cubicBezTo>
                  <a:cubicBezTo>
                    <a:pt x="384" y="660"/>
                    <a:pt x="325" y="676"/>
                    <a:pt x="267" y="715"/>
                  </a:cubicBezTo>
                  <a:cubicBezTo>
                    <a:pt x="167" y="782"/>
                    <a:pt x="100" y="848"/>
                    <a:pt x="33" y="948"/>
                  </a:cubicBezTo>
                  <a:cubicBezTo>
                    <a:pt x="0" y="1049"/>
                    <a:pt x="0" y="1182"/>
                    <a:pt x="67" y="1249"/>
                  </a:cubicBezTo>
                  <a:cubicBezTo>
                    <a:pt x="100" y="1315"/>
                    <a:pt x="133" y="1349"/>
                    <a:pt x="133" y="1349"/>
                  </a:cubicBezTo>
                  <a:cubicBezTo>
                    <a:pt x="200" y="1415"/>
                    <a:pt x="267" y="1415"/>
                    <a:pt x="334" y="1449"/>
                  </a:cubicBezTo>
                  <a:lnTo>
                    <a:pt x="300" y="1516"/>
                  </a:lnTo>
                  <a:cubicBezTo>
                    <a:pt x="234" y="1549"/>
                    <a:pt x="200" y="1616"/>
                    <a:pt x="200" y="1649"/>
                  </a:cubicBezTo>
                  <a:cubicBezTo>
                    <a:pt x="167" y="1716"/>
                    <a:pt x="167" y="1782"/>
                    <a:pt x="200" y="1849"/>
                  </a:cubicBezTo>
                  <a:cubicBezTo>
                    <a:pt x="234" y="1882"/>
                    <a:pt x="234" y="1916"/>
                    <a:pt x="267" y="1949"/>
                  </a:cubicBezTo>
                  <a:cubicBezTo>
                    <a:pt x="300" y="1949"/>
                    <a:pt x="367" y="1983"/>
                    <a:pt x="400" y="1983"/>
                  </a:cubicBezTo>
                  <a:cubicBezTo>
                    <a:pt x="434" y="1999"/>
                    <a:pt x="475" y="2008"/>
                    <a:pt x="521" y="2008"/>
                  </a:cubicBezTo>
                  <a:cubicBezTo>
                    <a:pt x="567" y="2008"/>
                    <a:pt x="617" y="1999"/>
                    <a:pt x="667" y="1983"/>
                  </a:cubicBezTo>
                  <a:lnTo>
                    <a:pt x="667" y="1983"/>
                  </a:lnTo>
                  <a:lnTo>
                    <a:pt x="600" y="2083"/>
                  </a:lnTo>
                  <a:lnTo>
                    <a:pt x="567" y="2149"/>
                  </a:lnTo>
                  <a:cubicBezTo>
                    <a:pt x="534" y="2249"/>
                    <a:pt x="567" y="2349"/>
                    <a:pt x="600" y="2483"/>
                  </a:cubicBezTo>
                  <a:cubicBezTo>
                    <a:pt x="634" y="2516"/>
                    <a:pt x="667" y="2550"/>
                    <a:pt x="701" y="2583"/>
                  </a:cubicBezTo>
                  <a:cubicBezTo>
                    <a:pt x="734" y="2616"/>
                    <a:pt x="801" y="2650"/>
                    <a:pt x="867" y="2683"/>
                  </a:cubicBezTo>
                  <a:cubicBezTo>
                    <a:pt x="906" y="2693"/>
                    <a:pt x="943" y="2697"/>
                    <a:pt x="977" y="2697"/>
                  </a:cubicBezTo>
                  <a:cubicBezTo>
                    <a:pt x="1059" y="2697"/>
                    <a:pt x="1130" y="2673"/>
                    <a:pt x="1201" y="2650"/>
                  </a:cubicBezTo>
                  <a:cubicBezTo>
                    <a:pt x="1334" y="2583"/>
                    <a:pt x="1401" y="2483"/>
                    <a:pt x="1434" y="2383"/>
                  </a:cubicBezTo>
                  <a:lnTo>
                    <a:pt x="1434" y="2349"/>
                  </a:lnTo>
                  <a:cubicBezTo>
                    <a:pt x="1501" y="2450"/>
                    <a:pt x="1568" y="2483"/>
                    <a:pt x="1668" y="2516"/>
                  </a:cubicBezTo>
                  <a:cubicBezTo>
                    <a:pt x="1735" y="2516"/>
                    <a:pt x="1801" y="2516"/>
                    <a:pt x="1868" y="2483"/>
                  </a:cubicBezTo>
                  <a:cubicBezTo>
                    <a:pt x="1935" y="2450"/>
                    <a:pt x="2001" y="2383"/>
                    <a:pt x="2001" y="2316"/>
                  </a:cubicBezTo>
                  <a:cubicBezTo>
                    <a:pt x="2035" y="2216"/>
                    <a:pt x="2035" y="2149"/>
                    <a:pt x="2001" y="2049"/>
                  </a:cubicBezTo>
                  <a:lnTo>
                    <a:pt x="2001" y="2049"/>
                  </a:lnTo>
                  <a:cubicBezTo>
                    <a:pt x="2035" y="2083"/>
                    <a:pt x="2068" y="2083"/>
                    <a:pt x="2135" y="2116"/>
                  </a:cubicBezTo>
                  <a:cubicBezTo>
                    <a:pt x="2190" y="2130"/>
                    <a:pt x="2240" y="2138"/>
                    <a:pt x="2286" y="2138"/>
                  </a:cubicBezTo>
                  <a:cubicBezTo>
                    <a:pt x="2351" y="2138"/>
                    <a:pt x="2410" y="2122"/>
                    <a:pt x="2468" y="2083"/>
                  </a:cubicBezTo>
                  <a:cubicBezTo>
                    <a:pt x="2569" y="2016"/>
                    <a:pt x="2635" y="1949"/>
                    <a:pt x="2669" y="1816"/>
                  </a:cubicBezTo>
                  <a:cubicBezTo>
                    <a:pt x="2702" y="1716"/>
                    <a:pt x="2702" y="1582"/>
                    <a:pt x="2635" y="1482"/>
                  </a:cubicBezTo>
                  <a:lnTo>
                    <a:pt x="2602" y="1449"/>
                  </a:lnTo>
                  <a:cubicBezTo>
                    <a:pt x="2602" y="1415"/>
                    <a:pt x="2569" y="1382"/>
                    <a:pt x="2502" y="1349"/>
                  </a:cubicBezTo>
                  <a:cubicBezTo>
                    <a:pt x="2468" y="1315"/>
                    <a:pt x="2435" y="1282"/>
                    <a:pt x="2368" y="1282"/>
                  </a:cubicBezTo>
                  <a:cubicBezTo>
                    <a:pt x="2502" y="1215"/>
                    <a:pt x="2602" y="1149"/>
                    <a:pt x="2635" y="1049"/>
                  </a:cubicBezTo>
                  <a:cubicBezTo>
                    <a:pt x="2635" y="948"/>
                    <a:pt x="2635" y="882"/>
                    <a:pt x="2602" y="815"/>
                  </a:cubicBezTo>
                  <a:cubicBezTo>
                    <a:pt x="2569" y="715"/>
                    <a:pt x="2502" y="682"/>
                    <a:pt x="2402" y="648"/>
                  </a:cubicBezTo>
                  <a:lnTo>
                    <a:pt x="2235" y="648"/>
                  </a:lnTo>
                  <a:lnTo>
                    <a:pt x="2102" y="682"/>
                  </a:lnTo>
                  <a:lnTo>
                    <a:pt x="2102" y="682"/>
                  </a:lnTo>
                  <a:lnTo>
                    <a:pt x="2135" y="582"/>
                  </a:lnTo>
                  <a:cubicBezTo>
                    <a:pt x="2168" y="448"/>
                    <a:pt x="2168" y="348"/>
                    <a:pt x="2102" y="215"/>
                  </a:cubicBezTo>
                  <a:cubicBezTo>
                    <a:pt x="2035" y="115"/>
                    <a:pt x="1935" y="48"/>
                    <a:pt x="1835" y="14"/>
                  </a:cubicBezTo>
                  <a:cubicBezTo>
                    <a:pt x="1796" y="5"/>
                    <a:pt x="1759" y="1"/>
                    <a:pt x="1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0" name="Google Shape;2240;p34"/>
          <p:cNvSpPr txBox="1"/>
          <p:nvPr/>
        </p:nvSpPr>
        <p:spPr>
          <a:xfrm>
            <a:off x="457200" y="1333137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Link generation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1" name="Google Shape;2241;p34"/>
          <p:cNvSpPr txBox="1"/>
          <p:nvPr/>
        </p:nvSpPr>
        <p:spPr>
          <a:xfrm>
            <a:off x="457200" y="176153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generated links are not working; hence, the fakeness could be check by the links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2" name="Google Shape;2242;p34"/>
          <p:cNvSpPr txBox="1"/>
          <p:nvPr/>
        </p:nvSpPr>
        <p:spPr>
          <a:xfrm>
            <a:off x="459275" y="3026153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Merged Tweets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3" name="Google Shape;2243;p34"/>
          <p:cNvSpPr txBox="1"/>
          <p:nvPr/>
        </p:nvSpPr>
        <p:spPr>
          <a:xfrm>
            <a:off x="457200" y="3254095"/>
            <a:ext cx="1789200" cy="159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generated Tweets comprise information of several disasters at the same time. This tricks the discriminator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5" name="Google Shape;2245;p34"/>
          <p:cNvSpPr txBox="1"/>
          <p:nvPr/>
        </p:nvSpPr>
        <p:spPr>
          <a:xfrm>
            <a:off x="6787800" y="252353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Time and memory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7" name="Google Shape;2247;p34"/>
          <p:cNvSpPr txBox="1"/>
          <p:nvPr/>
        </p:nvSpPr>
        <p:spPr>
          <a:xfrm>
            <a:off x="6897600" y="295807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solution consume quite a large number of memory and time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8" name="Google Shape;2248;p34"/>
          <p:cNvSpPr txBox="1"/>
          <p:nvPr/>
        </p:nvSpPr>
        <p:spPr>
          <a:xfrm>
            <a:off x="6125163" y="1371427"/>
            <a:ext cx="2561637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Uns</a:t>
            </a: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table convergence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9" name="Google Shape;2249;p34"/>
          <p:cNvSpPr txBox="1"/>
          <p:nvPr/>
        </p:nvSpPr>
        <p:spPr>
          <a:xfrm>
            <a:off x="6897600" y="179981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0" name="Google Shape;2250;p34"/>
          <p:cNvCxnSpPr/>
          <p:nvPr/>
        </p:nvCxnSpPr>
        <p:spPr>
          <a:xfrm>
            <a:off x="463800" y="1746252"/>
            <a:ext cx="17931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1" name="Google Shape;2251;p34"/>
          <p:cNvCxnSpPr/>
          <p:nvPr/>
        </p:nvCxnSpPr>
        <p:spPr>
          <a:xfrm>
            <a:off x="463800" y="3437403"/>
            <a:ext cx="17931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2" name="Google Shape;2252;p34"/>
          <p:cNvCxnSpPr/>
          <p:nvPr/>
        </p:nvCxnSpPr>
        <p:spPr>
          <a:xfrm>
            <a:off x="6881725" y="1799492"/>
            <a:ext cx="179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3" name="Google Shape;2253;p34"/>
          <p:cNvCxnSpPr/>
          <p:nvPr/>
        </p:nvCxnSpPr>
        <p:spPr>
          <a:xfrm>
            <a:off x="6881725" y="2948167"/>
            <a:ext cx="17931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6"/>
          <p:cNvSpPr/>
          <p:nvPr/>
        </p:nvSpPr>
        <p:spPr>
          <a:xfrm rot="4459857" flipH="1">
            <a:off x="-1774425" y="2146481"/>
            <a:ext cx="4463254" cy="4792233"/>
          </a:xfrm>
          <a:custGeom>
            <a:avLst/>
            <a:gdLst/>
            <a:ahLst/>
            <a:cxnLst/>
            <a:rect l="l" t="t" r="r" b="b"/>
            <a:pathLst>
              <a:path w="112948" h="121288" extrusionOk="0">
                <a:moveTo>
                  <a:pt x="24818" y="32591"/>
                </a:moveTo>
                <a:cubicBezTo>
                  <a:pt x="24818" y="32591"/>
                  <a:pt x="16812" y="35560"/>
                  <a:pt x="9741" y="30990"/>
                </a:cubicBezTo>
                <a:cubicBezTo>
                  <a:pt x="2669" y="26420"/>
                  <a:pt x="0" y="19715"/>
                  <a:pt x="6171" y="13744"/>
                </a:cubicBezTo>
                <a:cubicBezTo>
                  <a:pt x="12309" y="7773"/>
                  <a:pt x="26853" y="1"/>
                  <a:pt x="39262" y="8807"/>
                </a:cubicBezTo>
                <a:cubicBezTo>
                  <a:pt x="51670" y="17647"/>
                  <a:pt x="45733" y="30990"/>
                  <a:pt x="64146" y="38829"/>
                </a:cubicBezTo>
                <a:cubicBezTo>
                  <a:pt x="73886" y="42965"/>
                  <a:pt x="81458" y="45767"/>
                  <a:pt x="86395" y="51071"/>
                </a:cubicBezTo>
                <a:cubicBezTo>
                  <a:pt x="112948" y="79525"/>
                  <a:pt x="61444" y="121288"/>
                  <a:pt x="43431" y="83294"/>
                </a:cubicBezTo>
                <a:cubicBezTo>
                  <a:pt x="31589" y="58309"/>
                  <a:pt x="45132" y="37795"/>
                  <a:pt x="24818" y="32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36"/>
          <p:cNvSpPr txBox="1">
            <a:spLocks noGrp="1"/>
          </p:cNvSpPr>
          <p:nvPr>
            <p:ph type="title"/>
          </p:nvPr>
        </p:nvSpPr>
        <p:spPr>
          <a:xfrm>
            <a:off x="3940097" y="585497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Thank you for your attention</a:t>
            </a:r>
            <a:endParaRPr dirty="0"/>
          </a:p>
        </p:txBody>
      </p:sp>
      <p:grpSp>
        <p:nvGrpSpPr>
          <p:cNvPr id="2346" name="Google Shape;2346;p36"/>
          <p:cNvGrpSpPr/>
          <p:nvPr/>
        </p:nvGrpSpPr>
        <p:grpSpPr>
          <a:xfrm>
            <a:off x="152394" y="1325399"/>
            <a:ext cx="4052846" cy="3401816"/>
            <a:chOff x="160656" y="678575"/>
            <a:chExt cx="5319394" cy="4464911"/>
          </a:xfrm>
        </p:grpSpPr>
        <p:sp>
          <p:nvSpPr>
            <p:cNvPr id="2347" name="Google Shape;2347;p36"/>
            <p:cNvSpPr/>
            <p:nvPr/>
          </p:nvSpPr>
          <p:spPr>
            <a:xfrm flipH="1">
              <a:off x="1969283" y="2039363"/>
              <a:ext cx="659694" cy="1238194"/>
            </a:xfrm>
            <a:custGeom>
              <a:avLst/>
              <a:gdLst/>
              <a:ahLst/>
              <a:cxnLst/>
              <a:rect l="l" t="t" r="r" b="b"/>
              <a:pathLst>
                <a:path w="29055" h="54540" extrusionOk="0">
                  <a:moveTo>
                    <a:pt x="3637" y="468"/>
                  </a:moveTo>
                  <a:cubicBezTo>
                    <a:pt x="3536" y="368"/>
                    <a:pt x="3570" y="201"/>
                    <a:pt x="3670" y="101"/>
                  </a:cubicBezTo>
                  <a:cubicBezTo>
                    <a:pt x="3770" y="1"/>
                    <a:pt x="3937" y="1"/>
                    <a:pt x="4037" y="101"/>
                  </a:cubicBezTo>
                  <a:cubicBezTo>
                    <a:pt x="4104" y="168"/>
                    <a:pt x="29055" y="25853"/>
                    <a:pt x="468" y="54440"/>
                  </a:cubicBezTo>
                  <a:cubicBezTo>
                    <a:pt x="368" y="54540"/>
                    <a:pt x="201" y="54540"/>
                    <a:pt x="101" y="54440"/>
                  </a:cubicBezTo>
                  <a:cubicBezTo>
                    <a:pt x="1" y="54340"/>
                    <a:pt x="1" y="54140"/>
                    <a:pt x="101" y="54040"/>
                  </a:cubicBezTo>
                  <a:cubicBezTo>
                    <a:pt x="28321" y="25853"/>
                    <a:pt x="3703" y="568"/>
                    <a:pt x="3637" y="4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 flipH="1">
              <a:off x="1629152" y="1162477"/>
              <a:ext cx="1497349" cy="2662663"/>
            </a:xfrm>
            <a:custGeom>
              <a:avLst/>
              <a:gdLst/>
              <a:ahLst/>
              <a:cxnLst/>
              <a:rect l="l" t="t" r="r" b="b"/>
              <a:pathLst>
                <a:path w="65948" h="117285" extrusionOk="0">
                  <a:moveTo>
                    <a:pt x="23284" y="0"/>
                  </a:moveTo>
                  <a:cubicBezTo>
                    <a:pt x="9975" y="11108"/>
                    <a:pt x="16446" y="31389"/>
                    <a:pt x="27254" y="42097"/>
                  </a:cubicBezTo>
                  <a:cubicBezTo>
                    <a:pt x="39729" y="54506"/>
                    <a:pt x="44299" y="74320"/>
                    <a:pt x="22150" y="89464"/>
                  </a:cubicBezTo>
                  <a:cubicBezTo>
                    <a:pt x="1" y="104608"/>
                    <a:pt x="34359" y="117284"/>
                    <a:pt x="47702" y="100472"/>
                  </a:cubicBezTo>
                  <a:cubicBezTo>
                    <a:pt x="61045" y="83693"/>
                    <a:pt x="65948" y="42898"/>
                    <a:pt x="65014" y="32757"/>
                  </a:cubicBezTo>
                  <a:cubicBezTo>
                    <a:pt x="64080" y="22583"/>
                    <a:pt x="64447" y="18147"/>
                    <a:pt x="56775" y="13743"/>
                  </a:cubicBezTo>
                  <a:cubicBezTo>
                    <a:pt x="49103" y="9340"/>
                    <a:pt x="23284" y="0"/>
                    <a:pt x="23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 flipH="1">
              <a:off x="3352060" y="2704990"/>
              <a:ext cx="454441" cy="368825"/>
            </a:xfrm>
            <a:custGeom>
              <a:avLst/>
              <a:gdLst/>
              <a:ahLst/>
              <a:cxnLst/>
              <a:rect l="l" t="t" r="r" b="b"/>
              <a:pathLst>
                <a:path w="20015" h="16246" extrusionOk="0">
                  <a:moveTo>
                    <a:pt x="20014" y="3637"/>
                  </a:moveTo>
                  <a:cubicBezTo>
                    <a:pt x="20014" y="3637"/>
                    <a:pt x="18080" y="1068"/>
                    <a:pt x="17679" y="668"/>
                  </a:cubicBezTo>
                  <a:cubicBezTo>
                    <a:pt x="17313" y="301"/>
                    <a:pt x="14744" y="234"/>
                    <a:pt x="13210" y="101"/>
                  </a:cubicBezTo>
                  <a:cubicBezTo>
                    <a:pt x="11675" y="1"/>
                    <a:pt x="11408" y="1402"/>
                    <a:pt x="11375" y="1969"/>
                  </a:cubicBezTo>
                  <a:cubicBezTo>
                    <a:pt x="11342" y="2536"/>
                    <a:pt x="11275" y="3237"/>
                    <a:pt x="11275" y="3237"/>
                  </a:cubicBezTo>
                  <a:cubicBezTo>
                    <a:pt x="11275" y="3237"/>
                    <a:pt x="2469" y="3970"/>
                    <a:pt x="1835" y="4104"/>
                  </a:cubicBezTo>
                  <a:cubicBezTo>
                    <a:pt x="1201" y="4237"/>
                    <a:pt x="334" y="6706"/>
                    <a:pt x="167" y="7206"/>
                  </a:cubicBezTo>
                  <a:cubicBezTo>
                    <a:pt x="0" y="7706"/>
                    <a:pt x="334" y="8841"/>
                    <a:pt x="1001" y="8874"/>
                  </a:cubicBezTo>
                  <a:cubicBezTo>
                    <a:pt x="1635" y="8941"/>
                    <a:pt x="2469" y="8540"/>
                    <a:pt x="2735" y="8107"/>
                  </a:cubicBezTo>
                  <a:cubicBezTo>
                    <a:pt x="3002" y="7706"/>
                    <a:pt x="3236" y="8273"/>
                    <a:pt x="3236" y="8273"/>
                  </a:cubicBezTo>
                  <a:cubicBezTo>
                    <a:pt x="3236" y="8273"/>
                    <a:pt x="2569" y="9408"/>
                    <a:pt x="2535" y="10242"/>
                  </a:cubicBezTo>
                  <a:cubicBezTo>
                    <a:pt x="2502" y="11042"/>
                    <a:pt x="2669" y="11476"/>
                    <a:pt x="3336" y="11743"/>
                  </a:cubicBezTo>
                  <a:cubicBezTo>
                    <a:pt x="3970" y="12043"/>
                    <a:pt x="5004" y="12243"/>
                    <a:pt x="5004" y="12243"/>
                  </a:cubicBezTo>
                  <a:cubicBezTo>
                    <a:pt x="5004" y="12243"/>
                    <a:pt x="5037" y="13577"/>
                    <a:pt x="5271" y="14078"/>
                  </a:cubicBezTo>
                  <a:cubicBezTo>
                    <a:pt x="5504" y="14578"/>
                    <a:pt x="5571" y="14778"/>
                    <a:pt x="6605" y="15112"/>
                  </a:cubicBezTo>
                  <a:cubicBezTo>
                    <a:pt x="7606" y="15412"/>
                    <a:pt x="11175" y="16246"/>
                    <a:pt x="11175" y="16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 flipH="1">
              <a:off x="3648968" y="2977610"/>
              <a:ext cx="48498" cy="16686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167" y="434"/>
                  </a:moveTo>
                  <a:cubicBezTo>
                    <a:pt x="67" y="434"/>
                    <a:pt x="1" y="301"/>
                    <a:pt x="1" y="201"/>
                  </a:cubicBezTo>
                  <a:cubicBezTo>
                    <a:pt x="1" y="67"/>
                    <a:pt x="134" y="0"/>
                    <a:pt x="234" y="0"/>
                  </a:cubicBezTo>
                  <a:lnTo>
                    <a:pt x="1969" y="301"/>
                  </a:lnTo>
                  <a:cubicBezTo>
                    <a:pt x="2069" y="301"/>
                    <a:pt x="2135" y="434"/>
                    <a:pt x="2135" y="534"/>
                  </a:cubicBezTo>
                  <a:cubicBezTo>
                    <a:pt x="2102" y="668"/>
                    <a:pt x="2002" y="734"/>
                    <a:pt x="1902" y="701"/>
                  </a:cubicBezTo>
                  <a:close/>
                </a:path>
              </a:pathLst>
            </a:custGeom>
            <a:solidFill>
              <a:srgbClr val="EF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 flipH="1">
              <a:off x="1590257" y="3182831"/>
              <a:ext cx="3140102" cy="1960656"/>
            </a:xfrm>
            <a:custGeom>
              <a:avLst/>
              <a:gdLst/>
              <a:ahLst/>
              <a:cxnLst/>
              <a:rect l="l" t="t" r="r" b="b"/>
              <a:pathLst>
                <a:path w="138300" h="86363" extrusionOk="0">
                  <a:moveTo>
                    <a:pt x="138299" y="68716"/>
                  </a:moveTo>
                  <a:cubicBezTo>
                    <a:pt x="138299" y="68716"/>
                    <a:pt x="136031" y="86362"/>
                    <a:pt x="121254" y="86362"/>
                  </a:cubicBezTo>
                  <a:lnTo>
                    <a:pt x="104642" y="86362"/>
                  </a:lnTo>
                  <a:cubicBezTo>
                    <a:pt x="98538" y="86362"/>
                    <a:pt x="84494" y="70684"/>
                    <a:pt x="73720" y="57074"/>
                  </a:cubicBezTo>
                  <a:cubicBezTo>
                    <a:pt x="62912" y="43431"/>
                    <a:pt x="57775" y="33791"/>
                    <a:pt x="57775" y="33791"/>
                  </a:cubicBezTo>
                  <a:cubicBezTo>
                    <a:pt x="55173" y="38228"/>
                    <a:pt x="27287" y="60477"/>
                    <a:pt x="20749" y="66281"/>
                  </a:cubicBezTo>
                  <a:cubicBezTo>
                    <a:pt x="19481" y="67449"/>
                    <a:pt x="13944" y="73886"/>
                    <a:pt x="12943" y="73886"/>
                  </a:cubicBezTo>
                  <a:cubicBezTo>
                    <a:pt x="12943" y="73886"/>
                    <a:pt x="5538" y="74387"/>
                    <a:pt x="0" y="70551"/>
                  </a:cubicBezTo>
                  <a:cubicBezTo>
                    <a:pt x="0" y="70551"/>
                    <a:pt x="1768" y="63079"/>
                    <a:pt x="2135" y="62612"/>
                  </a:cubicBezTo>
                  <a:cubicBezTo>
                    <a:pt x="18747" y="41864"/>
                    <a:pt x="37260" y="18547"/>
                    <a:pt x="46434" y="9274"/>
                  </a:cubicBezTo>
                  <a:cubicBezTo>
                    <a:pt x="55607" y="0"/>
                    <a:pt x="65014" y="5104"/>
                    <a:pt x="86295" y="20148"/>
                  </a:cubicBezTo>
                  <a:cubicBezTo>
                    <a:pt x="107611" y="35192"/>
                    <a:pt x="138299" y="68716"/>
                    <a:pt x="138299" y="68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 flipH="1">
              <a:off x="3423256" y="2653503"/>
              <a:ext cx="427921" cy="403650"/>
            </a:xfrm>
            <a:custGeom>
              <a:avLst/>
              <a:gdLst/>
              <a:ahLst/>
              <a:cxnLst/>
              <a:rect l="l" t="t" r="r" b="b"/>
              <a:pathLst>
                <a:path w="18847" h="17780" extrusionOk="0">
                  <a:moveTo>
                    <a:pt x="400" y="1035"/>
                  </a:moveTo>
                  <a:lnTo>
                    <a:pt x="934" y="468"/>
                  </a:lnTo>
                  <a:cubicBezTo>
                    <a:pt x="1334" y="34"/>
                    <a:pt x="2035" y="1"/>
                    <a:pt x="2469" y="401"/>
                  </a:cubicBezTo>
                  <a:lnTo>
                    <a:pt x="18413" y="15245"/>
                  </a:lnTo>
                  <a:cubicBezTo>
                    <a:pt x="18847" y="15645"/>
                    <a:pt x="18847" y="16312"/>
                    <a:pt x="18447" y="16746"/>
                  </a:cubicBezTo>
                  <a:lnTo>
                    <a:pt x="17946" y="17313"/>
                  </a:lnTo>
                  <a:cubicBezTo>
                    <a:pt x="17546" y="17747"/>
                    <a:pt x="16845" y="17780"/>
                    <a:pt x="16412" y="17380"/>
                  </a:cubicBezTo>
                  <a:lnTo>
                    <a:pt x="467" y="2536"/>
                  </a:lnTo>
                  <a:cubicBezTo>
                    <a:pt x="33" y="2135"/>
                    <a:pt x="0" y="1468"/>
                    <a:pt x="400" y="1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 flipH="1">
              <a:off x="3033222" y="2767101"/>
              <a:ext cx="717251" cy="513462"/>
            </a:xfrm>
            <a:custGeom>
              <a:avLst/>
              <a:gdLst/>
              <a:ahLst/>
              <a:cxnLst/>
              <a:rect l="l" t="t" r="r" b="b"/>
              <a:pathLst>
                <a:path w="31590" h="22617" extrusionOk="0">
                  <a:moveTo>
                    <a:pt x="30022" y="9374"/>
                  </a:moveTo>
                  <a:cubicBezTo>
                    <a:pt x="30022" y="9374"/>
                    <a:pt x="28087" y="8473"/>
                    <a:pt x="27420" y="8039"/>
                  </a:cubicBezTo>
                  <a:cubicBezTo>
                    <a:pt x="26720" y="7606"/>
                    <a:pt x="21549" y="1034"/>
                    <a:pt x="20882" y="767"/>
                  </a:cubicBezTo>
                  <a:cubicBezTo>
                    <a:pt x="20215" y="467"/>
                    <a:pt x="15512" y="0"/>
                    <a:pt x="14845" y="0"/>
                  </a:cubicBezTo>
                  <a:cubicBezTo>
                    <a:pt x="14177" y="0"/>
                    <a:pt x="13177" y="634"/>
                    <a:pt x="12843" y="1334"/>
                  </a:cubicBezTo>
                  <a:cubicBezTo>
                    <a:pt x="12543" y="2035"/>
                    <a:pt x="12009" y="4070"/>
                    <a:pt x="12009" y="4070"/>
                  </a:cubicBezTo>
                  <a:cubicBezTo>
                    <a:pt x="12009" y="4070"/>
                    <a:pt x="5238" y="4237"/>
                    <a:pt x="3303" y="4270"/>
                  </a:cubicBezTo>
                  <a:lnTo>
                    <a:pt x="1302" y="2435"/>
                  </a:lnTo>
                  <a:cubicBezTo>
                    <a:pt x="1302" y="2435"/>
                    <a:pt x="568" y="2702"/>
                    <a:pt x="301" y="3102"/>
                  </a:cubicBezTo>
                  <a:cubicBezTo>
                    <a:pt x="1" y="3503"/>
                    <a:pt x="1" y="4737"/>
                    <a:pt x="34" y="5371"/>
                  </a:cubicBezTo>
                  <a:cubicBezTo>
                    <a:pt x="67" y="5971"/>
                    <a:pt x="1201" y="7506"/>
                    <a:pt x="1535" y="7839"/>
                  </a:cubicBezTo>
                  <a:cubicBezTo>
                    <a:pt x="1835" y="8173"/>
                    <a:pt x="2636" y="8373"/>
                    <a:pt x="3236" y="8473"/>
                  </a:cubicBezTo>
                  <a:cubicBezTo>
                    <a:pt x="3236" y="8473"/>
                    <a:pt x="3203" y="9941"/>
                    <a:pt x="4437" y="10441"/>
                  </a:cubicBezTo>
                  <a:cubicBezTo>
                    <a:pt x="5638" y="10941"/>
                    <a:pt x="7106" y="11575"/>
                    <a:pt x="7106" y="11575"/>
                  </a:cubicBezTo>
                  <a:cubicBezTo>
                    <a:pt x="7106" y="11575"/>
                    <a:pt x="7172" y="12843"/>
                    <a:pt x="8073" y="13410"/>
                  </a:cubicBezTo>
                  <a:cubicBezTo>
                    <a:pt x="8940" y="13943"/>
                    <a:pt x="11309" y="15778"/>
                    <a:pt x="11309" y="15778"/>
                  </a:cubicBezTo>
                  <a:cubicBezTo>
                    <a:pt x="11309" y="15778"/>
                    <a:pt x="12176" y="16112"/>
                    <a:pt x="12743" y="16078"/>
                  </a:cubicBezTo>
                  <a:cubicBezTo>
                    <a:pt x="12743" y="16078"/>
                    <a:pt x="13410" y="17513"/>
                    <a:pt x="14511" y="17980"/>
                  </a:cubicBezTo>
                  <a:cubicBezTo>
                    <a:pt x="15612" y="18413"/>
                    <a:pt x="19581" y="20181"/>
                    <a:pt x="20182" y="20315"/>
                  </a:cubicBezTo>
                  <a:cubicBezTo>
                    <a:pt x="20749" y="20448"/>
                    <a:pt x="22950" y="20048"/>
                    <a:pt x="25119" y="21282"/>
                  </a:cubicBezTo>
                  <a:cubicBezTo>
                    <a:pt x="27253" y="22550"/>
                    <a:pt x="27554" y="22616"/>
                    <a:pt x="27554" y="22616"/>
                  </a:cubicBezTo>
                  <a:lnTo>
                    <a:pt x="31590" y="114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 flipH="1">
              <a:off x="4526490" y="4552699"/>
              <a:ext cx="927794" cy="572534"/>
            </a:xfrm>
            <a:custGeom>
              <a:avLst/>
              <a:gdLst/>
              <a:ahLst/>
              <a:cxnLst/>
              <a:rect l="l" t="t" r="r" b="b"/>
              <a:pathLst>
                <a:path w="40863" h="25219" extrusionOk="0">
                  <a:moveTo>
                    <a:pt x="34158" y="24418"/>
                  </a:moveTo>
                  <a:cubicBezTo>
                    <a:pt x="34158" y="24418"/>
                    <a:pt x="1268" y="25219"/>
                    <a:pt x="0" y="22883"/>
                  </a:cubicBezTo>
                  <a:lnTo>
                    <a:pt x="0" y="19748"/>
                  </a:lnTo>
                  <a:cubicBezTo>
                    <a:pt x="0" y="18480"/>
                    <a:pt x="1501" y="16679"/>
                    <a:pt x="5604" y="15512"/>
                  </a:cubicBezTo>
                  <a:cubicBezTo>
                    <a:pt x="9674" y="14344"/>
                    <a:pt x="18380" y="12042"/>
                    <a:pt x="21082" y="11242"/>
                  </a:cubicBezTo>
                  <a:cubicBezTo>
                    <a:pt x="23750" y="10408"/>
                    <a:pt x="31422" y="2035"/>
                    <a:pt x="32523" y="1001"/>
                  </a:cubicBezTo>
                  <a:cubicBezTo>
                    <a:pt x="33591" y="0"/>
                    <a:pt x="38694" y="3303"/>
                    <a:pt x="39762" y="3837"/>
                  </a:cubicBezTo>
                  <a:cubicBezTo>
                    <a:pt x="40863" y="4370"/>
                    <a:pt x="40129" y="5705"/>
                    <a:pt x="39595" y="7272"/>
                  </a:cubicBezTo>
                  <a:cubicBezTo>
                    <a:pt x="39028" y="8840"/>
                    <a:pt x="34158" y="24418"/>
                    <a:pt x="34158" y="24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 flipH="1">
              <a:off x="4234908" y="5071425"/>
              <a:ext cx="1245142" cy="71967"/>
            </a:xfrm>
            <a:custGeom>
              <a:avLst/>
              <a:gdLst/>
              <a:ahLst/>
              <a:cxnLst/>
              <a:rect l="l" t="t" r="r" b="b"/>
              <a:pathLst>
                <a:path w="54840" h="3170" extrusionOk="0">
                  <a:moveTo>
                    <a:pt x="1135" y="3169"/>
                  </a:moveTo>
                  <a:lnTo>
                    <a:pt x="53706" y="3169"/>
                  </a:lnTo>
                  <a:cubicBezTo>
                    <a:pt x="54340" y="3169"/>
                    <a:pt x="54840" y="2869"/>
                    <a:pt x="54840" y="2535"/>
                  </a:cubicBezTo>
                  <a:lnTo>
                    <a:pt x="54840" y="667"/>
                  </a:lnTo>
                  <a:cubicBezTo>
                    <a:pt x="54840" y="300"/>
                    <a:pt x="54340" y="0"/>
                    <a:pt x="53706" y="0"/>
                  </a:cubicBezTo>
                  <a:lnTo>
                    <a:pt x="1135" y="0"/>
                  </a:lnTo>
                  <a:cubicBezTo>
                    <a:pt x="535" y="0"/>
                    <a:pt x="1" y="300"/>
                    <a:pt x="1" y="667"/>
                  </a:cubicBezTo>
                  <a:lnTo>
                    <a:pt x="1" y="2535"/>
                  </a:lnTo>
                  <a:cubicBezTo>
                    <a:pt x="1" y="2869"/>
                    <a:pt x="535" y="3169"/>
                    <a:pt x="1135" y="3169"/>
                  </a:cubicBezTo>
                  <a:close/>
                </a:path>
              </a:pathLst>
            </a:custGeom>
            <a:solidFill>
              <a:srgbClr val="FB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 flipH="1">
              <a:off x="5022567" y="5071425"/>
              <a:ext cx="457483" cy="71967"/>
            </a:xfrm>
            <a:custGeom>
              <a:avLst/>
              <a:gdLst/>
              <a:ahLst/>
              <a:cxnLst/>
              <a:rect l="l" t="t" r="r" b="b"/>
              <a:pathLst>
                <a:path w="20149" h="3170" extrusionOk="0">
                  <a:moveTo>
                    <a:pt x="1135" y="3169"/>
                  </a:moveTo>
                  <a:lnTo>
                    <a:pt x="19014" y="3169"/>
                  </a:lnTo>
                  <a:cubicBezTo>
                    <a:pt x="19615" y="3169"/>
                    <a:pt x="20149" y="2869"/>
                    <a:pt x="20149" y="2535"/>
                  </a:cubicBezTo>
                  <a:lnTo>
                    <a:pt x="20149" y="667"/>
                  </a:lnTo>
                  <a:cubicBezTo>
                    <a:pt x="20149" y="300"/>
                    <a:pt x="19615" y="0"/>
                    <a:pt x="19014" y="0"/>
                  </a:cubicBezTo>
                  <a:lnTo>
                    <a:pt x="1135" y="0"/>
                  </a:lnTo>
                  <a:cubicBezTo>
                    <a:pt x="535" y="0"/>
                    <a:pt x="1" y="300"/>
                    <a:pt x="1" y="667"/>
                  </a:cubicBezTo>
                  <a:lnTo>
                    <a:pt x="1" y="2535"/>
                  </a:lnTo>
                  <a:cubicBezTo>
                    <a:pt x="1" y="2869"/>
                    <a:pt x="535" y="3169"/>
                    <a:pt x="1135" y="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 flipH="1">
              <a:off x="4203851" y="4622369"/>
              <a:ext cx="1251204" cy="449101"/>
            </a:xfrm>
            <a:custGeom>
              <a:avLst/>
              <a:gdLst/>
              <a:ahLst/>
              <a:cxnLst/>
              <a:rect l="l" t="t" r="r" b="b"/>
              <a:pathLst>
                <a:path w="55107" h="19782" extrusionOk="0">
                  <a:moveTo>
                    <a:pt x="23284" y="9174"/>
                  </a:moveTo>
                  <a:cubicBezTo>
                    <a:pt x="23451" y="9741"/>
                    <a:pt x="25085" y="12476"/>
                    <a:pt x="23951" y="13143"/>
                  </a:cubicBezTo>
                  <a:cubicBezTo>
                    <a:pt x="22817" y="13810"/>
                    <a:pt x="19181" y="16179"/>
                    <a:pt x="17146" y="16179"/>
                  </a:cubicBezTo>
                  <a:lnTo>
                    <a:pt x="5405" y="16179"/>
                  </a:lnTo>
                  <a:cubicBezTo>
                    <a:pt x="1" y="16179"/>
                    <a:pt x="1235" y="14577"/>
                    <a:pt x="1235" y="14577"/>
                  </a:cubicBezTo>
                  <a:cubicBezTo>
                    <a:pt x="401" y="15311"/>
                    <a:pt x="34" y="16045"/>
                    <a:pt x="34" y="16646"/>
                  </a:cubicBezTo>
                  <a:lnTo>
                    <a:pt x="34" y="19781"/>
                  </a:lnTo>
                  <a:lnTo>
                    <a:pt x="52605" y="19781"/>
                  </a:lnTo>
                  <a:cubicBezTo>
                    <a:pt x="52605" y="19781"/>
                    <a:pt x="54840" y="17580"/>
                    <a:pt x="54840" y="12309"/>
                  </a:cubicBezTo>
                  <a:cubicBezTo>
                    <a:pt x="54840" y="7072"/>
                    <a:pt x="55107" y="4037"/>
                    <a:pt x="54239" y="3203"/>
                  </a:cubicBezTo>
                  <a:cubicBezTo>
                    <a:pt x="53339" y="2369"/>
                    <a:pt x="52738" y="2802"/>
                    <a:pt x="52738" y="2802"/>
                  </a:cubicBezTo>
                  <a:cubicBezTo>
                    <a:pt x="48635" y="5838"/>
                    <a:pt x="43699" y="3670"/>
                    <a:pt x="41130" y="2435"/>
                  </a:cubicBezTo>
                  <a:cubicBezTo>
                    <a:pt x="40830" y="2335"/>
                    <a:pt x="40596" y="2202"/>
                    <a:pt x="40329" y="2068"/>
                  </a:cubicBezTo>
                  <a:cubicBezTo>
                    <a:pt x="38228" y="968"/>
                    <a:pt x="36960" y="0"/>
                    <a:pt x="35092" y="934"/>
                  </a:cubicBezTo>
                  <a:cubicBezTo>
                    <a:pt x="32991" y="1935"/>
                    <a:pt x="25652" y="6438"/>
                    <a:pt x="24451" y="7139"/>
                  </a:cubicBezTo>
                  <a:cubicBezTo>
                    <a:pt x="23284" y="7839"/>
                    <a:pt x="23117" y="8640"/>
                    <a:pt x="23284" y="9174"/>
                  </a:cubicBezTo>
                  <a:close/>
                </a:path>
              </a:pathLst>
            </a:custGeom>
            <a:solidFill>
              <a:srgbClr val="A7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 flipH="1">
              <a:off x="4203852" y="4695059"/>
              <a:ext cx="1250432" cy="377157"/>
            </a:xfrm>
            <a:custGeom>
              <a:avLst/>
              <a:gdLst/>
              <a:ahLst/>
              <a:cxnLst/>
              <a:rect l="l" t="t" r="r" b="b"/>
              <a:pathLst>
                <a:path w="55073" h="16613" extrusionOk="0">
                  <a:moveTo>
                    <a:pt x="0" y="14244"/>
                  </a:moveTo>
                  <a:lnTo>
                    <a:pt x="0" y="16612"/>
                  </a:lnTo>
                  <a:lnTo>
                    <a:pt x="52571" y="16612"/>
                  </a:lnTo>
                  <a:cubicBezTo>
                    <a:pt x="52571" y="16612"/>
                    <a:pt x="54806" y="14378"/>
                    <a:pt x="54806" y="9107"/>
                  </a:cubicBezTo>
                  <a:cubicBezTo>
                    <a:pt x="54806" y="3870"/>
                    <a:pt x="55073" y="868"/>
                    <a:pt x="54205" y="1"/>
                  </a:cubicBezTo>
                  <a:cubicBezTo>
                    <a:pt x="54305" y="1702"/>
                    <a:pt x="53271" y="3570"/>
                    <a:pt x="51470" y="3570"/>
                  </a:cubicBezTo>
                  <a:lnTo>
                    <a:pt x="40996" y="3570"/>
                  </a:lnTo>
                  <a:cubicBezTo>
                    <a:pt x="37160" y="3570"/>
                    <a:pt x="36393" y="5338"/>
                    <a:pt x="36393" y="5338"/>
                  </a:cubicBezTo>
                  <a:cubicBezTo>
                    <a:pt x="36393" y="5338"/>
                    <a:pt x="34425" y="8673"/>
                    <a:pt x="33024" y="11008"/>
                  </a:cubicBezTo>
                  <a:cubicBezTo>
                    <a:pt x="31656" y="13343"/>
                    <a:pt x="29321" y="14945"/>
                    <a:pt x="27620" y="14945"/>
                  </a:cubicBezTo>
                  <a:lnTo>
                    <a:pt x="2335" y="14945"/>
                  </a:lnTo>
                  <a:cubicBezTo>
                    <a:pt x="1134" y="14945"/>
                    <a:pt x="434" y="14611"/>
                    <a:pt x="0" y="14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 flipH="1">
              <a:off x="4655339" y="4599645"/>
              <a:ext cx="232522" cy="197671"/>
            </a:xfrm>
            <a:custGeom>
              <a:avLst/>
              <a:gdLst/>
              <a:ahLst/>
              <a:cxnLst/>
              <a:rect l="l" t="t" r="r" b="b"/>
              <a:pathLst>
                <a:path w="10241" h="8707" extrusionOk="0">
                  <a:moveTo>
                    <a:pt x="9540" y="3170"/>
                  </a:moveTo>
                  <a:cubicBezTo>
                    <a:pt x="9740" y="3303"/>
                    <a:pt x="10007" y="3270"/>
                    <a:pt x="10141" y="3103"/>
                  </a:cubicBezTo>
                  <a:cubicBezTo>
                    <a:pt x="10241" y="2903"/>
                    <a:pt x="10174" y="2669"/>
                    <a:pt x="9974" y="2536"/>
                  </a:cubicBezTo>
                  <a:lnTo>
                    <a:pt x="6672" y="401"/>
                  </a:lnTo>
                  <a:lnTo>
                    <a:pt x="6505" y="1"/>
                  </a:lnTo>
                  <a:lnTo>
                    <a:pt x="5804" y="734"/>
                  </a:lnTo>
                  <a:lnTo>
                    <a:pt x="5938" y="835"/>
                  </a:lnTo>
                  <a:lnTo>
                    <a:pt x="7305" y="4204"/>
                  </a:lnTo>
                  <a:cubicBezTo>
                    <a:pt x="7372" y="4437"/>
                    <a:pt x="7639" y="4571"/>
                    <a:pt x="7872" y="4504"/>
                  </a:cubicBezTo>
                  <a:cubicBezTo>
                    <a:pt x="8106" y="4470"/>
                    <a:pt x="8206" y="4270"/>
                    <a:pt x="8139" y="4037"/>
                  </a:cubicBezTo>
                  <a:lnTo>
                    <a:pt x="7172" y="1635"/>
                  </a:lnTo>
                  <a:close/>
                  <a:moveTo>
                    <a:pt x="0" y="6405"/>
                  </a:moveTo>
                  <a:cubicBezTo>
                    <a:pt x="200" y="6238"/>
                    <a:pt x="434" y="6038"/>
                    <a:pt x="634" y="5838"/>
                  </a:cubicBezTo>
                  <a:lnTo>
                    <a:pt x="1568" y="8173"/>
                  </a:lnTo>
                  <a:cubicBezTo>
                    <a:pt x="1668" y="8373"/>
                    <a:pt x="1568" y="8607"/>
                    <a:pt x="1334" y="8640"/>
                  </a:cubicBezTo>
                  <a:cubicBezTo>
                    <a:pt x="1101" y="8707"/>
                    <a:pt x="834" y="8540"/>
                    <a:pt x="734" y="8340"/>
                  </a:cubicBezTo>
                  <a:close/>
                  <a:moveTo>
                    <a:pt x="667" y="5805"/>
                  </a:moveTo>
                  <a:lnTo>
                    <a:pt x="3002" y="7272"/>
                  </a:lnTo>
                  <a:cubicBezTo>
                    <a:pt x="3202" y="7406"/>
                    <a:pt x="3469" y="7406"/>
                    <a:pt x="3603" y="7206"/>
                  </a:cubicBezTo>
                  <a:cubicBezTo>
                    <a:pt x="3703" y="7039"/>
                    <a:pt x="3636" y="6772"/>
                    <a:pt x="3436" y="6639"/>
                  </a:cubicBezTo>
                  <a:lnTo>
                    <a:pt x="1268" y="5238"/>
                  </a:lnTo>
                  <a:cubicBezTo>
                    <a:pt x="1068" y="5438"/>
                    <a:pt x="867" y="5605"/>
                    <a:pt x="667" y="5805"/>
                  </a:cubicBezTo>
                  <a:close/>
                  <a:moveTo>
                    <a:pt x="2969" y="3603"/>
                  </a:moveTo>
                  <a:cubicBezTo>
                    <a:pt x="3269" y="3336"/>
                    <a:pt x="3536" y="3036"/>
                    <a:pt x="3836" y="2736"/>
                  </a:cubicBezTo>
                  <a:lnTo>
                    <a:pt x="6705" y="4604"/>
                  </a:lnTo>
                  <a:cubicBezTo>
                    <a:pt x="6905" y="4737"/>
                    <a:pt x="6972" y="4971"/>
                    <a:pt x="6872" y="5171"/>
                  </a:cubicBezTo>
                  <a:cubicBezTo>
                    <a:pt x="6738" y="5338"/>
                    <a:pt x="6471" y="5371"/>
                    <a:pt x="6271" y="5238"/>
                  </a:cubicBezTo>
                  <a:lnTo>
                    <a:pt x="3870" y="3703"/>
                  </a:lnTo>
                  <a:lnTo>
                    <a:pt x="4870" y="6105"/>
                  </a:lnTo>
                  <a:cubicBezTo>
                    <a:pt x="4937" y="6338"/>
                    <a:pt x="4837" y="6539"/>
                    <a:pt x="4603" y="6605"/>
                  </a:cubicBezTo>
                  <a:cubicBezTo>
                    <a:pt x="4370" y="6639"/>
                    <a:pt x="4103" y="6505"/>
                    <a:pt x="4036" y="62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 flipH="1">
              <a:off x="2909843" y="2971549"/>
              <a:ext cx="268146" cy="368825"/>
            </a:xfrm>
            <a:custGeom>
              <a:avLst/>
              <a:gdLst/>
              <a:ahLst/>
              <a:cxnLst/>
              <a:rect l="l" t="t" r="r" b="b"/>
              <a:pathLst>
                <a:path w="11810" h="16246" extrusionOk="0">
                  <a:moveTo>
                    <a:pt x="9641" y="2135"/>
                  </a:moveTo>
                  <a:lnTo>
                    <a:pt x="6238" y="201"/>
                  </a:lnTo>
                  <a:cubicBezTo>
                    <a:pt x="6238" y="201"/>
                    <a:pt x="5538" y="1"/>
                    <a:pt x="5038" y="267"/>
                  </a:cubicBezTo>
                  <a:cubicBezTo>
                    <a:pt x="5038" y="267"/>
                    <a:pt x="4170" y="9007"/>
                    <a:pt x="101" y="12309"/>
                  </a:cubicBezTo>
                  <a:cubicBezTo>
                    <a:pt x="101" y="12309"/>
                    <a:pt x="1" y="12876"/>
                    <a:pt x="301" y="13143"/>
                  </a:cubicBezTo>
                  <a:cubicBezTo>
                    <a:pt x="601" y="13444"/>
                    <a:pt x="4237" y="15979"/>
                    <a:pt x="4237" y="15979"/>
                  </a:cubicBezTo>
                  <a:cubicBezTo>
                    <a:pt x="4237" y="15979"/>
                    <a:pt x="5771" y="16246"/>
                    <a:pt x="7206" y="15345"/>
                  </a:cubicBezTo>
                  <a:cubicBezTo>
                    <a:pt x="8607" y="14411"/>
                    <a:pt x="11809" y="8273"/>
                    <a:pt x="11742" y="7473"/>
                  </a:cubicBezTo>
                  <a:cubicBezTo>
                    <a:pt x="11676" y="6705"/>
                    <a:pt x="9641" y="2135"/>
                    <a:pt x="9641" y="2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 flipH="1">
              <a:off x="1377476" y="3182831"/>
              <a:ext cx="3140102" cy="1960656"/>
            </a:xfrm>
            <a:custGeom>
              <a:avLst/>
              <a:gdLst/>
              <a:ahLst/>
              <a:cxnLst/>
              <a:rect l="l" t="t" r="r" b="b"/>
              <a:pathLst>
                <a:path w="138300" h="86363" extrusionOk="0">
                  <a:moveTo>
                    <a:pt x="138300" y="68716"/>
                  </a:moveTo>
                  <a:cubicBezTo>
                    <a:pt x="138300" y="68716"/>
                    <a:pt x="135998" y="86362"/>
                    <a:pt x="121254" y="86362"/>
                  </a:cubicBezTo>
                  <a:lnTo>
                    <a:pt x="104642" y="86362"/>
                  </a:lnTo>
                  <a:cubicBezTo>
                    <a:pt x="98538" y="86362"/>
                    <a:pt x="84461" y="70684"/>
                    <a:pt x="73687" y="57074"/>
                  </a:cubicBezTo>
                  <a:cubicBezTo>
                    <a:pt x="62879" y="43431"/>
                    <a:pt x="57775" y="33791"/>
                    <a:pt x="57775" y="33791"/>
                  </a:cubicBezTo>
                  <a:cubicBezTo>
                    <a:pt x="55140" y="38228"/>
                    <a:pt x="27254" y="60477"/>
                    <a:pt x="20716" y="66281"/>
                  </a:cubicBezTo>
                  <a:cubicBezTo>
                    <a:pt x="19448" y="67449"/>
                    <a:pt x="13911" y="73886"/>
                    <a:pt x="12910" y="73886"/>
                  </a:cubicBezTo>
                  <a:cubicBezTo>
                    <a:pt x="12910" y="73886"/>
                    <a:pt x="5538" y="74387"/>
                    <a:pt x="1" y="70551"/>
                  </a:cubicBezTo>
                  <a:cubicBezTo>
                    <a:pt x="1" y="70551"/>
                    <a:pt x="1735" y="63079"/>
                    <a:pt x="2102" y="62612"/>
                  </a:cubicBezTo>
                  <a:cubicBezTo>
                    <a:pt x="18714" y="41864"/>
                    <a:pt x="37227" y="18547"/>
                    <a:pt x="46401" y="9274"/>
                  </a:cubicBezTo>
                  <a:cubicBezTo>
                    <a:pt x="55574" y="0"/>
                    <a:pt x="64981" y="5104"/>
                    <a:pt x="86262" y="20148"/>
                  </a:cubicBezTo>
                  <a:cubicBezTo>
                    <a:pt x="107578" y="35192"/>
                    <a:pt x="138300" y="68716"/>
                    <a:pt x="138300" y="687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 flipH="1">
              <a:off x="2103369" y="2690620"/>
              <a:ext cx="299933" cy="846667"/>
            </a:xfrm>
            <a:custGeom>
              <a:avLst/>
              <a:gdLst/>
              <a:ahLst/>
              <a:cxnLst/>
              <a:rect l="l" t="t" r="r" b="b"/>
              <a:pathLst>
                <a:path w="13210" h="37294" extrusionOk="0">
                  <a:moveTo>
                    <a:pt x="12909" y="1234"/>
                  </a:moveTo>
                  <a:lnTo>
                    <a:pt x="11475" y="0"/>
                  </a:lnTo>
                  <a:cubicBezTo>
                    <a:pt x="11475" y="0"/>
                    <a:pt x="3402" y="17413"/>
                    <a:pt x="1701" y="27353"/>
                  </a:cubicBezTo>
                  <a:cubicBezTo>
                    <a:pt x="0" y="37293"/>
                    <a:pt x="7539" y="36159"/>
                    <a:pt x="7539" y="36159"/>
                  </a:cubicBezTo>
                  <a:cubicBezTo>
                    <a:pt x="7539" y="36159"/>
                    <a:pt x="12909" y="33024"/>
                    <a:pt x="13076" y="29054"/>
                  </a:cubicBezTo>
                  <a:cubicBezTo>
                    <a:pt x="13209" y="25085"/>
                    <a:pt x="12909" y="1234"/>
                    <a:pt x="12909" y="1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 flipH="1">
              <a:off x="1443753" y="1372987"/>
              <a:ext cx="609697" cy="760352"/>
            </a:xfrm>
            <a:custGeom>
              <a:avLst/>
              <a:gdLst/>
              <a:ahLst/>
              <a:cxnLst/>
              <a:rect l="l" t="t" r="r" b="b"/>
              <a:pathLst>
                <a:path w="26853" h="33492" extrusionOk="0">
                  <a:moveTo>
                    <a:pt x="5737" y="1"/>
                  </a:moveTo>
                  <a:cubicBezTo>
                    <a:pt x="5737" y="1"/>
                    <a:pt x="13643" y="12443"/>
                    <a:pt x="25518" y="17513"/>
                  </a:cubicBezTo>
                  <a:cubicBezTo>
                    <a:pt x="25518" y="17513"/>
                    <a:pt x="26853" y="26153"/>
                    <a:pt x="20982" y="29822"/>
                  </a:cubicBezTo>
                  <a:cubicBezTo>
                    <a:pt x="15077" y="33491"/>
                    <a:pt x="6004" y="30522"/>
                    <a:pt x="6004" y="30522"/>
                  </a:cubicBezTo>
                  <a:lnTo>
                    <a:pt x="0" y="217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 flipH="1">
              <a:off x="1837596" y="1530489"/>
              <a:ext cx="205253" cy="382469"/>
            </a:xfrm>
            <a:custGeom>
              <a:avLst/>
              <a:gdLst/>
              <a:ahLst/>
              <a:cxnLst/>
              <a:rect l="l" t="t" r="r" b="b"/>
              <a:pathLst>
                <a:path w="9040" h="16847" extrusionOk="0">
                  <a:moveTo>
                    <a:pt x="967" y="16846"/>
                  </a:moveTo>
                  <a:lnTo>
                    <a:pt x="0" y="15445"/>
                  </a:lnTo>
                  <a:cubicBezTo>
                    <a:pt x="834" y="12143"/>
                    <a:pt x="2202" y="6372"/>
                    <a:pt x="2202" y="5972"/>
                  </a:cubicBezTo>
                  <a:cubicBezTo>
                    <a:pt x="2202" y="5405"/>
                    <a:pt x="5971" y="1"/>
                    <a:pt x="5971" y="1"/>
                  </a:cubicBezTo>
                  <a:lnTo>
                    <a:pt x="9040" y="68"/>
                  </a:lnTo>
                  <a:lnTo>
                    <a:pt x="8973" y="12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 flipH="1">
              <a:off x="744630" y="1954551"/>
              <a:ext cx="1685937" cy="2981497"/>
            </a:xfrm>
            <a:custGeom>
              <a:avLst/>
              <a:gdLst/>
              <a:ahLst/>
              <a:cxnLst/>
              <a:rect l="l" t="t" r="r" b="b"/>
              <a:pathLst>
                <a:path w="74254" h="131329" extrusionOk="0">
                  <a:moveTo>
                    <a:pt x="51537" y="13344"/>
                  </a:moveTo>
                  <a:cubicBezTo>
                    <a:pt x="51537" y="13344"/>
                    <a:pt x="74253" y="53739"/>
                    <a:pt x="53805" y="114449"/>
                  </a:cubicBezTo>
                  <a:cubicBezTo>
                    <a:pt x="53805" y="114449"/>
                    <a:pt x="51670" y="119853"/>
                    <a:pt x="51971" y="124390"/>
                  </a:cubicBezTo>
                  <a:cubicBezTo>
                    <a:pt x="52237" y="128926"/>
                    <a:pt x="36626" y="131328"/>
                    <a:pt x="29688" y="119286"/>
                  </a:cubicBezTo>
                  <a:cubicBezTo>
                    <a:pt x="22716" y="107211"/>
                    <a:pt x="27386" y="107645"/>
                    <a:pt x="19748" y="100106"/>
                  </a:cubicBezTo>
                  <a:cubicBezTo>
                    <a:pt x="12075" y="92567"/>
                    <a:pt x="0" y="83361"/>
                    <a:pt x="0" y="83361"/>
                  </a:cubicBezTo>
                  <a:cubicBezTo>
                    <a:pt x="0" y="83361"/>
                    <a:pt x="3269" y="77390"/>
                    <a:pt x="9807" y="76255"/>
                  </a:cubicBezTo>
                  <a:cubicBezTo>
                    <a:pt x="9807" y="76255"/>
                    <a:pt x="9807" y="72419"/>
                    <a:pt x="12009" y="71652"/>
                  </a:cubicBezTo>
                  <a:cubicBezTo>
                    <a:pt x="12009" y="71652"/>
                    <a:pt x="8373" y="58576"/>
                    <a:pt x="8673" y="49636"/>
                  </a:cubicBezTo>
                  <a:cubicBezTo>
                    <a:pt x="8940" y="40697"/>
                    <a:pt x="14044" y="25352"/>
                    <a:pt x="22716" y="13978"/>
                  </a:cubicBezTo>
                  <a:cubicBezTo>
                    <a:pt x="22716" y="13978"/>
                    <a:pt x="23784" y="10642"/>
                    <a:pt x="22450" y="8107"/>
                  </a:cubicBezTo>
                  <a:cubicBezTo>
                    <a:pt x="21082" y="5538"/>
                    <a:pt x="20882" y="4537"/>
                    <a:pt x="21516" y="3270"/>
                  </a:cubicBezTo>
                  <a:cubicBezTo>
                    <a:pt x="21516" y="3270"/>
                    <a:pt x="24084" y="3270"/>
                    <a:pt x="26186" y="1702"/>
                  </a:cubicBezTo>
                  <a:cubicBezTo>
                    <a:pt x="28320" y="134"/>
                    <a:pt x="33658" y="1"/>
                    <a:pt x="33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 flipH="1">
              <a:off x="1289186" y="3107099"/>
              <a:ext cx="1141380" cy="1755425"/>
            </a:xfrm>
            <a:custGeom>
              <a:avLst/>
              <a:gdLst/>
              <a:ahLst/>
              <a:cxnLst/>
              <a:rect l="l" t="t" r="r" b="b"/>
              <a:pathLst>
                <a:path w="50270" h="77323" extrusionOk="0">
                  <a:moveTo>
                    <a:pt x="44232" y="77323"/>
                  </a:moveTo>
                  <a:cubicBezTo>
                    <a:pt x="39362" y="77189"/>
                    <a:pt x="33324" y="74821"/>
                    <a:pt x="29688" y="68516"/>
                  </a:cubicBezTo>
                  <a:cubicBezTo>
                    <a:pt x="22716" y="56441"/>
                    <a:pt x="27386" y="56875"/>
                    <a:pt x="19748" y="49336"/>
                  </a:cubicBezTo>
                  <a:cubicBezTo>
                    <a:pt x="12075" y="41797"/>
                    <a:pt x="0" y="32591"/>
                    <a:pt x="0" y="32591"/>
                  </a:cubicBezTo>
                  <a:cubicBezTo>
                    <a:pt x="0" y="32591"/>
                    <a:pt x="3269" y="26620"/>
                    <a:pt x="9807" y="25485"/>
                  </a:cubicBezTo>
                  <a:cubicBezTo>
                    <a:pt x="9807" y="25485"/>
                    <a:pt x="9807" y="21649"/>
                    <a:pt x="12009" y="20849"/>
                  </a:cubicBezTo>
                  <a:lnTo>
                    <a:pt x="11942" y="20682"/>
                  </a:lnTo>
                  <a:lnTo>
                    <a:pt x="29088" y="26686"/>
                  </a:lnTo>
                  <a:lnTo>
                    <a:pt x="47267" y="1"/>
                  </a:lnTo>
                  <a:lnTo>
                    <a:pt x="50269" y="8206"/>
                  </a:lnTo>
                  <a:cubicBezTo>
                    <a:pt x="50269" y="8206"/>
                    <a:pt x="37894" y="46000"/>
                    <a:pt x="35359" y="53973"/>
                  </a:cubicBezTo>
                  <a:cubicBezTo>
                    <a:pt x="33024" y="61178"/>
                    <a:pt x="32590" y="71452"/>
                    <a:pt x="44232" y="773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 flipH="1">
              <a:off x="1169421" y="2366512"/>
              <a:ext cx="1963892" cy="1783440"/>
            </a:xfrm>
            <a:custGeom>
              <a:avLst/>
              <a:gdLst/>
              <a:ahLst/>
              <a:cxnLst/>
              <a:rect l="l" t="t" r="r" b="b"/>
              <a:pathLst>
                <a:path w="86496" h="78557" extrusionOk="0">
                  <a:moveTo>
                    <a:pt x="55274" y="16645"/>
                  </a:moveTo>
                  <a:cubicBezTo>
                    <a:pt x="51271" y="31256"/>
                    <a:pt x="52305" y="46900"/>
                    <a:pt x="52305" y="46900"/>
                  </a:cubicBezTo>
                  <a:cubicBezTo>
                    <a:pt x="52305" y="46900"/>
                    <a:pt x="50837" y="46066"/>
                    <a:pt x="50737" y="48235"/>
                  </a:cubicBezTo>
                  <a:cubicBezTo>
                    <a:pt x="44232" y="40996"/>
                    <a:pt x="29722" y="42264"/>
                    <a:pt x="16212" y="28654"/>
                  </a:cubicBezTo>
                  <a:cubicBezTo>
                    <a:pt x="13544" y="25985"/>
                    <a:pt x="7673" y="28787"/>
                    <a:pt x="7673" y="28787"/>
                  </a:cubicBezTo>
                  <a:cubicBezTo>
                    <a:pt x="7673" y="28787"/>
                    <a:pt x="9107" y="36660"/>
                    <a:pt x="2269" y="42631"/>
                  </a:cubicBezTo>
                  <a:cubicBezTo>
                    <a:pt x="2269" y="42631"/>
                    <a:pt x="1" y="50870"/>
                    <a:pt x="13210" y="58242"/>
                  </a:cubicBezTo>
                  <a:cubicBezTo>
                    <a:pt x="26420" y="65647"/>
                    <a:pt x="40330" y="67749"/>
                    <a:pt x="48002" y="73153"/>
                  </a:cubicBezTo>
                  <a:cubicBezTo>
                    <a:pt x="55674" y="78556"/>
                    <a:pt x="61912" y="77556"/>
                    <a:pt x="66448" y="72719"/>
                  </a:cubicBezTo>
                  <a:cubicBezTo>
                    <a:pt x="71018" y="67915"/>
                    <a:pt x="86496" y="33991"/>
                    <a:pt x="84628" y="21182"/>
                  </a:cubicBezTo>
                  <a:cubicBezTo>
                    <a:pt x="81559" y="0"/>
                    <a:pt x="59310" y="2035"/>
                    <a:pt x="55274" y="16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 flipH="1">
              <a:off x="1258224" y="3008666"/>
              <a:ext cx="690732" cy="450599"/>
            </a:xfrm>
            <a:custGeom>
              <a:avLst/>
              <a:gdLst/>
              <a:ahLst/>
              <a:cxnLst/>
              <a:rect l="l" t="t" r="r" b="b"/>
              <a:pathLst>
                <a:path w="30422" h="19848" extrusionOk="0">
                  <a:moveTo>
                    <a:pt x="868" y="0"/>
                  </a:moveTo>
                  <a:cubicBezTo>
                    <a:pt x="667" y="1434"/>
                    <a:pt x="534" y="2869"/>
                    <a:pt x="401" y="4236"/>
                  </a:cubicBezTo>
                  <a:cubicBezTo>
                    <a:pt x="5871" y="4937"/>
                    <a:pt x="17479" y="6905"/>
                    <a:pt x="29154" y="12209"/>
                  </a:cubicBezTo>
                  <a:cubicBezTo>
                    <a:pt x="29621" y="10808"/>
                    <a:pt x="30022" y="9407"/>
                    <a:pt x="30422" y="8073"/>
                  </a:cubicBezTo>
                  <a:cubicBezTo>
                    <a:pt x="18380" y="2702"/>
                    <a:pt x="6472" y="701"/>
                    <a:pt x="868" y="0"/>
                  </a:cubicBezTo>
                  <a:close/>
                  <a:moveTo>
                    <a:pt x="167" y="8106"/>
                  </a:moveTo>
                  <a:cubicBezTo>
                    <a:pt x="6105" y="8940"/>
                    <a:pt x="16912" y="11008"/>
                    <a:pt x="27954" y="15811"/>
                  </a:cubicBezTo>
                  <a:cubicBezTo>
                    <a:pt x="27487" y="17146"/>
                    <a:pt x="26986" y="18513"/>
                    <a:pt x="26486" y="19848"/>
                  </a:cubicBezTo>
                  <a:cubicBezTo>
                    <a:pt x="16045" y="15244"/>
                    <a:pt x="5804" y="13243"/>
                    <a:pt x="0" y="12409"/>
                  </a:cubicBezTo>
                  <a:cubicBezTo>
                    <a:pt x="34" y="11141"/>
                    <a:pt x="67" y="9674"/>
                    <a:pt x="167" y="8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 flipH="1">
              <a:off x="1870808" y="1122341"/>
              <a:ext cx="783164" cy="908009"/>
            </a:xfrm>
            <a:custGeom>
              <a:avLst/>
              <a:gdLst/>
              <a:ahLst/>
              <a:cxnLst/>
              <a:rect l="l" t="t" r="r" b="b"/>
              <a:pathLst>
                <a:path w="34493" h="39996" extrusionOk="0">
                  <a:moveTo>
                    <a:pt x="4170" y="1868"/>
                  </a:moveTo>
                  <a:cubicBezTo>
                    <a:pt x="4170" y="1868"/>
                    <a:pt x="1" y="5538"/>
                    <a:pt x="2870" y="13276"/>
                  </a:cubicBezTo>
                  <a:cubicBezTo>
                    <a:pt x="5772" y="21049"/>
                    <a:pt x="7873" y="24151"/>
                    <a:pt x="5104" y="27687"/>
                  </a:cubicBezTo>
                  <a:cubicBezTo>
                    <a:pt x="5104" y="27687"/>
                    <a:pt x="4738" y="28354"/>
                    <a:pt x="5238" y="28754"/>
                  </a:cubicBezTo>
                  <a:cubicBezTo>
                    <a:pt x="5738" y="29154"/>
                    <a:pt x="7540" y="29855"/>
                    <a:pt x="8574" y="30422"/>
                  </a:cubicBezTo>
                  <a:cubicBezTo>
                    <a:pt x="9608" y="30956"/>
                    <a:pt x="13310" y="36526"/>
                    <a:pt x="15579" y="38261"/>
                  </a:cubicBezTo>
                  <a:cubicBezTo>
                    <a:pt x="17847" y="39996"/>
                    <a:pt x="22850" y="38628"/>
                    <a:pt x="27020" y="33791"/>
                  </a:cubicBezTo>
                  <a:cubicBezTo>
                    <a:pt x="31190" y="28921"/>
                    <a:pt x="34492" y="16979"/>
                    <a:pt x="33024" y="12242"/>
                  </a:cubicBezTo>
                  <a:cubicBezTo>
                    <a:pt x="31590" y="7506"/>
                    <a:pt x="12510" y="0"/>
                    <a:pt x="4170" y="18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 flipH="1">
              <a:off x="160656" y="678575"/>
              <a:ext cx="2564484" cy="2753541"/>
            </a:xfrm>
            <a:custGeom>
              <a:avLst/>
              <a:gdLst/>
              <a:ahLst/>
              <a:cxnLst/>
              <a:rect l="l" t="t" r="r" b="b"/>
              <a:pathLst>
                <a:path w="112948" h="121288" extrusionOk="0">
                  <a:moveTo>
                    <a:pt x="24818" y="32591"/>
                  </a:moveTo>
                  <a:cubicBezTo>
                    <a:pt x="24818" y="32591"/>
                    <a:pt x="16812" y="35560"/>
                    <a:pt x="9741" y="30990"/>
                  </a:cubicBezTo>
                  <a:cubicBezTo>
                    <a:pt x="2669" y="26420"/>
                    <a:pt x="0" y="19715"/>
                    <a:pt x="6171" y="13744"/>
                  </a:cubicBezTo>
                  <a:cubicBezTo>
                    <a:pt x="12309" y="7773"/>
                    <a:pt x="26853" y="1"/>
                    <a:pt x="39262" y="8807"/>
                  </a:cubicBezTo>
                  <a:cubicBezTo>
                    <a:pt x="51670" y="17647"/>
                    <a:pt x="45733" y="30990"/>
                    <a:pt x="64146" y="38829"/>
                  </a:cubicBezTo>
                  <a:cubicBezTo>
                    <a:pt x="73886" y="42965"/>
                    <a:pt x="81458" y="45767"/>
                    <a:pt x="86395" y="51071"/>
                  </a:cubicBezTo>
                  <a:cubicBezTo>
                    <a:pt x="112948" y="79525"/>
                    <a:pt x="61444" y="121288"/>
                    <a:pt x="43431" y="83294"/>
                  </a:cubicBezTo>
                  <a:cubicBezTo>
                    <a:pt x="31589" y="58309"/>
                    <a:pt x="45132" y="37795"/>
                    <a:pt x="24818" y="32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 flipH="1">
              <a:off x="4314458" y="4552699"/>
              <a:ext cx="927045" cy="572534"/>
            </a:xfrm>
            <a:custGeom>
              <a:avLst/>
              <a:gdLst/>
              <a:ahLst/>
              <a:cxnLst/>
              <a:rect l="l" t="t" r="r" b="b"/>
              <a:pathLst>
                <a:path w="40830" h="25219" extrusionOk="0">
                  <a:moveTo>
                    <a:pt x="34125" y="24418"/>
                  </a:moveTo>
                  <a:cubicBezTo>
                    <a:pt x="34125" y="24418"/>
                    <a:pt x="1268" y="25219"/>
                    <a:pt x="0" y="22883"/>
                  </a:cubicBezTo>
                  <a:lnTo>
                    <a:pt x="0" y="19748"/>
                  </a:lnTo>
                  <a:cubicBezTo>
                    <a:pt x="0" y="18480"/>
                    <a:pt x="1501" y="16679"/>
                    <a:pt x="5571" y="15512"/>
                  </a:cubicBezTo>
                  <a:cubicBezTo>
                    <a:pt x="9641" y="14344"/>
                    <a:pt x="18380" y="12042"/>
                    <a:pt x="21049" y="11242"/>
                  </a:cubicBezTo>
                  <a:cubicBezTo>
                    <a:pt x="23717" y="10408"/>
                    <a:pt x="31389" y="2035"/>
                    <a:pt x="32490" y="1001"/>
                  </a:cubicBezTo>
                  <a:cubicBezTo>
                    <a:pt x="33558" y="0"/>
                    <a:pt x="38661" y="3303"/>
                    <a:pt x="39762" y="3837"/>
                  </a:cubicBezTo>
                  <a:cubicBezTo>
                    <a:pt x="40830" y="4370"/>
                    <a:pt x="40096" y="5705"/>
                    <a:pt x="39562" y="7272"/>
                  </a:cubicBezTo>
                  <a:cubicBezTo>
                    <a:pt x="39028" y="8840"/>
                    <a:pt x="34125" y="24418"/>
                    <a:pt x="34125" y="24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 flipH="1">
              <a:off x="4022877" y="5071425"/>
              <a:ext cx="1244370" cy="71967"/>
            </a:xfrm>
            <a:custGeom>
              <a:avLst/>
              <a:gdLst/>
              <a:ahLst/>
              <a:cxnLst/>
              <a:rect l="l" t="t" r="r" b="b"/>
              <a:pathLst>
                <a:path w="54806" h="3170" extrusionOk="0">
                  <a:moveTo>
                    <a:pt x="1134" y="3169"/>
                  </a:moveTo>
                  <a:lnTo>
                    <a:pt x="53672" y="3169"/>
                  </a:lnTo>
                  <a:cubicBezTo>
                    <a:pt x="54306" y="3169"/>
                    <a:pt x="54806" y="2869"/>
                    <a:pt x="54806" y="2535"/>
                  </a:cubicBezTo>
                  <a:lnTo>
                    <a:pt x="54806" y="667"/>
                  </a:lnTo>
                  <a:cubicBezTo>
                    <a:pt x="54806" y="300"/>
                    <a:pt x="54306" y="0"/>
                    <a:pt x="53672" y="0"/>
                  </a:cubicBezTo>
                  <a:lnTo>
                    <a:pt x="1134" y="0"/>
                  </a:lnTo>
                  <a:cubicBezTo>
                    <a:pt x="501" y="0"/>
                    <a:pt x="0" y="300"/>
                    <a:pt x="0" y="667"/>
                  </a:cubicBezTo>
                  <a:lnTo>
                    <a:pt x="0" y="2535"/>
                  </a:lnTo>
                  <a:cubicBezTo>
                    <a:pt x="0" y="2869"/>
                    <a:pt x="501" y="3169"/>
                    <a:pt x="1134" y="316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 flipH="1">
              <a:off x="3991071" y="4622369"/>
              <a:ext cx="1251954" cy="449101"/>
            </a:xfrm>
            <a:custGeom>
              <a:avLst/>
              <a:gdLst/>
              <a:ahLst/>
              <a:cxnLst/>
              <a:rect l="l" t="t" r="r" b="b"/>
              <a:pathLst>
                <a:path w="55140" h="19782" extrusionOk="0">
                  <a:moveTo>
                    <a:pt x="23284" y="9174"/>
                  </a:moveTo>
                  <a:cubicBezTo>
                    <a:pt x="23484" y="9741"/>
                    <a:pt x="25119" y="12476"/>
                    <a:pt x="23984" y="13143"/>
                  </a:cubicBezTo>
                  <a:cubicBezTo>
                    <a:pt x="22850" y="13810"/>
                    <a:pt x="19214" y="16179"/>
                    <a:pt x="17180" y="16179"/>
                  </a:cubicBezTo>
                  <a:lnTo>
                    <a:pt x="5405" y="16179"/>
                  </a:lnTo>
                  <a:cubicBezTo>
                    <a:pt x="1" y="16179"/>
                    <a:pt x="1268" y="14577"/>
                    <a:pt x="1268" y="14577"/>
                  </a:cubicBezTo>
                  <a:cubicBezTo>
                    <a:pt x="401" y="15311"/>
                    <a:pt x="67" y="16045"/>
                    <a:pt x="67" y="16646"/>
                  </a:cubicBezTo>
                  <a:lnTo>
                    <a:pt x="67" y="19781"/>
                  </a:lnTo>
                  <a:lnTo>
                    <a:pt x="52605" y="19781"/>
                  </a:lnTo>
                  <a:cubicBezTo>
                    <a:pt x="52605" y="19781"/>
                    <a:pt x="54840" y="17580"/>
                    <a:pt x="54840" y="12309"/>
                  </a:cubicBezTo>
                  <a:cubicBezTo>
                    <a:pt x="54840" y="7072"/>
                    <a:pt x="55140" y="4037"/>
                    <a:pt x="54239" y="3203"/>
                  </a:cubicBezTo>
                  <a:cubicBezTo>
                    <a:pt x="53372" y="2369"/>
                    <a:pt x="52738" y="2802"/>
                    <a:pt x="52738" y="2802"/>
                  </a:cubicBezTo>
                  <a:cubicBezTo>
                    <a:pt x="48669" y="5838"/>
                    <a:pt x="43732" y="3670"/>
                    <a:pt x="41130" y="2435"/>
                  </a:cubicBezTo>
                  <a:cubicBezTo>
                    <a:pt x="40863" y="2335"/>
                    <a:pt x="40596" y="2202"/>
                    <a:pt x="40329" y="2068"/>
                  </a:cubicBezTo>
                  <a:cubicBezTo>
                    <a:pt x="38261" y="968"/>
                    <a:pt x="36960" y="0"/>
                    <a:pt x="35092" y="934"/>
                  </a:cubicBezTo>
                  <a:cubicBezTo>
                    <a:pt x="32991" y="1935"/>
                    <a:pt x="25652" y="6438"/>
                    <a:pt x="24485" y="7139"/>
                  </a:cubicBezTo>
                  <a:cubicBezTo>
                    <a:pt x="23284" y="7839"/>
                    <a:pt x="23117" y="8640"/>
                    <a:pt x="23284" y="9174"/>
                  </a:cubicBezTo>
                  <a:close/>
                </a:path>
              </a:pathLst>
            </a:custGeom>
            <a:solidFill>
              <a:srgbClr val="A7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 flipH="1">
              <a:off x="3991071" y="4695059"/>
              <a:ext cx="1250432" cy="377157"/>
            </a:xfrm>
            <a:custGeom>
              <a:avLst/>
              <a:gdLst/>
              <a:ahLst/>
              <a:cxnLst/>
              <a:rect l="l" t="t" r="r" b="b"/>
              <a:pathLst>
                <a:path w="55073" h="16613" extrusionOk="0">
                  <a:moveTo>
                    <a:pt x="0" y="14244"/>
                  </a:moveTo>
                  <a:lnTo>
                    <a:pt x="0" y="16612"/>
                  </a:lnTo>
                  <a:lnTo>
                    <a:pt x="52538" y="16612"/>
                  </a:lnTo>
                  <a:cubicBezTo>
                    <a:pt x="52538" y="16612"/>
                    <a:pt x="54773" y="14378"/>
                    <a:pt x="54773" y="9107"/>
                  </a:cubicBezTo>
                  <a:cubicBezTo>
                    <a:pt x="54773" y="3870"/>
                    <a:pt x="55073" y="868"/>
                    <a:pt x="54172" y="1"/>
                  </a:cubicBezTo>
                  <a:cubicBezTo>
                    <a:pt x="54306" y="1702"/>
                    <a:pt x="53272" y="3570"/>
                    <a:pt x="51437" y="3570"/>
                  </a:cubicBezTo>
                  <a:lnTo>
                    <a:pt x="40963" y="3570"/>
                  </a:lnTo>
                  <a:cubicBezTo>
                    <a:pt x="37127" y="3570"/>
                    <a:pt x="36360" y="5338"/>
                    <a:pt x="36360" y="5338"/>
                  </a:cubicBezTo>
                  <a:cubicBezTo>
                    <a:pt x="36360" y="5338"/>
                    <a:pt x="34425" y="8673"/>
                    <a:pt x="33024" y="11008"/>
                  </a:cubicBezTo>
                  <a:cubicBezTo>
                    <a:pt x="31623" y="13343"/>
                    <a:pt x="29288" y="14945"/>
                    <a:pt x="27587" y="14945"/>
                  </a:cubicBezTo>
                  <a:lnTo>
                    <a:pt x="2302" y="14945"/>
                  </a:lnTo>
                  <a:cubicBezTo>
                    <a:pt x="1101" y="14945"/>
                    <a:pt x="401" y="14611"/>
                    <a:pt x="0" y="14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 flipH="1">
              <a:off x="4442535" y="4599645"/>
              <a:ext cx="233294" cy="197671"/>
            </a:xfrm>
            <a:custGeom>
              <a:avLst/>
              <a:gdLst/>
              <a:ahLst/>
              <a:cxnLst/>
              <a:rect l="l" t="t" r="r" b="b"/>
              <a:pathLst>
                <a:path w="10275" h="8707" extrusionOk="0">
                  <a:moveTo>
                    <a:pt x="9540" y="3170"/>
                  </a:moveTo>
                  <a:cubicBezTo>
                    <a:pt x="9740" y="3303"/>
                    <a:pt x="10041" y="3270"/>
                    <a:pt x="10141" y="3103"/>
                  </a:cubicBezTo>
                  <a:cubicBezTo>
                    <a:pt x="10274" y="2903"/>
                    <a:pt x="10174" y="2669"/>
                    <a:pt x="9974" y="2536"/>
                  </a:cubicBezTo>
                  <a:lnTo>
                    <a:pt x="6672" y="401"/>
                  </a:lnTo>
                  <a:lnTo>
                    <a:pt x="6505" y="1"/>
                  </a:lnTo>
                  <a:lnTo>
                    <a:pt x="5804" y="734"/>
                  </a:lnTo>
                  <a:lnTo>
                    <a:pt x="5938" y="835"/>
                  </a:lnTo>
                  <a:lnTo>
                    <a:pt x="7305" y="4204"/>
                  </a:lnTo>
                  <a:cubicBezTo>
                    <a:pt x="7405" y="4437"/>
                    <a:pt x="7639" y="4571"/>
                    <a:pt x="7872" y="4504"/>
                  </a:cubicBezTo>
                  <a:cubicBezTo>
                    <a:pt x="8106" y="4470"/>
                    <a:pt x="8239" y="4270"/>
                    <a:pt x="8139" y="4037"/>
                  </a:cubicBezTo>
                  <a:lnTo>
                    <a:pt x="7172" y="1635"/>
                  </a:lnTo>
                  <a:close/>
                  <a:moveTo>
                    <a:pt x="0" y="6405"/>
                  </a:moveTo>
                  <a:cubicBezTo>
                    <a:pt x="200" y="6238"/>
                    <a:pt x="434" y="6038"/>
                    <a:pt x="667" y="5838"/>
                  </a:cubicBezTo>
                  <a:lnTo>
                    <a:pt x="1601" y="8173"/>
                  </a:lnTo>
                  <a:cubicBezTo>
                    <a:pt x="1701" y="8373"/>
                    <a:pt x="1568" y="8607"/>
                    <a:pt x="1334" y="8640"/>
                  </a:cubicBezTo>
                  <a:cubicBezTo>
                    <a:pt x="1101" y="8707"/>
                    <a:pt x="867" y="8540"/>
                    <a:pt x="767" y="8340"/>
                  </a:cubicBezTo>
                  <a:close/>
                  <a:moveTo>
                    <a:pt x="701" y="5805"/>
                  </a:moveTo>
                  <a:lnTo>
                    <a:pt x="3002" y="7272"/>
                  </a:lnTo>
                  <a:cubicBezTo>
                    <a:pt x="3202" y="7406"/>
                    <a:pt x="3469" y="7406"/>
                    <a:pt x="3603" y="7206"/>
                  </a:cubicBezTo>
                  <a:cubicBezTo>
                    <a:pt x="3736" y="7039"/>
                    <a:pt x="3636" y="6772"/>
                    <a:pt x="3436" y="6639"/>
                  </a:cubicBezTo>
                  <a:lnTo>
                    <a:pt x="1268" y="5238"/>
                  </a:lnTo>
                  <a:cubicBezTo>
                    <a:pt x="1068" y="5438"/>
                    <a:pt x="867" y="5605"/>
                    <a:pt x="701" y="5805"/>
                  </a:cubicBezTo>
                  <a:close/>
                  <a:moveTo>
                    <a:pt x="2969" y="3603"/>
                  </a:moveTo>
                  <a:cubicBezTo>
                    <a:pt x="3269" y="3336"/>
                    <a:pt x="3569" y="3036"/>
                    <a:pt x="3836" y="2736"/>
                  </a:cubicBezTo>
                  <a:lnTo>
                    <a:pt x="6705" y="4604"/>
                  </a:lnTo>
                  <a:cubicBezTo>
                    <a:pt x="6905" y="4737"/>
                    <a:pt x="7005" y="4971"/>
                    <a:pt x="6872" y="5171"/>
                  </a:cubicBezTo>
                  <a:cubicBezTo>
                    <a:pt x="6738" y="5338"/>
                    <a:pt x="6471" y="5371"/>
                    <a:pt x="6271" y="5238"/>
                  </a:cubicBezTo>
                  <a:lnTo>
                    <a:pt x="3903" y="3703"/>
                  </a:lnTo>
                  <a:lnTo>
                    <a:pt x="4870" y="6105"/>
                  </a:lnTo>
                  <a:cubicBezTo>
                    <a:pt x="4970" y="6338"/>
                    <a:pt x="4837" y="6539"/>
                    <a:pt x="4603" y="6605"/>
                  </a:cubicBezTo>
                  <a:cubicBezTo>
                    <a:pt x="4370" y="6639"/>
                    <a:pt x="4136" y="6505"/>
                    <a:pt x="4036" y="62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 flipH="1">
              <a:off x="3455111" y="2736794"/>
              <a:ext cx="105283" cy="103773"/>
            </a:xfrm>
            <a:custGeom>
              <a:avLst/>
              <a:gdLst/>
              <a:ahLst/>
              <a:cxnLst/>
              <a:rect l="l" t="t" r="r" b="b"/>
              <a:pathLst>
                <a:path w="4637" h="4571" extrusionOk="0">
                  <a:moveTo>
                    <a:pt x="200" y="1802"/>
                  </a:moveTo>
                  <a:cubicBezTo>
                    <a:pt x="234" y="1702"/>
                    <a:pt x="334" y="1602"/>
                    <a:pt x="467" y="1635"/>
                  </a:cubicBezTo>
                  <a:cubicBezTo>
                    <a:pt x="567" y="1635"/>
                    <a:pt x="667" y="1735"/>
                    <a:pt x="634" y="1869"/>
                  </a:cubicBezTo>
                  <a:cubicBezTo>
                    <a:pt x="634" y="1869"/>
                    <a:pt x="501" y="2936"/>
                    <a:pt x="467" y="3303"/>
                  </a:cubicBezTo>
                  <a:cubicBezTo>
                    <a:pt x="434" y="3437"/>
                    <a:pt x="467" y="3670"/>
                    <a:pt x="601" y="3837"/>
                  </a:cubicBezTo>
                  <a:cubicBezTo>
                    <a:pt x="701" y="3937"/>
                    <a:pt x="834" y="4037"/>
                    <a:pt x="1101" y="4104"/>
                  </a:cubicBezTo>
                  <a:cubicBezTo>
                    <a:pt x="1168" y="4137"/>
                    <a:pt x="1268" y="4137"/>
                    <a:pt x="1401" y="4104"/>
                  </a:cubicBezTo>
                  <a:cubicBezTo>
                    <a:pt x="1802" y="4070"/>
                    <a:pt x="2402" y="3904"/>
                    <a:pt x="2936" y="3503"/>
                  </a:cubicBezTo>
                  <a:cubicBezTo>
                    <a:pt x="3436" y="3103"/>
                    <a:pt x="3936" y="2503"/>
                    <a:pt x="4103" y="1602"/>
                  </a:cubicBezTo>
                  <a:cubicBezTo>
                    <a:pt x="4203" y="1202"/>
                    <a:pt x="4203" y="768"/>
                    <a:pt x="4170" y="268"/>
                  </a:cubicBezTo>
                  <a:cubicBezTo>
                    <a:pt x="4170" y="134"/>
                    <a:pt x="4237" y="34"/>
                    <a:pt x="4370" y="34"/>
                  </a:cubicBezTo>
                  <a:cubicBezTo>
                    <a:pt x="4470" y="1"/>
                    <a:pt x="4570" y="101"/>
                    <a:pt x="4604" y="201"/>
                  </a:cubicBezTo>
                  <a:cubicBezTo>
                    <a:pt x="4637" y="768"/>
                    <a:pt x="4604" y="1268"/>
                    <a:pt x="4537" y="1702"/>
                  </a:cubicBezTo>
                  <a:cubicBezTo>
                    <a:pt x="4303" y="2736"/>
                    <a:pt x="3770" y="3403"/>
                    <a:pt x="3169" y="3870"/>
                  </a:cubicBezTo>
                  <a:cubicBezTo>
                    <a:pt x="2569" y="4304"/>
                    <a:pt x="1902" y="4504"/>
                    <a:pt x="1435" y="4537"/>
                  </a:cubicBezTo>
                  <a:cubicBezTo>
                    <a:pt x="1268" y="4571"/>
                    <a:pt x="1134" y="4537"/>
                    <a:pt x="1001" y="4537"/>
                  </a:cubicBezTo>
                  <a:cubicBezTo>
                    <a:pt x="634" y="4437"/>
                    <a:pt x="401" y="4304"/>
                    <a:pt x="267" y="4104"/>
                  </a:cubicBezTo>
                  <a:cubicBezTo>
                    <a:pt x="34" y="3837"/>
                    <a:pt x="0" y="3503"/>
                    <a:pt x="34" y="3270"/>
                  </a:cubicBezTo>
                  <a:cubicBezTo>
                    <a:pt x="67" y="2936"/>
                    <a:pt x="200" y="1802"/>
                    <a:pt x="200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 flipH="1">
              <a:off x="3433147" y="2750438"/>
              <a:ext cx="37145" cy="40161"/>
            </a:xfrm>
            <a:custGeom>
              <a:avLst/>
              <a:gdLst/>
              <a:ahLst/>
              <a:cxnLst/>
              <a:rect l="l" t="t" r="r" b="b"/>
              <a:pathLst>
                <a:path w="1636" h="1769" extrusionOk="0">
                  <a:moveTo>
                    <a:pt x="268" y="1735"/>
                  </a:moveTo>
                  <a:cubicBezTo>
                    <a:pt x="168" y="1768"/>
                    <a:pt x="67" y="1702"/>
                    <a:pt x="34" y="1568"/>
                  </a:cubicBezTo>
                  <a:cubicBezTo>
                    <a:pt x="1" y="1468"/>
                    <a:pt x="67" y="1335"/>
                    <a:pt x="168" y="1301"/>
                  </a:cubicBezTo>
                  <a:cubicBezTo>
                    <a:pt x="168" y="1301"/>
                    <a:pt x="935" y="1134"/>
                    <a:pt x="1168" y="167"/>
                  </a:cubicBezTo>
                  <a:cubicBezTo>
                    <a:pt x="1202" y="67"/>
                    <a:pt x="1335" y="0"/>
                    <a:pt x="1435" y="34"/>
                  </a:cubicBezTo>
                  <a:cubicBezTo>
                    <a:pt x="1569" y="67"/>
                    <a:pt x="1635" y="167"/>
                    <a:pt x="1602" y="267"/>
                  </a:cubicBezTo>
                  <a:cubicBezTo>
                    <a:pt x="1268" y="1501"/>
                    <a:pt x="268" y="1735"/>
                    <a:pt x="268" y="17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 flipH="1">
              <a:off x="3365734" y="2853411"/>
              <a:ext cx="117430" cy="10625"/>
            </a:xfrm>
            <a:custGeom>
              <a:avLst/>
              <a:gdLst/>
              <a:ahLst/>
              <a:cxnLst/>
              <a:rect l="l" t="t" r="r" b="b"/>
              <a:pathLst>
                <a:path w="5172" h="468" extrusionOk="0">
                  <a:moveTo>
                    <a:pt x="234" y="468"/>
                  </a:moveTo>
                  <a:cubicBezTo>
                    <a:pt x="101" y="468"/>
                    <a:pt x="1" y="401"/>
                    <a:pt x="1" y="268"/>
                  </a:cubicBezTo>
                  <a:cubicBezTo>
                    <a:pt x="1" y="134"/>
                    <a:pt x="101" y="68"/>
                    <a:pt x="234" y="34"/>
                  </a:cubicBezTo>
                  <a:lnTo>
                    <a:pt x="4971" y="1"/>
                  </a:lnTo>
                  <a:cubicBezTo>
                    <a:pt x="5071" y="1"/>
                    <a:pt x="5171" y="101"/>
                    <a:pt x="5171" y="234"/>
                  </a:cubicBezTo>
                  <a:cubicBezTo>
                    <a:pt x="5171" y="334"/>
                    <a:pt x="5104" y="435"/>
                    <a:pt x="4971" y="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 flipH="1">
              <a:off x="3407403" y="2821607"/>
              <a:ext cx="40165" cy="42431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602" y="1435"/>
                  </a:moveTo>
                  <a:cubicBezTo>
                    <a:pt x="1702" y="1469"/>
                    <a:pt x="1768" y="1602"/>
                    <a:pt x="1735" y="1702"/>
                  </a:cubicBezTo>
                  <a:cubicBezTo>
                    <a:pt x="1668" y="1836"/>
                    <a:pt x="1568" y="1869"/>
                    <a:pt x="1435" y="1836"/>
                  </a:cubicBezTo>
                  <a:cubicBezTo>
                    <a:pt x="1435" y="1836"/>
                    <a:pt x="367" y="1469"/>
                    <a:pt x="34" y="301"/>
                  </a:cubicBezTo>
                  <a:cubicBezTo>
                    <a:pt x="0" y="201"/>
                    <a:pt x="67" y="68"/>
                    <a:pt x="201" y="34"/>
                  </a:cubicBezTo>
                  <a:cubicBezTo>
                    <a:pt x="301" y="1"/>
                    <a:pt x="434" y="68"/>
                    <a:pt x="467" y="168"/>
                  </a:cubicBezTo>
                  <a:cubicBezTo>
                    <a:pt x="734" y="1135"/>
                    <a:pt x="1602" y="1435"/>
                    <a:pt x="1602" y="1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 flipH="1">
              <a:off x="3555811" y="2954137"/>
              <a:ext cx="126512" cy="18957"/>
            </a:xfrm>
            <a:custGeom>
              <a:avLst/>
              <a:gdLst/>
              <a:ahLst/>
              <a:cxnLst/>
              <a:rect l="l" t="t" r="r" b="b"/>
              <a:pathLst>
                <a:path w="5572" h="835" extrusionOk="0">
                  <a:moveTo>
                    <a:pt x="201" y="434"/>
                  </a:moveTo>
                  <a:cubicBezTo>
                    <a:pt x="101" y="434"/>
                    <a:pt x="1" y="334"/>
                    <a:pt x="34" y="201"/>
                  </a:cubicBezTo>
                  <a:cubicBezTo>
                    <a:pt x="34" y="100"/>
                    <a:pt x="134" y="0"/>
                    <a:pt x="234" y="0"/>
                  </a:cubicBezTo>
                  <a:lnTo>
                    <a:pt x="5371" y="401"/>
                  </a:lnTo>
                  <a:cubicBezTo>
                    <a:pt x="5471" y="401"/>
                    <a:pt x="5571" y="501"/>
                    <a:pt x="5571" y="634"/>
                  </a:cubicBezTo>
                  <a:cubicBezTo>
                    <a:pt x="5571" y="734"/>
                    <a:pt x="5471" y="834"/>
                    <a:pt x="5338" y="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 flipH="1">
              <a:off x="3517953" y="3024557"/>
              <a:ext cx="77288" cy="37890"/>
            </a:xfrm>
            <a:custGeom>
              <a:avLst/>
              <a:gdLst/>
              <a:ahLst/>
              <a:cxnLst/>
              <a:rect l="l" t="t" r="r" b="b"/>
              <a:pathLst>
                <a:path w="3404" h="1669" extrusionOk="0">
                  <a:moveTo>
                    <a:pt x="168" y="434"/>
                  </a:moveTo>
                  <a:cubicBezTo>
                    <a:pt x="68" y="401"/>
                    <a:pt x="1" y="267"/>
                    <a:pt x="68" y="167"/>
                  </a:cubicBezTo>
                  <a:cubicBezTo>
                    <a:pt x="101" y="34"/>
                    <a:pt x="234" y="1"/>
                    <a:pt x="334" y="34"/>
                  </a:cubicBezTo>
                  <a:lnTo>
                    <a:pt x="3236" y="1235"/>
                  </a:lnTo>
                  <a:cubicBezTo>
                    <a:pt x="3337" y="1268"/>
                    <a:pt x="3403" y="1402"/>
                    <a:pt x="3337" y="1502"/>
                  </a:cubicBezTo>
                  <a:cubicBezTo>
                    <a:pt x="3303" y="1635"/>
                    <a:pt x="3170" y="1668"/>
                    <a:pt x="3070" y="16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 flipH="1">
              <a:off x="3430128" y="3126032"/>
              <a:ext cx="36373" cy="10625"/>
            </a:xfrm>
            <a:custGeom>
              <a:avLst/>
              <a:gdLst/>
              <a:ahLst/>
              <a:cxnLst/>
              <a:rect l="l" t="t" r="r" b="b"/>
              <a:pathLst>
                <a:path w="1602" h="468" extrusionOk="0">
                  <a:moveTo>
                    <a:pt x="234" y="467"/>
                  </a:moveTo>
                  <a:cubicBezTo>
                    <a:pt x="134" y="467"/>
                    <a:pt x="34" y="401"/>
                    <a:pt x="34" y="267"/>
                  </a:cubicBezTo>
                  <a:cubicBezTo>
                    <a:pt x="1" y="167"/>
                    <a:pt x="101" y="67"/>
                    <a:pt x="234" y="34"/>
                  </a:cubicBezTo>
                  <a:lnTo>
                    <a:pt x="1368" y="0"/>
                  </a:lnTo>
                  <a:cubicBezTo>
                    <a:pt x="1468" y="0"/>
                    <a:pt x="1568" y="101"/>
                    <a:pt x="1568" y="201"/>
                  </a:cubicBezTo>
                  <a:cubicBezTo>
                    <a:pt x="1602" y="334"/>
                    <a:pt x="1502" y="434"/>
                    <a:pt x="1368" y="4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 flipH="1">
              <a:off x="3692115" y="2710302"/>
              <a:ext cx="100016" cy="94669"/>
            </a:xfrm>
            <a:custGeom>
              <a:avLst/>
              <a:gdLst/>
              <a:ahLst/>
              <a:cxnLst/>
              <a:rect l="l" t="t" r="r" b="b"/>
              <a:pathLst>
                <a:path w="4405" h="4170" extrusionOk="0">
                  <a:moveTo>
                    <a:pt x="101" y="234"/>
                  </a:moveTo>
                  <a:lnTo>
                    <a:pt x="201" y="100"/>
                  </a:lnTo>
                  <a:cubicBezTo>
                    <a:pt x="301" y="0"/>
                    <a:pt x="468" y="0"/>
                    <a:pt x="568" y="100"/>
                  </a:cubicBezTo>
                  <a:lnTo>
                    <a:pt x="4304" y="3570"/>
                  </a:lnTo>
                  <a:cubicBezTo>
                    <a:pt x="4404" y="3670"/>
                    <a:pt x="4404" y="3836"/>
                    <a:pt x="4304" y="3937"/>
                  </a:cubicBezTo>
                  <a:lnTo>
                    <a:pt x="4204" y="4037"/>
                  </a:lnTo>
                  <a:cubicBezTo>
                    <a:pt x="4104" y="4137"/>
                    <a:pt x="3937" y="4170"/>
                    <a:pt x="3837" y="4070"/>
                  </a:cubicBezTo>
                  <a:lnTo>
                    <a:pt x="101" y="601"/>
                  </a:lnTo>
                  <a:cubicBezTo>
                    <a:pt x="1" y="501"/>
                    <a:pt x="1" y="334"/>
                    <a:pt x="101" y="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 flipH="1">
              <a:off x="1825879" y="3514498"/>
              <a:ext cx="2390314" cy="1107178"/>
            </a:xfrm>
            <a:custGeom>
              <a:avLst/>
              <a:gdLst/>
              <a:ahLst/>
              <a:cxnLst/>
              <a:rect l="l" t="t" r="r" b="b"/>
              <a:pathLst>
                <a:path w="105277" h="48769" extrusionOk="0">
                  <a:moveTo>
                    <a:pt x="105076" y="43465"/>
                  </a:moveTo>
                  <a:cubicBezTo>
                    <a:pt x="105209" y="43499"/>
                    <a:pt x="105276" y="43665"/>
                    <a:pt x="105243" y="43799"/>
                  </a:cubicBezTo>
                  <a:cubicBezTo>
                    <a:pt x="105209" y="43932"/>
                    <a:pt x="105043" y="43999"/>
                    <a:pt x="104909" y="43966"/>
                  </a:cubicBezTo>
                  <a:cubicBezTo>
                    <a:pt x="104175" y="43732"/>
                    <a:pt x="103442" y="43365"/>
                    <a:pt x="102641" y="42931"/>
                  </a:cubicBezTo>
                  <a:cubicBezTo>
                    <a:pt x="101907" y="42531"/>
                    <a:pt x="101140" y="42031"/>
                    <a:pt x="100373" y="41430"/>
                  </a:cubicBezTo>
                  <a:cubicBezTo>
                    <a:pt x="90899" y="34225"/>
                    <a:pt x="52772" y="3837"/>
                    <a:pt x="52238" y="3403"/>
                  </a:cubicBezTo>
                  <a:cubicBezTo>
                    <a:pt x="51871" y="3203"/>
                    <a:pt x="47135" y="634"/>
                    <a:pt x="42732" y="3670"/>
                  </a:cubicBezTo>
                  <a:cubicBezTo>
                    <a:pt x="38095" y="6939"/>
                    <a:pt x="601" y="48535"/>
                    <a:pt x="468" y="48636"/>
                  </a:cubicBezTo>
                  <a:cubicBezTo>
                    <a:pt x="368" y="48769"/>
                    <a:pt x="201" y="48769"/>
                    <a:pt x="101" y="48669"/>
                  </a:cubicBezTo>
                  <a:cubicBezTo>
                    <a:pt x="1" y="48569"/>
                    <a:pt x="1" y="48402"/>
                    <a:pt x="101" y="48302"/>
                  </a:cubicBezTo>
                  <a:cubicBezTo>
                    <a:pt x="201" y="48169"/>
                    <a:pt x="37728" y="6539"/>
                    <a:pt x="42431" y="3236"/>
                  </a:cubicBezTo>
                  <a:cubicBezTo>
                    <a:pt x="47101" y="1"/>
                    <a:pt x="52172" y="2736"/>
                    <a:pt x="52505" y="2936"/>
                  </a:cubicBezTo>
                  <a:cubicBezTo>
                    <a:pt x="52539" y="2936"/>
                    <a:pt x="52539" y="2970"/>
                    <a:pt x="52572" y="2970"/>
                  </a:cubicBezTo>
                  <a:cubicBezTo>
                    <a:pt x="52672" y="3070"/>
                    <a:pt x="91199" y="33792"/>
                    <a:pt x="100673" y="41030"/>
                  </a:cubicBezTo>
                  <a:cubicBezTo>
                    <a:pt x="101440" y="41597"/>
                    <a:pt x="102207" y="42098"/>
                    <a:pt x="102908" y="42464"/>
                  </a:cubicBezTo>
                  <a:cubicBezTo>
                    <a:pt x="103675" y="42898"/>
                    <a:pt x="104376" y="43232"/>
                    <a:pt x="105076" y="4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 flipH="1">
              <a:off x="4107841" y="4482279"/>
              <a:ext cx="276456" cy="242349"/>
            </a:xfrm>
            <a:custGeom>
              <a:avLst/>
              <a:gdLst/>
              <a:ahLst/>
              <a:cxnLst/>
              <a:rect l="l" t="t" r="r" b="b"/>
              <a:pathLst>
                <a:path w="12176" h="10675" extrusionOk="0">
                  <a:moveTo>
                    <a:pt x="167" y="534"/>
                  </a:moveTo>
                  <a:cubicBezTo>
                    <a:pt x="34" y="434"/>
                    <a:pt x="1" y="300"/>
                    <a:pt x="67" y="167"/>
                  </a:cubicBezTo>
                  <a:cubicBezTo>
                    <a:pt x="167" y="34"/>
                    <a:pt x="334" y="0"/>
                    <a:pt x="434" y="67"/>
                  </a:cubicBezTo>
                  <a:cubicBezTo>
                    <a:pt x="468" y="100"/>
                    <a:pt x="9641" y="6105"/>
                    <a:pt x="12076" y="10208"/>
                  </a:cubicBezTo>
                  <a:cubicBezTo>
                    <a:pt x="12176" y="10341"/>
                    <a:pt x="12109" y="10508"/>
                    <a:pt x="12009" y="10574"/>
                  </a:cubicBezTo>
                  <a:cubicBezTo>
                    <a:pt x="11876" y="10675"/>
                    <a:pt x="11709" y="10608"/>
                    <a:pt x="11642" y="10508"/>
                  </a:cubicBezTo>
                  <a:cubicBezTo>
                    <a:pt x="9241" y="6472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 flipH="1">
              <a:off x="3171898" y="3809842"/>
              <a:ext cx="43957" cy="157533"/>
            </a:xfrm>
            <a:custGeom>
              <a:avLst/>
              <a:gdLst/>
              <a:ahLst/>
              <a:cxnLst/>
              <a:rect l="l" t="t" r="r" b="b"/>
              <a:pathLst>
                <a:path w="1936" h="6939" extrusionOk="0">
                  <a:moveTo>
                    <a:pt x="535" y="6738"/>
                  </a:moveTo>
                  <a:cubicBezTo>
                    <a:pt x="501" y="6872"/>
                    <a:pt x="334" y="6938"/>
                    <a:pt x="201" y="6905"/>
                  </a:cubicBezTo>
                  <a:cubicBezTo>
                    <a:pt x="68" y="6838"/>
                    <a:pt x="1" y="6671"/>
                    <a:pt x="68" y="6538"/>
                  </a:cubicBezTo>
                  <a:cubicBezTo>
                    <a:pt x="68" y="6538"/>
                    <a:pt x="1402" y="3503"/>
                    <a:pt x="1402" y="267"/>
                  </a:cubicBezTo>
                  <a:cubicBezTo>
                    <a:pt x="1402" y="133"/>
                    <a:pt x="1535" y="0"/>
                    <a:pt x="1669" y="0"/>
                  </a:cubicBezTo>
                  <a:cubicBezTo>
                    <a:pt x="1835" y="0"/>
                    <a:pt x="1936" y="133"/>
                    <a:pt x="1936" y="267"/>
                  </a:cubicBezTo>
                  <a:cubicBezTo>
                    <a:pt x="1936" y="3636"/>
                    <a:pt x="568" y="6738"/>
                    <a:pt x="535" y="6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 flipH="1">
              <a:off x="1201978" y="2737566"/>
              <a:ext cx="1938144" cy="1379790"/>
            </a:xfrm>
            <a:custGeom>
              <a:avLst/>
              <a:gdLst/>
              <a:ahLst/>
              <a:cxnLst/>
              <a:rect l="l" t="t" r="r" b="b"/>
              <a:pathLst>
                <a:path w="85362" h="60777" extrusionOk="0">
                  <a:moveTo>
                    <a:pt x="2336" y="26219"/>
                  </a:moveTo>
                  <a:cubicBezTo>
                    <a:pt x="2369" y="26086"/>
                    <a:pt x="2502" y="25985"/>
                    <a:pt x="2636" y="26019"/>
                  </a:cubicBezTo>
                  <a:cubicBezTo>
                    <a:pt x="2803" y="26052"/>
                    <a:pt x="2869" y="26219"/>
                    <a:pt x="2836" y="26352"/>
                  </a:cubicBezTo>
                  <a:cubicBezTo>
                    <a:pt x="2836" y="26386"/>
                    <a:pt x="634" y="34391"/>
                    <a:pt x="13644" y="41663"/>
                  </a:cubicBezTo>
                  <a:cubicBezTo>
                    <a:pt x="20248" y="45366"/>
                    <a:pt x="27053" y="47734"/>
                    <a:pt x="33158" y="49869"/>
                  </a:cubicBezTo>
                  <a:cubicBezTo>
                    <a:pt x="39229" y="52004"/>
                    <a:pt x="44632" y="53905"/>
                    <a:pt x="48468" y="56607"/>
                  </a:cubicBezTo>
                  <a:cubicBezTo>
                    <a:pt x="52104" y="59143"/>
                    <a:pt x="55373" y="60243"/>
                    <a:pt x="58309" y="60177"/>
                  </a:cubicBezTo>
                  <a:cubicBezTo>
                    <a:pt x="61478" y="60110"/>
                    <a:pt x="64246" y="58676"/>
                    <a:pt x="66581" y="56207"/>
                  </a:cubicBezTo>
                  <a:cubicBezTo>
                    <a:pt x="68983" y="53639"/>
                    <a:pt x="74487" y="42798"/>
                    <a:pt x="78857" y="31323"/>
                  </a:cubicBezTo>
                  <a:cubicBezTo>
                    <a:pt x="82059" y="22850"/>
                    <a:pt x="84594" y="14044"/>
                    <a:pt x="84794" y="7973"/>
                  </a:cubicBezTo>
                  <a:cubicBezTo>
                    <a:pt x="84828" y="7806"/>
                    <a:pt x="84928" y="7706"/>
                    <a:pt x="85095" y="7706"/>
                  </a:cubicBezTo>
                  <a:cubicBezTo>
                    <a:pt x="85228" y="7706"/>
                    <a:pt x="85361" y="7839"/>
                    <a:pt x="85328" y="7973"/>
                  </a:cubicBezTo>
                  <a:cubicBezTo>
                    <a:pt x="85128" y="14144"/>
                    <a:pt x="82559" y="22983"/>
                    <a:pt x="79357" y="31489"/>
                  </a:cubicBezTo>
                  <a:cubicBezTo>
                    <a:pt x="74987" y="43064"/>
                    <a:pt x="69417" y="53972"/>
                    <a:pt x="66948" y="56574"/>
                  </a:cubicBezTo>
                  <a:cubicBezTo>
                    <a:pt x="64547" y="59143"/>
                    <a:pt x="61645" y="60644"/>
                    <a:pt x="58342" y="60710"/>
                  </a:cubicBezTo>
                  <a:cubicBezTo>
                    <a:pt x="55273" y="60777"/>
                    <a:pt x="51871" y="59643"/>
                    <a:pt x="48135" y="57041"/>
                  </a:cubicBezTo>
                  <a:cubicBezTo>
                    <a:pt x="44366" y="54372"/>
                    <a:pt x="39028" y="52504"/>
                    <a:pt x="32991" y="50403"/>
                  </a:cubicBezTo>
                  <a:cubicBezTo>
                    <a:pt x="26853" y="48235"/>
                    <a:pt x="20048" y="45866"/>
                    <a:pt x="13377" y="42130"/>
                  </a:cubicBezTo>
                  <a:cubicBezTo>
                    <a:pt x="1" y="34658"/>
                    <a:pt x="2302" y="26252"/>
                    <a:pt x="2336" y="26219"/>
                  </a:cubicBezTo>
                  <a:close/>
                  <a:moveTo>
                    <a:pt x="52872" y="30455"/>
                  </a:moveTo>
                  <a:cubicBezTo>
                    <a:pt x="52772" y="29154"/>
                    <a:pt x="52004" y="14310"/>
                    <a:pt x="55840" y="367"/>
                  </a:cubicBezTo>
                  <a:cubicBezTo>
                    <a:pt x="55874" y="234"/>
                    <a:pt x="55807" y="100"/>
                    <a:pt x="55640" y="34"/>
                  </a:cubicBezTo>
                  <a:cubicBezTo>
                    <a:pt x="55507" y="0"/>
                    <a:pt x="55373" y="100"/>
                    <a:pt x="55307" y="234"/>
                  </a:cubicBezTo>
                  <a:cubicBezTo>
                    <a:pt x="51671" y="13510"/>
                    <a:pt x="52171" y="27620"/>
                    <a:pt x="52305" y="30155"/>
                  </a:cubicBezTo>
                  <a:cubicBezTo>
                    <a:pt x="51838" y="30022"/>
                    <a:pt x="51070" y="30088"/>
                    <a:pt x="50837" y="31289"/>
                  </a:cubicBezTo>
                  <a:cubicBezTo>
                    <a:pt x="48001" y="28421"/>
                    <a:pt x="43899" y="26919"/>
                    <a:pt x="39062" y="25185"/>
                  </a:cubicBezTo>
                  <a:cubicBezTo>
                    <a:pt x="32390" y="22750"/>
                    <a:pt x="24385" y="19848"/>
                    <a:pt x="16679" y="12109"/>
                  </a:cubicBezTo>
                  <a:cubicBezTo>
                    <a:pt x="13910" y="9307"/>
                    <a:pt x="7873" y="12176"/>
                    <a:pt x="7873" y="12209"/>
                  </a:cubicBezTo>
                  <a:cubicBezTo>
                    <a:pt x="7739" y="12276"/>
                    <a:pt x="7673" y="12409"/>
                    <a:pt x="7739" y="12543"/>
                  </a:cubicBezTo>
                  <a:cubicBezTo>
                    <a:pt x="7806" y="12676"/>
                    <a:pt x="7940" y="12743"/>
                    <a:pt x="8073" y="12676"/>
                  </a:cubicBezTo>
                  <a:cubicBezTo>
                    <a:pt x="8106" y="12676"/>
                    <a:pt x="13810" y="9974"/>
                    <a:pt x="16312" y="12476"/>
                  </a:cubicBezTo>
                  <a:cubicBezTo>
                    <a:pt x="24084" y="20315"/>
                    <a:pt x="32157" y="23250"/>
                    <a:pt x="38895" y="25685"/>
                  </a:cubicBezTo>
                  <a:cubicBezTo>
                    <a:pt x="43865" y="27487"/>
                    <a:pt x="48068" y="29021"/>
                    <a:pt x="50803" y="32056"/>
                  </a:cubicBezTo>
                  <a:cubicBezTo>
                    <a:pt x="50870" y="32157"/>
                    <a:pt x="51371" y="32957"/>
                    <a:pt x="51637" y="33991"/>
                  </a:cubicBezTo>
                  <a:cubicBezTo>
                    <a:pt x="51671" y="34125"/>
                    <a:pt x="51804" y="34225"/>
                    <a:pt x="51938" y="34191"/>
                  </a:cubicBezTo>
                  <a:cubicBezTo>
                    <a:pt x="52071" y="34158"/>
                    <a:pt x="52171" y="34025"/>
                    <a:pt x="52138" y="33858"/>
                  </a:cubicBezTo>
                  <a:cubicBezTo>
                    <a:pt x="51904" y="32857"/>
                    <a:pt x="51471" y="32056"/>
                    <a:pt x="51304" y="31823"/>
                  </a:cubicBezTo>
                  <a:cubicBezTo>
                    <a:pt x="51404" y="30355"/>
                    <a:pt x="52238" y="30689"/>
                    <a:pt x="52438" y="30756"/>
                  </a:cubicBezTo>
                  <a:cubicBezTo>
                    <a:pt x="52571" y="30956"/>
                    <a:pt x="53172" y="31623"/>
                    <a:pt x="53272" y="32090"/>
                  </a:cubicBezTo>
                  <a:cubicBezTo>
                    <a:pt x="53305" y="32223"/>
                    <a:pt x="53472" y="32323"/>
                    <a:pt x="53605" y="32257"/>
                  </a:cubicBezTo>
                  <a:cubicBezTo>
                    <a:pt x="53739" y="32223"/>
                    <a:pt x="53839" y="32090"/>
                    <a:pt x="53806" y="31956"/>
                  </a:cubicBezTo>
                  <a:cubicBezTo>
                    <a:pt x="53639" y="31389"/>
                    <a:pt x="53038" y="30655"/>
                    <a:pt x="52872" y="304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 flipH="1">
              <a:off x="2196534" y="1596369"/>
              <a:ext cx="167404" cy="166636"/>
            </a:xfrm>
            <a:custGeom>
              <a:avLst/>
              <a:gdLst/>
              <a:ahLst/>
              <a:cxnLst/>
              <a:rect l="l" t="t" r="r" b="b"/>
              <a:pathLst>
                <a:path w="7373" h="7340" extrusionOk="0">
                  <a:moveTo>
                    <a:pt x="2669" y="568"/>
                  </a:moveTo>
                  <a:cubicBezTo>
                    <a:pt x="935" y="1135"/>
                    <a:pt x="1" y="3003"/>
                    <a:pt x="601" y="4704"/>
                  </a:cubicBezTo>
                  <a:cubicBezTo>
                    <a:pt x="1135" y="6405"/>
                    <a:pt x="3003" y="7339"/>
                    <a:pt x="4704" y="6772"/>
                  </a:cubicBezTo>
                  <a:cubicBezTo>
                    <a:pt x="6439" y="6205"/>
                    <a:pt x="7373" y="4337"/>
                    <a:pt x="6772" y="2636"/>
                  </a:cubicBezTo>
                  <a:cubicBezTo>
                    <a:pt x="6205" y="935"/>
                    <a:pt x="4370" y="1"/>
                    <a:pt x="2669" y="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 flipH="1">
              <a:off x="2395703" y="1447947"/>
              <a:ext cx="109075" cy="58345"/>
            </a:xfrm>
            <a:custGeom>
              <a:avLst/>
              <a:gdLst/>
              <a:ahLst/>
              <a:cxnLst/>
              <a:rect l="l" t="t" r="r" b="b"/>
              <a:pathLst>
                <a:path w="4804" h="2570" extrusionOk="0">
                  <a:moveTo>
                    <a:pt x="4170" y="1202"/>
                  </a:moveTo>
                  <a:cubicBezTo>
                    <a:pt x="3036" y="1102"/>
                    <a:pt x="1735" y="1402"/>
                    <a:pt x="968" y="2336"/>
                  </a:cubicBezTo>
                  <a:cubicBezTo>
                    <a:pt x="801" y="2536"/>
                    <a:pt x="467" y="2569"/>
                    <a:pt x="234" y="2403"/>
                  </a:cubicBezTo>
                  <a:cubicBezTo>
                    <a:pt x="34" y="2202"/>
                    <a:pt x="0" y="1902"/>
                    <a:pt x="167" y="1669"/>
                  </a:cubicBezTo>
                  <a:cubicBezTo>
                    <a:pt x="1134" y="501"/>
                    <a:pt x="2836" y="1"/>
                    <a:pt x="4303" y="201"/>
                  </a:cubicBezTo>
                  <a:cubicBezTo>
                    <a:pt x="4603" y="234"/>
                    <a:pt x="4804" y="501"/>
                    <a:pt x="4770" y="768"/>
                  </a:cubicBezTo>
                  <a:cubicBezTo>
                    <a:pt x="4704" y="1035"/>
                    <a:pt x="4470" y="1235"/>
                    <a:pt x="4170" y="12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 flipH="1">
              <a:off x="2376026" y="1527470"/>
              <a:ext cx="75744" cy="102252"/>
            </a:xfrm>
            <a:custGeom>
              <a:avLst/>
              <a:gdLst/>
              <a:ahLst/>
              <a:cxnLst/>
              <a:rect l="l" t="t" r="r" b="b"/>
              <a:pathLst>
                <a:path w="3336" h="4504" extrusionOk="0">
                  <a:moveTo>
                    <a:pt x="968" y="501"/>
                  </a:moveTo>
                  <a:lnTo>
                    <a:pt x="968" y="501"/>
                  </a:lnTo>
                  <a:cubicBezTo>
                    <a:pt x="1234" y="401"/>
                    <a:pt x="1535" y="434"/>
                    <a:pt x="1768" y="501"/>
                  </a:cubicBezTo>
                  <a:cubicBezTo>
                    <a:pt x="1868" y="467"/>
                    <a:pt x="1968" y="367"/>
                    <a:pt x="2002" y="167"/>
                  </a:cubicBezTo>
                  <a:cubicBezTo>
                    <a:pt x="2035" y="67"/>
                    <a:pt x="2135" y="0"/>
                    <a:pt x="2235" y="0"/>
                  </a:cubicBezTo>
                  <a:cubicBezTo>
                    <a:pt x="2335" y="34"/>
                    <a:pt x="2402" y="134"/>
                    <a:pt x="2402" y="234"/>
                  </a:cubicBezTo>
                  <a:cubicBezTo>
                    <a:pt x="2369" y="434"/>
                    <a:pt x="2235" y="601"/>
                    <a:pt x="2135" y="701"/>
                  </a:cubicBezTo>
                  <a:lnTo>
                    <a:pt x="2168" y="734"/>
                  </a:lnTo>
                  <a:cubicBezTo>
                    <a:pt x="2302" y="634"/>
                    <a:pt x="2435" y="501"/>
                    <a:pt x="2535" y="267"/>
                  </a:cubicBezTo>
                  <a:cubicBezTo>
                    <a:pt x="2569" y="167"/>
                    <a:pt x="2669" y="100"/>
                    <a:pt x="2769" y="134"/>
                  </a:cubicBezTo>
                  <a:cubicBezTo>
                    <a:pt x="2869" y="167"/>
                    <a:pt x="2936" y="301"/>
                    <a:pt x="2902" y="401"/>
                  </a:cubicBezTo>
                  <a:cubicBezTo>
                    <a:pt x="2802" y="634"/>
                    <a:pt x="2635" y="834"/>
                    <a:pt x="2469" y="934"/>
                  </a:cubicBezTo>
                  <a:lnTo>
                    <a:pt x="2502" y="968"/>
                  </a:lnTo>
                  <a:cubicBezTo>
                    <a:pt x="2669" y="868"/>
                    <a:pt x="2836" y="768"/>
                    <a:pt x="2969" y="601"/>
                  </a:cubicBezTo>
                  <a:cubicBezTo>
                    <a:pt x="3036" y="501"/>
                    <a:pt x="3169" y="467"/>
                    <a:pt x="3236" y="567"/>
                  </a:cubicBezTo>
                  <a:cubicBezTo>
                    <a:pt x="3336" y="634"/>
                    <a:pt x="3336" y="734"/>
                    <a:pt x="3269" y="834"/>
                  </a:cubicBezTo>
                  <a:cubicBezTo>
                    <a:pt x="3136" y="1001"/>
                    <a:pt x="2969" y="1135"/>
                    <a:pt x="2769" y="1235"/>
                  </a:cubicBezTo>
                  <a:lnTo>
                    <a:pt x="2535" y="1368"/>
                  </a:lnTo>
                  <a:lnTo>
                    <a:pt x="3036" y="2736"/>
                  </a:lnTo>
                  <a:cubicBezTo>
                    <a:pt x="3236" y="3369"/>
                    <a:pt x="2902" y="4070"/>
                    <a:pt x="2302" y="4270"/>
                  </a:cubicBezTo>
                  <a:lnTo>
                    <a:pt x="2302" y="4270"/>
                  </a:lnTo>
                  <a:cubicBezTo>
                    <a:pt x="1668" y="4504"/>
                    <a:pt x="968" y="4170"/>
                    <a:pt x="734" y="3536"/>
                  </a:cubicBezTo>
                  <a:lnTo>
                    <a:pt x="234" y="2069"/>
                  </a:lnTo>
                  <a:cubicBezTo>
                    <a:pt x="0" y="1435"/>
                    <a:pt x="334" y="734"/>
                    <a:pt x="968" y="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 flipH="1">
              <a:off x="2163931" y="1188970"/>
              <a:ext cx="480937" cy="393071"/>
            </a:xfrm>
            <a:custGeom>
              <a:avLst/>
              <a:gdLst/>
              <a:ahLst/>
              <a:cxnLst/>
              <a:rect l="l" t="t" r="r" b="b"/>
              <a:pathLst>
                <a:path w="21182" h="17314" extrusionOk="0">
                  <a:moveTo>
                    <a:pt x="33" y="334"/>
                  </a:moveTo>
                  <a:cubicBezTo>
                    <a:pt x="0" y="201"/>
                    <a:pt x="100" y="34"/>
                    <a:pt x="267" y="34"/>
                  </a:cubicBezTo>
                  <a:cubicBezTo>
                    <a:pt x="400" y="1"/>
                    <a:pt x="534" y="101"/>
                    <a:pt x="567" y="234"/>
                  </a:cubicBezTo>
                  <a:cubicBezTo>
                    <a:pt x="567" y="301"/>
                    <a:pt x="3002" y="16613"/>
                    <a:pt x="20782" y="10341"/>
                  </a:cubicBezTo>
                  <a:cubicBezTo>
                    <a:pt x="20948" y="10275"/>
                    <a:pt x="21082" y="10341"/>
                    <a:pt x="21149" y="10508"/>
                  </a:cubicBezTo>
                  <a:cubicBezTo>
                    <a:pt x="21182" y="10642"/>
                    <a:pt x="21115" y="10775"/>
                    <a:pt x="20982" y="10842"/>
                  </a:cubicBezTo>
                  <a:cubicBezTo>
                    <a:pt x="2569" y="17313"/>
                    <a:pt x="33" y="368"/>
                    <a:pt x="33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 flipH="1">
              <a:off x="1895132" y="1248039"/>
              <a:ext cx="282518" cy="331706"/>
            </a:xfrm>
            <a:custGeom>
              <a:avLst/>
              <a:gdLst/>
              <a:ahLst/>
              <a:cxnLst/>
              <a:rect l="l" t="t" r="r" b="b"/>
              <a:pathLst>
                <a:path w="12443" h="14611" extrusionOk="0">
                  <a:moveTo>
                    <a:pt x="0" y="9007"/>
                  </a:moveTo>
                  <a:cubicBezTo>
                    <a:pt x="434" y="1"/>
                    <a:pt x="12443" y="7439"/>
                    <a:pt x="5638" y="14611"/>
                  </a:cubicBezTo>
                  <a:cubicBezTo>
                    <a:pt x="5638" y="14611"/>
                    <a:pt x="801" y="14244"/>
                    <a:pt x="0" y="90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 flipH="1">
              <a:off x="1987517" y="1347993"/>
              <a:ext cx="196943" cy="238581"/>
            </a:xfrm>
            <a:custGeom>
              <a:avLst/>
              <a:gdLst/>
              <a:ahLst/>
              <a:cxnLst/>
              <a:rect l="l" t="t" r="r" b="b"/>
              <a:pathLst>
                <a:path w="8674" h="10509" extrusionOk="0">
                  <a:moveTo>
                    <a:pt x="567" y="4637"/>
                  </a:moveTo>
                  <a:cubicBezTo>
                    <a:pt x="534" y="4771"/>
                    <a:pt x="434" y="4904"/>
                    <a:pt x="267" y="4871"/>
                  </a:cubicBezTo>
                  <a:cubicBezTo>
                    <a:pt x="134" y="4871"/>
                    <a:pt x="0" y="4737"/>
                    <a:pt x="34" y="4604"/>
                  </a:cubicBezTo>
                  <a:cubicBezTo>
                    <a:pt x="134" y="2269"/>
                    <a:pt x="1001" y="968"/>
                    <a:pt x="2135" y="468"/>
                  </a:cubicBezTo>
                  <a:cubicBezTo>
                    <a:pt x="3136" y="1"/>
                    <a:pt x="4303" y="134"/>
                    <a:pt x="5371" y="735"/>
                  </a:cubicBezTo>
                  <a:cubicBezTo>
                    <a:pt x="6405" y="1268"/>
                    <a:pt x="7339" y="2269"/>
                    <a:pt x="7873" y="3470"/>
                  </a:cubicBezTo>
                  <a:cubicBezTo>
                    <a:pt x="8673" y="5405"/>
                    <a:pt x="8473" y="7940"/>
                    <a:pt x="6138" y="10408"/>
                  </a:cubicBezTo>
                  <a:cubicBezTo>
                    <a:pt x="6038" y="10508"/>
                    <a:pt x="5871" y="10508"/>
                    <a:pt x="5771" y="10408"/>
                  </a:cubicBezTo>
                  <a:cubicBezTo>
                    <a:pt x="5671" y="10308"/>
                    <a:pt x="5671" y="10141"/>
                    <a:pt x="5771" y="10041"/>
                  </a:cubicBezTo>
                  <a:cubicBezTo>
                    <a:pt x="7939" y="7740"/>
                    <a:pt x="8106" y="5438"/>
                    <a:pt x="7372" y="3670"/>
                  </a:cubicBezTo>
                  <a:cubicBezTo>
                    <a:pt x="6905" y="2569"/>
                    <a:pt x="6038" y="1702"/>
                    <a:pt x="5104" y="1202"/>
                  </a:cubicBezTo>
                  <a:cubicBezTo>
                    <a:pt x="4203" y="701"/>
                    <a:pt x="3203" y="568"/>
                    <a:pt x="2369" y="935"/>
                  </a:cubicBezTo>
                  <a:cubicBezTo>
                    <a:pt x="1401" y="1402"/>
                    <a:pt x="667" y="2536"/>
                    <a:pt x="567" y="4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 flipH="1">
              <a:off x="853821" y="1061002"/>
              <a:ext cx="837678" cy="748978"/>
            </a:xfrm>
            <a:custGeom>
              <a:avLst/>
              <a:gdLst/>
              <a:ahLst/>
              <a:cxnLst/>
              <a:rect l="l" t="t" r="r" b="b"/>
              <a:pathLst>
                <a:path w="36894" h="32991" extrusionOk="0">
                  <a:moveTo>
                    <a:pt x="67" y="401"/>
                  </a:moveTo>
                  <a:cubicBezTo>
                    <a:pt x="1" y="267"/>
                    <a:pt x="67" y="100"/>
                    <a:pt x="201" y="67"/>
                  </a:cubicBezTo>
                  <a:cubicBezTo>
                    <a:pt x="334" y="0"/>
                    <a:pt x="501" y="67"/>
                    <a:pt x="568" y="200"/>
                  </a:cubicBezTo>
                  <a:cubicBezTo>
                    <a:pt x="568" y="234"/>
                    <a:pt x="5705" y="12543"/>
                    <a:pt x="13577" y="17480"/>
                  </a:cubicBezTo>
                  <a:cubicBezTo>
                    <a:pt x="16146" y="19047"/>
                    <a:pt x="19181" y="20482"/>
                    <a:pt x="22217" y="21916"/>
                  </a:cubicBezTo>
                  <a:cubicBezTo>
                    <a:pt x="28655" y="24952"/>
                    <a:pt x="35059" y="27954"/>
                    <a:pt x="36827" y="32590"/>
                  </a:cubicBezTo>
                  <a:cubicBezTo>
                    <a:pt x="36894" y="32724"/>
                    <a:pt x="36827" y="32857"/>
                    <a:pt x="36694" y="32924"/>
                  </a:cubicBezTo>
                  <a:cubicBezTo>
                    <a:pt x="36560" y="32991"/>
                    <a:pt x="36393" y="32891"/>
                    <a:pt x="36327" y="32757"/>
                  </a:cubicBezTo>
                  <a:cubicBezTo>
                    <a:pt x="34625" y="28354"/>
                    <a:pt x="28321" y="25385"/>
                    <a:pt x="21983" y="22383"/>
                  </a:cubicBezTo>
                  <a:cubicBezTo>
                    <a:pt x="18914" y="20949"/>
                    <a:pt x="15879" y="19514"/>
                    <a:pt x="13310" y="17913"/>
                  </a:cubicBezTo>
                  <a:cubicBezTo>
                    <a:pt x="5271" y="12910"/>
                    <a:pt x="101" y="434"/>
                    <a:pt x="67" y="401"/>
                  </a:cubicBezTo>
                  <a:close/>
                </a:path>
              </a:pathLst>
            </a:custGeom>
            <a:solidFill>
              <a:srgbClr val="313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 flipH="1">
              <a:off x="1642105" y="908041"/>
              <a:ext cx="985352" cy="454391"/>
            </a:xfrm>
            <a:custGeom>
              <a:avLst/>
              <a:gdLst/>
              <a:ahLst/>
              <a:cxnLst/>
              <a:rect l="l" t="t" r="r" b="b"/>
              <a:pathLst>
                <a:path w="43398" h="20015" extrusionOk="0">
                  <a:moveTo>
                    <a:pt x="0" y="5838"/>
                  </a:moveTo>
                  <a:cubicBezTo>
                    <a:pt x="501" y="5104"/>
                    <a:pt x="1134" y="4370"/>
                    <a:pt x="1868" y="3636"/>
                  </a:cubicBezTo>
                  <a:cubicBezTo>
                    <a:pt x="3103" y="2435"/>
                    <a:pt x="4670" y="1168"/>
                    <a:pt x="6472" y="0"/>
                  </a:cubicBezTo>
                  <a:cubicBezTo>
                    <a:pt x="17179" y="12042"/>
                    <a:pt x="32890" y="10541"/>
                    <a:pt x="42564" y="8039"/>
                  </a:cubicBezTo>
                  <a:cubicBezTo>
                    <a:pt x="42864" y="8673"/>
                    <a:pt x="43131" y="9307"/>
                    <a:pt x="43398" y="9941"/>
                  </a:cubicBezTo>
                  <a:cubicBezTo>
                    <a:pt x="16379" y="20015"/>
                    <a:pt x="4570" y="11609"/>
                    <a:pt x="0" y="58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 flipH="1">
              <a:off x="3443681" y="2201428"/>
              <a:ext cx="468086" cy="409712"/>
            </a:xfrm>
            <a:custGeom>
              <a:avLst/>
              <a:gdLst/>
              <a:ahLst/>
              <a:cxnLst/>
              <a:rect l="l" t="t" r="r" b="b"/>
              <a:pathLst>
                <a:path w="20616" h="18047" extrusionOk="0">
                  <a:moveTo>
                    <a:pt x="2269" y="0"/>
                  </a:moveTo>
                  <a:lnTo>
                    <a:pt x="18347" y="0"/>
                  </a:lnTo>
                  <a:cubicBezTo>
                    <a:pt x="19581" y="0"/>
                    <a:pt x="20615" y="1001"/>
                    <a:pt x="20615" y="2269"/>
                  </a:cubicBezTo>
                  <a:lnTo>
                    <a:pt x="20615" y="12109"/>
                  </a:lnTo>
                  <a:cubicBezTo>
                    <a:pt x="20615" y="13377"/>
                    <a:pt x="19581" y="14411"/>
                    <a:pt x="18347" y="14411"/>
                  </a:cubicBezTo>
                  <a:lnTo>
                    <a:pt x="13010" y="14411"/>
                  </a:lnTo>
                  <a:lnTo>
                    <a:pt x="10908" y="17813"/>
                  </a:lnTo>
                  <a:cubicBezTo>
                    <a:pt x="10808" y="17946"/>
                    <a:pt x="10675" y="18047"/>
                    <a:pt x="10508" y="18047"/>
                  </a:cubicBezTo>
                  <a:cubicBezTo>
                    <a:pt x="10308" y="18047"/>
                    <a:pt x="10174" y="17946"/>
                    <a:pt x="10074" y="17813"/>
                  </a:cubicBezTo>
                  <a:lnTo>
                    <a:pt x="7973" y="14411"/>
                  </a:lnTo>
                  <a:lnTo>
                    <a:pt x="2269" y="14411"/>
                  </a:lnTo>
                  <a:cubicBezTo>
                    <a:pt x="1035" y="14411"/>
                    <a:pt x="1" y="13377"/>
                    <a:pt x="1" y="12109"/>
                  </a:cubicBezTo>
                  <a:lnTo>
                    <a:pt x="1" y="2269"/>
                  </a:lnTo>
                  <a:cubicBezTo>
                    <a:pt x="1" y="1001"/>
                    <a:pt x="1035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 flipH="1">
              <a:off x="3570940" y="2283198"/>
              <a:ext cx="212859" cy="176489"/>
            </a:xfrm>
            <a:custGeom>
              <a:avLst/>
              <a:gdLst/>
              <a:ahLst/>
              <a:cxnLst/>
              <a:rect l="l" t="t" r="r" b="b"/>
              <a:pathLst>
                <a:path w="9375" h="7774" extrusionOk="0">
                  <a:moveTo>
                    <a:pt x="835" y="835"/>
                  </a:moveTo>
                  <a:lnTo>
                    <a:pt x="835" y="835"/>
                  </a:lnTo>
                  <a:cubicBezTo>
                    <a:pt x="1669" y="1"/>
                    <a:pt x="3070" y="1"/>
                    <a:pt x="3904" y="835"/>
                  </a:cubicBezTo>
                  <a:lnTo>
                    <a:pt x="4671" y="1602"/>
                  </a:lnTo>
                  <a:lnTo>
                    <a:pt x="5438" y="835"/>
                  </a:lnTo>
                  <a:cubicBezTo>
                    <a:pt x="6305" y="1"/>
                    <a:pt x="7673" y="1"/>
                    <a:pt x="8507" y="835"/>
                  </a:cubicBezTo>
                  <a:lnTo>
                    <a:pt x="8507" y="835"/>
                  </a:lnTo>
                  <a:cubicBezTo>
                    <a:pt x="9374" y="1702"/>
                    <a:pt x="9374" y="3070"/>
                    <a:pt x="8507" y="3937"/>
                  </a:cubicBezTo>
                  <a:lnTo>
                    <a:pt x="7740" y="4704"/>
                  </a:lnTo>
                  <a:lnTo>
                    <a:pt x="4671" y="7773"/>
                  </a:lnTo>
                  <a:lnTo>
                    <a:pt x="1602" y="4704"/>
                  </a:lnTo>
                  <a:lnTo>
                    <a:pt x="1602" y="4704"/>
                  </a:lnTo>
                  <a:lnTo>
                    <a:pt x="835" y="3937"/>
                  </a:lnTo>
                  <a:cubicBezTo>
                    <a:pt x="1" y="3070"/>
                    <a:pt x="1" y="1702"/>
                    <a:pt x="835" y="8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 flipH="1">
              <a:off x="2961299" y="1661499"/>
              <a:ext cx="603635" cy="528605"/>
            </a:xfrm>
            <a:custGeom>
              <a:avLst/>
              <a:gdLst/>
              <a:ahLst/>
              <a:cxnLst/>
              <a:rect l="l" t="t" r="r" b="b"/>
              <a:pathLst>
                <a:path w="26586" h="23284" extrusionOk="0">
                  <a:moveTo>
                    <a:pt x="2936" y="1"/>
                  </a:moveTo>
                  <a:lnTo>
                    <a:pt x="23617" y="1"/>
                  </a:lnTo>
                  <a:cubicBezTo>
                    <a:pt x="25252" y="1"/>
                    <a:pt x="26586" y="1335"/>
                    <a:pt x="26586" y="2936"/>
                  </a:cubicBezTo>
                  <a:lnTo>
                    <a:pt x="26586" y="15645"/>
                  </a:lnTo>
                  <a:cubicBezTo>
                    <a:pt x="26586" y="17280"/>
                    <a:pt x="25252" y="18581"/>
                    <a:pt x="23617" y="18581"/>
                  </a:cubicBezTo>
                  <a:lnTo>
                    <a:pt x="16745" y="18581"/>
                  </a:lnTo>
                  <a:lnTo>
                    <a:pt x="14044" y="22984"/>
                  </a:lnTo>
                  <a:cubicBezTo>
                    <a:pt x="13910" y="23151"/>
                    <a:pt x="13743" y="23284"/>
                    <a:pt x="13510" y="23284"/>
                  </a:cubicBezTo>
                  <a:cubicBezTo>
                    <a:pt x="13310" y="23284"/>
                    <a:pt x="13110" y="23151"/>
                    <a:pt x="12976" y="22984"/>
                  </a:cubicBezTo>
                  <a:lnTo>
                    <a:pt x="10274" y="18581"/>
                  </a:lnTo>
                  <a:lnTo>
                    <a:pt x="2936" y="18581"/>
                  </a:lnTo>
                  <a:cubicBezTo>
                    <a:pt x="1301" y="18581"/>
                    <a:pt x="0" y="17280"/>
                    <a:pt x="0" y="15645"/>
                  </a:cubicBezTo>
                  <a:lnTo>
                    <a:pt x="0" y="2936"/>
                  </a:lnTo>
                  <a:cubicBezTo>
                    <a:pt x="0" y="1335"/>
                    <a:pt x="1301" y="1"/>
                    <a:pt x="2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 flipH="1">
              <a:off x="3126436" y="1767514"/>
              <a:ext cx="274186" cy="227207"/>
            </a:xfrm>
            <a:custGeom>
              <a:avLst/>
              <a:gdLst/>
              <a:ahLst/>
              <a:cxnLst/>
              <a:rect l="l" t="t" r="r" b="b"/>
              <a:pathLst>
                <a:path w="12076" h="10008" extrusionOk="0">
                  <a:moveTo>
                    <a:pt x="1101" y="1068"/>
                  </a:moveTo>
                  <a:lnTo>
                    <a:pt x="1101" y="1068"/>
                  </a:lnTo>
                  <a:cubicBezTo>
                    <a:pt x="2169" y="1"/>
                    <a:pt x="3970" y="1"/>
                    <a:pt x="5038" y="1068"/>
                  </a:cubicBezTo>
                  <a:lnTo>
                    <a:pt x="6038" y="2069"/>
                  </a:lnTo>
                  <a:lnTo>
                    <a:pt x="7039" y="1068"/>
                  </a:lnTo>
                  <a:cubicBezTo>
                    <a:pt x="8140" y="1"/>
                    <a:pt x="9908" y="1"/>
                    <a:pt x="11009" y="1068"/>
                  </a:cubicBezTo>
                  <a:lnTo>
                    <a:pt x="11009" y="1068"/>
                  </a:lnTo>
                  <a:cubicBezTo>
                    <a:pt x="12076" y="2169"/>
                    <a:pt x="12076" y="3970"/>
                    <a:pt x="11009" y="5038"/>
                  </a:cubicBezTo>
                  <a:lnTo>
                    <a:pt x="10008" y="6038"/>
                  </a:lnTo>
                  <a:lnTo>
                    <a:pt x="6038" y="10008"/>
                  </a:lnTo>
                  <a:lnTo>
                    <a:pt x="2069" y="6038"/>
                  </a:lnTo>
                  <a:lnTo>
                    <a:pt x="2069" y="6038"/>
                  </a:lnTo>
                  <a:lnTo>
                    <a:pt x="1101" y="5038"/>
                  </a:lnTo>
                  <a:cubicBezTo>
                    <a:pt x="1" y="3970"/>
                    <a:pt x="1" y="2169"/>
                    <a:pt x="1101" y="1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 flipH="1">
              <a:off x="3908656" y="1808399"/>
              <a:ext cx="441567" cy="386260"/>
            </a:xfrm>
            <a:custGeom>
              <a:avLst/>
              <a:gdLst/>
              <a:ahLst/>
              <a:cxnLst/>
              <a:rect l="l" t="t" r="r" b="b"/>
              <a:pathLst>
                <a:path w="19448" h="17014" extrusionOk="0">
                  <a:moveTo>
                    <a:pt x="2169" y="1"/>
                  </a:moveTo>
                  <a:lnTo>
                    <a:pt x="17313" y="1"/>
                  </a:lnTo>
                  <a:cubicBezTo>
                    <a:pt x="18481" y="1"/>
                    <a:pt x="19448" y="968"/>
                    <a:pt x="19448" y="2136"/>
                  </a:cubicBezTo>
                  <a:lnTo>
                    <a:pt x="19448" y="11442"/>
                  </a:lnTo>
                  <a:cubicBezTo>
                    <a:pt x="19448" y="12610"/>
                    <a:pt x="18481" y="13577"/>
                    <a:pt x="17313" y="13577"/>
                  </a:cubicBezTo>
                  <a:lnTo>
                    <a:pt x="12276" y="13577"/>
                  </a:lnTo>
                  <a:lnTo>
                    <a:pt x="10275" y="16813"/>
                  </a:lnTo>
                  <a:cubicBezTo>
                    <a:pt x="10208" y="16946"/>
                    <a:pt x="10075" y="17013"/>
                    <a:pt x="9908" y="17013"/>
                  </a:cubicBezTo>
                  <a:cubicBezTo>
                    <a:pt x="9741" y="17013"/>
                    <a:pt x="9608" y="16946"/>
                    <a:pt x="9508" y="16813"/>
                  </a:cubicBezTo>
                  <a:lnTo>
                    <a:pt x="7539" y="13577"/>
                  </a:lnTo>
                  <a:lnTo>
                    <a:pt x="2169" y="13577"/>
                  </a:lnTo>
                  <a:cubicBezTo>
                    <a:pt x="968" y="13577"/>
                    <a:pt x="1" y="12610"/>
                    <a:pt x="1" y="11442"/>
                  </a:cubicBezTo>
                  <a:lnTo>
                    <a:pt x="1" y="2136"/>
                  </a:lnTo>
                  <a:cubicBezTo>
                    <a:pt x="1" y="968"/>
                    <a:pt x="968" y="1"/>
                    <a:pt x="2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 flipH="1">
              <a:off x="4029079" y="1885652"/>
              <a:ext cx="200735" cy="166614"/>
            </a:xfrm>
            <a:custGeom>
              <a:avLst/>
              <a:gdLst/>
              <a:ahLst/>
              <a:cxnLst/>
              <a:rect l="l" t="t" r="r" b="b"/>
              <a:pathLst>
                <a:path w="8841" h="7339" extrusionOk="0">
                  <a:moveTo>
                    <a:pt x="801" y="801"/>
                  </a:moveTo>
                  <a:lnTo>
                    <a:pt x="801" y="801"/>
                  </a:lnTo>
                  <a:cubicBezTo>
                    <a:pt x="1602" y="0"/>
                    <a:pt x="2903" y="0"/>
                    <a:pt x="3703" y="801"/>
                  </a:cubicBezTo>
                  <a:lnTo>
                    <a:pt x="4437" y="1535"/>
                  </a:lnTo>
                  <a:lnTo>
                    <a:pt x="5171" y="801"/>
                  </a:lnTo>
                  <a:cubicBezTo>
                    <a:pt x="5938" y="0"/>
                    <a:pt x="7272" y="0"/>
                    <a:pt x="8040" y="801"/>
                  </a:cubicBezTo>
                  <a:lnTo>
                    <a:pt x="8040" y="801"/>
                  </a:lnTo>
                  <a:cubicBezTo>
                    <a:pt x="8840" y="1601"/>
                    <a:pt x="8840" y="2902"/>
                    <a:pt x="8040" y="3703"/>
                  </a:cubicBezTo>
                  <a:lnTo>
                    <a:pt x="7339" y="4437"/>
                  </a:lnTo>
                  <a:lnTo>
                    <a:pt x="4437" y="7339"/>
                  </a:lnTo>
                  <a:lnTo>
                    <a:pt x="1535" y="4437"/>
                  </a:lnTo>
                  <a:lnTo>
                    <a:pt x="1535" y="4437"/>
                  </a:lnTo>
                  <a:lnTo>
                    <a:pt x="801" y="3703"/>
                  </a:lnTo>
                  <a:cubicBezTo>
                    <a:pt x="1" y="2902"/>
                    <a:pt x="1" y="1601"/>
                    <a:pt x="801" y="8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 flipH="1">
              <a:off x="3264884" y="777031"/>
              <a:ext cx="1045951" cy="914820"/>
            </a:xfrm>
            <a:custGeom>
              <a:avLst/>
              <a:gdLst/>
              <a:ahLst/>
              <a:cxnLst/>
              <a:rect l="l" t="t" r="r" b="b"/>
              <a:pathLst>
                <a:path w="46067" h="40296" extrusionOk="0">
                  <a:moveTo>
                    <a:pt x="5104" y="0"/>
                  </a:moveTo>
                  <a:lnTo>
                    <a:pt x="40996" y="0"/>
                  </a:lnTo>
                  <a:cubicBezTo>
                    <a:pt x="43798" y="0"/>
                    <a:pt x="46067" y="2302"/>
                    <a:pt x="46067" y="5104"/>
                  </a:cubicBezTo>
                  <a:lnTo>
                    <a:pt x="46067" y="27086"/>
                  </a:lnTo>
                  <a:cubicBezTo>
                    <a:pt x="46067" y="29888"/>
                    <a:pt x="43798" y="32190"/>
                    <a:pt x="40996" y="32190"/>
                  </a:cubicBezTo>
                  <a:lnTo>
                    <a:pt x="29054" y="32190"/>
                  </a:lnTo>
                  <a:lnTo>
                    <a:pt x="24384" y="39796"/>
                  </a:lnTo>
                  <a:cubicBezTo>
                    <a:pt x="24184" y="40129"/>
                    <a:pt x="23851" y="40296"/>
                    <a:pt x="23450" y="40296"/>
                  </a:cubicBezTo>
                  <a:cubicBezTo>
                    <a:pt x="23083" y="40296"/>
                    <a:pt x="22750" y="40129"/>
                    <a:pt x="22550" y="39796"/>
                  </a:cubicBezTo>
                  <a:lnTo>
                    <a:pt x="17846" y="32190"/>
                  </a:lnTo>
                  <a:lnTo>
                    <a:pt x="5104" y="32190"/>
                  </a:lnTo>
                  <a:cubicBezTo>
                    <a:pt x="2302" y="32190"/>
                    <a:pt x="34" y="29888"/>
                    <a:pt x="34" y="27086"/>
                  </a:cubicBezTo>
                  <a:lnTo>
                    <a:pt x="34" y="5104"/>
                  </a:lnTo>
                  <a:cubicBezTo>
                    <a:pt x="0" y="2302"/>
                    <a:pt x="2302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 flipH="1">
              <a:off x="3549695" y="959527"/>
              <a:ext cx="475670" cy="393820"/>
            </a:xfrm>
            <a:custGeom>
              <a:avLst/>
              <a:gdLst/>
              <a:ahLst/>
              <a:cxnLst/>
              <a:rect l="l" t="t" r="r" b="b"/>
              <a:pathLst>
                <a:path w="20950" h="17347" extrusionOk="0">
                  <a:moveTo>
                    <a:pt x="1902" y="1902"/>
                  </a:moveTo>
                  <a:lnTo>
                    <a:pt x="1902" y="1902"/>
                  </a:lnTo>
                  <a:cubicBezTo>
                    <a:pt x="3770" y="0"/>
                    <a:pt x="6873" y="0"/>
                    <a:pt x="8741" y="1902"/>
                  </a:cubicBezTo>
                  <a:lnTo>
                    <a:pt x="10475" y="3603"/>
                  </a:lnTo>
                  <a:lnTo>
                    <a:pt x="12176" y="1902"/>
                  </a:lnTo>
                  <a:cubicBezTo>
                    <a:pt x="14078" y="0"/>
                    <a:pt x="17180" y="0"/>
                    <a:pt x="19048" y="1902"/>
                  </a:cubicBezTo>
                  <a:lnTo>
                    <a:pt x="19048" y="1902"/>
                  </a:lnTo>
                  <a:cubicBezTo>
                    <a:pt x="20949" y="3803"/>
                    <a:pt x="20949" y="6872"/>
                    <a:pt x="19048" y="8773"/>
                  </a:cubicBezTo>
                  <a:lnTo>
                    <a:pt x="17347" y="10475"/>
                  </a:lnTo>
                  <a:lnTo>
                    <a:pt x="10475" y="17346"/>
                  </a:lnTo>
                  <a:lnTo>
                    <a:pt x="3604" y="10475"/>
                  </a:lnTo>
                  <a:lnTo>
                    <a:pt x="3604" y="10475"/>
                  </a:lnTo>
                  <a:lnTo>
                    <a:pt x="1902" y="8773"/>
                  </a:lnTo>
                  <a:cubicBezTo>
                    <a:pt x="1" y="6872"/>
                    <a:pt x="1" y="3803"/>
                    <a:pt x="1902" y="19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B8AEC-5EED-8BA6-DFA6-E9A0C46DD2AD}"/>
              </a:ext>
            </a:extLst>
          </p:cNvPr>
          <p:cNvSpPr txBox="1"/>
          <p:nvPr/>
        </p:nvSpPr>
        <p:spPr>
          <a:xfrm>
            <a:off x="3817594" y="2095458"/>
            <a:ext cx="4869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1" dirty="0">
                <a:solidFill>
                  <a:srgbClr val="181818"/>
                </a:solidFill>
                <a:effectLst/>
                <a:latin typeface="Merriweather" panose="00000500000000000000" pitchFamily="2" charset="0"/>
              </a:rPr>
              <a:t>“Times change! Before, no one believed the weather forecast. </a:t>
            </a:r>
          </a:p>
          <a:p>
            <a:r>
              <a:rPr lang="en-GB" sz="1800" b="0" i="1" dirty="0">
                <a:solidFill>
                  <a:srgbClr val="181818"/>
                </a:solidFill>
                <a:effectLst/>
                <a:latin typeface="Merriweather" panose="00000500000000000000" pitchFamily="2" charset="0"/>
              </a:rPr>
              <a:t>Today in the news only the weather forecast can be trusted.”</a:t>
            </a:r>
          </a:p>
          <a:p>
            <a:pPr algn="r"/>
            <a:br>
              <a:rPr lang="en-GB" sz="1800" dirty="0"/>
            </a:br>
            <a:r>
              <a:rPr lang="en-GB" sz="1600" b="0" i="1" dirty="0">
                <a:solidFill>
                  <a:srgbClr val="181818"/>
                </a:solidFill>
                <a:effectLst/>
                <a:latin typeface="Merriweather" panose="00000500000000000000" pitchFamily="2" charset="0"/>
              </a:rPr>
              <a:t>― </a:t>
            </a:r>
            <a:r>
              <a:rPr lang="en-GB" sz="160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Ljupka</a:t>
            </a:r>
            <a:r>
              <a:rPr lang="en-GB" sz="160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Cvetanova</a:t>
            </a:r>
            <a:r>
              <a:rPr lang="en-GB" sz="160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GB" sz="160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  <a:hlinkClick r:id="rId3"/>
              </a:rPr>
              <a:t>Yet Another New Land</a:t>
            </a:r>
            <a:endParaRPr lang="en-US" sz="1800" dirty="0"/>
          </a:p>
        </p:txBody>
      </p:sp>
      <p:sp>
        <p:nvSpPr>
          <p:cNvPr id="3" name="Google Shape;372;p21">
            <a:extLst>
              <a:ext uri="{FF2B5EF4-FFF2-40B4-BE49-F238E27FC236}">
                <a16:creationId xmlns:a16="http://schemas.microsoft.com/office/drawing/2014/main" id="{0CF8C57F-2027-E1F6-2E46-B090C0F437CD}"/>
              </a:ext>
            </a:extLst>
          </p:cNvPr>
          <p:cNvSpPr/>
          <p:nvPr/>
        </p:nvSpPr>
        <p:spPr>
          <a:xfrm rot="16200000">
            <a:off x="6120205" y="-1349754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5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87DC2-C7D3-BA95-7ECC-FF8F8AE0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98444"/>
            <a:ext cx="8458200" cy="9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7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115729" y="420578"/>
            <a:ext cx="4571071" cy="2113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Real or Not? NLP with Disaster Tweets</a:t>
            </a:r>
            <a:endParaRPr lang="en-US" sz="3200"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202639" y="2671409"/>
            <a:ext cx="4397250" cy="464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Arial"/>
              </a:rPr>
              <a:t>[F23] </a:t>
            </a:r>
            <a:r>
              <a:rPr lang="en-US" sz="1800" dirty="0" err="1">
                <a:sym typeface="Arial"/>
              </a:rPr>
              <a:t>PracticalMLandDL</a:t>
            </a:r>
            <a:r>
              <a:rPr lang="en-US" sz="1800" dirty="0">
                <a:sym typeface="Arial"/>
              </a:rPr>
              <a:t> Project 2023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2" name="Google Shape;704;p24">
            <a:extLst>
              <a:ext uri="{FF2B5EF4-FFF2-40B4-BE49-F238E27FC236}">
                <a16:creationId xmlns:a16="http://schemas.microsoft.com/office/drawing/2014/main" id="{C1250E6C-DA52-C481-4722-1B82EB84365B}"/>
              </a:ext>
            </a:extLst>
          </p:cNvPr>
          <p:cNvSpPr/>
          <p:nvPr/>
        </p:nvSpPr>
        <p:spPr>
          <a:xfrm>
            <a:off x="629735" y="2827103"/>
            <a:ext cx="2729808" cy="1506712"/>
          </a:xfrm>
          <a:custGeom>
            <a:avLst/>
            <a:gdLst/>
            <a:ahLst/>
            <a:cxnLst/>
            <a:rect l="l" t="t" r="r" b="b"/>
            <a:pathLst>
              <a:path w="117348" h="64770" extrusionOk="0">
                <a:moveTo>
                  <a:pt x="0" y="19812"/>
                </a:moveTo>
                <a:lnTo>
                  <a:pt x="37719" y="64770"/>
                </a:lnTo>
                <a:lnTo>
                  <a:pt x="117348" y="38481"/>
                </a:lnTo>
                <a:lnTo>
                  <a:pt x="68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3" name="Google Shape;706;p24">
            <a:extLst>
              <a:ext uri="{FF2B5EF4-FFF2-40B4-BE49-F238E27FC236}">
                <a16:creationId xmlns:a16="http://schemas.microsoft.com/office/drawing/2014/main" id="{AEE44E4B-7F14-F20A-19E5-36D61AAD938F}"/>
              </a:ext>
            </a:extLst>
          </p:cNvPr>
          <p:cNvGrpSpPr/>
          <p:nvPr/>
        </p:nvGrpSpPr>
        <p:grpSpPr>
          <a:xfrm>
            <a:off x="585293" y="1029270"/>
            <a:ext cx="3030789" cy="3168612"/>
            <a:chOff x="2573063" y="1325400"/>
            <a:chExt cx="3997875" cy="4179675"/>
          </a:xfrm>
        </p:grpSpPr>
        <p:sp>
          <p:nvSpPr>
            <p:cNvPr id="4" name="Google Shape;707;p24">
              <a:extLst>
                <a:ext uri="{FF2B5EF4-FFF2-40B4-BE49-F238E27FC236}">
                  <a16:creationId xmlns:a16="http://schemas.microsoft.com/office/drawing/2014/main" id="{5F4AD9F4-1AB9-7F3C-6141-655B3D619DE7}"/>
                </a:ext>
              </a:extLst>
            </p:cNvPr>
            <p:cNvSpPr/>
            <p:nvPr/>
          </p:nvSpPr>
          <p:spPr>
            <a:xfrm>
              <a:off x="3457863" y="1459675"/>
              <a:ext cx="1194200" cy="383625"/>
            </a:xfrm>
            <a:custGeom>
              <a:avLst/>
              <a:gdLst/>
              <a:ahLst/>
              <a:cxnLst/>
              <a:rect l="l" t="t" r="r" b="b"/>
              <a:pathLst>
                <a:path w="47768" h="15345" extrusionOk="0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8;p24">
              <a:extLst>
                <a:ext uri="{FF2B5EF4-FFF2-40B4-BE49-F238E27FC236}">
                  <a16:creationId xmlns:a16="http://schemas.microsoft.com/office/drawing/2014/main" id="{F0968B19-C0B2-0919-2504-BCFFC6548B16}"/>
                </a:ext>
              </a:extLst>
            </p:cNvPr>
            <p:cNvSpPr/>
            <p:nvPr/>
          </p:nvSpPr>
          <p:spPr>
            <a:xfrm>
              <a:off x="2575563" y="1711500"/>
              <a:ext cx="1310125" cy="3793575"/>
            </a:xfrm>
            <a:custGeom>
              <a:avLst/>
              <a:gdLst/>
              <a:ahLst/>
              <a:cxnLst/>
              <a:rect l="l" t="t" r="r" b="b"/>
              <a:pathLst>
                <a:path w="52405" h="151743" extrusionOk="0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9;p24">
              <a:extLst>
                <a:ext uri="{FF2B5EF4-FFF2-40B4-BE49-F238E27FC236}">
                  <a16:creationId xmlns:a16="http://schemas.microsoft.com/office/drawing/2014/main" id="{0AFF910F-9C49-478C-102F-16C8FBCE8530}"/>
                </a:ext>
              </a:extLst>
            </p:cNvPr>
            <p:cNvSpPr/>
            <p:nvPr/>
          </p:nvSpPr>
          <p:spPr>
            <a:xfrm>
              <a:off x="2590563" y="1753200"/>
              <a:ext cx="378650" cy="1097475"/>
            </a:xfrm>
            <a:custGeom>
              <a:avLst/>
              <a:gdLst/>
              <a:ahLst/>
              <a:cxnLst/>
              <a:rect l="l" t="t" r="r" b="b"/>
              <a:pathLst>
                <a:path w="15146" h="43899" extrusionOk="0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0;p24">
              <a:extLst>
                <a:ext uri="{FF2B5EF4-FFF2-40B4-BE49-F238E27FC236}">
                  <a16:creationId xmlns:a16="http://schemas.microsoft.com/office/drawing/2014/main" id="{9E16A9D9-1584-8828-4D30-EE353AB7D3AB}"/>
                </a:ext>
              </a:extLst>
            </p:cNvPr>
            <p:cNvSpPr/>
            <p:nvPr/>
          </p:nvSpPr>
          <p:spPr>
            <a:xfrm>
              <a:off x="2590563" y="1752375"/>
              <a:ext cx="378650" cy="1098300"/>
            </a:xfrm>
            <a:custGeom>
              <a:avLst/>
              <a:gdLst/>
              <a:ahLst/>
              <a:cxnLst/>
              <a:rect l="l" t="t" r="r" b="b"/>
              <a:pathLst>
                <a:path w="15146" h="43932" extrusionOk="0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1;p24">
              <a:extLst>
                <a:ext uri="{FF2B5EF4-FFF2-40B4-BE49-F238E27FC236}">
                  <a16:creationId xmlns:a16="http://schemas.microsoft.com/office/drawing/2014/main" id="{724B704A-384C-7823-44E0-5475D883F704}"/>
                </a:ext>
              </a:extLst>
            </p:cNvPr>
            <p:cNvSpPr/>
            <p:nvPr/>
          </p:nvSpPr>
          <p:spPr>
            <a:xfrm>
              <a:off x="2588913" y="1748200"/>
              <a:ext cx="381950" cy="1109150"/>
            </a:xfrm>
            <a:custGeom>
              <a:avLst/>
              <a:gdLst/>
              <a:ahLst/>
              <a:cxnLst/>
              <a:rect l="l" t="t" r="r" b="b"/>
              <a:pathLst>
                <a:path w="15278" h="44366" extrusionOk="0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2;p24">
              <a:extLst>
                <a:ext uri="{FF2B5EF4-FFF2-40B4-BE49-F238E27FC236}">
                  <a16:creationId xmlns:a16="http://schemas.microsoft.com/office/drawing/2014/main" id="{D6A99784-772F-6752-DDCE-BC03038A0CF8}"/>
                </a:ext>
              </a:extLst>
            </p:cNvPr>
            <p:cNvSpPr/>
            <p:nvPr/>
          </p:nvSpPr>
          <p:spPr>
            <a:xfrm>
              <a:off x="2674813" y="2120150"/>
              <a:ext cx="206825" cy="360300"/>
            </a:xfrm>
            <a:custGeom>
              <a:avLst/>
              <a:gdLst/>
              <a:ahLst/>
              <a:cxnLst/>
              <a:rect l="l" t="t" r="r" b="b"/>
              <a:pathLst>
                <a:path w="8273" h="14412" extrusionOk="0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3;p24">
              <a:extLst>
                <a:ext uri="{FF2B5EF4-FFF2-40B4-BE49-F238E27FC236}">
                  <a16:creationId xmlns:a16="http://schemas.microsoft.com/office/drawing/2014/main" id="{C17511E8-CEF4-E014-ED1C-F21680B639FF}"/>
                </a:ext>
              </a:extLst>
            </p:cNvPr>
            <p:cNvSpPr/>
            <p:nvPr/>
          </p:nvSpPr>
          <p:spPr>
            <a:xfrm>
              <a:off x="2641438" y="2617150"/>
              <a:ext cx="366950" cy="1080800"/>
            </a:xfrm>
            <a:custGeom>
              <a:avLst/>
              <a:gdLst/>
              <a:ahLst/>
              <a:cxnLst/>
              <a:rect l="l" t="t" r="r" b="b"/>
              <a:pathLst>
                <a:path w="14678" h="43232" extrusionOk="0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4;p24">
              <a:extLst>
                <a:ext uri="{FF2B5EF4-FFF2-40B4-BE49-F238E27FC236}">
                  <a16:creationId xmlns:a16="http://schemas.microsoft.com/office/drawing/2014/main" id="{626C79BC-CBEE-CCD0-5187-4725F3593EA3}"/>
                </a:ext>
              </a:extLst>
            </p:cNvPr>
            <p:cNvSpPr/>
            <p:nvPr/>
          </p:nvSpPr>
          <p:spPr>
            <a:xfrm>
              <a:off x="2639788" y="2613000"/>
              <a:ext cx="370275" cy="1090800"/>
            </a:xfrm>
            <a:custGeom>
              <a:avLst/>
              <a:gdLst/>
              <a:ahLst/>
              <a:cxnLst/>
              <a:rect l="l" t="t" r="r" b="b"/>
              <a:pathLst>
                <a:path w="14811" h="43632" extrusionOk="0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5;p24">
              <a:extLst>
                <a:ext uri="{FF2B5EF4-FFF2-40B4-BE49-F238E27FC236}">
                  <a16:creationId xmlns:a16="http://schemas.microsoft.com/office/drawing/2014/main" id="{39091469-1D0D-EFA7-E5E3-930EFBC3DD23}"/>
                </a:ext>
              </a:extLst>
            </p:cNvPr>
            <p:cNvSpPr/>
            <p:nvPr/>
          </p:nvSpPr>
          <p:spPr>
            <a:xfrm>
              <a:off x="2745688" y="3175900"/>
              <a:ext cx="45875" cy="113425"/>
            </a:xfrm>
            <a:custGeom>
              <a:avLst/>
              <a:gdLst/>
              <a:ahLst/>
              <a:cxnLst/>
              <a:rect l="l" t="t" r="r" b="b"/>
              <a:pathLst>
                <a:path w="1835" h="4537" extrusionOk="0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6;p24">
              <a:extLst>
                <a:ext uri="{FF2B5EF4-FFF2-40B4-BE49-F238E27FC236}">
                  <a16:creationId xmlns:a16="http://schemas.microsoft.com/office/drawing/2014/main" id="{A57FA8F8-DBD5-293B-34DE-92DC127C6629}"/>
                </a:ext>
              </a:extLst>
            </p:cNvPr>
            <p:cNvSpPr/>
            <p:nvPr/>
          </p:nvSpPr>
          <p:spPr>
            <a:xfrm>
              <a:off x="2736513" y="3007450"/>
              <a:ext cx="123450" cy="365275"/>
            </a:xfrm>
            <a:custGeom>
              <a:avLst/>
              <a:gdLst/>
              <a:ahLst/>
              <a:cxnLst/>
              <a:rect l="l" t="t" r="r" b="b"/>
              <a:pathLst>
                <a:path w="4938" h="14611" extrusionOk="0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7;p24">
              <a:extLst>
                <a:ext uri="{FF2B5EF4-FFF2-40B4-BE49-F238E27FC236}">
                  <a16:creationId xmlns:a16="http://schemas.microsoft.com/office/drawing/2014/main" id="{9CF5E100-F996-A421-6B64-1D962914D1D3}"/>
                </a:ext>
              </a:extLst>
            </p:cNvPr>
            <p:cNvSpPr/>
            <p:nvPr/>
          </p:nvSpPr>
          <p:spPr>
            <a:xfrm>
              <a:off x="2728163" y="2871500"/>
              <a:ext cx="191000" cy="562100"/>
            </a:xfrm>
            <a:custGeom>
              <a:avLst/>
              <a:gdLst/>
              <a:ahLst/>
              <a:cxnLst/>
              <a:rect l="l" t="t" r="r" b="b"/>
              <a:pathLst>
                <a:path w="7640" h="22484" extrusionOk="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8;p24">
              <a:extLst>
                <a:ext uri="{FF2B5EF4-FFF2-40B4-BE49-F238E27FC236}">
                  <a16:creationId xmlns:a16="http://schemas.microsoft.com/office/drawing/2014/main" id="{256C79F9-346A-A292-73E5-86259C49E50C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9;p24">
              <a:extLst>
                <a:ext uri="{FF2B5EF4-FFF2-40B4-BE49-F238E27FC236}">
                  <a16:creationId xmlns:a16="http://schemas.microsoft.com/office/drawing/2014/main" id="{5F57E04E-6853-D23A-F2B7-770FBDD2400F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0;p24">
              <a:extLst>
                <a:ext uri="{FF2B5EF4-FFF2-40B4-BE49-F238E27FC236}">
                  <a16:creationId xmlns:a16="http://schemas.microsoft.com/office/drawing/2014/main" id="{57E2F7EF-CDBA-0D8F-8BF2-0D0E36B7469E}"/>
                </a:ext>
              </a:extLst>
            </p:cNvPr>
            <p:cNvSpPr/>
            <p:nvPr/>
          </p:nvSpPr>
          <p:spPr>
            <a:xfrm>
              <a:off x="3391138" y="2382000"/>
              <a:ext cx="459525" cy="1285925"/>
            </a:xfrm>
            <a:custGeom>
              <a:avLst/>
              <a:gdLst/>
              <a:ahLst/>
              <a:cxnLst/>
              <a:rect l="l" t="t" r="r" b="b"/>
              <a:pathLst>
                <a:path w="18381" h="51437" extrusionOk="0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1;p24">
              <a:extLst>
                <a:ext uri="{FF2B5EF4-FFF2-40B4-BE49-F238E27FC236}">
                  <a16:creationId xmlns:a16="http://schemas.microsoft.com/office/drawing/2014/main" id="{4E72385E-F87A-44B7-0883-E996FEB18CE0}"/>
                </a:ext>
              </a:extLst>
            </p:cNvPr>
            <p:cNvSpPr/>
            <p:nvPr/>
          </p:nvSpPr>
          <p:spPr>
            <a:xfrm>
              <a:off x="3477038" y="2695550"/>
              <a:ext cx="283550" cy="646325"/>
            </a:xfrm>
            <a:custGeom>
              <a:avLst/>
              <a:gdLst/>
              <a:ahLst/>
              <a:cxnLst/>
              <a:rect l="l" t="t" r="r" b="b"/>
              <a:pathLst>
                <a:path w="11342" h="25853" extrusionOk="0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2;p24">
              <a:extLst>
                <a:ext uri="{FF2B5EF4-FFF2-40B4-BE49-F238E27FC236}">
                  <a16:creationId xmlns:a16="http://schemas.microsoft.com/office/drawing/2014/main" id="{F28A86C1-BD49-B7FA-8CFB-D008EC123236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3;p24">
              <a:extLst>
                <a:ext uri="{FF2B5EF4-FFF2-40B4-BE49-F238E27FC236}">
                  <a16:creationId xmlns:a16="http://schemas.microsoft.com/office/drawing/2014/main" id="{0415BF5C-E1FE-83EE-059E-5F78E76E0AF4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;p24">
              <a:extLst>
                <a:ext uri="{FF2B5EF4-FFF2-40B4-BE49-F238E27FC236}">
                  <a16:creationId xmlns:a16="http://schemas.microsoft.com/office/drawing/2014/main" id="{F19BA5C7-024D-10FC-A994-759F209288A8}"/>
                </a:ext>
              </a:extLst>
            </p:cNvPr>
            <p:cNvSpPr/>
            <p:nvPr/>
          </p:nvSpPr>
          <p:spPr>
            <a:xfrm>
              <a:off x="3004213" y="2952400"/>
              <a:ext cx="403625" cy="1170850"/>
            </a:xfrm>
            <a:custGeom>
              <a:avLst/>
              <a:gdLst/>
              <a:ahLst/>
              <a:cxnLst/>
              <a:rect l="l" t="t" r="r" b="b"/>
              <a:pathLst>
                <a:path w="16145" h="46834" extrusionOk="0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5;p24">
              <a:extLst>
                <a:ext uri="{FF2B5EF4-FFF2-40B4-BE49-F238E27FC236}">
                  <a16:creationId xmlns:a16="http://schemas.microsoft.com/office/drawing/2014/main" id="{97F96A39-4445-1BB8-ADE3-051918F1DC52}"/>
                </a:ext>
              </a:extLst>
            </p:cNvPr>
            <p:cNvSpPr/>
            <p:nvPr/>
          </p:nvSpPr>
          <p:spPr>
            <a:xfrm>
              <a:off x="3061738" y="3252500"/>
              <a:ext cx="294400" cy="579875"/>
            </a:xfrm>
            <a:custGeom>
              <a:avLst/>
              <a:gdLst/>
              <a:ahLst/>
              <a:cxnLst/>
              <a:rect l="l" t="t" r="r" b="b"/>
              <a:pathLst>
                <a:path w="11776" h="23195" extrusionOk="0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6;p24">
              <a:extLst>
                <a:ext uri="{FF2B5EF4-FFF2-40B4-BE49-F238E27FC236}">
                  <a16:creationId xmlns:a16="http://schemas.microsoft.com/office/drawing/2014/main" id="{49942539-DB23-5459-A16F-FC4F02E7431F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7;p24">
              <a:extLst>
                <a:ext uri="{FF2B5EF4-FFF2-40B4-BE49-F238E27FC236}">
                  <a16:creationId xmlns:a16="http://schemas.microsoft.com/office/drawing/2014/main" id="{B6CD7CB4-CF0F-F65C-0B59-2C9AAA67FC7E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8;p24">
              <a:extLst>
                <a:ext uri="{FF2B5EF4-FFF2-40B4-BE49-F238E27FC236}">
                  <a16:creationId xmlns:a16="http://schemas.microsoft.com/office/drawing/2014/main" id="{18B3CA17-1301-B451-7A08-F4C3FB3E5253}"/>
                </a:ext>
              </a:extLst>
            </p:cNvPr>
            <p:cNvSpPr/>
            <p:nvPr/>
          </p:nvSpPr>
          <p:spPr>
            <a:xfrm>
              <a:off x="2963338" y="2044250"/>
              <a:ext cx="417825" cy="1190875"/>
            </a:xfrm>
            <a:custGeom>
              <a:avLst/>
              <a:gdLst/>
              <a:ahLst/>
              <a:cxnLst/>
              <a:rect l="l" t="t" r="r" b="b"/>
              <a:pathLst>
                <a:path w="16713" h="47635" extrusionOk="0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;p24">
              <a:extLst>
                <a:ext uri="{FF2B5EF4-FFF2-40B4-BE49-F238E27FC236}">
                  <a16:creationId xmlns:a16="http://schemas.microsoft.com/office/drawing/2014/main" id="{AC2775F5-5FF4-E2BD-E9BF-8231FAD744ED}"/>
                </a:ext>
              </a:extLst>
            </p:cNvPr>
            <p:cNvSpPr/>
            <p:nvPr/>
          </p:nvSpPr>
          <p:spPr>
            <a:xfrm>
              <a:off x="3034213" y="2384975"/>
              <a:ext cx="281900" cy="581625"/>
            </a:xfrm>
            <a:custGeom>
              <a:avLst/>
              <a:gdLst/>
              <a:ahLst/>
              <a:cxnLst/>
              <a:rect l="l" t="t" r="r" b="b"/>
              <a:pathLst>
                <a:path w="11276" h="23265" extrusionOk="0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0;p24">
              <a:extLst>
                <a:ext uri="{FF2B5EF4-FFF2-40B4-BE49-F238E27FC236}">
                  <a16:creationId xmlns:a16="http://schemas.microsoft.com/office/drawing/2014/main" id="{DBA1A851-04D0-AA2A-1F0C-DB6ABA3C3F7D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1;p24">
              <a:extLst>
                <a:ext uri="{FF2B5EF4-FFF2-40B4-BE49-F238E27FC236}">
                  <a16:creationId xmlns:a16="http://schemas.microsoft.com/office/drawing/2014/main" id="{0D3787B0-3FD5-099B-32CE-697D959618FC}"/>
                </a:ext>
              </a:extLst>
            </p:cNvPr>
            <p:cNvSpPr/>
            <p:nvPr/>
          </p:nvSpPr>
          <p:spPr>
            <a:xfrm>
              <a:off x="2688138" y="3421075"/>
              <a:ext cx="358625" cy="1074125"/>
            </a:xfrm>
            <a:custGeom>
              <a:avLst/>
              <a:gdLst/>
              <a:ahLst/>
              <a:cxnLst/>
              <a:rect l="l" t="t" r="r" b="b"/>
              <a:pathLst>
                <a:path w="14345" h="42965" extrusionOk="0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2;p24">
              <a:extLst>
                <a:ext uri="{FF2B5EF4-FFF2-40B4-BE49-F238E27FC236}">
                  <a16:creationId xmlns:a16="http://schemas.microsoft.com/office/drawing/2014/main" id="{75C7AF39-0B69-5CFB-EF49-9489675C386F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3;p24">
              <a:extLst>
                <a:ext uri="{FF2B5EF4-FFF2-40B4-BE49-F238E27FC236}">
                  <a16:creationId xmlns:a16="http://schemas.microsoft.com/office/drawing/2014/main" id="{1D910580-E456-D4A2-35FC-49B93784E995}"/>
                </a:ext>
              </a:extLst>
            </p:cNvPr>
            <p:cNvSpPr/>
            <p:nvPr/>
          </p:nvSpPr>
          <p:spPr>
            <a:xfrm>
              <a:off x="2769038" y="3697600"/>
              <a:ext cx="199325" cy="544925"/>
            </a:xfrm>
            <a:custGeom>
              <a:avLst/>
              <a:gdLst/>
              <a:ahLst/>
              <a:cxnLst/>
              <a:rect l="l" t="t" r="r" b="b"/>
              <a:pathLst>
                <a:path w="7973" h="21797" extrusionOk="0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4;p24">
              <a:extLst>
                <a:ext uri="{FF2B5EF4-FFF2-40B4-BE49-F238E27FC236}">
                  <a16:creationId xmlns:a16="http://schemas.microsoft.com/office/drawing/2014/main" id="{FCE435E3-6F6D-3206-4765-D1A4A143C0C9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5;p24">
              <a:extLst>
                <a:ext uri="{FF2B5EF4-FFF2-40B4-BE49-F238E27FC236}">
                  <a16:creationId xmlns:a16="http://schemas.microsoft.com/office/drawing/2014/main" id="{3CCC2B3F-8304-5FE5-E5EB-AEA690BA3AE1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6;p24">
              <a:extLst>
                <a:ext uri="{FF2B5EF4-FFF2-40B4-BE49-F238E27FC236}">
                  <a16:creationId xmlns:a16="http://schemas.microsoft.com/office/drawing/2014/main" id="{2A2A96C6-A0E2-C9F2-2733-7F55F89367F5}"/>
                </a:ext>
              </a:extLst>
            </p:cNvPr>
            <p:cNvSpPr/>
            <p:nvPr/>
          </p:nvSpPr>
          <p:spPr>
            <a:xfrm>
              <a:off x="3443688" y="4224150"/>
              <a:ext cx="427000" cy="1238400"/>
            </a:xfrm>
            <a:custGeom>
              <a:avLst/>
              <a:gdLst/>
              <a:ahLst/>
              <a:cxnLst/>
              <a:rect l="l" t="t" r="r" b="b"/>
              <a:pathLst>
                <a:path w="17080" h="49536" extrusionOk="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7;p24">
              <a:extLst>
                <a:ext uri="{FF2B5EF4-FFF2-40B4-BE49-F238E27FC236}">
                  <a16:creationId xmlns:a16="http://schemas.microsoft.com/office/drawing/2014/main" id="{61B31063-E06E-756E-B450-A64296730B5D}"/>
                </a:ext>
              </a:extLst>
            </p:cNvPr>
            <p:cNvSpPr/>
            <p:nvPr/>
          </p:nvSpPr>
          <p:spPr>
            <a:xfrm>
              <a:off x="3542088" y="4580050"/>
              <a:ext cx="226850" cy="515575"/>
            </a:xfrm>
            <a:custGeom>
              <a:avLst/>
              <a:gdLst/>
              <a:ahLst/>
              <a:cxnLst/>
              <a:rect l="l" t="t" r="r" b="b"/>
              <a:pathLst>
                <a:path w="9074" h="20623" extrusionOk="0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8;p24">
              <a:extLst>
                <a:ext uri="{FF2B5EF4-FFF2-40B4-BE49-F238E27FC236}">
                  <a16:creationId xmlns:a16="http://schemas.microsoft.com/office/drawing/2014/main" id="{19576B64-3719-EE16-07F3-906AACD09805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9;p24">
              <a:extLst>
                <a:ext uri="{FF2B5EF4-FFF2-40B4-BE49-F238E27FC236}">
                  <a16:creationId xmlns:a16="http://schemas.microsoft.com/office/drawing/2014/main" id="{8571A2F0-3313-9FC9-DFDD-E1459F69C04B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0;p24">
              <a:extLst>
                <a:ext uri="{FF2B5EF4-FFF2-40B4-BE49-F238E27FC236}">
                  <a16:creationId xmlns:a16="http://schemas.microsoft.com/office/drawing/2014/main" id="{4BE45E1A-C917-5418-C210-BA687BF503EB}"/>
                </a:ext>
              </a:extLst>
            </p:cNvPr>
            <p:cNvSpPr/>
            <p:nvPr/>
          </p:nvSpPr>
          <p:spPr>
            <a:xfrm>
              <a:off x="3417838" y="3338500"/>
              <a:ext cx="443675" cy="1261775"/>
            </a:xfrm>
            <a:custGeom>
              <a:avLst/>
              <a:gdLst/>
              <a:ahLst/>
              <a:cxnLst/>
              <a:rect l="l" t="t" r="r" b="b"/>
              <a:pathLst>
                <a:path w="17747" h="50471" extrusionOk="0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1;p24">
              <a:extLst>
                <a:ext uri="{FF2B5EF4-FFF2-40B4-BE49-F238E27FC236}">
                  <a16:creationId xmlns:a16="http://schemas.microsoft.com/office/drawing/2014/main" id="{45D7452F-135E-9081-7FE4-983E57217C7F}"/>
                </a:ext>
              </a:extLst>
            </p:cNvPr>
            <p:cNvSpPr/>
            <p:nvPr/>
          </p:nvSpPr>
          <p:spPr>
            <a:xfrm>
              <a:off x="3543763" y="3590150"/>
              <a:ext cx="185150" cy="736875"/>
            </a:xfrm>
            <a:custGeom>
              <a:avLst/>
              <a:gdLst/>
              <a:ahLst/>
              <a:cxnLst/>
              <a:rect l="l" t="t" r="r" b="b"/>
              <a:pathLst>
                <a:path w="7406" h="29475" extrusionOk="0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2;p24">
              <a:extLst>
                <a:ext uri="{FF2B5EF4-FFF2-40B4-BE49-F238E27FC236}">
                  <a16:creationId xmlns:a16="http://schemas.microsoft.com/office/drawing/2014/main" id="{C8EE2BBB-3DB7-5F19-5E3C-79AB7776C0F3}"/>
                </a:ext>
              </a:extLst>
            </p:cNvPr>
            <p:cNvSpPr/>
            <p:nvPr/>
          </p:nvSpPr>
          <p:spPr>
            <a:xfrm>
              <a:off x="3044238" y="3803000"/>
              <a:ext cx="386125" cy="1139175"/>
            </a:xfrm>
            <a:custGeom>
              <a:avLst/>
              <a:gdLst/>
              <a:ahLst/>
              <a:cxnLst/>
              <a:rect l="l" t="t" r="r" b="b"/>
              <a:pathLst>
                <a:path w="15445" h="45567" extrusionOk="0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3;p24">
              <a:extLst>
                <a:ext uri="{FF2B5EF4-FFF2-40B4-BE49-F238E27FC236}">
                  <a16:creationId xmlns:a16="http://schemas.microsoft.com/office/drawing/2014/main" id="{B871C3B4-01EB-6FAD-7EEB-3865676C0402}"/>
                </a:ext>
              </a:extLst>
            </p:cNvPr>
            <p:cNvSpPr/>
            <p:nvPr/>
          </p:nvSpPr>
          <p:spPr>
            <a:xfrm>
              <a:off x="3044238" y="3803000"/>
              <a:ext cx="386950" cy="1139175"/>
            </a:xfrm>
            <a:custGeom>
              <a:avLst/>
              <a:gdLst/>
              <a:ahLst/>
              <a:cxnLst/>
              <a:rect l="l" t="t" r="r" b="b"/>
              <a:pathLst>
                <a:path w="15478" h="45567" extrusionOk="0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4;p24">
              <a:extLst>
                <a:ext uri="{FF2B5EF4-FFF2-40B4-BE49-F238E27FC236}">
                  <a16:creationId xmlns:a16="http://schemas.microsoft.com/office/drawing/2014/main" id="{12D6E197-C195-2A2F-2981-B4C35CE3400F}"/>
                </a:ext>
              </a:extLst>
            </p:cNvPr>
            <p:cNvSpPr/>
            <p:nvPr/>
          </p:nvSpPr>
          <p:spPr>
            <a:xfrm>
              <a:off x="3042563" y="3798000"/>
              <a:ext cx="390300" cy="1150850"/>
            </a:xfrm>
            <a:custGeom>
              <a:avLst/>
              <a:gdLst/>
              <a:ahLst/>
              <a:cxnLst/>
              <a:rect l="l" t="t" r="r" b="b"/>
              <a:pathLst>
                <a:path w="15612" h="46034" extrusionOk="0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5;p24">
              <a:extLst>
                <a:ext uri="{FF2B5EF4-FFF2-40B4-BE49-F238E27FC236}">
                  <a16:creationId xmlns:a16="http://schemas.microsoft.com/office/drawing/2014/main" id="{F8197DDC-BF56-E3B0-4011-C7BAB6FAEAD9}"/>
                </a:ext>
              </a:extLst>
            </p:cNvPr>
            <p:cNvSpPr/>
            <p:nvPr/>
          </p:nvSpPr>
          <p:spPr>
            <a:xfrm>
              <a:off x="3140963" y="4123775"/>
              <a:ext cx="133450" cy="433975"/>
            </a:xfrm>
            <a:custGeom>
              <a:avLst/>
              <a:gdLst/>
              <a:ahLst/>
              <a:cxnLst/>
              <a:rect l="l" t="t" r="r" b="b"/>
              <a:pathLst>
                <a:path w="5338" h="17359" extrusionOk="0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6;p24">
              <a:extLst>
                <a:ext uri="{FF2B5EF4-FFF2-40B4-BE49-F238E27FC236}">
                  <a16:creationId xmlns:a16="http://schemas.microsoft.com/office/drawing/2014/main" id="{D3349A43-395E-19E8-7B23-A24C73E92553}"/>
                </a:ext>
              </a:extLst>
            </p:cNvPr>
            <p:cNvSpPr/>
            <p:nvPr/>
          </p:nvSpPr>
          <p:spPr>
            <a:xfrm>
              <a:off x="3274388" y="4403450"/>
              <a:ext cx="63400" cy="262700"/>
            </a:xfrm>
            <a:custGeom>
              <a:avLst/>
              <a:gdLst/>
              <a:ahLst/>
              <a:cxnLst/>
              <a:rect l="l" t="t" r="r" b="b"/>
              <a:pathLst>
                <a:path w="2536" h="10508" extrusionOk="0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7;p24">
              <a:extLst>
                <a:ext uri="{FF2B5EF4-FFF2-40B4-BE49-F238E27FC236}">
                  <a16:creationId xmlns:a16="http://schemas.microsoft.com/office/drawing/2014/main" id="{DA38B279-BDE1-0659-F22B-84BE463EF265}"/>
                </a:ext>
              </a:extLst>
            </p:cNvPr>
            <p:cNvSpPr/>
            <p:nvPr/>
          </p:nvSpPr>
          <p:spPr>
            <a:xfrm>
              <a:off x="2573063" y="1325400"/>
              <a:ext cx="3997875" cy="1386850"/>
            </a:xfrm>
            <a:custGeom>
              <a:avLst/>
              <a:gdLst/>
              <a:ahLst/>
              <a:cxnLst/>
              <a:rect l="l" t="t" r="r" b="b"/>
              <a:pathLst>
                <a:path w="159915" h="55474" extrusionOk="0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8;p24">
              <a:extLst>
                <a:ext uri="{FF2B5EF4-FFF2-40B4-BE49-F238E27FC236}">
                  <a16:creationId xmlns:a16="http://schemas.microsoft.com/office/drawing/2014/main" id="{D160F140-0FB1-457B-7080-14F06B233CD3}"/>
                </a:ext>
              </a:extLst>
            </p:cNvPr>
            <p:cNvSpPr/>
            <p:nvPr/>
          </p:nvSpPr>
          <p:spPr>
            <a:xfrm>
              <a:off x="2618938" y="1589750"/>
              <a:ext cx="1157500" cy="391975"/>
            </a:xfrm>
            <a:custGeom>
              <a:avLst/>
              <a:gdLst/>
              <a:ahLst/>
              <a:cxnLst/>
              <a:rect l="l" t="t" r="r" b="b"/>
              <a:pathLst>
                <a:path w="46300" h="15679" extrusionOk="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9;p24">
              <a:extLst>
                <a:ext uri="{FF2B5EF4-FFF2-40B4-BE49-F238E27FC236}">
                  <a16:creationId xmlns:a16="http://schemas.microsoft.com/office/drawing/2014/main" id="{7C6C5182-0E4B-2513-CF9C-5F7C1B55304B}"/>
                </a:ext>
              </a:extLst>
            </p:cNvPr>
            <p:cNvSpPr/>
            <p:nvPr/>
          </p:nvSpPr>
          <p:spPr>
            <a:xfrm>
              <a:off x="2618938" y="1589750"/>
              <a:ext cx="1158350" cy="391975"/>
            </a:xfrm>
            <a:custGeom>
              <a:avLst/>
              <a:gdLst/>
              <a:ahLst/>
              <a:cxnLst/>
              <a:rect l="l" t="t" r="r" b="b"/>
              <a:pathLst>
                <a:path w="46334" h="15679" extrusionOk="0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0;p24">
              <a:extLst>
                <a:ext uri="{FF2B5EF4-FFF2-40B4-BE49-F238E27FC236}">
                  <a16:creationId xmlns:a16="http://schemas.microsoft.com/office/drawing/2014/main" id="{C891DD8A-787E-9813-6F0F-0A41ABFD5C6D}"/>
                </a:ext>
              </a:extLst>
            </p:cNvPr>
            <p:cNvSpPr/>
            <p:nvPr/>
          </p:nvSpPr>
          <p:spPr>
            <a:xfrm>
              <a:off x="2613913" y="1588100"/>
              <a:ext cx="1169200" cy="396125"/>
            </a:xfrm>
            <a:custGeom>
              <a:avLst/>
              <a:gdLst/>
              <a:ahLst/>
              <a:cxnLst/>
              <a:rect l="l" t="t" r="r" b="b"/>
              <a:pathLst>
                <a:path w="46768" h="15845" extrusionOk="0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1;p24">
              <a:extLst>
                <a:ext uri="{FF2B5EF4-FFF2-40B4-BE49-F238E27FC236}">
                  <a16:creationId xmlns:a16="http://schemas.microsoft.com/office/drawing/2014/main" id="{553CB560-673F-DD78-7CC4-230E079EC63E}"/>
                </a:ext>
              </a:extLst>
            </p:cNvPr>
            <p:cNvSpPr/>
            <p:nvPr/>
          </p:nvSpPr>
          <p:spPr>
            <a:xfrm>
              <a:off x="2946663" y="1693175"/>
              <a:ext cx="466200" cy="159300"/>
            </a:xfrm>
            <a:custGeom>
              <a:avLst/>
              <a:gdLst/>
              <a:ahLst/>
              <a:cxnLst/>
              <a:rect l="l" t="t" r="r" b="b"/>
              <a:pathLst>
                <a:path w="18648" h="6372" extrusionOk="0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2;p24">
              <a:extLst>
                <a:ext uri="{FF2B5EF4-FFF2-40B4-BE49-F238E27FC236}">
                  <a16:creationId xmlns:a16="http://schemas.microsoft.com/office/drawing/2014/main" id="{FBF083DD-A5FB-B9A9-EF7A-1F5832AEB431}"/>
                </a:ext>
              </a:extLst>
            </p:cNvPr>
            <p:cNvSpPr/>
            <p:nvPr/>
          </p:nvSpPr>
          <p:spPr>
            <a:xfrm>
              <a:off x="2989188" y="1862450"/>
              <a:ext cx="1256750" cy="452025"/>
            </a:xfrm>
            <a:custGeom>
              <a:avLst/>
              <a:gdLst/>
              <a:ahLst/>
              <a:cxnLst/>
              <a:rect l="l" t="t" r="r" b="b"/>
              <a:pathLst>
                <a:path w="50270" h="18081" extrusionOk="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3;p24">
              <a:extLst>
                <a:ext uri="{FF2B5EF4-FFF2-40B4-BE49-F238E27FC236}">
                  <a16:creationId xmlns:a16="http://schemas.microsoft.com/office/drawing/2014/main" id="{CA358E77-8626-9C98-1D4A-0571BDB53FFC}"/>
                </a:ext>
              </a:extLst>
            </p:cNvPr>
            <p:cNvSpPr/>
            <p:nvPr/>
          </p:nvSpPr>
          <p:spPr>
            <a:xfrm>
              <a:off x="3457863" y="2140150"/>
              <a:ext cx="133450" cy="48400"/>
            </a:xfrm>
            <a:custGeom>
              <a:avLst/>
              <a:gdLst/>
              <a:ahLst/>
              <a:cxnLst/>
              <a:rect l="l" t="t" r="r" b="b"/>
              <a:pathLst>
                <a:path w="5338" h="1936" extrusionOk="0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4;p24">
              <a:extLst>
                <a:ext uri="{FF2B5EF4-FFF2-40B4-BE49-F238E27FC236}">
                  <a16:creationId xmlns:a16="http://schemas.microsoft.com/office/drawing/2014/main" id="{6E8FC6DE-7908-8BEF-5436-C490B18CBC12}"/>
                </a:ext>
              </a:extLst>
            </p:cNvPr>
            <p:cNvSpPr/>
            <p:nvPr/>
          </p:nvSpPr>
          <p:spPr>
            <a:xfrm>
              <a:off x="3358613" y="2080425"/>
              <a:ext cx="426175" cy="74750"/>
            </a:xfrm>
            <a:custGeom>
              <a:avLst/>
              <a:gdLst/>
              <a:ahLst/>
              <a:cxnLst/>
              <a:rect l="l" t="t" r="r" b="b"/>
              <a:pathLst>
                <a:path w="17047" h="2990" extrusionOk="0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5;p24">
              <a:extLst>
                <a:ext uri="{FF2B5EF4-FFF2-40B4-BE49-F238E27FC236}">
                  <a16:creationId xmlns:a16="http://schemas.microsoft.com/office/drawing/2014/main" id="{69E0F5E8-EBFD-5B32-B99B-C4982CFEB8B5}"/>
                </a:ext>
              </a:extLst>
            </p:cNvPr>
            <p:cNvSpPr/>
            <p:nvPr/>
          </p:nvSpPr>
          <p:spPr>
            <a:xfrm>
              <a:off x="3288563" y="2021625"/>
              <a:ext cx="646325" cy="105200"/>
            </a:xfrm>
            <a:custGeom>
              <a:avLst/>
              <a:gdLst/>
              <a:ahLst/>
              <a:cxnLst/>
              <a:rect l="l" t="t" r="r" b="b"/>
              <a:pathLst>
                <a:path w="25853" h="4208" extrusionOk="0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6;p24">
              <a:extLst>
                <a:ext uri="{FF2B5EF4-FFF2-40B4-BE49-F238E27FC236}">
                  <a16:creationId xmlns:a16="http://schemas.microsoft.com/office/drawing/2014/main" id="{0A6FBEA8-B09F-820E-0987-B51BCDDB115E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7;p24">
              <a:extLst>
                <a:ext uri="{FF2B5EF4-FFF2-40B4-BE49-F238E27FC236}">
                  <a16:creationId xmlns:a16="http://schemas.microsoft.com/office/drawing/2014/main" id="{CADBBFB8-C27C-F250-4F76-2ED687418B3C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8;p24">
              <a:extLst>
                <a:ext uri="{FF2B5EF4-FFF2-40B4-BE49-F238E27FC236}">
                  <a16:creationId xmlns:a16="http://schemas.microsoft.com/office/drawing/2014/main" id="{188A8863-FAF1-9D7D-6CC4-5133C4ACF437}"/>
                </a:ext>
              </a:extLst>
            </p:cNvPr>
            <p:cNvSpPr/>
            <p:nvPr/>
          </p:nvSpPr>
          <p:spPr>
            <a:xfrm>
              <a:off x="4270113" y="1336250"/>
              <a:ext cx="1127500" cy="346925"/>
            </a:xfrm>
            <a:custGeom>
              <a:avLst/>
              <a:gdLst/>
              <a:ahLst/>
              <a:cxnLst/>
              <a:rect l="l" t="t" r="r" b="b"/>
              <a:pathLst>
                <a:path w="45100" h="13877" extrusionOk="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9;p24">
              <a:extLst>
                <a:ext uri="{FF2B5EF4-FFF2-40B4-BE49-F238E27FC236}">
                  <a16:creationId xmlns:a16="http://schemas.microsoft.com/office/drawing/2014/main" id="{429A7A62-2D28-E723-F009-696C21641792}"/>
                </a:ext>
              </a:extLst>
            </p:cNvPr>
            <p:cNvSpPr/>
            <p:nvPr/>
          </p:nvSpPr>
          <p:spPr>
            <a:xfrm>
              <a:off x="4512788" y="1416300"/>
              <a:ext cx="628800" cy="175975"/>
            </a:xfrm>
            <a:custGeom>
              <a:avLst/>
              <a:gdLst/>
              <a:ahLst/>
              <a:cxnLst/>
              <a:rect l="l" t="t" r="r" b="b"/>
              <a:pathLst>
                <a:path w="25152" h="7039" extrusionOk="0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0;p24">
              <a:extLst>
                <a:ext uri="{FF2B5EF4-FFF2-40B4-BE49-F238E27FC236}">
                  <a16:creationId xmlns:a16="http://schemas.microsoft.com/office/drawing/2014/main" id="{B71CE958-F73A-7B46-06F9-536EF2D1F70B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1;p24">
              <a:extLst>
                <a:ext uri="{FF2B5EF4-FFF2-40B4-BE49-F238E27FC236}">
                  <a16:creationId xmlns:a16="http://schemas.microsoft.com/office/drawing/2014/main" id="{05169224-644B-1CFB-29FE-958CBFFD6563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62;p24">
              <a:extLst>
                <a:ext uri="{FF2B5EF4-FFF2-40B4-BE49-F238E27FC236}">
                  <a16:creationId xmlns:a16="http://schemas.microsoft.com/office/drawing/2014/main" id="{C74550ED-2F9F-1B48-0708-6691B0EC8CEC}"/>
                </a:ext>
              </a:extLst>
            </p:cNvPr>
            <p:cNvSpPr/>
            <p:nvPr/>
          </p:nvSpPr>
          <p:spPr>
            <a:xfrm>
              <a:off x="3885663" y="1714850"/>
              <a:ext cx="1232575" cy="420325"/>
            </a:xfrm>
            <a:custGeom>
              <a:avLst/>
              <a:gdLst/>
              <a:ahLst/>
              <a:cxnLst/>
              <a:rect l="l" t="t" r="r" b="b"/>
              <a:pathLst>
                <a:path w="49303" h="16813" extrusionOk="0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63;p24">
              <a:extLst>
                <a:ext uri="{FF2B5EF4-FFF2-40B4-BE49-F238E27FC236}">
                  <a16:creationId xmlns:a16="http://schemas.microsoft.com/office/drawing/2014/main" id="{514253A7-044D-BE50-DCB0-9E57D04F91CC}"/>
                </a:ext>
              </a:extLst>
            </p:cNvPr>
            <p:cNvSpPr/>
            <p:nvPr/>
          </p:nvSpPr>
          <p:spPr>
            <a:xfrm>
              <a:off x="4180038" y="1825750"/>
              <a:ext cx="685525" cy="188850"/>
            </a:xfrm>
            <a:custGeom>
              <a:avLst/>
              <a:gdLst/>
              <a:ahLst/>
              <a:cxnLst/>
              <a:rect l="l" t="t" r="r" b="b"/>
              <a:pathLst>
                <a:path w="27421" h="7554" extrusionOk="0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64;p24">
              <a:extLst>
                <a:ext uri="{FF2B5EF4-FFF2-40B4-BE49-F238E27FC236}">
                  <a16:creationId xmlns:a16="http://schemas.microsoft.com/office/drawing/2014/main" id="{F7F5877D-DCB0-034B-F0A0-56ED564E4717}"/>
                </a:ext>
              </a:extLst>
            </p:cNvPr>
            <p:cNvSpPr/>
            <p:nvPr/>
          </p:nvSpPr>
          <p:spPr>
            <a:xfrm>
              <a:off x="3748913" y="1563575"/>
              <a:ext cx="654650" cy="148875"/>
            </a:xfrm>
            <a:custGeom>
              <a:avLst/>
              <a:gdLst/>
              <a:ahLst/>
              <a:cxnLst/>
              <a:rect l="l" t="t" r="r" b="b"/>
              <a:pathLst>
                <a:path w="26186" h="5955" extrusionOk="0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65;p24">
              <a:extLst>
                <a:ext uri="{FF2B5EF4-FFF2-40B4-BE49-F238E27FC236}">
                  <a16:creationId xmlns:a16="http://schemas.microsoft.com/office/drawing/2014/main" id="{8C0C94D0-7F5A-B0E8-2C6F-62E5E178194C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6;p24">
              <a:extLst>
                <a:ext uri="{FF2B5EF4-FFF2-40B4-BE49-F238E27FC236}">
                  <a16:creationId xmlns:a16="http://schemas.microsoft.com/office/drawing/2014/main" id="{51293BF8-7BC7-7A8B-4B7F-60BC20D15339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7;p24">
              <a:extLst>
                <a:ext uri="{FF2B5EF4-FFF2-40B4-BE49-F238E27FC236}">
                  <a16:creationId xmlns:a16="http://schemas.microsoft.com/office/drawing/2014/main" id="{672A0737-6324-F20A-D6DE-45977900917C}"/>
                </a:ext>
              </a:extLst>
            </p:cNvPr>
            <p:cNvSpPr/>
            <p:nvPr/>
          </p:nvSpPr>
          <p:spPr>
            <a:xfrm>
              <a:off x="3416163" y="2173500"/>
              <a:ext cx="1359325" cy="519575"/>
            </a:xfrm>
            <a:custGeom>
              <a:avLst/>
              <a:gdLst/>
              <a:ahLst/>
              <a:cxnLst/>
              <a:rect l="l" t="t" r="r" b="b"/>
              <a:pathLst>
                <a:path w="54373" h="20783" extrusionOk="0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68;p24">
              <a:extLst>
                <a:ext uri="{FF2B5EF4-FFF2-40B4-BE49-F238E27FC236}">
                  <a16:creationId xmlns:a16="http://schemas.microsoft.com/office/drawing/2014/main" id="{81BD381B-F70B-DB74-3C3A-B4A7F6FA0378}"/>
                </a:ext>
              </a:extLst>
            </p:cNvPr>
            <p:cNvSpPr/>
            <p:nvPr/>
          </p:nvSpPr>
          <p:spPr>
            <a:xfrm>
              <a:off x="3764738" y="2327150"/>
              <a:ext cx="689700" cy="163900"/>
            </a:xfrm>
            <a:custGeom>
              <a:avLst/>
              <a:gdLst/>
              <a:ahLst/>
              <a:cxnLst/>
              <a:rect l="l" t="t" r="r" b="b"/>
              <a:pathLst>
                <a:path w="27588" h="6556" extrusionOk="0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69;p24">
              <a:extLst>
                <a:ext uri="{FF2B5EF4-FFF2-40B4-BE49-F238E27FC236}">
                  <a16:creationId xmlns:a16="http://schemas.microsoft.com/office/drawing/2014/main" id="{1C5AADCC-7186-90ED-8EB2-FD095E873EBC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0;p24">
              <a:extLst>
                <a:ext uri="{FF2B5EF4-FFF2-40B4-BE49-F238E27FC236}">
                  <a16:creationId xmlns:a16="http://schemas.microsoft.com/office/drawing/2014/main" id="{8D19219C-A151-1CCC-4026-C75507D6A749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1;p24">
              <a:extLst>
                <a:ext uri="{FF2B5EF4-FFF2-40B4-BE49-F238E27FC236}">
                  <a16:creationId xmlns:a16="http://schemas.microsoft.com/office/drawing/2014/main" id="{0A9645DC-FA80-F49D-C0E3-6AADDA1951FD}"/>
                </a:ext>
              </a:extLst>
            </p:cNvPr>
            <p:cNvSpPr/>
            <p:nvPr/>
          </p:nvSpPr>
          <p:spPr>
            <a:xfrm>
              <a:off x="5224963" y="1849100"/>
              <a:ext cx="1300950" cy="444525"/>
            </a:xfrm>
            <a:custGeom>
              <a:avLst/>
              <a:gdLst/>
              <a:ahLst/>
              <a:cxnLst/>
              <a:rect l="l" t="t" r="r" b="b"/>
              <a:pathLst>
                <a:path w="52038" h="17781" extrusionOk="0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2;p24">
              <a:extLst>
                <a:ext uri="{FF2B5EF4-FFF2-40B4-BE49-F238E27FC236}">
                  <a16:creationId xmlns:a16="http://schemas.microsoft.com/office/drawing/2014/main" id="{858AC494-E15A-860F-4CBC-EA1950A3EFEF}"/>
                </a:ext>
              </a:extLst>
            </p:cNvPr>
            <p:cNvSpPr/>
            <p:nvPr/>
          </p:nvSpPr>
          <p:spPr>
            <a:xfrm>
              <a:off x="5609388" y="1962200"/>
              <a:ext cx="498725" cy="199650"/>
            </a:xfrm>
            <a:custGeom>
              <a:avLst/>
              <a:gdLst/>
              <a:ahLst/>
              <a:cxnLst/>
              <a:rect l="l" t="t" r="r" b="b"/>
              <a:pathLst>
                <a:path w="19949" h="7986" extrusionOk="0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3;p24">
              <a:extLst>
                <a:ext uri="{FF2B5EF4-FFF2-40B4-BE49-F238E27FC236}">
                  <a16:creationId xmlns:a16="http://schemas.microsoft.com/office/drawing/2014/main" id="{461F400C-A7A9-612B-379B-A7EEF8BB1BE8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4;p24">
              <a:extLst>
                <a:ext uri="{FF2B5EF4-FFF2-40B4-BE49-F238E27FC236}">
                  <a16:creationId xmlns:a16="http://schemas.microsoft.com/office/drawing/2014/main" id="{8A232F22-783A-FC88-29B9-2CC329EA7164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5;p24">
              <a:extLst>
                <a:ext uri="{FF2B5EF4-FFF2-40B4-BE49-F238E27FC236}">
                  <a16:creationId xmlns:a16="http://schemas.microsoft.com/office/drawing/2014/main" id="{F486AB06-F917-6A28-839F-610E35E90630}"/>
                </a:ext>
              </a:extLst>
            </p:cNvPr>
            <p:cNvSpPr/>
            <p:nvPr/>
          </p:nvSpPr>
          <p:spPr>
            <a:xfrm>
              <a:off x="4718763" y="1577250"/>
              <a:ext cx="1207550" cy="391975"/>
            </a:xfrm>
            <a:custGeom>
              <a:avLst/>
              <a:gdLst/>
              <a:ahLst/>
              <a:cxnLst/>
              <a:rect l="l" t="t" r="r" b="b"/>
              <a:pathLst>
                <a:path w="48302" h="15679" extrusionOk="0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6;p24">
              <a:extLst>
                <a:ext uri="{FF2B5EF4-FFF2-40B4-BE49-F238E27FC236}">
                  <a16:creationId xmlns:a16="http://schemas.microsoft.com/office/drawing/2014/main" id="{35DAC5FF-447E-C8F3-7B8B-BD40607B5693}"/>
                </a:ext>
              </a:extLst>
            </p:cNvPr>
            <p:cNvSpPr/>
            <p:nvPr/>
          </p:nvSpPr>
          <p:spPr>
            <a:xfrm>
              <a:off x="5021488" y="1653975"/>
              <a:ext cx="592925" cy="226850"/>
            </a:xfrm>
            <a:custGeom>
              <a:avLst/>
              <a:gdLst/>
              <a:ahLst/>
              <a:cxnLst/>
              <a:rect l="l" t="t" r="r" b="b"/>
              <a:pathLst>
                <a:path w="23717" h="9074" extrusionOk="0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7;p24">
              <a:extLst>
                <a:ext uri="{FF2B5EF4-FFF2-40B4-BE49-F238E27FC236}">
                  <a16:creationId xmlns:a16="http://schemas.microsoft.com/office/drawing/2014/main" id="{85191ED7-8AEF-17F3-417D-AB39B9AF71AD}"/>
                </a:ext>
              </a:extLst>
            </p:cNvPr>
            <p:cNvSpPr/>
            <p:nvPr/>
          </p:nvSpPr>
          <p:spPr>
            <a:xfrm>
              <a:off x="4361013" y="2006725"/>
              <a:ext cx="1316800" cy="476200"/>
            </a:xfrm>
            <a:custGeom>
              <a:avLst/>
              <a:gdLst/>
              <a:ahLst/>
              <a:cxnLst/>
              <a:rect l="l" t="t" r="r" b="b"/>
              <a:pathLst>
                <a:path w="52672" h="19048" extrusionOk="0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78;p24">
              <a:extLst>
                <a:ext uri="{FF2B5EF4-FFF2-40B4-BE49-F238E27FC236}">
                  <a16:creationId xmlns:a16="http://schemas.microsoft.com/office/drawing/2014/main" id="{8AECA572-5E03-7865-907C-43858AE0FDDC}"/>
                </a:ext>
              </a:extLst>
            </p:cNvPr>
            <p:cNvSpPr/>
            <p:nvPr/>
          </p:nvSpPr>
          <p:spPr>
            <a:xfrm>
              <a:off x="4361013" y="2006725"/>
              <a:ext cx="1317625" cy="475350"/>
            </a:xfrm>
            <a:custGeom>
              <a:avLst/>
              <a:gdLst/>
              <a:ahLst/>
              <a:cxnLst/>
              <a:rect l="l" t="t" r="r" b="b"/>
              <a:pathLst>
                <a:path w="52705" h="19014" extrusionOk="0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79;p24">
              <a:extLst>
                <a:ext uri="{FF2B5EF4-FFF2-40B4-BE49-F238E27FC236}">
                  <a16:creationId xmlns:a16="http://schemas.microsoft.com/office/drawing/2014/main" id="{473BC9AA-4877-A8EF-9249-BEE8B602E958}"/>
                </a:ext>
              </a:extLst>
            </p:cNvPr>
            <p:cNvSpPr/>
            <p:nvPr/>
          </p:nvSpPr>
          <p:spPr>
            <a:xfrm>
              <a:off x="4356013" y="2005050"/>
              <a:ext cx="1329300" cy="480375"/>
            </a:xfrm>
            <a:custGeom>
              <a:avLst/>
              <a:gdLst/>
              <a:ahLst/>
              <a:cxnLst/>
              <a:rect l="l" t="t" r="r" b="b"/>
              <a:pathLst>
                <a:path w="53172" h="19215" extrusionOk="0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0;p24">
              <a:extLst>
                <a:ext uri="{FF2B5EF4-FFF2-40B4-BE49-F238E27FC236}">
                  <a16:creationId xmlns:a16="http://schemas.microsoft.com/office/drawing/2014/main" id="{1285AB37-6020-3C4A-D520-783CB7867120}"/>
                </a:ext>
              </a:extLst>
            </p:cNvPr>
            <p:cNvSpPr/>
            <p:nvPr/>
          </p:nvSpPr>
          <p:spPr>
            <a:xfrm>
              <a:off x="4768788" y="2168500"/>
              <a:ext cx="426175" cy="171825"/>
            </a:xfrm>
            <a:custGeom>
              <a:avLst/>
              <a:gdLst/>
              <a:ahLst/>
              <a:cxnLst/>
              <a:rect l="l" t="t" r="r" b="b"/>
              <a:pathLst>
                <a:path w="17047" h="6873" extrusionOk="0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1;p24">
              <a:extLst>
                <a:ext uri="{FF2B5EF4-FFF2-40B4-BE49-F238E27FC236}">
                  <a16:creationId xmlns:a16="http://schemas.microsoft.com/office/drawing/2014/main" id="{CDF05ED5-43FC-9E46-1351-7D4BE2F33AE7}"/>
                </a:ext>
              </a:extLst>
            </p:cNvPr>
            <p:cNvSpPr/>
            <p:nvPr/>
          </p:nvSpPr>
          <p:spPr>
            <a:xfrm>
              <a:off x="5094863" y="2188525"/>
              <a:ext cx="264375" cy="109275"/>
            </a:xfrm>
            <a:custGeom>
              <a:avLst/>
              <a:gdLst/>
              <a:ahLst/>
              <a:cxnLst/>
              <a:rect l="l" t="t" r="r" b="b"/>
              <a:pathLst>
                <a:path w="10575" h="4371" extrusionOk="0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2;p24">
              <a:extLst>
                <a:ext uri="{FF2B5EF4-FFF2-40B4-BE49-F238E27FC236}">
                  <a16:creationId xmlns:a16="http://schemas.microsoft.com/office/drawing/2014/main" id="{69A10E55-1427-FC4B-D1B0-45976D41BD88}"/>
                </a:ext>
              </a:extLst>
            </p:cNvPr>
            <p:cNvSpPr/>
            <p:nvPr/>
          </p:nvSpPr>
          <p:spPr>
            <a:xfrm>
              <a:off x="3847313" y="2134325"/>
              <a:ext cx="2723625" cy="3369925"/>
            </a:xfrm>
            <a:custGeom>
              <a:avLst/>
              <a:gdLst/>
              <a:ahLst/>
              <a:cxnLst/>
              <a:rect l="l" t="t" r="r" b="b"/>
              <a:pathLst>
                <a:path w="108945" h="134797" extrusionOk="0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83;p24">
              <a:extLst>
                <a:ext uri="{FF2B5EF4-FFF2-40B4-BE49-F238E27FC236}">
                  <a16:creationId xmlns:a16="http://schemas.microsoft.com/office/drawing/2014/main" id="{91265898-088D-0309-A4A9-DFCD33FABFE3}"/>
                </a:ext>
              </a:extLst>
            </p:cNvPr>
            <p:cNvSpPr/>
            <p:nvPr/>
          </p:nvSpPr>
          <p:spPr>
            <a:xfrm>
              <a:off x="3886488" y="2547950"/>
              <a:ext cx="899850" cy="1116650"/>
            </a:xfrm>
            <a:custGeom>
              <a:avLst/>
              <a:gdLst/>
              <a:ahLst/>
              <a:cxnLst/>
              <a:rect l="l" t="t" r="r" b="b"/>
              <a:pathLst>
                <a:path w="35994" h="44666" extrusionOk="0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84;p24">
              <a:extLst>
                <a:ext uri="{FF2B5EF4-FFF2-40B4-BE49-F238E27FC236}">
                  <a16:creationId xmlns:a16="http://schemas.microsoft.com/office/drawing/2014/main" id="{216BC46F-A232-D221-9BFF-B282795CA2E1}"/>
                </a:ext>
              </a:extLst>
            </p:cNvPr>
            <p:cNvSpPr/>
            <p:nvPr/>
          </p:nvSpPr>
          <p:spPr>
            <a:xfrm>
              <a:off x="4059963" y="2867025"/>
              <a:ext cx="557925" cy="458800"/>
            </a:xfrm>
            <a:custGeom>
              <a:avLst/>
              <a:gdLst/>
              <a:ahLst/>
              <a:cxnLst/>
              <a:rect l="l" t="t" r="r" b="b"/>
              <a:pathLst>
                <a:path w="22317" h="18352" extrusionOk="0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85;p24">
              <a:extLst>
                <a:ext uri="{FF2B5EF4-FFF2-40B4-BE49-F238E27FC236}">
                  <a16:creationId xmlns:a16="http://schemas.microsoft.com/office/drawing/2014/main" id="{2830D506-DDF6-F433-E57A-9C4CE82EC87C}"/>
                </a:ext>
              </a:extLst>
            </p:cNvPr>
            <p:cNvSpPr/>
            <p:nvPr/>
          </p:nvSpPr>
          <p:spPr>
            <a:xfrm>
              <a:off x="3891513" y="3521975"/>
              <a:ext cx="872300" cy="1083300"/>
            </a:xfrm>
            <a:custGeom>
              <a:avLst/>
              <a:gdLst/>
              <a:ahLst/>
              <a:cxnLst/>
              <a:rect l="l" t="t" r="r" b="b"/>
              <a:pathLst>
                <a:path w="34892" h="43332" extrusionOk="0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86;p24">
              <a:extLst>
                <a:ext uri="{FF2B5EF4-FFF2-40B4-BE49-F238E27FC236}">
                  <a16:creationId xmlns:a16="http://schemas.microsoft.com/office/drawing/2014/main" id="{BF594A21-B6D0-A8AA-434E-CB8C88E59A4C}"/>
                </a:ext>
              </a:extLst>
            </p:cNvPr>
            <p:cNvSpPr/>
            <p:nvPr/>
          </p:nvSpPr>
          <p:spPr>
            <a:xfrm>
              <a:off x="4106663" y="4207975"/>
              <a:ext cx="120100" cy="121775"/>
            </a:xfrm>
            <a:custGeom>
              <a:avLst/>
              <a:gdLst/>
              <a:ahLst/>
              <a:cxnLst/>
              <a:rect l="l" t="t" r="r" b="b"/>
              <a:pathLst>
                <a:path w="4804" h="4871" extrusionOk="0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87;p24">
              <a:extLst>
                <a:ext uri="{FF2B5EF4-FFF2-40B4-BE49-F238E27FC236}">
                  <a16:creationId xmlns:a16="http://schemas.microsoft.com/office/drawing/2014/main" id="{D5B7438C-1815-B4B9-88A9-385519656D8E}"/>
                </a:ext>
              </a:extLst>
            </p:cNvPr>
            <p:cNvSpPr/>
            <p:nvPr/>
          </p:nvSpPr>
          <p:spPr>
            <a:xfrm>
              <a:off x="4110838" y="4044250"/>
              <a:ext cx="287725" cy="236625"/>
            </a:xfrm>
            <a:custGeom>
              <a:avLst/>
              <a:gdLst/>
              <a:ahLst/>
              <a:cxnLst/>
              <a:rect l="l" t="t" r="r" b="b"/>
              <a:pathLst>
                <a:path w="11509" h="9465" extrusionOk="0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88;p24">
              <a:extLst>
                <a:ext uri="{FF2B5EF4-FFF2-40B4-BE49-F238E27FC236}">
                  <a16:creationId xmlns:a16="http://schemas.microsoft.com/office/drawing/2014/main" id="{139ADAFB-159C-186A-8BF8-3E0AAF848E1A}"/>
                </a:ext>
              </a:extLst>
            </p:cNvPr>
            <p:cNvSpPr/>
            <p:nvPr/>
          </p:nvSpPr>
          <p:spPr>
            <a:xfrm>
              <a:off x="4110838" y="3885050"/>
              <a:ext cx="437000" cy="352450"/>
            </a:xfrm>
            <a:custGeom>
              <a:avLst/>
              <a:gdLst/>
              <a:ahLst/>
              <a:cxnLst/>
              <a:rect l="l" t="t" r="r" b="b"/>
              <a:pathLst>
                <a:path w="17480" h="14098" extrusionOk="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89;p24">
              <a:extLst>
                <a:ext uri="{FF2B5EF4-FFF2-40B4-BE49-F238E27FC236}">
                  <a16:creationId xmlns:a16="http://schemas.microsoft.com/office/drawing/2014/main" id="{B130CD08-9DA8-F5E1-2312-A75D0E17FBAB}"/>
                </a:ext>
              </a:extLst>
            </p:cNvPr>
            <p:cNvSpPr/>
            <p:nvPr/>
          </p:nvSpPr>
          <p:spPr>
            <a:xfrm>
              <a:off x="5715313" y="2174350"/>
              <a:ext cx="822275" cy="1030750"/>
            </a:xfrm>
            <a:custGeom>
              <a:avLst/>
              <a:gdLst/>
              <a:ahLst/>
              <a:cxnLst/>
              <a:rect l="l" t="t" r="r" b="b"/>
              <a:pathLst>
                <a:path w="32891" h="41230" extrusionOk="0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0;p24">
              <a:extLst>
                <a:ext uri="{FF2B5EF4-FFF2-40B4-BE49-F238E27FC236}">
                  <a16:creationId xmlns:a16="http://schemas.microsoft.com/office/drawing/2014/main" id="{9563AFCE-303C-BE4E-79F2-B247860EBDF1}"/>
                </a:ext>
              </a:extLst>
            </p:cNvPr>
            <p:cNvSpPr/>
            <p:nvPr/>
          </p:nvSpPr>
          <p:spPr>
            <a:xfrm>
              <a:off x="5715313" y="2174350"/>
              <a:ext cx="822275" cy="1029925"/>
            </a:xfrm>
            <a:custGeom>
              <a:avLst/>
              <a:gdLst/>
              <a:ahLst/>
              <a:cxnLst/>
              <a:rect l="l" t="t" r="r" b="b"/>
              <a:pathLst>
                <a:path w="32891" h="41197" extrusionOk="0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1;p24">
              <a:extLst>
                <a:ext uri="{FF2B5EF4-FFF2-40B4-BE49-F238E27FC236}">
                  <a16:creationId xmlns:a16="http://schemas.microsoft.com/office/drawing/2014/main" id="{392169B3-1A9D-062D-24CA-F19B2FAA2EC5}"/>
                </a:ext>
              </a:extLst>
            </p:cNvPr>
            <p:cNvSpPr/>
            <p:nvPr/>
          </p:nvSpPr>
          <p:spPr>
            <a:xfrm>
              <a:off x="5711963" y="2170175"/>
              <a:ext cx="829800" cy="1039925"/>
            </a:xfrm>
            <a:custGeom>
              <a:avLst/>
              <a:gdLst/>
              <a:ahLst/>
              <a:cxnLst/>
              <a:rect l="l" t="t" r="r" b="b"/>
              <a:pathLst>
                <a:path w="33192" h="41597" extrusionOk="0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2;p24">
              <a:extLst>
                <a:ext uri="{FF2B5EF4-FFF2-40B4-BE49-F238E27FC236}">
                  <a16:creationId xmlns:a16="http://schemas.microsoft.com/office/drawing/2014/main" id="{26D060CD-5D1B-C03C-5626-EAAB16CEDC3F}"/>
                </a:ext>
              </a:extLst>
            </p:cNvPr>
            <p:cNvSpPr/>
            <p:nvPr/>
          </p:nvSpPr>
          <p:spPr>
            <a:xfrm>
              <a:off x="5873763" y="2439525"/>
              <a:ext cx="504550" cy="501225"/>
            </a:xfrm>
            <a:custGeom>
              <a:avLst/>
              <a:gdLst/>
              <a:ahLst/>
              <a:cxnLst/>
              <a:rect l="l" t="t" r="r" b="b"/>
              <a:pathLst>
                <a:path w="20182" h="20049" extrusionOk="0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93;p24">
              <a:extLst>
                <a:ext uri="{FF2B5EF4-FFF2-40B4-BE49-F238E27FC236}">
                  <a16:creationId xmlns:a16="http://schemas.microsoft.com/office/drawing/2014/main" id="{536E9221-35AE-8FED-D8CD-964BAA0E39DD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94;p24">
              <a:extLst>
                <a:ext uri="{FF2B5EF4-FFF2-40B4-BE49-F238E27FC236}">
                  <a16:creationId xmlns:a16="http://schemas.microsoft.com/office/drawing/2014/main" id="{C3352D35-73D0-8C6D-A5DC-03E6FF1615B6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95;p24">
              <a:extLst>
                <a:ext uri="{FF2B5EF4-FFF2-40B4-BE49-F238E27FC236}">
                  <a16:creationId xmlns:a16="http://schemas.microsoft.com/office/drawing/2014/main" id="{3EA59FBF-03ED-2CB6-E515-111F9DB9D470}"/>
                </a:ext>
              </a:extLst>
            </p:cNvPr>
            <p:cNvSpPr/>
            <p:nvPr/>
          </p:nvSpPr>
          <p:spPr>
            <a:xfrm>
              <a:off x="4810488" y="3297650"/>
              <a:ext cx="830625" cy="1041600"/>
            </a:xfrm>
            <a:custGeom>
              <a:avLst/>
              <a:gdLst/>
              <a:ahLst/>
              <a:cxnLst/>
              <a:rect l="l" t="t" r="r" b="b"/>
              <a:pathLst>
                <a:path w="33225" h="41664" extrusionOk="0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96;p24">
              <a:extLst>
                <a:ext uri="{FF2B5EF4-FFF2-40B4-BE49-F238E27FC236}">
                  <a16:creationId xmlns:a16="http://schemas.microsoft.com/office/drawing/2014/main" id="{DCD4B0D9-58CE-ABDD-37EF-7B4B0D38D6E9}"/>
                </a:ext>
              </a:extLst>
            </p:cNvPr>
            <p:cNvSpPr/>
            <p:nvPr/>
          </p:nvSpPr>
          <p:spPr>
            <a:xfrm>
              <a:off x="4909738" y="3553375"/>
              <a:ext cx="616300" cy="530525"/>
            </a:xfrm>
            <a:custGeom>
              <a:avLst/>
              <a:gdLst/>
              <a:ahLst/>
              <a:cxnLst/>
              <a:rect l="l" t="t" r="r" b="b"/>
              <a:pathLst>
                <a:path w="24652" h="21221" extrusionOk="0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97;p24">
              <a:extLst>
                <a:ext uri="{FF2B5EF4-FFF2-40B4-BE49-F238E27FC236}">
                  <a16:creationId xmlns:a16="http://schemas.microsoft.com/office/drawing/2014/main" id="{37BD8E1B-BED9-B4E4-3D5A-910818B12F00}"/>
                </a:ext>
              </a:extLst>
            </p:cNvPr>
            <p:cNvSpPr/>
            <p:nvPr/>
          </p:nvSpPr>
          <p:spPr>
            <a:xfrm>
              <a:off x="4841338" y="2353650"/>
              <a:ext cx="855650" cy="1071600"/>
            </a:xfrm>
            <a:custGeom>
              <a:avLst/>
              <a:gdLst/>
              <a:ahLst/>
              <a:cxnLst/>
              <a:rect l="l" t="t" r="r" b="b"/>
              <a:pathLst>
                <a:path w="34226" h="42864" extrusionOk="0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98;p24">
              <a:extLst>
                <a:ext uri="{FF2B5EF4-FFF2-40B4-BE49-F238E27FC236}">
                  <a16:creationId xmlns:a16="http://schemas.microsoft.com/office/drawing/2014/main" id="{FF8ACEE2-DB24-4118-ACD7-8F2C5A5421A2}"/>
                </a:ext>
              </a:extLst>
            </p:cNvPr>
            <p:cNvSpPr/>
            <p:nvPr/>
          </p:nvSpPr>
          <p:spPr>
            <a:xfrm>
              <a:off x="4973113" y="2660025"/>
              <a:ext cx="571250" cy="462125"/>
            </a:xfrm>
            <a:custGeom>
              <a:avLst/>
              <a:gdLst/>
              <a:ahLst/>
              <a:cxnLst/>
              <a:rect l="l" t="t" r="r" b="b"/>
              <a:pathLst>
                <a:path w="22850" h="18485" extrusionOk="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99;p24">
              <a:extLst>
                <a:ext uri="{FF2B5EF4-FFF2-40B4-BE49-F238E27FC236}">
                  <a16:creationId xmlns:a16="http://schemas.microsoft.com/office/drawing/2014/main" id="{C36FFF99-7A7D-AE97-74CE-09281B4232DF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0;p24">
              <a:extLst>
                <a:ext uri="{FF2B5EF4-FFF2-40B4-BE49-F238E27FC236}">
                  <a16:creationId xmlns:a16="http://schemas.microsoft.com/office/drawing/2014/main" id="{F24F0189-44C4-59C1-0CC7-E8D86912C25E}"/>
                </a:ext>
              </a:extLst>
            </p:cNvPr>
            <p:cNvSpPr/>
            <p:nvPr/>
          </p:nvSpPr>
          <p:spPr>
            <a:xfrm>
              <a:off x="3899838" y="4426800"/>
              <a:ext cx="839800" cy="1042425"/>
            </a:xfrm>
            <a:custGeom>
              <a:avLst/>
              <a:gdLst/>
              <a:ahLst/>
              <a:cxnLst/>
              <a:rect l="l" t="t" r="r" b="b"/>
              <a:pathLst>
                <a:path w="33592" h="41697" extrusionOk="0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1;p24">
              <a:extLst>
                <a:ext uri="{FF2B5EF4-FFF2-40B4-BE49-F238E27FC236}">
                  <a16:creationId xmlns:a16="http://schemas.microsoft.com/office/drawing/2014/main" id="{B73700DD-921F-695E-5258-63F85BD8F015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2;p24">
              <a:extLst>
                <a:ext uri="{FF2B5EF4-FFF2-40B4-BE49-F238E27FC236}">
                  <a16:creationId xmlns:a16="http://schemas.microsoft.com/office/drawing/2014/main" id="{A281DD52-E8A8-56C0-EE01-ACD069D1EA81}"/>
                </a:ext>
              </a:extLst>
            </p:cNvPr>
            <p:cNvSpPr/>
            <p:nvPr/>
          </p:nvSpPr>
          <p:spPr>
            <a:xfrm>
              <a:off x="4080813" y="4727500"/>
              <a:ext cx="476200" cy="385625"/>
            </a:xfrm>
            <a:custGeom>
              <a:avLst/>
              <a:gdLst/>
              <a:ahLst/>
              <a:cxnLst/>
              <a:rect l="l" t="t" r="r" b="b"/>
              <a:pathLst>
                <a:path w="19048" h="15425" extrusionOk="0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03;p24">
              <a:extLst>
                <a:ext uri="{FF2B5EF4-FFF2-40B4-BE49-F238E27FC236}">
                  <a16:creationId xmlns:a16="http://schemas.microsoft.com/office/drawing/2014/main" id="{9C1093C7-FD21-975E-6DAA-520CD8C0C9F5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04;p24">
              <a:extLst>
                <a:ext uri="{FF2B5EF4-FFF2-40B4-BE49-F238E27FC236}">
                  <a16:creationId xmlns:a16="http://schemas.microsoft.com/office/drawing/2014/main" id="{EF940EE4-B548-EFD5-40AB-50D13C170A60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05;p24">
              <a:extLst>
                <a:ext uri="{FF2B5EF4-FFF2-40B4-BE49-F238E27FC236}">
                  <a16:creationId xmlns:a16="http://schemas.microsoft.com/office/drawing/2014/main" id="{959BFCDD-699C-F56C-80B5-8F2F0EF2BC94}"/>
                </a:ext>
              </a:extLst>
            </p:cNvPr>
            <p:cNvSpPr/>
            <p:nvPr/>
          </p:nvSpPr>
          <p:spPr>
            <a:xfrm>
              <a:off x="5599388" y="3944775"/>
              <a:ext cx="772250" cy="968225"/>
            </a:xfrm>
            <a:custGeom>
              <a:avLst/>
              <a:gdLst/>
              <a:ahLst/>
              <a:cxnLst/>
              <a:rect l="l" t="t" r="r" b="b"/>
              <a:pathLst>
                <a:path w="30890" h="38729" extrusionOk="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06;p24">
              <a:extLst>
                <a:ext uri="{FF2B5EF4-FFF2-40B4-BE49-F238E27FC236}">
                  <a16:creationId xmlns:a16="http://schemas.microsoft.com/office/drawing/2014/main" id="{BBA3368D-077C-9F6A-C573-57F7000883CF}"/>
                </a:ext>
              </a:extLst>
            </p:cNvPr>
            <p:cNvSpPr/>
            <p:nvPr/>
          </p:nvSpPr>
          <p:spPr>
            <a:xfrm>
              <a:off x="5782863" y="4191525"/>
              <a:ext cx="402800" cy="467600"/>
            </a:xfrm>
            <a:custGeom>
              <a:avLst/>
              <a:gdLst/>
              <a:ahLst/>
              <a:cxnLst/>
              <a:rect l="l" t="t" r="r" b="b"/>
              <a:pathLst>
                <a:path w="16112" h="18704" extrusionOk="0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07;p24">
              <a:extLst>
                <a:ext uri="{FF2B5EF4-FFF2-40B4-BE49-F238E27FC236}">
                  <a16:creationId xmlns:a16="http://schemas.microsoft.com/office/drawing/2014/main" id="{E0756DFF-9CC4-A606-F046-37587978A8FC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08;p24">
              <a:extLst>
                <a:ext uri="{FF2B5EF4-FFF2-40B4-BE49-F238E27FC236}">
                  <a16:creationId xmlns:a16="http://schemas.microsoft.com/office/drawing/2014/main" id="{BF9FE926-1721-3BA7-E22C-65A529B6CFC9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09;p24">
              <a:extLst>
                <a:ext uri="{FF2B5EF4-FFF2-40B4-BE49-F238E27FC236}">
                  <a16:creationId xmlns:a16="http://schemas.microsoft.com/office/drawing/2014/main" id="{EA0F0E47-DB2A-EDCE-F633-5BE4D5167D89}"/>
                </a:ext>
              </a:extLst>
            </p:cNvPr>
            <p:cNvSpPr/>
            <p:nvPr/>
          </p:nvSpPr>
          <p:spPr>
            <a:xfrm>
              <a:off x="5653588" y="3089175"/>
              <a:ext cx="799775" cy="1003225"/>
            </a:xfrm>
            <a:custGeom>
              <a:avLst/>
              <a:gdLst/>
              <a:ahLst/>
              <a:cxnLst/>
              <a:rect l="l" t="t" r="r" b="b"/>
              <a:pathLst>
                <a:path w="31991" h="40129" extrusionOk="0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10;p24">
              <a:extLst>
                <a:ext uri="{FF2B5EF4-FFF2-40B4-BE49-F238E27FC236}">
                  <a16:creationId xmlns:a16="http://schemas.microsoft.com/office/drawing/2014/main" id="{D78B4C11-2A39-B349-98BF-E96731CA4AAC}"/>
                </a:ext>
              </a:extLst>
            </p:cNvPr>
            <p:cNvSpPr/>
            <p:nvPr/>
          </p:nvSpPr>
          <p:spPr>
            <a:xfrm>
              <a:off x="5883763" y="3264175"/>
              <a:ext cx="340275" cy="647300"/>
            </a:xfrm>
            <a:custGeom>
              <a:avLst/>
              <a:gdLst/>
              <a:ahLst/>
              <a:cxnLst/>
              <a:rect l="l" t="t" r="r" b="b"/>
              <a:pathLst>
                <a:path w="13611" h="25892" extrusionOk="0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11;p24">
              <a:extLst>
                <a:ext uri="{FF2B5EF4-FFF2-40B4-BE49-F238E27FC236}">
                  <a16:creationId xmlns:a16="http://schemas.microsoft.com/office/drawing/2014/main" id="{F2BABF9B-9EF2-441B-6A01-206B92ECF464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12;p24">
              <a:extLst>
                <a:ext uri="{FF2B5EF4-FFF2-40B4-BE49-F238E27FC236}">
                  <a16:creationId xmlns:a16="http://schemas.microsoft.com/office/drawing/2014/main" id="{BA3C8197-4381-ADAA-D658-991C94D9E56E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13;p24">
              <a:extLst>
                <a:ext uri="{FF2B5EF4-FFF2-40B4-BE49-F238E27FC236}">
                  <a16:creationId xmlns:a16="http://schemas.microsoft.com/office/drawing/2014/main" id="{8735AEAA-E771-7236-5E04-BDE575AC5131}"/>
                </a:ext>
              </a:extLst>
            </p:cNvPr>
            <p:cNvSpPr/>
            <p:nvPr/>
          </p:nvSpPr>
          <p:spPr>
            <a:xfrm>
              <a:off x="4784638" y="4176600"/>
              <a:ext cx="800600" cy="1004075"/>
            </a:xfrm>
            <a:custGeom>
              <a:avLst/>
              <a:gdLst/>
              <a:ahLst/>
              <a:cxnLst/>
              <a:rect l="l" t="t" r="r" b="b"/>
              <a:pathLst>
                <a:path w="32024" h="40163" extrusionOk="0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14;p24">
              <a:extLst>
                <a:ext uri="{FF2B5EF4-FFF2-40B4-BE49-F238E27FC236}">
                  <a16:creationId xmlns:a16="http://schemas.microsoft.com/office/drawing/2014/main" id="{47812279-CEE6-7DAD-26CA-2FD3015280FC}"/>
                </a:ext>
              </a:extLst>
            </p:cNvPr>
            <p:cNvSpPr/>
            <p:nvPr/>
          </p:nvSpPr>
          <p:spPr>
            <a:xfrm>
              <a:off x="4982288" y="4500175"/>
              <a:ext cx="271875" cy="397800"/>
            </a:xfrm>
            <a:custGeom>
              <a:avLst/>
              <a:gdLst/>
              <a:ahLst/>
              <a:cxnLst/>
              <a:rect l="l" t="t" r="r" b="b"/>
              <a:pathLst>
                <a:path w="10875" h="15912" extrusionOk="0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15;p24">
              <a:extLst>
                <a:ext uri="{FF2B5EF4-FFF2-40B4-BE49-F238E27FC236}">
                  <a16:creationId xmlns:a16="http://schemas.microsoft.com/office/drawing/2014/main" id="{0829863F-1004-B02A-F706-7200B4CC2F89}"/>
                </a:ext>
              </a:extLst>
            </p:cNvPr>
            <p:cNvSpPr/>
            <p:nvPr/>
          </p:nvSpPr>
          <p:spPr>
            <a:xfrm>
              <a:off x="5257488" y="4610250"/>
              <a:ext cx="125100" cy="238525"/>
            </a:xfrm>
            <a:custGeom>
              <a:avLst/>
              <a:gdLst/>
              <a:ahLst/>
              <a:cxnLst/>
              <a:rect l="l" t="t" r="r" b="b"/>
              <a:pathLst>
                <a:path w="5004" h="9541" extrusionOk="0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72;p21">
            <a:extLst>
              <a:ext uri="{FF2B5EF4-FFF2-40B4-BE49-F238E27FC236}">
                <a16:creationId xmlns:a16="http://schemas.microsoft.com/office/drawing/2014/main" id="{9957B3AB-6162-B9D4-182F-16D96A5DF799}"/>
              </a:ext>
            </a:extLst>
          </p:cNvPr>
          <p:cNvSpPr/>
          <p:nvPr/>
        </p:nvSpPr>
        <p:spPr>
          <a:xfrm rot="16200000">
            <a:off x="6378405" y="325908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372;p21">
            <a:extLst>
              <a:ext uri="{FF2B5EF4-FFF2-40B4-BE49-F238E27FC236}">
                <a16:creationId xmlns:a16="http://schemas.microsoft.com/office/drawing/2014/main" id="{B72DB43F-7905-AA64-1E96-FEE603CC7390}"/>
              </a:ext>
            </a:extLst>
          </p:cNvPr>
          <p:cNvSpPr/>
          <p:nvPr/>
        </p:nvSpPr>
        <p:spPr>
          <a:xfrm rot="16200000">
            <a:off x="6378405" y="949347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65;p18">
            <a:extLst>
              <a:ext uri="{FF2B5EF4-FFF2-40B4-BE49-F238E27FC236}">
                <a16:creationId xmlns:a16="http://schemas.microsoft.com/office/drawing/2014/main" id="{CA453163-5D1B-71F6-2500-FB02D7785F97}"/>
              </a:ext>
            </a:extLst>
          </p:cNvPr>
          <p:cNvSpPr txBox="1"/>
          <p:nvPr/>
        </p:nvSpPr>
        <p:spPr>
          <a:xfrm>
            <a:off x="4463009" y="3344782"/>
            <a:ext cx="3675889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Roman Makarov &amp; Adela Krylova</a:t>
            </a:r>
            <a:endParaRPr sz="18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5574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3773379" y="420578"/>
            <a:ext cx="5055150" cy="2113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Disaster tweet Generation and Detection</a:t>
            </a:r>
            <a:endParaRPr lang="en-US" sz="3200"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202639" y="2671409"/>
            <a:ext cx="4397250" cy="464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Arial"/>
              </a:rPr>
              <a:t>[F23] </a:t>
            </a:r>
            <a:r>
              <a:rPr lang="en-US" sz="1800" dirty="0" err="1">
                <a:sym typeface="Arial"/>
              </a:rPr>
              <a:t>PracticalMLandDL</a:t>
            </a:r>
            <a:r>
              <a:rPr lang="en-US" sz="1800" dirty="0">
                <a:sym typeface="Arial"/>
              </a:rPr>
              <a:t> Project 2023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2" name="Google Shape;704;p24">
            <a:extLst>
              <a:ext uri="{FF2B5EF4-FFF2-40B4-BE49-F238E27FC236}">
                <a16:creationId xmlns:a16="http://schemas.microsoft.com/office/drawing/2014/main" id="{C1250E6C-DA52-C481-4722-1B82EB84365B}"/>
              </a:ext>
            </a:extLst>
          </p:cNvPr>
          <p:cNvSpPr/>
          <p:nvPr/>
        </p:nvSpPr>
        <p:spPr>
          <a:xfrm>
            <a:off x="629735" y="2827103"/>
            <a:ext cx="2729808" cy="1506712"/>
          </a:xfrm>
          <a:custGeom>
            <a:avLst/>
            <a:gdLst/>
            <a:ahLst/>
            <a:cxnLst/>
            <a:rect l="l" t="t" r="r" b="b"/>
            <a:pathLst>
              <a:path w="117348" h="64770" extrusionOk="0">
                <a:moveTo>
                  <a:pt x="0" y="19812"/>
                </a:moveTo>
                <a:lnTo>
                  <a:pt x="37719" y="64770"/>
                </a:lnTo>
                <a:lnTo>
                  <a:pt x="117348" y="38481"/>
                </a:lnTo>
                <a:lnTo>
                  <a:pt x="68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3" name="Google Shape;706;p24">
            <a:extLst>
              <a:ext uri="{FF2B5EF4-FFF2-40B4-BE49-F238E27FC236}">
                <a16:creationId xmlns:a16="http://schemas.microsoft.com/office/drawing/2014/main" id="{AEE44E4B-7F14-F20A-19E5-36D61AAD938F}"/>
              </a:ext>
            </a:extLst>
          </p:cNvPr>
          <p:cNvGrpSpPr/>
          <p:nvPr/>
        </p:nvGrpSpPr>
        <p:grpSpPr>
          <a:xfrm>
            <a:off x="585293" y="1029270"/>
            <a:ext cx="3030789" cy="3168612"/>
            <a:chOff x="2573063" y="1325400"/>
            <a:chExt cx="3997875" cy="4179675"/>
          </a:xfrm>
        </p:grpSpPr>
        <p:sp>
          <p:nvSpPr>
            <p:cNvPr id="4" name="Google Shape;707;p24">
              <a:extLst>
                <a:ext uri="{FF2B5EF4-FFF2-40B4-BE49-F238E27FC236}">
                  <a16:creationId xmlns:a16="http://schemas.microsoft.com/office/drawing/2014/main" id="{5F4AD9F4-1AB9-7F3C-6141-655B3D619DE7}"/>
                </a:ext>
              </a:extLst>
            </p:cNvPr>
            <p:cNvSpPr/>
            <p:nvPr/>
          </p:nvSpPr>
          <p:spPr>
            <a:xfrm>
              <a:off x="3457863" y="1459675"/>
              <a:ext cx="1194200" cy="383625"/>
            </a:xfrm>
            <a:custGeom>
              <a:avLst/>
              <a:gdLst/>
              <a:ahLst/>
              <a:cxnLst/>
              <a:rect l="l" t="t" r="r" b="b"/>
              <a:pathLst>
                <a:path w="47768" h="15345" extrusionOk="0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8;p24">
              <a:extLst>
                <a:ext uri="{FF2B5EF4-FFF2-40B4-BE49-F238E27FC236}">
                  <a16:creationId xmlns:a16="http://schemas.microsoft.com/office/drawing/2014/main" id="{F0968B19-C0B2-0919-2504-BCFFC6548B16}"/>
                </a:ext>
              </a:extLst>
            </p:cNvPr>
            <p:cNvSpPr/>
            <p:nvPr/>
          </p:nvSpPr>
          <p:spPr>
            <a:xfrm>
              <a:off x="2575563" y="1711500"/>
              <a:ext cx="1310125" cy="3793575"/>
            </a:xfrm>
            <a:custGeom>
              <a:avLst/>
              <a:gdLst/>
              <a:ahLst/>
              <a:cxnLst/>
              <a:rect l="l" t="t" r="r" b="b"/>
              <a:pathLst>
                <a:path w="52405" h="151743" extrusionOk="0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9;p24">
              <a:extLst>
                <a:ext uri="{FF2B5EF4-FFF2-40B4-BE49-F238E27FC236}">
                  <a16:creationId xmlns:a16="http://schemas.microsoft.com/office/drawing/2014/main" id="{0AFF910F-9C49-478C-102F-16C8FBCE8530}"/>
                </a:ext>
              </a:extLst>
            </p:cNvPr>
            <p:cNvSpPr/>
            <p:nvPr/>
          </p:nvSpPr>
          <p:spPr>
            <a:xfrm>
              <a:off x="2590563" y="1753200"/>
              <a:ext cx="378650" cy="1097475"/>
            </a:xfrm>
            <a:custGeom>
              <a:avLst/>
              <a:gdLst/>
              <a:ahLst/>
              <a:cxnLst/>
              <a:rect l="l" t="t" r="r" b="b"/>
              <a:pathLst>
                <a:path w="15146" h="43899" extrusionOk="0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0;p24">
              <a:extLst>
                <a:ext uri="{FF2B5EF4-FFF2-40B4-BE49-F238E27FC236}">
                  <a16:creationId xmlns:a16="http://schemas.microsoft.com/office/drawing/2014/main" id="{9E16A9D9-1584-8828-4D30-EE353AB7D3AB}"/>
                </a:ext>
              </a:extLst>
            </p:cNvPr>
            <p:cNvSpPr/>
            <p:nvPr/>
          </p:nvSpPr>
          <p:spPr>
            <a:xfrm>
              <a:off x="2590563" y="1752375"/>
              <a:ext cx="378650" cy="1098300"/>
            </a:xfrm>
            <a:custGeom>
              <a:avLst/>
              <a:gdLst/>
              <a:ahLst/>
              <a:cxnLst/>
              <a:rect l="l" t="t" r="r" b="b"/>
              <a:pathLst>
                <a:path w="15146" h="43932" extrusionOk="0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1;p24">
              <a:extLst>
                <a:ext uri="{FF2B5EF4-FFF2-40B4-BE49-F238E27FC236}">
                  <a16:creationId xmlns:a16="http://schemas.microsoft.com/office/drawing/2014/main" id="{724B704A-384C-7823-44E0-5475D883F704}"/>
                </a:ext>
              </a:extLst>
            </p:cNvPr>
            <p:cNvSpPr/>
            <p:nvPr/>
          </p:nvSpPr>
          <p:spPr>
            <a:xfrm>
              <a:off x="2588913" y="1748200"/>
              <a:ext cx="381950" cy="1109150"/>
            </a:xfrm>
            <a:custGeom>
              <a:avLst/>
              <a:gdLst/>
              <a:ahLst/>
              <a:cxnLst/>
              <a:rect l="l" t="t" r="r" b="b"/>
              <a:pathLst>
                <a:path w="15278" h="44366" extrusionOk="0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2;p24">
              <a:extLst>
                <a:ext uri="{FF2B5EF4-FFF2-40B4-BE49-F238E27FC236}">
                  <a16:creationId xmlns:a16="http://schemas.microsoft.com/office/drawing/2014/main" id="{D6A99784-772F-6752-DDCE-BC03038A0CF8}"/>
                </a:ext>
              </a:extLst>
            </p:cNvPr>
            <p:cNvSpPr/>
            <p:nvPr/>
          </p:nvSpPr>
          <p:spPr>
            <a:xfrm>
              <a:off x="2674813" y="2120150"/>
              <a:ext cx="206825" cy="360300"/>
            </a:xfrm>
            <a:custGeom>
              <a:avLst/>
              <a:gdLst/>
              <a:ahLst/>
              <a:cxnLst/>
              <a:rect l="l" t="t" r="r" b="b"/>
              <a:pathLst>
                <a:path w="8273" h="14412" extrusionOk="0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3;p24">
              <a:extLst>
                <a:ext uri="{FF2B5EF4-FFF2-40B4-BE49-F238E27FC236}">
                  <a16:creationId xmlns:a16="http://schemas.microsoft.com/office/drawing/2014/main" id="{C17511E8-CEF4-E014-ED1C-F21680B639FF}"/>
                </a:ext>
              </a:extLst>
            </p:cNvPr>
            <p:cNvSpPr/>
            <p:nvPr/>
          </p:nvSpPr>
          <p:spPr>
            <a:xfrm>
              <a:off x="2641438" y="2617150"/>
              <a:ext cx="366950" cy="1080800"/>
            </a:xfrm>
            <a:custGeom>
              <a:avLst/>
              <a:gdLst/>
              <a:ahLst/>
              <a:cxnLst/>
              <a:rect l="l" t="t" r="r" b="b"/>
              <a:pathLst>
                <a:path w="14678" h="43232" extrusionOk="0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4;p24">
              <a:extLst>
                <a:ext uri="{FF2B5EF4-FFF2-40B4-BE49-F238E27FC236}">
                  <a16:creationId xmlns:a16="http://schemas.microsoft.com/office/drawing/2014/main" id="{626C79BC-CBEE-CCD0-5187-4725F3593EA3}"/>
                </a:ext>
              </a:extLst>
            </p:cNvPr>
            <p:cNvSpPr/>
            <p:nvPr/>
          </p:nvSpPr>
          <p:spPr>
            <a:xfrm>
              <a:off x="2639788" y="2613000"/>
              <a:ext cx="370275" cy="1090800"/>
            </a:xfrm>
            <a:custGeom>
              <a:avLst/>
              <a:gdLst/>
              <a:ahLst/>
              <a:cxnLst/>
              <a:rect l="l" t="t" r="r" b="b"/>
              <a:pathLst>
                <a:path w="14811" h="43632" extrusionOk="0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5;p24">
              <a:extLst>
                <a:ext uri="{FF2B5EF4-FFF2-40B4-BE49-F238E27FC236}">
                  <a16:creationId xmlns:a16="http://schemas.microsoft.com/office/drawing/2014/main" id="{39091469-1D0D-EFA7-E5E3-930EFBC3DD23}"/>
                </a:ext>
              </a:extLst>
            </p:cNvPr>
            <p:cNvSpPr/>
            <p:nvPr/>
          </p:nvSpPr>
          <p:spPr>
            <a:xfrm>
              <a:off x="2745688" y="3175900"/>
              <a:ext cx="45875" cy="113425"/>
            </a:xfrm>
            <a:custGeom>
              <a:avLst/>
              <a:gdLst/>
              <a:ahLst/>
              <a:cxnLst/>
              <a:rect l="l" t="t" r="r" b="b"/>
              <a:pathLst>
                <a:path w="1835" h="4537" extrusionOk="0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6;p24">
              <a:extLst>
                <a:ext uri="{FF2B5EF4-FFF2-40B4-BE49-F238E27FC236}">
                  <a16:creationId xmlns:a16="http://schemas.microsoft.com/office/drawing/2014/main" id="{A57FA8F8-DBD5-293B-34DE-92DC127C6629}"/>
                </a:ext>
              </a:extLst>
            </p:cNvPr>
            <p:cNvSpPr/>
            <p:nvPr/>
          </p:nvSpPr>
          <p:spPr>
            <a:xfrm>
              <a:off x="2736513" y="3007450"/>
              <a:ext cx="123450" cy="365275"/>
            </a:xfrm>
            <a:custGeom>
              <a:avLst/>
              <a:gdLst/>
              <a:ahLst/>
              <a:cxnLst/>
              <a:rect l="l" t="t" r="r" b="b"/>
              <a:pathLst>
                <a:path w="4938" h="14611" extrusionOk="0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7;p24">
              <a:extLst>
                <a:ext uri="{FF2B5EF4-FFF2-40B4-BE49-F238E27FC236}">
                  <a16:creationId xmlns:a16="http://schemas.microsoft.com/office/drawing/2014/main" id="{9CF5E100-F996-A421-6B64-1D962914D1D3}"/>
                </a:ext>
              </a:extLst>
            </p:cNvPr>
            <p:cNvSpPr/>
            <p:nvPr/>
          </p:nvSpPr>
          <p:spPr>
            <a:xfrm>
              <a:off x="2728163" y="2871500"/>
              <a:ext cx="191000" cy="562100"/>
            </a:xfrm>
            <a:custGeom>
              <a:avLst/>
              <a:gdLst/>
              <a:ahLst/>
              <a:cxnLst/>
              <a:rect l="l" t="t" r="r" b="b"/>
              <a:pathLst>
                <a:path w="7640" h="22484" extrusionOk="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8;p24">
              <a:extLst>
                <a:ext uri="{FF2B5EF4-FFF2-40B4-BE49-F238E27FC236}">
                  <a16:creationId xmlns:a16="http://schemas.microsoft.com/office/drawing/2014/main" id="{256C79F9-346A-A292-73E5-86259C49E50C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9;p24">
              <a:extLst>
                <a:ext uri="{FF2B5EF4-FFF2-40B4-BE49-F238E27FC236}">
                  <a16:creationId xmlns:a16="http://schemas.microsoft.com/office/drawing/2014/main" id="{5F57E04E-6853-D23A-F2B7-770FBDD2400F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0;p24">
              <a:extLst>
                <a:ext uri="{FF2B5EF4-FFF2-40B4-BE49-F238E27FC236}">
                  <a16:creationId xmlns:a16="http://schemas.microsoft.com/office/drawing/2014/main" id="{57E2F7EF-CDBA-0D8F-8BF2-0D0E36B7469E}"/>
                </a:ext>
              </a:extLst>
            </p:cNvPr>
            <p:cNvSpPr/>
            <p:nvPr/>
          </p:nvSpPr>
          <p:spPr>
            <a:xfrm>
              <a:off x="3391138" y="2382000"/>
              <a:ext cx="459525" cy="1285925"/>
            </a:xfrm>
            <a:custGeom>
              <a:avLst/>
              <a:gdLst/>
              <a:ahLst/>
              <a:cxnLst/>
              <a:rect l="l" t="t" r="r" b="b"/>
              <a:pathLst>
                <a:path w="18381" h="51437" extrusionOk="0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1;p24">
              <a:extLst>
                <a:ext uri="{FF2B5EF4-FFF2-40B4-BE49-F238E27FC236}">
                  <a16:creationId xmlns:a16="http://schemas.microsoft.com/office/drawing/2014/main" id="{4E72385E-F87A-44B7-0883-E996FEB18CE0}"/>
                </a:ext>
              </a:extLst>
            </p:cNvPr>
            <p:cNvSpPr/>
            <p:nvPr/>
          </p:nvSpPr>
          <p:spPr>
            <a:xfrm>
              <a:off x="3477038" y="2695550"/>
              <a:ext cx="283550" cy="646325"/>
            </a:xfrm>
            <a:custGeom>
              <a:avLst/>
              <a:gdLst/>
              <a:ahLst/>
              <a:cxnLst/>
              <a:rect l="l" t="t" r="r" b="b"/>
              <a:pathLst>
                <a:path w="11342" h="25853" extrusionOk="0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2;p24">
              <a:extLst>
                <a:ext uri="{FF2B5EF4-FFF2-40B4-BE49-F238E27FC236}">
                  <a16:creationId xmlns:a16="http://schemas.microsoft.com/office/drawing/2014/main" id="{F28A86C1-BD49-B7FA-8CFB-D008EC123236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3;p24">
              <a:extLst>
                <a:ext uri="{FF2B5EF4-FFF2-40B4-BE49-F238E27FC236}">
                  <a16:creationId xmlns:a16="http://schemas.microsoft.com/office/drawing/2014/main" id="{0415BF5C-E1FE-83EE-059E-5F78E76E0AF4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;p24">
              <a:extLst>
                <a:ext uri="{FF2B5EF4-FFF2-40B4-BE49-F238E27FC236}">
                  <a16:creationId xmlns:a16="http://schemas.microsoft.com/office/drawing/2014/main" id="{F19BA5C7-024D-10FC-A994-759F209288A8}"/>
                </a:ext>
              </a:extLst>
            </p:cNvPr>
            <p:cNvSpPr/>
            <p:nvPr/>
          </p:nvSpPr>
          <p:spPr>
            <a:xfrm>
              <a:off x="3004213" y="2952400"/>
              <a:ext cx="403625" cy="1170850"/>
            </a:xfrm>
            <a:custGeom>
              <a:avLst/>
              <a:gdLst/>
              <a:ahLst/>
              <a:cxnLst/>
              <a:rect l="l" t="t" r="r" b="b"/>
              <a:pathLst>
                <a:path w="16145" h="46834" extrusionOk="0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5;p24">
              <a:extLst>
                <a:ext uri="{FF2B5EF4-FFF2-40B4-BE49-F238E27FC236}">
                  <a16:creationId xmlns:a16="http://schemas.microsoft.com/office/drawing/2014/main" id="{97F96A39-4445-1BB8-ADE3-051918F1DC52}"/>
                </a:ext>
              </a:extLst>
            </p:cNvPr>
            <p:cNvSpPr/>
            <p:nvPr/>
          </p:nvSpPr>
          <p:spPr>
            <a:xfrm>
              <a:off x="3061738" y="3252500"/>
              <a:ext cx="294400" cy="579875"/>
            </a:xfrm>
            <a:custGeom>
              <a:avLst/>
              <a:gdLst/>
              <a:ahLst/>
              <a:cxnLst/>
              <a:rect l="l" t="t" r="r" b="b"/>
              <a:pathLst>
                <a:path w="11776" h="23195" extrusionOk="0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6;p24">
              <a:extLst>
                <a:ext uri="{FF2B5EF4-FFF2-40B4-BE49-F238E27FC236}">
                  <a16:creationId xmlns:a16="http://schemas.microsoft.com/office/drawing/2014/main" id="{49942539-DB23-5459-A16F-FC4F02E7431F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7;p24">
              <a:extLst>
                <a:ext uri="{FF2B5EF4-FFF2-40B4-BE49-F238E27FC236}">
                  <a16:creationId xmlns:a16="http://schemas.microsoft.com/office/drawing/2014/main" id="{B6CD7CB4-CF0F-F65C-0B59-2C9AAA67FC7E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8;p24">
              <a:extLst>
                <a:ext uri="{FF2B5EF4-FFF2-40B4-BE49-F238E27FC236}">
                  <a16:creationId xmlns:a16="http://schemas.microsoft.com/office/drawing/2014/main" id="{18B3CA17-1301-B451-7A08-F4C3FB3E5253}"/>
                </a:ext>
              </a:extLst>
            </p:cNvPr>
            <p:cNvSpPr/>
            <p:nvPr/>
          </p:nvSpPr>
          <p:spPr>
            <a:xfrm>
              <a:off x="2963338" y="2044250"/>
              <a:ext cx="417825" cy="1190875"/>
            </a:xfrm>
            <a:custGeom>
              <a:avLst/>
              <a:gdLst/>
              <a:ahLst/>
              <a:cxnLst/>
              <a:rect l="l" t="t" r="r" b="b"/>
              <a:pathLst>
                <a:path w="16713" h="47635" extrusionOk="0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;p24">
              <a:extLst>
                <a:ext uri="{FF2B5EF4-FFF2-40B4-BE49-F238E27FC236}">
                  <a16:creationId xmlns:a16="http://schemas.microsoft.com/office/drawing/2014/main" id="{AC2775F5-5FF4-E2BD-E9BF-8231FAD744ED}"/>
                </a:ext>
              </a:extLst>
            </p:cNvPr>
            <p:cNvSpPr/>
            <p:nvPr/>
          </p:nvSpPr>
          <p:spPr>
            <a:xfrm>
              <a:off x="3034213" y="2384975"/>
              <a:ext cx="281900" cy="581625"/>
            </a:xfrm>
            <a:custGeom>
              <a:avLst/>
              <a:gdLst/>
              <a:ahLst/>
              <a:cxnLst/>
              <a:rect l="l" t="t" r="r" b="b"/>
              <a:pathLst>
                <a:path w="11276" h="23265" extrusionOk="0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0;p24">
              <a:extLst>
                <a:ext uri="{FF2B5EF4-FFF2-40B4-BE49-F238E27FC236}">
                  <a16:creationId xmlns:a16="http://schemas.microsoft.com/office/drawing/2014/main" id="{DBA1A851-04D0-AA2A-1F0C-DB6ABA3C3F7D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1;p24">
              <a:extLst>
                <a:ext uri="{FF2B5EF4-FFF2-40B4-BE49-F238E27FC236}">
                  <a16:creationId xmlns:a16="http://schemas.microsoft.com/office/drawing/2014/main" id="{0D3787B0-3FD5-099B-32CE-697D959618FC}"/>
                </a:ext>
              </a:extLst>
            </p:cNvPr>
            <p:cNvSpPr/>
            <p:nvPr/>
          </p:nvSpPr>
          <p:spPr>
            <a:xfrm>
              <a:off x="2688138" y="3421075"/>
              <a:ext cx="358625" cy="1074125"/>
            </a:xfrm>
            <a:custGeom>
              <a:avLst/>
              <a:gdLst/>
              <a:ahLst/>
              <a:cxnLst/>
              <a:rect l="l" t="t" r="r" b="b"/>
              <a:pathLst>
                <a:path w="14345" h="42965" extrusionOk="0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2;p24">
              <a:extLst>
                <a:ext uri="{FF2B5EF4-FFF2-40B4-BE49-F238E27FC236}">
                  <a16:creationId xmlns:a16="http://schemas.microsoft.com/office/drawing/2014/main" id="{75C7AF39-0B69-5CFB-EF49-9489675C386F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3;p24">
              <a:extLst>
                <a:ext uri="{FF2B5EF4-FFF2-40B4-BE49-F238E27FC236}">
                  <a16:creationId xmlns:a16="http://schemas.microsoft.com/office/drawing/2014/main" id="{1D910580-E456-D4A2-35FC-49B93784E995}"/>
                </a:ext>
              </a:extLst>
            </p:cNvPr>
            <p:cNvSpPr/>
            <p:nvPr/>
          </p:nvSpPr>
          <p:spPr>
            <a:xfrm>
              <a:off x="2769038" y="3697600"/>
              <a:ext cx="199325" cy="544925"/>
            </a:xfrm>
            <a:custGeom>
              <a:avLst/>
              <a:gdLst/>
              <a:ahLst/>
              <a:cxnLst/>
              <a:rect l="l" t="t" r="r" b="b"/>
              <a:pathLst>
                <a:path w="7973" h="21797" extrusionOk="0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4;p24">
              <a:extLst>
                <a:ext uri="{FF2B5EF4-FFF2-40B4-BE49-F238E27FC236}">
                  <a16:creationId xmlns:a16="http://schemas.microsoft.com/office/drawing/2014/main" id="{FCE435E3-6F6D-3206-4765-D1A4A143C0C9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5;p24">
              <a:extLst>
                <a:ext uri="{FF2B5EF4-FFF2-40B4-BE49-F238E27FC236}">
                  <a16:creationId xmlns:a16="http://schemas.microsoft.com/office/drawing/2014/main" id="{3CCC2B3F-8304-5FE5-E5EB-AEA690BA3AE1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6;p24">
              <a:extLst>
                <a:ext uri="{FF2B5EF4-FFF2-40B4-BE49-F238E27FC236}">
                  <a16:creationId xmlns:a16="http://schemas.microsoft.com/office/drawing/2014/main" id="{2A2A96C6-A0E2-C9F2-2733-7F55F89367F5}"/>
                </a:ext>
              </a:extLst>
            </p:cNvPr>
            <p:cNvSpPr/>
            <p:nvPr/>
          </p:nvSpPr>
          <p:spPr>
            <a:xfrm>
              <a:off x="3443688" y="4224150"/>
              <a:ext cx="427000" cy="1238400"/>
            </a:xfrm>
            <a:custGeom>
              <a:avLst/>
              <a:gdLst/>
              <a:ahLst/>
              <a:cxnLst/>
              <a:rect l="l" t="t" r="r" b="b"/>
              <a:pathLst>
                <a:path w="17080" h="49536" extrusionOk="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7;p24">
              <a:extLst>
                <a:ext uri="{FF2B5EF4-FFF2-40B4-BE49-F238E27FC236}">
                  <a16:creationId xmlns:a16="http://schemas.microsoft.com/office/drawing/2014/main" id="{61B31063-E06E-756E-B450-A64296730B5D}"/>
                </a:ext>
              </a:extLst>
            </p:cNvPr>
            <p:cNvSpPr/>
            <p:nvPr/>
          </p:nvSpPr>
          <p:spPr>
            <a:xfrm>
              <a:off x="3542088" y="4580050"/>
              <a:ext cx="226850" cy="515575"/>
            </a:xfrm>
            <a:custGeom>
              <a:avLst/>
              <a:gdLst/>
              <a:ahLst/>
              <a:cxnLst/>
              <a:rect l="l" t="t" r="r" b="b"/>
              <a:pathLst>
                <a:path w="9074" h="20623" extrusionOk="0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8;p24">
              <a:extLst>
                <a:ext uri="{FF2B5EF4-FFF2-40B4-BE49-F238E27FC236}">
                  <a16:creationId xmlns:a16="http://schemas.microsoft.com/office/drawing/2014/main" id="{19576B64-3719-EE16-07F3-906AACD09805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9;p24">
              <a:extLst>
                <a:ext uri="{FF2B5EF4-FFF2-40B4-BE49-F238E27FC236}">
                  <a16:creationId xmlns:a16="http://schemas.microsoft.com/office/drawing/2014/main" id="{8571A2F0-3313-9FC9-DFDD-E1459F69C04B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0;p24">
              <a:extLst>
                <a:ext uri="{FF2B5EF4-FFF2-40B4-BE49-F238E27FC236}">
                  <a16:creationId xmlns:a16="http://schemas.microsoft.com/office/drawing/2014/main" id="{4BE45E1A-C917-5418-C210-BA687BF503EB}"/>
                </a:ext>
              </a:extLst>
            </p:cNvPr>
            <p:cNvSpPr/>
            <p:nvPr/>
          </p:nvSpPr>
          <p:spPr>
            <a:xfrm>
              <a:off x="3417838" y="3338500"/>
              <a:ext cx="443675" cy="1261775"/>
            </a:xfrm>
            <a:custGeom>
              <a:avLst/>
              <a:gdLst/>
              <a:ahLst/>
              <a:cxnLst/>
              <a:rect l="l" t="t" r="r" b="b"/>
              <a:pathLst>
                <a:path w="17747" h="50471" extrusionOk="0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1;p24">
              <a:extLst>
                <a:ext uri="{FF2B5EF4-FFF2-40B4-BE49-F238E27FC236}">
                  <a16:creationId xmlns:a16="http://schemas.microsoft.com/office/drawing/2014/main" id="{45D7452F-135E-9081-7FE4-983E57217C7F}"/>
                </a:ext>
              </a:extLst>
            </p:cNvPr>
            <p:cNvSpPr/>
            <p:nvPr/>
          </p:nvSpPr>
          <p:spPr>
            <a:xfrm>
              <a:off x="3543763" y="3590150"/>
              <a:ext cx="185150" cy="736875"/>
            </a:xfrm>
            <a:custGeom>
              <a:avLst/>
              <a:gdLst/>
              <a:ahLst/>
              <a:cxnLst/>
              <a:rect l="l" t="t" r="r" b="b"/>
              <a:pathLst>
                <a:path w="7406" h="29475" extrusionOk="0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2;p24">
              <a:extLst>
                <a:ext uri="{FF2B5EF4-FFF2-40B4-BE49-F238E27FC236}">
                  <a16:creationId xmlns:a16="http://schemas.microsoft.com/office/drawing/2014/main" id="{C8EE2BBB-3DB7-5F19-5E3C-79AB7776C0F3}"/>
                </a:ext>
              </a:extLst>
            </p:cNvPr>
            <p:cNvSpPr/>
            <p:nvPr/>
          </p:nvSpPr>
          <p:spPr>
            <a:xfrm>
              <a:off x="3044238" y="3803000"/>
              <a:ext cx="386125" cy="1139175"/>
            </a:xfrm>
            <a:custGeom>
              <a:avLst/>
              <a:gdLst/>
              <a:ahLst/>
              <a:cxnLst/>
              <a:rect l="l" t="t" r="r" b="b"/>
              <a:pathLst>
                <a:path w="15445" h="45567" extrusionOk="0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3;p24">
              <a:extLst>
                <a:ext uri="{FF2B5EF4-FFF2-40B4-BE49-F238E27FC236}">
                  <a16:creationId xmlns:a16="http://schemas.microsoft.com/office/drawing/2014/main" id="{B871C3B4-01EB-6FAD-7EEB-3865676C0402}"/>
                </a:ext>
              </a:extLst>
            </p:cNvPr>
            <p:cNvSpPr/>
            <p:nvPr/>
          </p:nvSpPr>
          <p:spPr>
            <a:xfrm>
              <a:off x="3044238" y="3803000"/>
              <a:ext cx="386950" cy="1139175"/>
            </a:xfrm>
            <a:custGeom>
              <a:avLst/>
              <a:gdLst/>
              <a:ahLst/>
              <a:cxnLst/>
              <a:rect l="l" t="t" r="r" b="b"/>
              <a:pathLst>
                <a:path w="15478" h="45567" extrusionOk="0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4;p24">
              <a:extLst>
                <a:ext uri="{FF2B5EF4-FFF2-40B4-BE49-F238E27FC236}">
                  <a16:creationId xmlns:a16="http://schemas.microsoft.com/office/drawing/2014/main" id="{12D6E197-C195-2A2F-2981-B4C35CE3400F}"/>
                </a:ext>
              </a:extLst>
            </p:cNvPr>
            <p:cNvSpPr/>
            <p:nvPr/>
          </p:nvSpPr>
          <p:spPr>
            <a:xfrm>
              <a:off x="3042563" y="3798000"/>
              <a:ext cx="390300" cy="1150850"/>
            </a:xfrm>
            <a:custGeom>
              <a:avLst/>
              <a:gdLst/>
              <a:ahLst/>
              <a:cxnLst/>
              <a:rect l="l" t="t" r="r" b="b"/>
              <a:pathLst>
                <a:path w="15612" h="46034" extrusionOk="0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5;p24">
              <a:extLst>
                <a:ext uri="{FF2B5EF4-FFF2-40B4-BE49-F238E27FC236}">
                  <a16:creationId xmlns:a16="http://schemas.microsoft.com/office/drawing/2014/main" id="{F8197DDC-BF56-E3B0-4011-C7BAB6FAEAD9}"/>
                </a:ext>
              </a:extLst>
            </p:cNvPr>
            <p:cNvSpPr/>
            <p:nvPr/>
          </p:nvSpPr>
          <p:spPr>
            <a:xfrm>
              <a:off x="3140963" y="4123775"/>
              <a:ext cx="133450" cy="433975"/>
            </a:xfrm>
            <a:custGeom>
              <a:avLst/>
              <a:gdLst/>
              <a:ahLst/>
              <a:cxnLst/>
              <a:rect l="l" t="t" r="r" b="b"/>
              <a:pathLst>
                <a:path w="5338" h="17359" extrusionOk="0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6;p24">
              <a:extLst>
                <a:ext uri="{FF2B5EF4-FFF2-40B4-BE49-F238E27FC236}">
                  <a16:creationId xmlns:a16="http://schemas.microsoft.com/office/drawing/2014/main" id="{D3349A43-395E-19E8-7B23-A24C73E92553}"/>
                </a:ext>
              </a:extLst>
            </p:cNvPr>
            <p:cNvSpPr/>
            <p:nvPr/>
          </p:nvSpPr>
          <p:spPr>
            <a:xfrm>
              <a:off x="3274388" y="4403450"/>
              <a:ext cx="63400" cy="262700"/>
            </a:xfrm>
            <a:custGeom>
              <a:avLst/>
              <a:gdLst/>
              <a:ahLst/>
              <a:cxnLst/>
              <a:rect l="l" t="t" r="r" b="b"/>
              <a:pathLst>
                <a:path w="2536" h="10508" extrusionOk="0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7;p24">
              <a:extLst>
                <a:ext uri="{FF2B5EF4-FFF2-40B4-BE49-F238E27FC236}">
                  <a16:creationId xmlns:a16="http://schemas.microsoft.com/office/drawing/2014/main" id="{DA38B279-BDE1-0659-F22B-84BE463EF265}"/>
                </a:ext>
              </a:extLst>
            </p:cNvPr>
            <p:cNvSpPr/>
            <p:nvPr/>
          </p:nvSpPr>
          <p:spPr>
            <a:xfrm>
              <a:off x="2573063" y="1325400"/>
              <a:ext cx="3997875" cy="1386850"/>
            </a:xfrm>
            <a:custGeom>
              <a:avLst/>
              <a:gdLst/>
              <a:ahLst/>
              <a:cxnLst/>
              <a:rect l="l" t="t" r="r" b="b"/>
              <a:pathLst>
                <a:path w="159915" h="55474" extrusionOk="0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8;p24">
              <a:extLst>
                <a:ext uri="{FF2B5EF4-FFF2-40B4-BE49-F238E27FC236}">
                  <a16:creationId xmlns:a16="http://schemas.microsoft.com/office/drawing/2014/main" id="{D160F140-0FB1-457B-7080-14F06B233CD3}"/>
                </a:ext>
              </a:extLst>
            </p:cNvPr>
            <p:cNvSpPr/>
            <p:nvPr/>
          </p:nvSpPr>
          <p:spPr>
            <a:xfrm>
              <a:off x="2618938" y="1589750"/>
              <a:ext cx="1157500" cy="391975"/>
            </a:xfrm>
            <a:custGeom>
              <a:avLst/>
              <a:gdLst/>
              <a:ahLst/>
              <a:cxnLst/>
              <a:rect l="l" t="t" r="r" b="b"/>
              <a:pathLst>
                <a:path w="46300" h="15679" extrusionOk="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9;p24">
              <a:extLst>
                <a:ext uri="{FF2B5EF4-FFF2-40B4-BE49-F238E27FC236}">
                  <a16:creationId xmlns:a16="http://schemas.microsoft.com/office/drawing/2014/main" id="{7C6C5182-0E4B-2513-CF9C-5F7C1B55304B}"/>
                </a:ext>
              </a:extLst>
            </p:cNvPr>
            <p:cNvSpPr/>
            <p:nvPr/>
          </p:nvSpPr>
          <p:spPr>
            <a:xfrm>
              <a:off x="2618938" y="1589750"/>
              <a:ext cx="1158350" cy="391975"/>
            </a:xfrm>
            <a:custGeom>
              <a:avLst/>
              <a:gdLst/>
              <a:ahLst/>
              <a:cxnLst/>
              <a:rect l="l" t="t" r="r" b="b"/>
              <a:pathLst>
                <a:path w="46334" h="15679" extrusionOk="0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0;p24">
              <a:extLst>
                <a:ext uri="{FF2B5EF4-FFF2-40B4-BE49-F238E27FC236}">
                  <a16:creationId xmlns:a16="http://schemas.microsoft.com/office/drawing/2014/main" id="{C891DD8A-787E-9813-6F0F-0A41ABFD5C6D}"/>
                </a:ext>
              </a:extLst>
            </p:cNvPr>
            <p:cNvSpPr/>
            <p:nvPr/>
          </p:nvSpPr>
          <p:spPr>
            <a:xfrm>
              <a:off x="2613913" y="1588100"/>
              <a:ext cx="1169200" cy="396125"/>
            </a:xfrm>
            <a:custGeom>
              <a:avLst/>
              <a:gdLst/>
              <a:ahLst/>
              <a:cxnLst/>
              <a:rect l="l" t="t" r="r" b="b"/>
              <a:pathLst>
                <a:path w="46768" h="15845" extrusionOk="0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1;p24">
              <a:extLst>
                <a:ext uri="{FF2B5EF4-FFF2-40B4-BE49-F238E27FC236}">
                  <a16:creationId xmlns:a16="http://schemas.microsoft.com/office/drawing/2014/main" id="{553CB560-673F-DD78-7CC4-230E079EC63E}"/>
                </a:ext>
              </a:extLst>
            </p:cNvPr>
            <p:cNvSpPr/>
            <p:nvPr/>
          </p:nvSpPr>
          <p:spPr>
            <a:xfrm>
              <a:off x="2946663" y="1693175"/>
              <a:ext cx="466200" cy="159300"/>
            </a:xfrm>
            <a:custGeom>
              <a:avLst/>
              <a:gdLst/>
              <a:ahLst/>
              <a:cxnLst/>
              <a:rect l="l" t="t" r="r" b="b"/>
              <a:pathLst>
                <a:path w="18648" h="6372" extrusionOk="0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2;p24">
              <a:extLst>
                <a:ext uri="{FF2B5EF4-FFF2-40B4-BE49-F238E27FC236}">
                  <a16:creationId xmlns:a16="http://schemas.microsoft.com/office/drawing/2014/main" id="{FBF083DD-A5FB-B9A9-EF7A-1F5832AEB431}"/>
                </a:ext>
              </a:extLst>
            </p:cNvPr>
            <p:cNvSpPr/>
            <p:nvPr/>
          </p:nvSpPr>
          <p:spPr>
            <a:xfrm>
              <a:off x="2989188" y="1862450"/>
              <a:ext cx="1256750" cy="452025"/>
            </a:xfrm>
            <a:custGeom>
              <a:avLst/>
              <a:gdLst/>
              <a:ahLst/>
              <a:cxnLst/>
              <a:rect l="l" t="t" r="r" b="b"/>
              <a:pathLst>
                <a:path w="50270" h="18081" extrusionOk="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3;p24">
              <a:extLst>
                <a:ext uri="{FF2B5EF4-FFF2-40B4-BE49-F238E27FC236}">
                  <a16:creationId xmlns:a16="http://schemas.microsoft.com/office/drawing/2014/main" id="{CA358E77-8626-9C98-1D4A-0571BDB53FFC}"/>
                </a:ext>
              </a:extLst>
            </p:cNvPr>
            <p:cNvSpPr/>
            <p:nvPr/>
          </p:nvSpPr>
          <p:spPr>
            <a:xfrm>
              <a:off x="3457863" y="2140150"/>
              <a:ext cx="133450" cy="48400"/>
            </a:xfrm>
            <a:custGeom>
              <a:avLst/>
              <a:gdLst/>
              <a:ahLst/>
              <a:cxnLst/>
              <a:rect l="l" t="t" r="r" b="b"/>
              <a:pathLst>
                <a:path w="5338" h="1936" extrusionOk="0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4;p24">
              <a:extLst>
                <a:ext uri="{FF2B5EF4-FFF2-40B4-BE49-F238E27FC236}">
                  <a16:creationId xmlns:a16="http://schemas.microsoft.com/office/drawing/2014/main" id="{6E8FC6DE-7908-8BEF-5436-C490B18CBC12}"/>
                </a:ext>
              </a:extLst>
            </p:cNvPr>
            <p:cNvSpPr/>
            <p:nvPr/>
          </p:nvSpPr>
          <p:spPr>
            <a:xfrm>
              <a:off x="3358613" y="2080425"/>
              <a:ext cx="426175" cy="74750"/>
            </a:xfrm>
            <a:custGeom>
              <a:avLst/>
              <a:gdLst/>
              <a:ahLst/>
              <a:cxnLst/>
              <a:rect l="l" t="t" r="r" b="b"/>
              <a:pathLst>
                <a:path w="17047" h="2990" extrusionOk="0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5;p24">
              <a:extLst>
                <a:ext uri="{FF2B5EF4-FFF2-40B4-BE49-F238E27FC236}">
                  <a16:creationId xmlns:a16="http://schemas.microsoft.com/office/drawing/2014/main" id="{69E0F5E8-EBFD-5B32-B99B-C4982CFEB8B5}"/>
                </a:ext>
              </a:extLst>
            </p:cNvPr>
            <p:cNvSpPr/>
            <p:nvPr/>
          </p:nvSpPr>
          <p:spPr>
            <a:xfrm>
              <a:off x="3288563" y="2021625"/>
              <a:ext cx="646325" cy="105200"/>
            </a:xfrm>
            <a:custGeom>
              <a:avLst/>
              <a:gdLst/>
              <a:ahLst/>
              <a:cxnLst/>
              <a:rect l="l" t="t" r="r" b="b"/>
              <a:pathLst>
                <a:path w="25853" h="4208" extrusionOk="0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6;p24">
              <a:extLst>
                <a:ext uri="{FF2B5EF4-FFF2-40B4-BE49-F238E27FC236}">
                  <a16:creationId xmlns:a16="http://schemas.microsoft.com/office/drawing/2014/main" id="{0A6FBEA8-B09F-820E-0987-B51BCDDB115E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7;p24">
              <a:extLst>
                <a:ext uri="{FF2B5EF4-FFF2-40B4-BE49-F238E27FC236}">
                  <a16:creationId xmlns:a16="http://schemas.microsoft.com/office/drawing/2014/main" id="{CADBBFB8-C27C-F250-4F76-2ED687418B3C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8;p24">
              <a:extLst>
                <a:ext uri="{FF2B5EF4-FFF2-40B4-BE49-F238E27FC236}">
                  <a16:creationId xmlns:a16="http://schemas.microsoft.com/office/drawing/2014/main" id="{188A8863-FAF1-9D7D-6CC4-5133C4ACF437}"/>
                </a:ext>
              </a:extLst>
            </p:cNvPr>
            <p:cNvSpPr/>
            <p:nvPr/>
          </p:nvSpPr>
          <p:spPr>
            <a:xfrm>
              <a:off x="4270113" y="1336250"/>
              <a:ext cx="1127500" cy="346925"/>
            </a:xfrm>
            <a:custGeom>
              <a:avLst/>
              <a:gdLst/>
              <a:ahLst/>
              <a:cxnLst/>
              <a:rect l="l" t="t" r="r" b="b"/>
              <a:pathLst>
                <a:path w="45100" h="13877" extrusionOk="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9;p24">
              <a:extLst>
                <a:ext uri="{FF2B5EF4-FFF2-40B4-BE49-F238E27FC236}">
                  <a16:creationId xmlns:a16="http://schemas.microsoft.com/office/drawing/2014/main" id="{429A7A62-2D28-E723-F009-696C21641792}"/>
                </a:ext>
              </a:extLst>
            </p:cNvPr>
            <p:cNvSpPr/>
            <p:nvPr/>
          </p:nvSpPr>
          <p:spPr>
            <a:xfrm>
              <a:off x="4512788" y="1416300"/>
              <a:ext cx="628800" cy="175975"/>
            </a:xfrm>
            <a:custGeom>
              <a:avLst/>
              <a:gdLst/>
              <a:ahLst/>
              <a:cxnLst/>
              <a:rect l="l" t="t" r="r" b="b"/>
              <a:pathLst>
                <a:path w="25152" h="7039" extrusionOk="0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0;p24">
              <a:extLst>
                <a:ext uri="{FF2B5EF4-FFF2-40B4-BE49-F238E27FC236}">
                  <a16:creationId xmlns:a16="http://schemas.microsoft.com/office/drawing/2014/main" id="{B71CE958-F73A-7B46-06F9-536EF2D1F70B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1;p24">
              <a:extLst>
                <a:ext uri="{FF2B5EF4-FFF2-40B4-BE49-F238E27FC236}">
                  <a16:creationId xmlns:a16="http://schemas.microsoft.com/office/drawing/2014/main" id="{05169224-644B-1CFB-29FE-958CBFFD6563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62;p24">
              <a:extLst>
                <a:ext uri="{FF2B5EF4-FFF2-40B4-BE49-F238E27FC236}">
                  <a16:creationId xmlns:a16="http://schemas.microsoft.com/office/drawing/2014/main" id="{C74550ED-2F9F-1B48-0708-6691B0EC8CEC}"/>
                </a:ext>
              </a:extLst>
            </p:cNvPr>
            <p:cNvSpPr/>
            <p:nvPr/>
          </p:nvSpPr>
          <p:spPr>
            <a:xfrm>
              <a:off x="3885663" y="1714850"/>
              <a:ext cx="1232575" cy="420325"/>
            </a:xfrm>
            <a:custGeom>
              <a:avLst/>
              <a:gdLst/>
              <a:ahLst/>
              <a:cxnLst/>
              <a:rect l="l" t="t" r="r" b="b"/>
              <a:pathLst>
                <a:path w="49303" h="16813" extrusionOk="0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63;p24">
              <a:extLst>
                <a:ext uri="{FF2B5EF4-FFF2-40B4-BE49-F238E27FC236}">
                  <a16:creationId xmlns:a16="http://schemas.microsoft.com/office/drawing/2014/main" id="{514253A7-044D-BE50-DCB0-9E57D04F91CC}"/>
                </a:ext>
              </a:extLst>
            </p:cNvPr>
            <p:cNvSpPr/>
            <p:nvPr/>
          </p:nvSpPr>
          <p:spPr>
            <a:xfrm>
              <a:off x="4180038" y="1825750"/>
              <a:ext cx="685525" cy="188850"/>
            </a:xfrm>
            <a:custGeom>
              <a:avLst/>
              <a:gdLst/>
              <a:ahLst/>
              <a:cxnLst/>
              <a:rect l="l" t="t" r="r" b="b"/>
              <a:pathLst>
                <a:path w="27421" h="7554" extrusionOk="0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64;p24">
              <a:extLst>
                <a:ext uri="{FF2B5EF4-FFF2-40B4-BE49-F238E27FC236}">
                  <a16:creationId xmlns:a16="http://schemas.microsoft.com/office/drawing/2014/main" id="{F7F5877D-DCB0-034B-F0A0-56ED564E4717}"/>
                </a:ext>
              </a:extLst>
            </p:cNvPr>
            <p:cNvSpPr/>
            <p:nvPr/>
          </p:nvSpPr>
          <p:spPr>
            <a:xfrm>
              <a:off x="3748913" y="1563575"/>
              <a:ext cx="654650" cy="148875"/>
            </a:xfrm>
            <a:custGeom>
              <a:avLst/>
              <a:gdLst/>
              <a:ahLst/>
              <a:cxnLst/>
              <a:rect l="l" t="t" r="r" b="b"/>
              <a:pathLst>
                <a:path w="26186" h="5955" extrusionOk="0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65;p24">
              <a:extLst>
                <a:ext uri="{FF2B5EF4-FFF2-40B4-BE49-F238E27FC236}">
                  <a16:creationId xmlns:a16="http://schemas.microsoft.com/office/drawing/2014/main" id="{8C0C94D0-7F5A-B0E8-2C6F-62E5E178194C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6;p24">
              <a:extLst>
                <a:ext uri="{FF2B5EF4-FFF2-40B4-BE49-F238E27FC236}">
                  <a16:creationId xmlns:a16="http://schemas.microsoft.com/office/drawing/2014/main" id="{51293BF8-7BC7-7A8B-4B7F-60BC20D15339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7;p24">
              <a:extLst>
                <a:ext uri="{FF2B5EF4-FFF2-40B4-BE49-F238E27FC236}">
                  <a16:creationId xmlns:a16="http://schemas.microsoft.com/office/drawing/2014/main" id="{672A0737-6324-F20A-D6DE-45977900917C}"/>
                </a:ext>
              </a:extLst>
            </p:cNvPr>
            <p:cNvSpPr/>
            <p:nvPr/>
          </p:nvSpPr>
          <p:spPr>
            <a:xfrm>
              <a:off x="3416163" y="2173500"/>
              <a:ext cx="1359325" cy="519575"/>
            </a:xfrm>
            <a:custGeom>
              <a:avLst/>
              <a:gdLst/>
              <a:ahLst/>
              <a:cxnLst/>
              <a:rect l="l" t="t" r="r" b="b"/>
              <a:pathLst>
                <a:path w="54373" h="20783" extrusionOk="0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68;p24">
              <a:extLst>
                <a:ext uri="{FF2B5EF4-FFF2-40B4-BE49-F238E27FC236}">
                  <a16:creationId xmlns:a16="http://schemas.microsoft.com/office/drawing/2014/main" id="{81BD381B-F70B-DB74-3C3A-B4A7F6FA0378}"/>
                </a:ext>
              </a:extLst>
            </p:cNvPr>
            <p:cNvSpPr/>
            <p:nvPr/>
          </p:nvSpPr>
          <p:spPr>
            <a:xfrm>
              <a:off x="3764738" y="2327150"/>
              <a:ext cx="689700" cy="163900"/>
            </a:xfrm>
            <a:custGeom>
              <a:avLst/>
              <a:gdLst/>
              <a:ahLst/>
              <a:cxnLst/>
              <a:rect l="l" t="t" r="r" b="b"/>
              <a:pathLst>
                <a:path w="27588" h="6556" extrusionOk="0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69;p24">
              <a:extLst>
                <a:ext uri="{FF2B5EF4-FFF2-40B4-BE49-F238E27FC236}">
                  <a16:creationId xmlns:a16="http://schemas.microsoft.com/office/drawing/2014/main" id="{1C5AADCC-7186-90ED-8EB2-FD095E873EBC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0;p24">
              <a:extLst>
                <a:ext uri="{FF2B5EF4-FFF2-40B4-BE49-F238E27FC236}">
                  <a16:creationId xmlns:a16="http://schemas.microsoft.com/office/drawing/2014/main" id="{8D19219C-A151-1CCC-4026-C75507D6A749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1;p24">
              <a:extLst>
                <a:ext uri="{FF2B5EF4-FFF2-40B4-BE49-F238E27FC236}">
                  <a16:creationId xmlns:a16="http://schemas.microsoft.com/office/drawing/2014/main" id="{0A9645DC-FA80-F49D-C0E3-6AADDA1951FD}"/>
                </a:ext>
              </a:extLst>
            </p:cNvPr>
            <p:cNvSpPr/>
            <p:nvPr/>
          </p:nvSpPr>
          <p:spPr>
            <a:xfrm>
              <a:off x="5224963" y="1849100"/>
              <a:ext cx="1300950" cy="444525"/>
            </a:xfrm>
            <a:custGeom>
              <a:avLst/>
              <a:gdLst/>
              <a:ahLst/>
              <a:cxnLst/>
              <a:rect l="l" t="t" r="r" b="b"/>
              <a:pathLst>
                <a:path w="52038" h="17781" extrusionOk="0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2;p24">
              <a:extLst>
                <a:ext uri="{FF2B5EF4-FFF2-40B4-BE49-F238E27FC236}">
                  <a16:creationId xmlns:a16="http://schemas.microsoft.com/office/drawing/2014/main" id="{858AC494-E15A-860F-4CBC-EA1950A3EFEF}"/>
                </a:ext>
              </a:extLst>
            </p:cNvPr>
            <p:cNvSpPr/>
            <p:nvPr/>
          </p:nvSpPr>
          <p:spPr>
            <a:xfrm>
              <a:off x="5609388" y="1962200"/>
              <a:ext cx="498725" cy="199650"/>
            </a:xfrm>
            <a:custGeom>
              <a:avLst/>
              <a:gdLst/>
              <a:ahLst/>
              <a:cxnLst/>
              <a:rect l="l" t="t" r="r" b="b"/>
              <a:pathLst>
                <a:path w="19949" h="7986" extrusionOk="0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3;p24">
              <a:extLst>
                <a:ext uri="{FF2B5EF4-FFF2-40B4-BE49-F238E27FC236}">
                  <a16:creationId xmlns:a16="http://schemas.microsoft.com/office/drawing/2014/main" id="{461F400C-A7A9-612B-379B-A7EEF8BB1BE8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4;p24">
              <a:extLst>
                <a:ext uri="{FF2B5EF4-FFF2-40B4-BE49-F238E27FC236}">
                  <a16:creationId xmlns:a16="http://schemas.microsoft.com/office/drawing/2014/main" id="{8A232F22-783A-FC88-29B9-2CC329EA7164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5;p24">
              <a:extLst>
                <a:ext uri="{FF2B5EF4-FFF2-40B4-BE49-F238E27FC236}">
                  <a16:creationId xmlns:a16="http://schemas.microsoft.com/office/drawing/2014/main" id="{F486AB06-F917-6A28-839F-610E35E90630}"/>
                </a:ext>
              </a:extLst>
            </p:cNvPr>
            <p:cNvSpPr/>
            <p:nvPr/>
          </p:nvSpPr>
          <p:spPr>
            <a:xfrm>
              <a:off x="4718763" y="1577250"/>
              <a:ext cx="1207550" cy="391975"/>
            </a:xfrm>
            <a:custGeom>
              <a:avLst/>
              <a:gdLst/>
              <a:ahLst/>
              <a:cxnLst/>
              <a:rect l="l" t="t" r="r" b="b"/>
              <a:pathLst>
                <a:path w="48302" h="15679" extrusionOk="0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6;p24">
              <a:extLst>
                <a:ext uri="{FF2B5EF4-FFF2-40B4-BE49-F238E27FC236}">
                  <a16:creationId xmlns:a16="http://schemas.microsoft.com/office/drawing/2014/main" id="{35DAC5FF-447E-C8F3-7B8B-BD40607B5693}"/>
                </a:ext>
              </a:extLst>
            </p:cNvPr>
            <p:cNvSpPr/>
            <p:nvPr/>
          </p:nvSpPr>
          <p:spPr>
            <a:xfrm>
              <a:off x="5021488" y="1653975"/>
              <a:ext cx="592925" cy="226850"/>
            </a:xfrm>
            <a:custGeom>
              <a:avLst/>
              <a:gdLst/>
              <a:ahLst/>
              <a:cxnLst/>
              <a:rect l="l" t="t" r="r" b="b"/>
              <a:pathLst>
                <a:path w="23717" h="9074" extrusionOk="0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7;p24">
              <a:extLst>
                <a:ext uri="{FF2B5EF4-FFF2-40B4-BE49-F238E27FC236}">
                  <a16:creationId xmlns:a16="http://schemas.microsoft.com/office/drawing/2014/main" id="{85191ED7-8AEF-17F3-417D-AB39B9AF71AD}"/>
                </a:ext>
              </a:extLst>
            </p:cNvPr>
            <p:cNvSpPr/>
            <p:nvPr/>
          </p:nvSpPr>
          <p:spPr>
            <a:xfrm>
              <a:off x="4361013" y="2006725"/>
              <a:ext cx="1316800" cy="476200"/>
            </a:xfrm>
            <a:custGeom>
              <a:avLst/>
              <a:gdLst/>
              <a:ahLst/>
              <a:cxnLst/>
              <a:rect l="l" t="t" r="r" b="b"/>
              <a:pathLst>
                <a:path w="52672" h="19048" extrusionOk="0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78;p24">
              <a:extLst>
                <a:ext uri="{FF2B5EF4-FFF2-40B4-BE49-F238E27FC236}">
                  <a16:creationId xmlns:a16="http://schemas.microsoft.com/office/drawing/2014/main" id="{8AECA572-5E03-7865-907C-43858AE0FDDC}"/>
                </a:ext>
              </a:extLst>
            </p:cNvPr>
            <p:cNvSpPr/>
            <p:nvPr/>
          </p:nvSpPr>
          <p:spPr>
            <a:xfrm>
              <a:off x="4361013" y="2006725"/>
              <a:ext cx="1317625" cy="475350"/>
            </a:xfrm>
            <a:custGeom>
              <a:avLst/>
              <a:gdLst/>
              <a:ahLst/>
              <a:cxnLst/>
              <a:rect l="l" t="t" r="r" b="b"/>
              <a:pathLst>
                <a:path w="52705" h="19014" extrusionOk="0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79;p24">
              <a:extLst>
                <a:ext uri="{FF2B5EF4-FFF2-40B4-BE49-F238E27FC236}">
                  <a16:creationId xmlns:a16="http://schemas.microsoft.com/office/drawing/2014/main" id="{473BC9AA-4877-A8EF-9249-BEE8B602E958}"/>
                </a:ext>
              </a:extLst>
            </p:cNvPr>
            <p:cNvSpPr/>
            <p:nvPr/>
          </p:nvSpPr>
          <p:spPr>
            <a:xfrm>
              <a:off x="4356013" y="2005050"/>
              <a:ext cx="1329300" cy="480375"/>
            </a:xfrm>
            <a:custGeom>
              <a:avLst/>
              <a:gdLst/>
              <a:ahLst/>
              <a:cxnLst/>
              <a:rect l="l" t="t" r="r" b="b"/>
              <a:pathLst>
                <a:path w="53172" h="19215" extrusionOk="0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0;p24">
              <a:extLst>
                <a:ext uri="{FF2B5EF4-FFF2-40B4-BE49-F238E27FC236}">
                  <a16:creationId xmlns:a16="http://schemas.microsoft.com/office/drawing/2014/main" id="{1285AB37-6020-3C4A-D520-783CB7867120}"/>
                </a:ext>
              </a:extLst>
            </p:cNvPr>
            <p:cNvSpPr/>
            <p:nvPr/>
          </p:nvSpPr>
          <p:spPr>
            <a:xfrm>
              <a:off x="4768788" y="2168500"/>
              <a:ext cx="426175" cy="171825"/>
            </a:xfrm>
            <a:custGeom>
              <a:avLst/>
              <a:gdLst/>
              <a:ahLst/>
              <a:cxnLst/>
              <a:rect l="l" t="t" r="r" b="b"/>
              <a:pathLst>
                <a:path w="17047" h="6873" extrusionOk="0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1;p24">
              <a:extLst>
                <a:ext uri="{FF2B5EF4-FFF2-40B4-BE49-F238E27FC236}">
                  <a16:creationId xmlns:a16="http://schemas.microsoft.com/office/drawing/2014/main" id="{CDF05ED5-43FC-9E46-1351-7D4BE2F33AE7}"/>
                </a:ext>
              </a:extLst>
            </p:cNvPr>
            <p:cNvSpPr/>
            <p:nvPr/>
          </p:nvSpPr>
          <p:spPr>
            <a:xfrm>
              <a:off x="5094863" y="2188525"/>
              <a:ext cx="264375" cy="109275"/>
            </a:xfrm>
            <a:custGeom>
              <a:avLst/>
              <a:gdLst/>
              <a:ahLst/>
              <a:cxnLst/>
              <a:rect l="l" t="t" r="r" b="b"/>
              <a:pathLst>
                <a:path w="10575" h="4371" extrusionOk="0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2;p24">
              <a:extLst>
                <a:ext uri="{FF2B5EF4-FFF2-40B4-BE49-F238E27FC236}">
                  <a16:creationId xmlns:a16="http://schemas.microsoft.com/office/drawing/2014/main" id="{69A10E55-1427-FC4B-D1B0-45976D41BD88}"/>
                </a:ext>
              </a:extLst>
            </p:cNvPr>
            <p:cNvSpPr/>
            <p:nvPr/>
          </p:nvSpPr>
          <p:spPr>
            <a:xfrm>
              <a:off x="3847313" y="2134325"/>
              <a:ext cx="2723625" cy="3369925"/>
            </a:xfrm>
            <a:custGeom>
              <a:avLst/>
              <a:gdLst/>
              <a:ahLst/>
              <a:cxnLst/>
              <a:rect l="l" t="t" r="r" b="b"/>
              <a:pathLst>
                <a:path w="108945" h="134797" extrusionOk="0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83;p24">
              <a:extLst>
                <a:ext uri="{FF2B5EF4-FFF2-40B4-BE49-F238E27FC236}">
                  <a16:creationId xmlns:a16="http://schemas.microsoft.com/office/drawing/2014/main" id="{91265898-088D-0309-A4A9-DFCD33FABFE3}"/>
                </a:ext>
              </a:extLst>
            </p:cNvPr>
            <p:cNvSpPr/>
            <p:nvPr/>
          </p:nvSpPr>
          <p:spPr>
            <a:xfrm>
              <a:off x="3886488" y="2547950"/>
              <a:ext cx="899850" cy="1116650"/>
            </a:xfrm>
            <a:custGeom>
              <a:avLst/>
              <a:gdLst/>
              <a:ahLst/>
              <a:cxnLst/>
              <a:rect l="l" t="t" r="r" b="b"/>
              <a:pathLst>
                <a:path w="35994" h="44666" extrusionOk="0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84;p24">
              <a:extLst>
                <a:ext uri="{FF2B5EF4-FFF2-40B4-BE49-F238E27FC236}">
                  <a16:creationId xmlns:a16="http://schemas.microsoft.com/office/drawing/2014/main" id="{216BC46F-A232-D221-9BFF-B282795CA2E1}"/>
                </a:ext>
              </a:extLst>
            </p:cNvPr>
            <p:cNvSpPr/>
            <p:nvPr/>
          </p:nvSpPr>
          <p:spPr>
            <a:xfrm>
              <a:off x="4059963" y="2867025"/>
              <a:ext cx="557925" cy="458800"/>
            </a:xfrm>
            <a:custGeom>
              <a:avLst/>
              <a:gdLst/>
              <a:ahLst/>
              <a:cxnLst/>
              <a:rect l="l" t="t" r="r" b="b"/>
              <a:pathLst>
                <a:path w="22317" h="18352" extrusionOk="0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85;p24">
              <a:extLst>
                <a:ext uri="{FF2B5EF4-FFF2-40B4-BE49-F238E27FC236}">
                  <a16:creationId xmlns:a16="http://schemas.microsoft.com/office/drawing/2014/main" id="{2830D506-DDF6-F433-E57A-9C4CE82EC87C}"/>
                </a:ext>
              </a:extLst>
            </p:cNvPr>
            <p:cNvSpPr/>
            <p:nvPr/>
          </p:nvSpPr>
          <p:spPr>
            <a:xfrm>
              <a:off x="3891513" y="3521975"/>
              <a:ext cx="872300" cy="1083300"/>
            </a:xfrm>
            <a:custGeom>
              <a:avLst/>
              <a:gdLst/>
              <a:ahLst/>
              <a:cxnLst/>
              <a:rect l="l" t="t" r="r" b="b"/>
              <a:pathLst>
                <a:path w="34892" h="43332" extrusionOk="0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86;p24">
              <a:extLst>
                <a:ext uri="{FF2B5EF4-FFF2-40B4-BE49-F238E27FC236}">
                  <a16:creationId xmlns:a16="http://schemas.microsoft.com/office/drawing/2014/main" id="{BF594A21-B6D0-A8AA-434E-CB8C88E59A4C}"/>
                </a:ext>
              </a:extLst>
            </p:cNvPr>
            <p:cNvSpPr/>
            <p:nvPr/>
          </p:nvSpPr>
          <p:spPr>
            <a:xfrm>
              <a:off x="4106663" y="4207975"/>
              <a:ext cx="120100" cy="121775"/>
            </a:xfrm>
            <a:custGeom>
              <a:avLst/>
              <a:gdLst/>
              <a:ahLst/>
              <a:cxnLst/>
              <a:rect l="l" t="t" r="r" b="b"/>
              <a:pathLst>
                <a:path w="4804" h="4871" extrusionOk="0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87;p24">
              <a:extLst>
                <a:ext uri="{FF2B5EF4-FFF2-40B4-BE49-F238E27FC236}">
                  <a16:creationId xmlns:a16="http://schemas.microsoft.com/office/drawing/2014/main" id="{D5B7438C-1815-B4B9-88A9-385519656D8E}"/>
                </a:ext>
              </a:extLst>
            </p:cNvPr>
            <p:cNvSpPr/>
            <p:nvPr/>
          </p:nvSpPr>
          <p:spPr>
            <a:xfrm>
              <a:off x="4110838" y="4044250"/>
              <a:ext cx="287725" cy="236625"/>
            </a:xfrm>
            <a:custGeom>
              <a:avLst/>
              <a:gdLst/>
              <a:ahLst/>
              <a:cxnLst/>
              <a:rect l="l" t="t" r="r" b="b"/>
              <a:pathLst>
                <a:path w="11509" h="9465" extrusionOk="0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88;p24">
              <a:extLst>
                <a:ext uri="{FF2B5EF4-FFF2-40B4-BE49-F238E27FC236}">
                  <a16:creationId xmlns:a16="http://schemas.microsoft.com/office/drawing/2014/main" id="{139ADAFB-159C-186A-8BF8-3E0AAF848E1A}"/>
                </a:ext>
              </a:extLst>
            </p:cNvPr>
            <p:cNvSpPr/>
            <p:nvPr/>
          </p:nvSpPr>
          <p:spPr>
            <a:xfrm>
              <a:off x="4110838" y="3885050"/>
              <a:ext cx="437000" cy="352450"/>
            </a:xfrm>
            <a:custGeom>
              <a:avLst/>
              <a:gdLst/>
              <a:ahLst/>
              <a:cxnLst/>
              <a:rect l="l" t="t" r="r" b="b"/>
              <a:pathLst>
                <a:path w="17480" h="14098" extrusionOk="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89;p24">
              <a:extLst>
                <a:ext uri="{FF2B5EF4-FFF2-40B4-BE49-F238E27FC236}">
                  <a16:creationId xmlns:a16="http://schemas.microsoft.com/office/drawing/2014/main" id="{B130CD08-9DA8-F5E1-2312-A75D0E17FBAB}"/>
                </a:ext>
              </a:extLst>
            </p:cNvPr>
            <p:cNvSpPr/>
            <p:nvPr/>
          </p:nvSpPr>
          <p:spPr>
            <a:xfrm>
              <a:off x="5715313" y="2174350"/>
              <a:ext cx="822275" cy="1030750"/>
            </a:xfrm>
            <a:custGeom>
              <a:avLst/>
              <a:gdLst/>
              <a:ahLst/>
              <a:cxnLst/>
              <a:rect l="l" t="t" r="r" b="b"/>
              <a:pathLst>
                <a:path w="32891" h="41230" extrusionOk="0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0;p24">
              <a:extLst>
                <a:ext uri="{FF2B5EF4-FFF2-40B4-BE49-F238E27FC236}">
                  <a16:creationId xmlns:a16="http://schemas.microsoft.com/office/drawing/2014/main" id="{9563AFCE-303C-BE4E-79F2-B247860EBDF1}"/>
                </a:ext>
              </a:extLst>
            </p:cNvPr>
            <p:cNvSpPr/>
            <p:nvPr/>
          </p:nvSpPr>
          <p:spPr>
            <a:xfrm>
              <a:off x="5715313" y="2174350"/>
              <a:ext cx="822275" cy="1029925"/>
            </a:xfrm>
            <a:custGeom>
              <a:avLst/>
              <a:gdLst/>
              <a:ahLst/>
              <a:cxnLst/>
              <a:rect l="l" t="t" r="r" b="b"/>
              <a:pathLst>
                <a:path w="32891" h="41197" extrusionOk="0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1;p24">
              <a:extLst>
                <a:ext uri="{FF2B5EF4-FFF2-40B4-BE49-F238E27FC236}">
                  <a16:creationId xmlns:a16="http://schemas.microsoft.com/office/drawing/2014/main" id="{392169B3-1A9D-062D-24CA-F19B2FAA2EC5}"/>
                </a:ext>
              </a:extLst>
            </p:cNvPr>
            <p:cNvSpPr/>
            <p:nvPr/>
          </p:nvSpPr>
          <p:spPr>
            <a:xfrm>
              <a:off x="5711963" y="2170175"/>
              <a:ext cx="829800" cy="1039925"/>
            </a:xfrm>
            <a:custGeom>
              <a:avLst/>
              <a:gdLst/>
              <a:ahLst/>
              <a:cxnLst/>
              <a:rect l="l" t="t" r="r" b="b"/>
              <a:pathLst>
                <a:path w="33192" h="41597" extrusionOk="0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2;p24">
              <a:extLst>
                <a:ext uri="{FF2B5EF4-FFF2-40B4-BE49-F238E27FC236}">
                  <a16:creationId xmlns:a16="http://schemas.microsoft.com/office/drawing/2014/main" id="{26D060CD-5D1B-C03C-5626-EAAB16CEDC3F}"/>
                </a:ext>
              </a:extLst>
            </p:cNvPr>
            <p:cNvSpPr/>
            <p:nvPr/>
          </p:nvSpPr>
          <p:spPr>
            <a:xfrm>
              <a:off x="5873763" y="2439525"/>
              <a:ext cx="504550" cy="501225"/>
            </a:xfrm>
            <a:custGeom>
              <a:avLst/>
              <a:gdLst/>
              <a:ahLst/>
              <a:cxnLst/>
              <a:rect l="l" t="t" r="r" b="b"/>
              <a:pathLst>
                <a:path w="20182" h="20049" extrusionOk="0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93;p24">
              <a:extLst>
                <a:ext uri="{FF2B5EF4-FFF2-40B4-BE49-F238E27FC236}">
                  <a16:creationId xmlns:a16="http://schemas.microsoft.com/office/drawing/2014/main" id="{536E9221-35AE-8FED-D8CD-964BAA0E39DD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94;p24">
              <a:extLst>
                <a:ext uri="{FF2B5EF4-FFF2-40B4-BE49-F238E27FC236}">
                  <a16:creationId xmlns:a16="http://schemas.microsoft.com/office/drawing/2014/main" id="{C3352D35-73D0-8C6D-A5DC-03E6FF1615B6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95;p24">
              <a:extLst>
                <a:ext uri="{FF2B5EF4-FFF2-40B4-BE49-F238E27FC236}">
                  <a16:creationId xmlns:a16="http://schemas.microsoft.com/office/drawing/2014/main" id="{3EA59FBF-03ED-2CB6-E515-111F9DB9D470}"/>
                </a:ext>
              </a:extLst>
            </p:cNvPr>
            <p:cNvSpPr/>
            <p:nvPr/>
          </p:nvSpPr>
          <p:spPr>
            <a:xfrm>
              <a:off x="4810488" y="3297650"/>
              <a:ext cx="830625" cy="1041600"/>
            </a:xfrm>
            <a:custGeom>
              <a:avLst/>
              <a:gdLst/>
              <a:ahLst/>
              <a:cxnLst/>
              <a:rect l="l" t="t" r="r" b="b"/>
              <a:pathLst>
                <a:path w="33225" h="41664" extrusionOk="0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96;p24">
              <a:extLst>
                <a:ext uri="{FF2B5EF4-FFF2-40B4-BE49-F238E27FC236}">
                  <a16:creationId xmlns:a16="http://schemas.microsoft.com/office/drawing/2014/main" id="{DCD4B0D9-58CE-ABDD-37EF-7B4B0D38D6E9}"/>
                </a:ext>
              </a:extLst>
            </p:cNvPr>
            <p:cNvSpPr/>
            <p:nvPr/>
          </p:nvSpPr>
          <p:spPr>
            <a:xfrm>
              <a:off x="4909738" y="3553375"/>
              <a:ext cx="616300" cy="530525"/>
            </a:xfrm>
            <a:custGeom>
              <a:avLst/>
              <a:gdLst/>
              <a:ahLst/>
              <a:cxnLst/>
              <a:rect l="l" t="t" r="r" b="b"/>
              <a:pathLst>
                <a:path w="24652" h="21221" extrusionOk="0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97;p24">
              <a:extLst>
                <a:ext uri="{FF2B5EF4-FFF2-40B4-BE49-F238E27FC236}">
                  <a16:creationId xmlns:a16="http://schemas.microsoft.com/office/drawing/2014/main" id="{37BD8E1B-BED9-B4E4-3D5A-910818B12F00}"/>
                </a:ext>
              </a:extLst>
            </p:cNvPr>
            <p:cNvSpPr/>
            <p:nvPr/>
          </p:nvSpPr>
          <p:spPr>
            <a:xfrm>
              <a:off x="4841338" y="2353650"/>
              <a:ext cx="855650" cy="1071600"/>
            </a:xfrm>
            <a:custGeom>
              <a:avLst/>
              <a:gdLst/>
              <a:ahLst/>
              <a:cxnLst/>
              <a:rect l="l" t="t" r="r" b="b"/>
              <a:pathLst>
                <a:path w="34226" h="42864" extrusionOk="0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98;p24">
              <a:extLst>
                <a:ext uri="{FF2B5EF4-FFF2-40B4-BE49-F238E27FC236}">
                  <a16:creationId xmlns:a16="http://schemas.microsoft.com/office/drawing/2014/main" id="{FF8ACEE2-DB24-4118-ACD7-8F2C5A5421A2}"/>
                </a:ext>
              </a:extLst>
            </p:cNvPr>
            <p:cNvSpPr/>
            <p:nvPr/>
          </p:nvSpPr>
          <p:spPr>
            <a:xfrm>
              <a:off x="4973113" y="2660025"/>
              <a:ext cx="571250" cy="462125"/>
            </a:xfrm>
            <a:custGeom>
              <a:avLst/>
              <a:gdLst/>
              <a:ahLst/>
              <a:cxnLst/>
              <a:rect l="l" t="t" r="r" b="b"/>
              <a:pathLst>
                <a:path w="22850" h="18485" extrusionOk="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99;p24">
              <a:extLst>
                <a:ext uri="{FF2B5EF4-FFF2-40B4-BE49-F238E27FC236}">
                  <a16:creationId xmlns:a16="http://schemas.microsoft.com/office/drawing/2014/main" id="{C36FFF99-7A7D-AE97-74CE-09281B4232DF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0;p24">
              <a:extLst>
                <a:ext uri="{FF2B5EF4-FFF2-40B4-BE49-F238E27FC236}">
                  <a16:creationId xmlns:a16="http://schemas.microsoft.com/office/drawing/2014/main" id="{F24F0189-44C4-59C1-0CC7-E8D86912C25E}"/>
                </a:ext>
              </a:extLst>
            </p:cNvPr>
            <p:cNvSpPr/>
            <p:nvPr/>
          </p:nvSpPr>
          <p:spPr>
            <a:xfrm>
              <a:off x="3899838" y="4426800"/>
              <a:ext cx="839800" cy="1042425"/>
            </a:xfrm>
            <a:custGeom>
              <a:avLst/>
              <a:gdLst/>
              <a:ahLst/>
              <a:cxnLst/>
              <a:rect l="l" t="t" r="r" b="b"/>
              <a:pathLst>
                <a:path w="33592" h="41697" extrusionOk="0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1;p24">
              <a:extLst>
                <a:ext uri="{FF2B5EF4-FFF2-40B4-BE49-F238E27FC236}">
                  <a16:creationId xmlns:a16="http://schemas.microsoft.com/office/drawing/2014/main" id="{B73700DD-921F-695E-5258-63F85BD8F015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2;p24">
              <a:extLst>
                <a:ext uri="{FF2B5EF4-FFF2-40B4-BE49-F238E27FC236}">
                  <a16:creationId xmlns:a16="http://schemas.microsoft.com/office/drawing/2014/main" id="{A281DD52-E8A8-56C0-EE01-ACD069D1EA81}"/>
                </a:ext>
              </a:extLst>
            </p:cNvPr>
            <p:cNvSpPr/>
            <p:nvPr/>
          </p:nvSpPr>
          <p:spPr>
            <a:xfrm>
              <a:off x="4080813" y="4727500"/>
              <a:ext cx="476200" cy="385625"/>
            </a:xfrm>
            <a:custGeom>
              <a:avLst/>
              <a:gdLst/>
              <a:ahLst/>
              <a:cxnLst/>
              <a:rect l="l" t="t" r="r" b="b"/>
              <a:pathLst>
                <a:path w="19048" h="15425" extrusionOk="0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03;p24">
              <a:extLst>
                <a:ext uri="{FF2B5EF4-FFF2-40B4-BE49-F238E27FC236}">
                  <a16:creationId xmlns:a16="http://schemas.microsoft.com/office/drawing/2014/main" id="{9C1093C7-FD21-975E-6DAA-520CD8C0C9F5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04;p24">
              <a:extLst>
                <a:ext uri="{FF2B5EF4-FFF2-40B4-BE49-F238E27FC236}">
                  <a16:creationId xmlns:a16="http://schemas.microsoft.com/office/drawing/2014/main" id="{EF940EE4-B548-EFD5-40AB-50D13C170A60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05;p24">
              <a:extLst>
                <a:ext uri="{FF2B5EF4-FFF2-40B4-BE49-F238E27FC236}">
                  <a16:creationId xmlns:a16="http://schemas.microsoft.com/office/drawing/2014/main" id="{959BFCDD-699C-F56C-80B5-8F2F0EF2BC94}"/>
                </a:ext>
              </a:extLst>
            </p:cNvPr>
            <p:cNvSpPr/>
            <p:nvPr/>
          </p:nvSpPr>
          <p:spPr>
            <a:xfrm>
              <a:off x="5599388" y="3944775"/>
              <a:ext cx="772250" cy="968225"/>
            </a:xfrm>
            <a:custGeom>
              <a:avLst/>
              <a:gdLst/>
              <a:ahLst/>
              <a:cxnLst/>
              <a:rect l="l" t="t" r="r" b="b"/>
              <a:pathLst>
                <a:path w="30890" h="38729" extrusionOk="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06;p24">
              <a:extLst>
                <a:ext uri="{FF2B5EF4-FFF2-40B4-BE49-F238E27FC236}">
                  <a16:creationId xmlns:a16="http://schemas.microsoft.com/office/drawing/2014/main" id="{BBA3368D-077C-9F6A-C573-57F7000883CF}"/>
                </a:ext>
              </a:extLst>
            </p:cNvPr>
            <p:cNvSpPr/>
            <p:nvPr/>
          </p:nvSpPr>
          <p:spPr>
            <a:xfrm>
              <a:off x="5782863" y="4191525"/>
              <a:ext cx="402800" cy="467600"/>
            </a:xfrm>
            <a:custGeom>
              <a:avLst/>
              <a:gdLst/>
              <a:ahLst/>
              <a:cxnLst/>
              <a:rect l="l" t="t" r="r" b="b"/>
              <a:pathLst>
                <a:path w="16112" h="18704" extrusionOk="0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07;p24">
              <a:extLst>
                <a:ext uri="{FF2B5EF4-FFF2-40B4-BE49-F238E27FC236}">
                  <a16:creationId xmlns:a16="http://schemas.microsoft.com/office/drawing/2014/main" id="{E0756DFF-9CC4-A606-F046-37587978A8FC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08;p24">
              <a:extLst>
                <a:ext uri="{FF2B5EF4-FFF2-40B4-BE49-F238E27FC236}">
                  <a16:creationId xmlns:a16="http://schemas.microsoft.com/office/drawing/2014/main" id="{BF9FE926-1721-3BA7-E22C-65A529B6CFC9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09;p24">
              <a:extLst>
                <a:ext uri="{FF2B5EF4-FFF2-40B4-BE49-F238E27FC236}">
                  <a16:creationId xmlns:a16="http://schemas.microsoft.com/office/drawing/2014/main" id="{EA0F0E47-DB2A-EDCE-F633-5BE4D5167D89}"/>
                </a:ext>
              </a:extLst>
            </p:cNvPr>
            <p:cNvSpPr/>
            <p:nvPr/>
          </p:nvSpPr>
          <p:spPr>
            <a:xfrm>
              <a:off x="5653588" y="3089175"/>
              <a:ext cx="799775" cy="1003225"/>
            </a:xfrm>
            <a:custGeom>
              <a:avLst/>
              <a:gdLst/>
              <a:ahLst/>
              <a:cxnLst/>
              <a:rect l="l" t="t" r="r" b="b"/>
              <a:pathLst>
                <a:path w="31991" h="40129" extrusionOk="0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10;p24">
              <a:extLst>
                <a:ext uri="{FF2B5EF4-FFF2-40B4-BE49-F238E27FC236}">
                  <a16:creationId xmlns:a16="http://schemas.microsoft.com/office/drawing/2014/main" id="{D78B4C11-2A39-B349-98BF-E96731CA4AAC}"/>
                </a:ext>
              </a:extLst>
            </p:cNvPr>
            <p:cNvSpPr/>
            <p:nvPr/>
          </p:nvSpPr>
          <p:spPr>
            <a:xfrm>
              <a:off x="5883763" y="3264175"/>
              <a:ext cx="340275" cy="647300"/>
            </a:xfrm>
            <a:custGeom>
              <a:avLst/>
              <a:gdLst/>
              <a:ahLst/>
              <a:cxnLst/>
              <a:rect l="l" t="t" r="r" b="b"/>
              <a:pathLst>
                <a:path w="13611" h="25892" extrusionOk="0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11;p24">
              <a:extLst>
                <a:ext uri="{FF2B5EF4-FFF2-40B4-BE49-F238E27FC236}">
                  <a16:creationId xmlns:a16="http://schemas.microsoft.com/office/drawing/2014/main" id="{F2BABF9B-9EF2-441B-6A01-206B92ECF464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12;p24">
              <a:extLst>
                <a:ext uri="{FF2B5EF4-FFF2-40B4-BE49-F238E27FC236}">
                  <a16:creationId xmlns:a16="http://schemas.microsoft.com/office/drawing/2014/main" id="{BA3C8197-4381-ADAA-D658-991C94D9E56E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13;p24">
              <a:extLst>
                <a:ext uri="{FF2B5EF4-FFF2-40B4-BE49-F238E27FC236}">
                  <a16:creationId xmlns:a16="http://schemas.microsoft.com/office/drawing/2014/main" id="{8735AEAA-E771-7236-5E04-BDE575AC5131}"/>
                </a:ext>
              </a:extLst>
            </p:cNvPr>
            <p:cNvSpPr/>
            <p:nvPr/>
          </p:nvSpPr>
          <p:spPr>
            <a:xfrm>
              <a:off x="4784638" y="4176600"/>
              <a:ext cx="800600" cy="1004075"/>
            </a:xfrm>
            <a:custGeom>
              <a:avLst/>
              <a:gdLst/>
              <a:ahLst/>
              <a:cxnLst/>
              <a:rect l="l" t="t" r="r" b="b"/>
              <a:pathLst>
                <a:path w="32024" h="40163" extrusionOk="0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14;p24">
              <a:extLst>
                <a:ext uri="{FF2B5EF4-FFF2-40B4-BE49-F238E27FC236}">
                  <a16:creationId xmlns:a16="http://schemas.microsoft.com/office/drawing/2014/main" id="{47812279-CEE6-7DAD-26CA-2FD3015280FC}"/>
                </a:ext>
              </a:extLst>
            </p:cNvPr>
            <p:cNvSpPr/>
            <p:nvPr/>
          </p:nvSpPr>
          <p:spPr>
            <a:xfrm>
              <a:off x="4982288" y="4500175"/>
              <a:ext cx="271875" cy="397800"/>
            </a:xfrm>
            <a:custGeom>
              <a:avLst/>
              <a:gdLst/>
              <a:ahLst/>
              <a:cxnLst/>
              <a:rect l="l" t="t" r="r" b="b"/>
              <a:pathLst>
                <a:path w="10875" h="15912" extrusionOk="0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15;p24">
              <a:extLst>
                <a:ext uri="{FF2B5EF4-FFF2-40B4-BE49-F238E27FC236}">
                  <a16:creationId xmlns:a16="http://schemas.microsoft.com/office/drawing/2014/main" id="{0829863F-1004-B02A-F706-7200B4CC2F89}"/>
                </a:ext>
              </a:extLst>
            </p:cNvPr>
            <p:cNvSpPr/>
            <p:nvPr/>
          </p:nvSpPr>
          <p:spPr>
            <a:xfrm>
              <a:off x="5257488" y="4610250"/>
              <a:ext cx="125100" cy="238525"/>
            </a:xfrm>
            <a:custGeom>
              <a:avLst/>
              <a:gdLst/>
              <a:ahLst/>
              <a:cxnLst/>
              <a:rect l="l" t="t" r="r" b="b"/>
              <a:pathLst>
                <a:path w="5004" h="9541" extrusionOk="0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72;p21">
            <a:extLst>
              <a:ext uri="{FF2B5EF4-FFF2-40B4-BE49-F238E27FC236}">
                <a16:creationId xmlns:a16="http://schemas.microsoft.com/office/drawing/2014/main" id="{9957B3AB-6162-B9D4-182F-16D96A5DF799}"/>
              </a:ext>
            </a:extLst>
          </p:cNvPr>
          <p:cNvSpPr/>
          <p:nvPr/>
        </p:nvSpPr>
        <p:spPr>
          <a:xfrm rot="16200000">
            <a:off x="6378405" y="325908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372;p21">
            <a:extLst>
              <a:ext uri="{FF2B5EF4-FFF2-40B4-BE49-F238E27FC236}">
                <a16:creationId xmlns:a16="http://schemas.microsoft.com/office/drawing/2014/main" id="{B72DB43F-7905-AA64-1E96-FEE603CC7390}"/>
              </a:ext>
            </a:extLst>
          </p:cNvPr>
          <p:cNvSpPr/>
          <p:nvPr/>
        </p:nvSpPr>
        <p:spPr>
          <a:xfrm rot="16200000">
            <a:off x="6378405" y="949347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65;p18">
            <a:extLst>
              <a:ext uri="{FF2B5EF4-FFF2-40B4-BE49-F238E27FC236}">
                <a16:creationId xmlns:a16="http://schemas.microsoft.com/office/drawing/2014/main" id="{CA453163-5D1B-71F6-2500-FB02D7785F97}"/>
              </a:ext>
            </a:extLst>
          </p:cNvPr>
          <p:cNvSpPr txBox="1"/>
          <p:nvPr/>
        </p:nvSpPr>
        <p:spPr>
          <a:xfrm>
            <a:off x="4463009" y="3344782"/>
            <a:ext cx="3675889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Roman Makarov &amp; Adela Krylova</a:t>
            </a:r>
            <a:endParaRPr sz="18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61637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3"/>
          <p:cNvSpPr txBox="1">
            <a:spLocks noGrp="1"/>
          </p:cNvSpPr>
          <p:nvPr>
            <p:ph type="title"/>
          </p:nvPr>
        </p:nvSpPr>
        <p:spPr>
          <a:xfrm>
            <a:off x="475779" y="633830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</a:t>
            </a:r>
            <a:endParaRPr dirty="0"/>
          </a:p>
        </p:txBody>
      </p:sp>
      <p:grpSp>
        <p:nvGrpSpPr>
          <p:cNvPr id="619" name="Google Shape;619;p23"/>
          <p:cNvGrpSpPr/>
          <p:nvPr/>
        </p:nvGrpSpPr>
        <p:grpSpPr>
          <a:xfrm>
            <a:off x="6212816" y="529361"/>
            <a:ext cx="2789710" cy="3724005"/>
            <a:chOff x="2457563" y="2355325"/>
            <a:chExt cx="6171925" cy="7996575"/>
          </a:xfrm>
        </p:grpSpPr>
        <p:sp>
          <p:nvSpPr>
            <p:cNvPr id="620" name="Google Shape;620;p23"/>
            <p:cNvSpPr/>
            <p:nvPr/>
          </p:nvSpPr>
          <p:spPr>
            <a:xfrm>
              <a:off x="2478413" y="4730350"/>
              <a:ext cx="536225" cy="685525"/>
            </a:xfrm>
            <a:custGeom>
              <a:avLst/>
              <a:gdLst/>
              <a:ahLst/>
              <a:cxnLst/>
              <a:rect l="l" t="t" r="r" b="b"/>
              <a:pathLst>
                <a:path w="21449" h="27421" extrusionOk="0">
                  <a:moveTo>
                    <a:pt x="13577" y="0"/>
                  </a:moveTo>
                  <a:cubicBezTo>
                    <a:pt x="8773" y="0"/>
                    <a:pt x="5004" y="1268"/>
                    <a:pt x="2669" y="3703"/>
                  </a:cubicBezTo>
                  <a:cubicBezTo>
                    <a:pt x="868" y="5604"/>
                    <a:pt x="0" y="8140"/>
                    <a:pt x="100" y="11242"/>
                  </a:cubicBezTo>
                  <a:cubicBezTo>
                    <a:pt x="401" y="18314"/>
                    <a:pt x="11075" y="24318"/>
                    <a:pt x="21449" y="27420"/>
                  </a:cubicBezTo>
                  <a:cubicBezTo>
                    <a:pt x="21416" y="18647"/>
                    <a:pt x="21382" y="9807"/>
                    <a:pt x="21382" y="1168"/>
                  </a:cubicBezTo>
                  <a:cubicBezTo>
                    <a:pt x="19781" y="701"/>
                    <a:pt x="18280" y="367"/>
                    <a:pt x="16879" y="201"/>
                  </a:cubicBezTo>
                  <a:cubicBezTo>
                    <a:pt x="15745" y="67"/>
                    <a:pt x="14644" y="0"/>
                    <a:pt x="1357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3030463" y="2376175"/>
              <a:ext cx="2900425" cy="3166450"/>
            </a:xfrm>
            <a:custGeom>
              <a:avLst/>
              <a:gdLst/>
              <a:ahLst/>
              <a:cxnLst/>
              <a:rect l="l" t="t" r="r" b="b"/>
              <a:pathLst>
                <a:path w="116017" h="126658" extrusionOk="0">
                  <a:moveTo>
                    <a:pt x="71886" y="5204"/>
                  </a:moveTo>
                  <a:cubicBezTo>
                    <a:pt x="73687" y="5204"/>
                    <a:pt x="74621" y="7305"/>
                    <a:pt x="74621" y="9340"/>
                  </a:cubicBezTo>
                  <a:cubicBezTo>
                    <a:pt x="74621" y="11408"/>
                    <a:pt x="73653" y="13476"/>
                    <a:pt x="71519" y="13476"/>
                  </a:cubicBezTo>
                  <a:lnTo>
                    <a:pt x="43298" y="13476"/>
                  </a:lnTo>
                  <a:cubicBezTo>
                    <a:pt x="42431" y="13476"/>
                    <a:pt x="41731" y="13143"/>
                    <a:pt x="41264" y="12442"/>
                  </a:cubicBezTo>
                  <a:cubicBezTo>
                    <a:pt x="40863" y="11875"/>
                    <a:pt x="40663" y="11108"/>
                    <a:pt x="40663" y="10207"/>
                  </a:cubicBezTo>
                  <a:cubicBezTo>
                    <a:pt x="40663" y="7839"/>
                    <a:pt x="42031" y="5204"/>
                    <a:pt x="44032" y="5204"/>
                  </a:cubicBezTo>
                  <a:close/>
                  <a:moveTo>
                    <a:pt x="84528" y="4470"/>
                  </a:moveTo>
                  <a:cubicBezTo>
                    <a:pt x="87196" y="4470"/>
                    <a:pt x="89398" y="6671"/>
                    <a:pt x="89398" y="9340"/>
                  </a:cubicBezTo>
                  <a:cubicBezTo>
                    <a:pt x="89398" y="12042"/>
                    <a:pt x="87196" y="14244"/>
                    <a:pt x="84528" y="14244"/>
                  </a:cubicBezTo>
                  <a:cubicBezTo>
                    <a:pt x="81826" y="14244"/>
                    <a:pt x="79658" y="12042"/>
                    <a:pt x="79658" y="9340"/>
                  </a:cubicBezTo>
                  <a:cubicBezTo>
                    <a:pt x="79658" y="6671"/>
                    <a:pt x="81826" y="4470"/>
                    <a:pt x="84528" y="4470"/>
                  </a:cubicBezTo>
                  <a:close/>
                  <a:moveTo>
                    <a:pt x="83227" y="0"/>
                  </a:moveTo>
                  <a:cubicBezTo>
                    <a:pt x="69150" y="0"/>
                    <a:pt x="50704" y="167"/>
                    <a:pt x="35860" y="300"/>
                  </a:cubicBezTo>
                  <a:cubicBezTo>
                    <a:pt x="25352" y="400"/>
                    <a:pt x="16246" y="467"/>
                    <a:pt x="11342" y="467"/>
                  </a:cubicBezTo>
                  <a:cubicBezTo>
                    <a:pt x="6672" y="467"/>
                    <a:pt x="1335" y="5371"/>
                    <a:pt x="601" y="16078"/>
                  </a:cubicBezTo>
                  <a:cubicBezTo>
                    <a:pt x="168" y="22550"/>
                    <a:pt x="1" y="74487"/>
                    <a:pt x="168" y="123188"/>
                  </a:cubicBezTo>
                  <a:cubicBezTo>
                    <a:pt x="2703" y="123755"/>
                    <a:pt x="5338" y="124889"/>
                    <a:pt x="7406" y="126657"/>
                  </a:cubicBezTo>
                  <a:cubicBezTo>
                    <a:pt x="7373" y="120086"/>
                    <a:pt x="7339" y="113381"/>
                    <a:pt x="7306" y="106676"/>
                  </a:cubicBezTo>
                  <a:cubicBezTo>
                    <a:pt x="7173" y="82125"/>
                    <a:pt x="7206" y="62311"/>
                    <a:pt x="7373" y="47801"/>
                  </a:cubicBezTo>
                  <a:cubicBezTo>
                    <a:pt x="7706" y="20748"/>
                    <a:pt x="8474" y="20348"/>
                    <a:pt x="8907" y="20114"/>
                  </a:cubicBezTo>
                  <a:cubicBezTo>
                    <a:pt x="10809" y="19180"/>
                    <a:pt x="43499" y="18813"/>
                    <a:pt x="63646" y="18813"/>
                  </a:cubicBezTo>
                  <a:cubicBezTo>
                    <a:pt x="75688" y="18813"/>
                    <a:pt x="86629" y="18947"/>
                    <a:pt x="94368" y="19114"/>
                  </a:cubicBezTo>
                  <a:cubicBezTo>
                    <a:pt x="108345" y="19481"/>
                    <a:pt x="108345" y="19914"/>
                    <a:pt x="108345" y="20515"/>
                  </a:cubicBezTo>
                  <a:cubicBezTo>
                    <a:pt x="108345" y="20682"/>
                    <a:pt x="108345" y="22183"/>
                    <a:pt x="108378" y="24851"/>
                  </a:cubicBezTo>
                  <a:cubicBezTo>
                    <a:pt x="108545" y="38327"/>
                    <a:pt x="109012" y="78656"/>
                    <a:pt x="109246" y="116984"/>
                  </a:cubicBezTo>
                  <a:cubicBezTo>
                    <a:pt x="111380" y="117751"/>
                    <a:pt x="113615" y="118585"/>
                    <a:pt x="115850" y="119452"/>
                  </a:cubicBezTo>
                  <a:cubicBezTo>
                    <a:pt x="115750" y="109545"/>
                    <a:pt x="115683" y="99538"/>
                    <a:pt x="115583" y="89998"/>
                  </a:cubicBezTo>
                  <a:cubicBezTo>
                    <a:pt x="115283" y="52037"/>
                    <a:pt x="114983" y="19247"/>
                    <a:pt x="115317" y="15645"/>
                  </a:cubicBezTo>
                  <a:cubicBezTo>
                    <a:pt x="116017" y="7505"/>
                    <a:pt x="110113" y="1601"/>
                    <a:pt x="105610" y="467"/>
                  </a:cubicBezTo>
                  <a:cubicBezTo>
                    <a:pt x="104309" y="133"/>
                    <a:pt x="96803" y="0"/>
                    <a:pt x="83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3042988" y="6156375"/>
              <a:ext cx="2892925" cy="1702900"/>
            </a:xfrm>
            <a:custGeom>
              <a:avLst/>
              <a:gdLst/>
              <a:ahLst/>
              <a:cxnLst/>
              <a:rect l="l" t="t" r="r" b="b"/>
              <a:pathLst>
                <a:path w="115717" h="68116" extrusionOk="0">
                  <a:moveTo>
                    <a:pt x="69783" y="51270"/>
                  </a:moveTo>
                  <a:cubicBezTo>
                    <a:pt x="70684" y="51270"/>
                    <a:pt x="71451" y="52038"/>
                    <a:pt x="71451" y="52938"/>
                  </a:cubicBezTo>
                  <a:lnTo>
                    <a:pt x="71451" y="59376"/>
                  </a:lnTo>
                  <a:cubicBezTo>
                    <a:pt x="71451" y="60277"/>
                    <a:pt x="70684" y="61044"/>
                    <a:pt x="69783" y="61044"/>
                  </a:cubicBezTo>
                  <a:lnTo>
                    <a:pt x="42564" y="61044"/>
                  </a:lnTo>
                  <a:cubicBezTo>
                    <a:pt x="41630" y="61044"/>
                    <a:pt x="40896" y="60277"/>
                    <a:pt x="40896" y="59376"/>
                  </a:cubicBezTo>
                  <a:lnTo>
                    <a:pt x="40896" y="52938"/>
                  </a:lnTo>
                  <a:cubicBezTo>
                    <a:pt x="40896" y="52038"/>
                    <a:pt x="41630" y="51270"/>
                    <a:pt x="42564" y="51270"/>
                  </a:cubicBezTo>
                  <a:close/>
                  <a:moveTo>
                    <a:pt x="108845" y="0"/>
                  </a:moveTo>
                  <a:cubicBezTo>
                    <a:pt x="108811" y="44032"/>
                    <a:pt x="108044" y="44432"/>
                    <a:pt x="107610" y="44632"/>
                  </a:cubicBezTo>
                  <a:cubicBezTo>
                    <a:pt x="106343" y="45266"/>
                    <a:pt x="82959" y="45500"/>
                    <a:pt x="67582" y="45500"/>
                  </a:cubicBezTo>
                  <a:lnTo>
                    <a:pt x="67548" y="45500"/>
                  </a:lnTo>
                  <a:cubicBezTo>
                    <a:pt x="52204" y="45500"/>
                    <a:pt x="38061" y="45333"/>
                    <a:pt x="27653" y="44999"/>
                  </a:cubicBezTo>
                  <a:cubicBezTo>
                    <a:pt x="8006" y="44365"/>
                    <a:pt x="7906" y="43431"/>
                    <a:pt x="7806" y="42831"/>
                  </a:cubicBezTo>
                  <a:cubicBezTo>
                    <a:pt x="7706" y="41997"/>
                    <a:pt x="7472" y="28988"/>
                    <a:pt x="7272" y="10441"/>
                  </a:cubicBezTo>
                  <a:cubicBezTo>
                    <a:pt x="5904" y="14144"/>
                    <a:pt x="3269" y="17012"/>
                    <a:pt x="0" y="18447"/>
                  </a:cubicBezTo>
                  <a:cubicBezTo>
                    <a:pt x="34" y="19014"/>
                    <a:pt x="34" y="19548"/>
                    <a:pt x="34" y="20115"/>
                  </a:cubicBezTo>
                  <a:cubicBezTo>
                    <a:pt x="1334" y="20882"/>
                    <a:pt x="2535" y="21816"/>
                    <a:pt x="3469" y="22883"/>
                  </a:cubicBezTo>
                  <a:cubicBezTo>
                    <a:pt x="5537" y="25285"/>
                    <a:pt x="6405" y="28287"/>
                    <a:pt x="5904" y="31489"/>
                  </a:cubicBezTo>
                  <a:cubicBezTo>
                    <a:pt x="5271" y="35859"/>
                    <a:pt x="3202" y="39395"/>
                    <a:pt x="367" y="41497"/>
                  </a:cubicBezTo>
                  <a:cubicBezTo>
                    <a:pt x="601" y="52104"/>
                    <a:pt x="867" y="59043"/>
                    <a:pt x="1201" y="60110"/>
                  </a:cubicBezTo>
                  <a:cubicBezTo>
                    <a:pt x="3136" y="66314"/>
                    <a:pt x="15111" y="67015"/>
                    <a:pt x="19047" y="67248"/>
                  </a:cubicBezTo>
                  <a:cubicBezTo>
                    <a:pt x="23117" y="67482"/>
                    <a:pt x="51003" y="68116"/>
                    <a:pt x="72919" y="68116"/>
                  </a:cubicBezTo>
                  <a:cubicBezTo>
                    <a:pt x="84160" y="68116"/>
                    <a:pt x="91632" y="67949"/>
                    <a:pt x="95135" y="67649"/>
                  </a:cubicBezTo>
                  <a:cubicBezTo>
                    <a:pt x="107877" y="66481"/>
                    <a:pt x="113915" y="59676"/>
                    <a:pt x="115182" y="54206"/>
                  </a:cubicBezTo>
                  <a:cubicBezTo>
                    <a:pt x="115683" y="52171"/>
                    <a:pt x="115716" y="31690"/>
                    <a:pt x="115583" y="5304"/>
                  </a:cubicBezTo>
                  <a:cubicBezTo>
                    <a:pt x="114415" y="3436"/>
                    <a:pt x="113048" y="1968"/>
                    <a:pt x="111580" y="1301"/>
                  </a:cubicBezTo>
                  <a:cubicBezTo>
                    <a:pt x="110613" y="834"/>
                    <a:pt x="109712" y="401"/>
                    <a:pt x="108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3082163" y="5962075"/>
              <a:ext cx="140125" cy="228500"/>
            </a:xfrm>
            <a:custGeom>
              <a:avLst/>
              <a:gdLst/>
              <a:ahLst/>
              <a:cxnLst/>
              <a:rect l="l" t="t" r="r" b="b"/>
              <a:pathLst>
                <a:path w="5605" h="9140" extrusionOk="0">
                  <a:moveTo>
                    <a:pt x="5505" y="0"/>
                  </a:moveTo>
                  <a:cubicBezTo>
                    <a:pt x="4004" y="1735"/>
                    <a:pt x="2102" y="3069"/>
                    <a:pt x="1" y="3803"/>
                  </a:cubicBezTo>
                  <a:cubicBezTo>
                    <a:pt x="1569" y="4637"/>
                    <a:pt x="3070" y="5704"/>
                    <a:pt x="4204" y="7072"/>
                  </a:cubicBezTo>
                  <a:cubicBezTo>
                    <a:pt x="4771" y="7706"/>
                    <a:pt x="5238" y="8406"/>
                    <a:pt x="5605" y="9140"/>
                  </a:cubicBezTo>
                  <a:cubicBezTo>
                    <a:pt x="5572" y="6204"/>
                    <a:pt x="5538" y="3136"/>
                    <a:pt x="5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3223938" y="2867350"/>
              <a:ext cx="2519325" cy="4405675"/>
            </a:xfrm>
            <a:custGeom>
              <a:avLst/>
              <a:gdLst/>
              <a:ahLst/>
              <a:cxnLst/>
              <a:rect l="l" t="t" r="r" b="b"/>
              <a:pathLst>
                <a:path w="100773" h="176227" extrusionOk="0">
                  <a:moveTo>
                    <a:pt x="55907" y="0"/>
                  </a:moveTo>
                  <a:cubicBezTo>
                    <a:pt x="27687" y="0"/>
                    <a:pt x="3570" y="534"/>
                    <a:pt x="1602" y="1201"/>
                  </a:cubicBezTo>
                  <a:cubicBezTo>
                    <a:pt x="1101" y="2302"/>
                    <a:pt x="1" y="13243"/>
                    <a:pt x="401" y="88130"/>
                  </a:cubicBezTo>
                  <a:cubicBezTo>
                    <a:pt x="434" y="94735"/>
                    <a:pt x="468" y="101340"/>
                    <a:pt x="534" y="107778"/>
                  </a:cubicBezTo>
                  <a:cubicBezTo>
                    <a:pt x="735" y="108011"/>
                    <a:pt x="935" y="108211"/>
                    <a:pt x="1135" y="108445"/>
                  </a:cubicBezTo>
                  <a:cubicBezTo>
                    <a:pt x="3036" y="110713"/>
                    <a:pt x="3803" y="113482"/>
                    <a:pt x="3303" y="116384"/>
                  </a:cubicBezTo>
                  <a:cubicBezTo>
                    <a:pt x="2903" y="118785"/>
                    <a:pt x="1969" y="120954"/>
                    <a:pt x="668" y="122788"/>
                  </a:cubicBezTo>
                  <a:cubicBezTo>
                    <a:pt x="701" y="127191"/>
                    <a:pt x="735" y="131428"/>
                    <a:pt x="801" y="135497"/>
                  </a:cubicBezTo>
                  <a:cubicBezTo>
                    <a:pt x="1001" y="136598"/>
                    <a:pt x="1001" y="137732"/>
                    <a:pt x="835" y="138933"/>
                  </a:cubicBezTo>
                  <a:cubicBezTo>
                    <a:pt x="1035" y="158514"/>
                    <a:pt x="1302" y="172724"/>
                    <a:pt x="1402" y="174192"/>
                  </a:cubicBezTo>
                  <a:cubicBezTo>
                    <a:pt x="3170" y="175426"/>
                    <a:pt x="26753" y="176227"/>
                    <a:pt x="60310" y="176227"/>
                  </a:cubicBezTo>
                  <a:lnTo>
                    <a:pt x="60344" y="176227"/>
                  </a:lnTo>
                  <a:cubicBezTo>
                    <a:pt x="82993" y="176227"/>
                    <a:pt x="98271" y="175860"/>
                    <a:pt x="99905" y="175493"/>
                  </a:cubicBezTo>
                  <a:cubicBezTo>
                    <a:pt x="100472" y="173792"/>
                    <a:pt x="100773" y="158447"/>
                    <a:pt x="100773" y="131161"/>
                  </a:cubicBezTo>
                  <a:cubicBezTo>
                    <a:pt x="100139" y="130894"/>
                    <a:pt x="99505" y="130594"/>
                    <a:pt x="98938" y="130327"/>
                  </a:cubicBezTo>
                  <a:cubicBezTo>
                    <a:pt x="95802" y="128859"/>
                    <a:pt x="93501" y="127792"/>
                    <a:pt x="91633" y="126858"/>
                  </a:cubicBezTo>
                  <a:cubicBezTo>
                    <a:pt x="89731" y="128226"/>
                    <a:pt x="76455" y="137466"/>
                    <a:pt x="65981" y="137466"/>
                  </a:cubicBezTo>
                  <a:cubicBezTo>
                    <a:pt x="64480" y="137466"/>
                    <a:pt x="63012" y="137265"/>
                    <a:pt x="61678" y="136832"/>
                  </a:cubicBezTo>
                  <a:cubicBezTo>
                    <a:pt x="47668" y="132328"/>
                    <a:pt x="45567" y="126324"/>
                    <a:pt x="45567" y="123155"/>
                  </a:cubicBezTo>
                  <a:cubicBezTo>
                    <a:pt x="45567" y="120253"/>
                    <a:pt x="50570" y="118452"/>
                    <a:pt x="55841" y="116517"/>
                  </a:cubicBezTo>
                  <a:cubicBezTo>
                    <a:pt x="59610" y="115183"/>
                    <a:pt x="63513" y="113782"/>
                    <a:pt x="64680" y="112114"/>
                  </a:cubicBezTo>
                  <a:cubicBezTo>
                    <a:pt x="68283" y="107177"/>
                    <a:pt x="77056" y="97137"/>
                    <a:pt x="84628" y="94368"/>
                  </a:cubicBezTo>
                  <a:cubicBezTo>
                    <a:pt x="85360" y="94100"/>
                    <a:pt x="86259" y="93977"/>
                    <a:pt x="87294" y="93977"/>
                  </a:cubicBezTo>
                  <a:cubicBezTo>
                    <a:pt x="90641" y="93977"/>
                    <a:pt x="95416" y="95261"/>
                    <a:pt x="100639" y="97070"/>
                  </a:cubicBezTo>
                  <a:cubicBezTo>
                    <a:pt x="100506" y="71852"/>
                    <a:pt x="100239" y="41063"/>
                    <a:pt x="99805" y="5204"/>
                  </a:cubicBezTo>
                  <a:cubicBezTo>
                    <a:pt x="99772" y="3036"/>
                    <a:pt x="99772" y="1602"/>
                    <a:pt x="99772" y="1068"/>
                  </a:cubicBezTo>
                  <a:cubicBezTo>
                    <a:pt x="97771" y="434"/>
                    <a:pt x="80358" y="0"/>
                    <a:pt x="55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2682713" y="5465050"/>
              <a:ext cx="614650" cy="579600"/>
            </a:xfrm>
            <a:custGeom>
              <a:avLst/>
              <a:gdLst/>
              <a:ahLst/>
              <a:cxnLst/>
              <a:rect l="l" t="t" r="r" b="b"/>
              <a:pathLst>
                <a:path w="24586" h="23184" extrusionOk="0">
                  <a:moveTo>
                    <a:pt x="10208" y="0"/>
                  </a:moveTo>
                  <a:cubicBezTo>
                    <a:pt x="9308" y="0"/>
                    <a:pt x="8474" y="100"/>
                    <a:pt x="7706" y="234"/>
                  </a:cubicBezTo>
                  <a:cubicBezTo>
                    <a:pt x="2269" y="1401"/>
                    <a:pt x="935" y="6038"/>
                    <a:pt x="635" y="8673"/>
                  </a:cubicBezTo>
                  <a:cubicBezTo>
                    <a:pt x="1" y="14010"/>
                    <a:pt x="2336" y="19748"/>
                    <a:pt x="5872" y="22016"/>
                  </a:cubicBezTo>
                  <a:cubicBezTo>
                    <a:pt x="6639" y="21882"/>
                    <a:pt x="7473" y="21782"/>
                    <a:pt x="8340" y="21782"/>
                  </a:cubicBezTo>
                  <a:cubicBezTo>
                    <a:pt x="10308" y="21782"/>
                    <a:pt x="12643" y="22249"/>
                    <a:pt x="14878" y="23183"/>
                  </a:cubicBezTo>
                  <a:cubicBezTo>
                    <a:pt x="19582" y="21916"/>
                    <a:pt x="23217" y="17813"/>
                    <a:pt x="24118" y="12342"/>
                  </a:cubicBezTo>
                  <a:cubicBezTo>
                    <a:pt x="24585" y="9640"/>
                    <a:pt x="23918" y="7205"/>
                    <a:pt x="22150" y="5070"/>
                  </a:cubicBezTo>
                  <a:cubicBezTo>
                    <a:pt x="19181" y="1568"/>
                    <a:pt x="14011" y="0"/>
                    <a:pt x="1020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2645188" y="6030450"/>
              <a:ext cx="589625" cy="589600"/>
            </a:xfrm>
            <a:custGeom>
              <a:avLst/>
              <a:gdLst/>
              <a:ahLst/>
              <a:cxnLst/>
              <a:rect l="l" t="t" r="r" b="b"/>
              <a:pathLst>
                <a:path w="23585" h="23584" extrusionOk="0">
                  <a:moveTo>
                    <a:pt x="9841" y="0"/>
                  </a:moveTo>
                  <a:cubicBezTo>
                    <a:pt x="8974" y="0"/>
                    <a:pt x="8173" y="100"/>
                    <a:pt x="7439" y="234"/>
                  </a:cubicBezTo>
                  <a:cubicBezTo>
                    <a:pt x="2336" y="1401"/>
                    <a:pt x="1035" y="5938"/>
                    <a:pt x="701" y="8540"/>
                  </a:cubicBezTo>
                  <a:cubicBezTo>
                    <a:pt x="1" y="14277"/>
                    <a:pt x="2569" y="20515"/>
                    <a:pt x="6405" y="22450"/>
                  </a:cubicBezTo>
                  <a:cubicBezTo>
                    <a:pt x="7106" y="22783"/>
                    <a:pt x="7773" y="23050"/>
                    <a:pt x="8474" y="23250"/>
                  </a:cubicBezTo>
                  <a:cubicBezTo>
                    <a:pt x="8640" y="23217"/>
                    <a:pt x="8807" y="23217"/>
                    <a:pt x="8941" y="23217"/>
                  </a:cubicBezTo>
                  <a:cubicBezTo>
                    <a:pt x="9941" y="23217"/>
                    <a:pt x="10975" y="23350"/>
                    <a:pt x="11976" y="23584"/>
                  </a:cubicBezTo>
                  <a:cubicBezTo>
                    <a:pt x="17580" y="23250"/>
                    <a:pt x="22117" y="18714"/>
                    <a:pt x="23151" y="12342"/>
                  </a:cubicBezTo>
                  <a:cubicBezTo>
                    <a:pt x="23584" y="9540"/>
                    <a:pt x="22884" y="7005"/>
                    <a:pt x="21049" y="4870"/>
                  </a:cubicBezTo>
                  <a:cubicBezTo>
                    <a:pt x="18180" y="1501"/>
                    <a:pt x="13344" y="0"/>
                    <a:pt x="984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2644363" y="6631700"/>
              <a:ext cx="537075" cy="590450"/>
            </a:xfrm>
            <a:custGeom>
              <a:avLst/>
              <a:gdLst/>
              <a:ahLst/>
              <a:cxnLst/>
              <a:rect l="l" t="t" r="r" b="b"/>
              <a:pathLst>
                <a:path w="21483" h="23618" extrusionOk="0">
                  <a:moveTo>
                    <a:pt x="8974" y="1"/>
                  </a:moveTo>
                  <a:cubicBezTo>
                    <a:pt x="8206" y="1"/>
                    <a:pt x="7506" y="101"/>
                    <a:pt x="6839" y="268"/>
                  </a:cubicBezTo>
                  <a:cubicBezTo>
                    <a:pt x="2335" y="1369"/>
                    <a:pt x="1101" y="5738"/>
                    <a:pt x="768" y="8240"/>
                  </a:cubicBezTo>
                  <a:cubicBezTo>
                    <a:pt x="0" y="13978"/>
                    <a:pt x="2369" y="20516"/>
                    <a:pt x="5905" y="22484"/>
                  </a:cubicBezTo>
                  <a:cubicBezTo>
                    <a:pt x="7306" y="23251"/>
                    <a:pt x="8773" y="23618"/>
                    <a:pt x="10308" y="23618"/>
                  </a:cubicBezTo>
                  <a:cubicBezTo>
                    <a:pt x="15645" y="23618"/>
                    <a:pt x="20048" y="18981"/>
                    <a:pt x="21049" y="12376"/>
                  </a:cubicBezTo>
                  <a:cubicBezTo>
                    <a:pt x="21482" y="9374"/>
                    <a:pt x="20682" y="6639"/>
                    <a:pt x="18781" y="4437"/>
                  </a:cubicBezTo>
                  <a:cubicBezTo>
                    <a:pt x="16479" y="1735"/>
                    <a:pt x="12609" y="1"/>
                    <a:pt x="8974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4171288" y="5237850"/>
              <a:ext cx="4435700" cy="5093200"/>
            </a:xfrm>
            <a:custGeom>
              <a:avLst/>
              <a:gdLst/>
              <a:ahLst/>
              <a:cxnLst/>
              <a:rect l="l" t="t" r="r" b="b"/>
              <a:pathLst>
                <a:path w="177428" h="203728" extrusionOk="0">
                  <a:moveTo>
                    <a:pt x="49439" y="1"/>
                  </a:moveTo>
                  <a:cubicBezTo>
                    <a:pt x="48497" y="1"/>
                    <a:pt x="47686" y="110"/>
                    <a:pt x="47034" y="349"/>
                  </a:cubicBezTo>
                  <a:cubicBezTo>
                    <a:pt x="39629" y="3017"/>
                    <a:pt x="31023" y="12924"/>
                    <a:pt x="27487" y="17794"/>
                  </a:cubicBezTo>
                  <a:cubicBezTo>
                    <a:pt x="26119" y="19629"/>
                    <a:pt x="22283" y="21030"/>
                    <a:pt x="18247" y="22498"/>
                  </a:cubicBezTo>
                  <a:cubicBezTo>
                    <a:pt x="13677" y="24132"/>
                    <a:pt x="8506" y="26000"/>
                    <a:pt x="8506" y="28335"/>
                  </a:cubicBezTo>
                  <a:cubicBezTo>
                    <a:pt x="8506" y="33339"/>
                    <a:pt x="14177" y="38042"/>
                    <a:pt x="24018" y="41211"/>
                  </a:cubicBezTo>
                  <a:cubicBezTo>
                    <a:pt x="25260" y="41610"/>
                    <a:pt x="26604" y="41787"/>
                    <a:pt x="28009" y="41787"/>
                  </a:cubicBezTo>
                  <a:cubicBezTo>
                    <a:pt x="38826" y="41787"/>
                    <a:pt x="53295" y="31322"/>
                    <a:pt x="53472" y="31204"/>
                  </a:cubicBezTo>
                  <a:cubicBezTo>
                    <a:pt x="53534" y="31163"/>
                    <a:pt x="53621" y="31134"/>
                    <a:pt x="53718" y="31134"/>
                  </a:cubicBezTo>
                  <a:cubicBezTo>
                    <a:pt x="53778" y="31134"/>
                    <a:pt x="53842" y="31145"/>
                    <a:pt x="53906" y="31171"/>
                  </a:cubicBezTo>
                  <a:cubicBezTo>
                    <a:pt x="55807" y="32138"/>
                    <a:pt x="58142" y="33239"/>
                    <a:pt x="61378" y="34740"/>
                  </a:cubicBezTo>
                  <a:cubicBezTo>
                    <a:pt x="62979" y="35474"/>
                    <a:pt x="64780" y="36308"/>
                    <a:pt x="66815" y="37275"/>
                  </a:cubicBezTo>
                  <a:cubicBezTo>
                    <a:pt x="73219" y="40277"/>
                    <a:pt x="77089" y="56289"/>
                    <a:pt x="77089" y="58490"/>
                  </a:cubicBezTo>
                  <a:cubicBezTo>
                    <a:pt x="77089" y="58724"/>
                    <a:pt x="76922" y="58890"/>
                    <a:pt x="76689" y="58890"/>
                  </a:cubicBezTo>
                  <a:cubicBezTo>
                    <a:pt x="76455" y="58890"/>
                    <a:pt x="76255" y="58724"/>
                    <a:pt x="76255" y="58490"/>
                  </a:cubicBezTo>
                  <a:cubicBezTo>
                    <a:pt x="76255" y="57056"/>
                    <a:pt x="74420" y="49117"/>
                    <a:pt x="71285" y="43446"/>
                  </a:cubicBezTo>
                  <a:lnTo>
                    <a:pt x="71285" y="43446"/>
                  </a:lnTo>
                  <a:cubicBezTo>
                    <a:pt x="71418" y="69498"/>
                    <a:pt x="71351" y="89045"/>
                    <a:pt x="70884" y="91147"/>
                  </a:cubicBezTo>
                  <a:cubicBezTo>
                    <a:pt x="69517" y="96884"/>
                    <a:pt x="63246" y="103989"/>
                    <a:pt x="50070" y="105190"/>
                  </a:cubicBezTo>
                  <a:cubicBezTo>
                    <a:pt x="46534" y="105524"/>
                    <a:pt x="39028" y="105691"/>
                    <a:pt x="27787" y="105691"/>
                  </a:cubicBezTo>
                  <a:cubicBezTo>
                    <a:pt x="18847" y="105691"/>
                    <a:pt x="8907" y="105591"/>
                    <a:pt x="0" y="105457"/>
                  </a:cubicBezTo>
                  <a:lnTo>
                    <a:pt x="0" y="105457"/>
                  </a:lnTo>
                  <a:cubicBezTo>
                    <a:pt x="7706" y="113196"/>
                    <a:pt x="20115" y="124304"/>
                    <a:pt x="33358" y="128474"/>
                  </a:cubicBezTo>
                  <a:cubicBezTo>
                    <a:pt x="49636" y="133577"/>
                    <a:pt x="60243" y="139682"/>
                    <a:pt x="64813" y="146587"/>
                  </a:cubicBezTo>
                  <a:cubicBezTo>
                    <a:pt x="68249" y="151724"/>
                    <a:pt x="82426" y="184547"/>
                    <a:pt x="83193" y="188383"/>
                  </a:cubicBezTo>
                  <a:cubicBezTo>
                    <a:pt x="83927" y="191952"/>
                    <a:pt x="89664" y="201159"/>
                    <a:pt x="93100" y="203561"/>
                  </a:cubicBezTo>
                  <a:cubicBezTo>
                    <a:pt x="93134" y="203594"/>
                    <a:pt x="93400" y="203727"/>
                    <a:pt x="94301" y="203727"/>
                  </a:cubicBezTo>
                  <a:cubicBezTo>
                    <a:pt x="103274" y="203727"/>
                    <a:pt x="148206" y="191185"/>
                    <a:pt x="158847" y="186115"/>
                  </a:cubicBezTo>
                  <a:lnTo>
                    <a:pt x="159281" y="186782"/>
                  </a:lnTo>
                  <a:lnTo>
                    <a:pt x="160949" y="186148"/>
                  </a:lnTo>
                  <a:cubicBezTo>
                    <a:pt x="162883" y="185548"/>
                    <a:pt x="164118" y="185881"/>
                    <a:pt x="167387" y="184414"/>
                  </a:cubicBezTo>
                  <a:cubicBezTo>
                    <a:pt x="171523" y="182579"/>
                    <a:pt x="177160" y="180077"/>
                    <a:pt x="177427" y="178676"/>
                  </a:cubicBezTo>
                  <a:cubicBezTo>
                    <a:pt x="177427" y="178576"/>
                    <a:pt x="177427" y="178476"/>
                    <a:pt x="177294" y="178343"/>
                  </a:cubicBezTo>
                  <a:cubicBezTo>
                    <a:pt x="175826" y="176875"/>
                    <a:pt x="166753" y="163899"/>
                    <a:pt x="157980" y="151323"/>
                  </a:cubicBezTo>
                  <a:cubicBezTo>
                    <a:pt x="151375" y="141816"/>
                    <a:pt x="145104" y="132877"/>
                    <a:pt x="142069" y="128740"/>
                  </a:cubicBezTo>
                  <a:cubicBezTo>
                    <a:pt x="132162" y="115398"/>
                    <a:pt x="120787" y="98319"/>
                    <a:pt x="120453" y="84709"/>
                  </a:cubicBezTo>
                  <a:cubicBezTo>
                    <a:pt x="120186" y="74435"/>
                    <a:pt x="114749" y="57189"/>
                    <a:pt x="110780" y="44580"/>
                  </a:cubicBezTo>
                  <a:cubicBezTo>
                    <a:pt x="109045" y="39110"/>
                    <a:pt x="107544" y="34406"/>
                    <a:pt x="106810" y="31304"/>
                  </a:cubicBezTo>
                  <a:cubicBezTo>
                    <a:pt x="104308" y="20897"/>
                    <a:pt x="100439" y="16460"/>
                    <a:pt x="92033" y="14359"/>
                  </a:cubicBezTo>
                  <a:cubicBezTo>
                    <a:pt x="89231" y="13658"/>
                    <a:pt x="84361" y="11657"/>
                    <a:pt x="78723" y="9355"/>
                  </a:cubicBezTo>
                  <a:cubicBezTo>
                    <a:pt x="68949" y="5329"/>
                    <a:pt x="56011" y="1"/>
                    <a:pt x="4943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2457563" y="2355325"/>
              <a:ext cx="6171925" cy="7996575"/>
            </a:xfrm>
            <a:custGeom>
              <a:avLst/>
              <a:gdLst/>
              <a:ahLst/>
              <a:cxnLst/>
              <a:rect l="l" t="t" r="r" b="b"/>
              <a:pathLst>
                <a:path w="246877" h="319863" extrusionOk="0">
                  <a:moveTo>
                    <a:pt x="14411" y="95001"/>
                  </a:moveTo>
                  <a:cubicBezTo>
                    <a:pt x="15478" y="95001"/>
                    <a:pt x="16579" y="95068"/>
                    <a:pt x="17713" y="95202"/>
                  </a:cubicBezTo>
                  <a:cubicBezTo>
                    <a:pt x="19114" y="95368"/>
                    <a:pt x="20615" y="95702"/>
                    <a:pt x="22216" y="96169"/>
                  </a:cubicBezTo>
                  <a:cubicBezTo>
                    <a:pt x="22216" y="104808"/>
                    <a:pt x="22250" y="113648"/>
                    <a:pt x="22283" y="122421"/>
                  </a:cubicBezTo>
                  <a:cubicBezTo>
                    <a:pt x="11909" y="119319"/>
                    <a:pt x="1235" y="113315"/>
                    <a:pt x="934" y="106243"/>
                  </a:cubicBezTo>
                  <a:cubicBezTo>
                    <a:pt x="834" y="103141"/>
                    <a:pt x="1702" y="100572"/>
                    <a:pt x="3503" y="98704"/>
                  </a:cubicBezTo>
                  <a:cubicBezTo>
                    <a:pt x="5838" y="96269"/>
                    <a:pt x="9607" y="95001"/>
                    <a:pt x="14411" y="95001"/>
                  </a:cubicBezTo>
                  <a:close/>
                  <a:moveTo>
                    <a:pt x="106143" y="834"/>
                  </a:moveTo>
                  <a:cubicBezTo>
                    <a:pt x="119719" y="834"/>
                    <a:pt x="127225" y="967"/>
                    <a:pt x="128526" y="1301"/>
                  </a:cubicBezTo>
                  <a:cubicBezTo>
                    <a:pt x="133062" y="2435"/>
                    <a:pt x="138933" y="8339"/>
                    <a:pt x="138233" y="16479"/>
                  </a:cubicBezTo>
                  <a:cubicBezTo>
                    <a:pt x="137932" y="20081"/>
                    <a:pt x="138199" y="52871"/>
                    <a:pt x="138533" y="90832"/>
                  </a:cubicBezTo>
                  <a:cubicBezTo>
                    <a:pt x="138599" y="100372"/>
                    <a:pt x="138700" y="110379"/>
                    <a:pt x="138766" y="120286"/>
                  </a:cubicBezTo>
                  <a:cubicBezTo>
                    <a:pt x="136531" y="119419"/>
                    <a:pt x="134296" y="118585"/>
                    <a:pt x="132162" y="117818"/>
                  </a:cubicBezTo>
                  <a:cubicBezTo>
                    <a:pt x="131928" y="79490"/>
                    <a:pt x="131461" y="39161"/>
                    <a:pt x="131328" y="25685"/>
                  </a:cubicBezTo>
                  <a:cubicBezTo>
                    <a:pt x="131294" y="23017"/>
                    <a:pt x="131261" y="21482"/>
                    <a:pt x="131261" y="21315"/>
                  </a:cubicBezTo>
                  <a:cubicBezTo>
                    <a:pt x="131261" y="20748"/>
                    <a:pt x="131261" y="20315"/>
                    <a:pt x="117284" y="19948"/>
                  </a:cubicBezTo>
                  <a:cubicBezTo>
                    <a:pt x="109545" y="19748"/>
                    <a:pt x="98638" y="19647"/>
                    <a:pt x="86562" y="19647"/>
                  </a:cubicBezTo>
                  <a:cubicBezTo>
                    <a:pt x="66415" y="19647"/>
                    <a:pt x="33725" y="20014"/>
                    <a:pt x="31857" y="20948"/>
                  </a:cubicBezTo>
                  <a:cubicBezTo>
                    <a:pt x="31390" y="21182"/>
                    <a:pt x="30622" y="21549"/>
                    <a:pt x="30289" y="48602"/>
                  </a:cubicBezTo>
                  <a:cubicBezTo>
                    <a:pt x="30122" y="63145"/>
                    <a:pt x="30089" y="82959"/>
                    <a:pt x="30222" y="107510"/>
                  </a:cubicBezTo>
                  <a:cubicBezTo>
                    <a:pt x="30255" y="114215"/>
                    <a:pt x="30289" y="120920"/>
                    <a:pt x="30355" y="127491"/>
                  </a:cubicBezTo>
                  <a:cubicBezTo>
                    <a:pt x="28254" y="125723"/>
                    <a:pt x="25652" y="124589"/>
                    <a:pt x="23117" y="124022"/>
                  </a:cubicBezTo>
                  <a:cubicBezTo>
                    <a:pt x="22917" y="75321"/>
                    <a:pt x="23084" y="23384"/>
                    <a:pt x="23517" y="16912"/>
                  </a:cubicBezTo>
                  <a:cubicBezTo>
                    <a:pt x="24251" y="6205"/>
                    <a:pt x="29588" y="1301"/>
                    <a:pt x="34258" y="1301"/>
                  </a:cubicBezTo>
                  <a:cubicBezTo>
                    <a:pt x="39162" y="1301"/>
                    <a:pt x="48268" y="1234"/>
                    <a:pt x="58776" y="1134"/>
                  </a:cubicBezTo>
                  <a:cubicBezTo>
                    <a:pt x="73620" y="1001"/>
                    <a:pt x="92066" y="834"/>
                    <a:pt x="106143" y="834"/>
                  </a:cubicBezTo>
                  <a:close/>
                  <a:moveTo>
                    <a:pt x="19214" y="124389"/>
                  </a:moveTo>
                  <a:cubicBezTo>
                    <a:pt x="23017" y="124389"/>
                    <a:pt x="28187" y="125957"/>
                    <a:pt x="31156" y="129459"/>
                  </a:cubicBezTo>
                  <a:cubicBezTo>
                    <a:pt x="32924" y="131561"/>
                    <a:pt x="33591" y="134029"/>
                    <a:pt x="33157" y="136731"/>
                  </a:cubicBezTo>
                  <a:cubicBezTo>
                    <a:pt x="32223" y="142169"/>
                    <a:pt x="28588" y="146305"/>
                    <a:pt x="23884" y="147572"/>
                  </a:cubicBezTo>
                  <a:cubicBezTo>
                    <a:pt x="21649" y="146638"/>
                    <a:pt x="19314" y="146171"/>
                    <a:pt x="17346" y="146171"/>
                  </a:cubicBezTo>
                  <a:cubicBezTo>
                    <a:pt x="16479" y="146171"/>
                    <a:pt x="15645" y="146238"/>
                    <a:pt x="14878" y="146405"/>
                  </a:cubicBezTo>
                  <a:cubicBezTo>
                    <a:pt x="11342" y="144137"/>
                    <a:pt x="9007" y="138399"/>
                    <a:pt x="9641" y="133062"/>
                  </a:cubicBezTo>
                  <a:cubicBezTo>
                    <a:pt x="9941" y="130427"/>
                    <a:pt x="11275" y="125790"/>
                    <a:pt x="16712" y="124623"/>
                  </a:cubicBezTo>
                  <a:cubicBezTo>
                    <a:pt x="17480" y="124456"/>
                    <a:pt x="18314" y="124389"/>
                    <a:pt x="19214" y="124389"/>
                  </a:cubicBezTo>
                  <a:close/>
                  <a:moveTo>
                    <a:pt x="30489" y="144270"/>
                  </a:moveTo>
                  <a:cubicBezTo>
                    <a:pt x="30522" y="147406"/>
                    <a:pt x="30556" y="150474"/>
                    <a:pt x="30589" y="153410"/>
                  </a:cubicBezTo>
                  <a:cubicBezTo>
                    <a:pt x="30222" y="152676"/>
                    <a:pt x="29755" y="151976"/>
                    <a:pt x="29188" y="151342"/>
                  </a:cubicBezTo>
                  <a:cubicBezTo>
                    <a:pt x="28054" y="149974"/>
                    <a:pt x="26553" y="148907"/>
                    <a:pt x="24985" y="148073"/>
                  </a:cubicBezTo>
                  <a:cubicBezTo>
                    <a:pt x="27086" y="147306"/>
                    <a:pt x="28988" y="146005"/>
                    <a:pt x="30489" y="144270"/>
                  </a:cubicBezTo>
                  <a:close/>
                  <a:moveTo>
                    <a:pt x="17346" y="147005"/>
                  </a:moveTo>
                  <a:cubicBezTo>
                    <a:pt x="20849" y="147005"/>
                    <a:pt x="25685" y="148506"/>
                    <a:pt x="28554" y="151875"/>
                  </a:cubicBezTo>
                  <a:cubicBezTo>
                    <a:pt x="30389" y="154010"/>
                    <a:pt x="31089" y="156546"/>
                    <a:pt x="30622" y="159348"/>
                  </a:cubicBezTo>
                  <a:cubicBezTo>
                    <a:pt x="29622" y="165719"/>
                    <a:pt x="25085" y="170255"/>
                    <a:pt x="19481" y="170589"/>
                  </a:cubicBezTo>
                  <a:cubicBezTo>
                    <a:pt x="18480" y="170355"/>
                    <a:pt x="17446" y="170222"/>
                    <a:pt x="16446" y="170222"/>
                  </a:cubicBezTo>
                  <a:cubicBezTo>
                    <a:pt x="16279" y="170222"/>
                    <a:pt x="16145" y="170255"/>
                    <a:pt x="15979" y="170255"/>
                  </a:cubicBezTo>
                  <a:cubicBezTo>
                    <a:pt x="15278" y="170055"/>
                    <a:pt x="14611" y="169788"/>
                    <a:pt x="13910" y="169455"/>
                  </a:cubicBezTo>
                  <a:cubicBezTo>
                    <a:pt x="10074" y="167520"/>
                    <a:pt x="7506" y="161282"/>
                    <a:pt x="8206" y="155545"/>
                  </a:cubicBezTo>
                  <a:cubicBezTo>
                    <a:pt x="8540" y="152943"/>
                    <a:pt x="9841" y="148406"/>
                    <a:pt x="14944" y="147239"/>
                  </a:cubicBezTo>
                  <a:cubicBezTo>
                    <a:pt x="15678" y="147105"/>
                    <a:pt x="16479" y="147005"/>
                    <a:pt x="17346" y="147005"/>
                  </a:cubicBezTo>
                  <a:close/>
                  <a:moveTo>
                    <a:pt x="22617" y="170789"/>
                  </a:moveTo>
                  <a:lnTo>
                    <a:pt x="22617" y="171723"/>
                  </a:lnTo>
                  <a:cubicBezTo>
                    <a:pt x="22216" y="171523"/>
                    <a:pt x="21783" y="171323"/>
                    <a:pt x="21349" y="171156"/>
                  </a:cubicBezTo>
                  <a:cubicBezTo>
                    <a:pt x="21783" y="171056"/>
                    <a:pt x="22183" y="170956"/>
                    <a:pt x="22617" y="170789"/>
                  </a:cubicBezTo>
                  <a:close/>
                  <a:moveTo>
                    <a:pt x="16446" y="171056"/>
                  </a:moveTo>
                  <a:cubicBezTo>
                    <a:pt x="20081" y="171056"/>
                    <a:pt x="23918" y="172790"/>
                    <a:pt x="26253" y="175492"/>
                  </a:cubicBezTo>
                  <a:cubicBezTo>
                    <a:pt x="28154" y="177694"/>
                    <a:pt x="28921" y="180429"/>
                    <a:pt x="28487" y="183431"/>
                  </a:cubicBezTo>
                  <a:cubicBezTo>
                    <a:pt x="27520" y="190036"/>
                    <a:pt x="23117" y="194673"/>
                    <a:pt x="17780" y="194673"/>
                  </a:cubicBezTo>
                  <a:cubicBezTo>
                    <a:pt x="16245" y="194673"/>
                    <a:pt x="14778" y="194306"/>
                    <a:pt x="13377" y="193539"/>
                  </a:cubicBezTo>
                  <a:cubicBezTo>
                    <a:pt x="9841" y="191571"/>
                    <a:pt x="7472" y="185033"/>
                    <a:pt x="8240" y="179295"/>
                  </a:cubicBezTo>
                  <a:cubicBezTo>
                    <a:pt x="8573" y="176793"/>
                    <a:pt x="9807" y="172424"/>
                    <a:pt x="14311" y="171323"/>
                  </a:cubicBezTo>
                  <a:cubicBezTo>
                    <a:pt x="14978" y="171156"/>
                    <a:pt x="15678" y="171056"/>
                    <a:pt x="16446" y="171056"/>
                  </a:cubicBezTo>
                  <a:close/>
                  <a:moveTo>
                    <a:pt x="86562" y="20481"/>
                  </a:moveTo>
                  <a:cubicBezTo>
                    <a:pt x="111013" y="20481"/>
                    <a:pt x="128426" y="20915"/>
                    <a:pt x="130427" y="21549"/>
                  </a:cubicBezTo>
                  <a:cubicBezTo>
                    <a:pt x="130427" y="22083"/>
                    <a:pt x="130460" y="23517"/>
                    <a:pt x="130460" y="25685"/>
                  </a:cubicBezTo>
                  <a:cubicBezTo>
                    <a:pt x="130894" y="61511"/>
                    <a:pt x="131161" y="92333"/>
                    <a:pt x="131294" y="117518"/>
                  </a:cubicBezTo>
                  <a:cubicBezTo>
                    <a:pt x="126074" y="115735"/>
                    <a:pt x="121301" y="114458"/>
                    <a:pt x="117954" y="114458"/>
                  </a:cubicBezTo>
                  <a:cubicBezTo>
                    <a:pt x="116917" y="114458"/>
                    <a:pt x="116017" y="114581"/>
                    <a:pt x="115283" y="114849"/>
                  </a:cubicBezTo>
                  <a:cubicBezTo>
                    <a:pt x="107711" y="117618"/>
                    <a:pt x="98938" y="127658"/>
                    <a:pt x="95335" y="132595"/>
                  </a:cubicBezTo>
                  <a:cubicBezTo>
                    <a:pt x="94168" y="134230"/>
                    <a:pt x="90265" y="135631"/>
                    <a:pt x="86496" y="136998"/>
                  </a:cubicBezTo>
                  <a:cubicBezTo>
                    <a:pt x="81225" y="138900"/>
                    <a:pt x="76222" y="140701"/>
                    <a:pt x="76222" y="143603"/>
                  </a:cubicBezTo>
                  <a:cubicBezTo>
                    <a:pt x="76222" y="146772"/>
                    <a:pt x="78323" y="152776"/>
                    <a:pt x="92333" y="157313"/>
                  </a:cubicBezTo>
                  <a:cubicBezTo>
                    <a:pt x="93667" y="157713"/>
                    <a:pt x="95135" y="157913"/>
                    <a:pt x="96636" y="157913"/>
                  </a:cubicBezTo>
                  <a:cubicBezTo>
                    <a:pt x="107110" y="157913"/>
                    <a:pt x="120386" y="148707"/>
                    <a:pt x="122288" y="147339"/>
                  </a:cubicBezTo>
                  <a:cubicBezTo>
                    <a:pt x="124189" y="148273"/>
                    <a:pt x="126457" y="149340"/>
                    <a:pt x="129593" y="150775"/>
                  </a:cubicBezTo>
                  <a:cubicBezTo>
                    <a:pt x="130160" y="151042"/>
                    <a:pt x="130794" y="151342"/>
                    <a:pt x="131428" y="151642"/>
                  </a:cubicBezTo>
                  <a:cubicBezTo>
                    <a:pt x="131428" y="178928"/>
                    <a:pt x="131127" y="194273"/>
                    <a:pt x="130560" y="195940"/>
                  </a:cubicBezTo>
                  <a:cubicBezTo>
                    <a:pt x="128926" y="196307"/>
                    <a:pt x="113682" y="196708"/>
                    <a:pt x="90999" y="196708"/>
                  </a:cubicBezTo>
                  <a:lnTo>
                    <a:pt x="90965" y="196708"/>
                  </a:lnTo>
                  <a:cubicBezTo>
                    <a:pt x="57408" y="196708"/>
                    <a:pt x="33825" y="195907"/>
                    <a:pt x="32057" y="194673"/>
                  </a:cubicBezTo>
                  <a:cubicBezTo>
                    <a:pt x="31957" y="193172"/>
                    <a:pt x="31723" y="178962"/>
                    <a:pt x="31490" y="159381"/>
                  </a:cubicBezTo>
                  <a:cubicBezTo>
                    <a:pt x="31656" y="158213"/>
                    <a:pt x="31656" y="157079"/>
                    <a:pt x="31456" y="155978"/>
                  </a:cubicBezTo>
                  <a:cubicBezTo>
                    <a:pt x="31390" y="151909"/>
                    <a:pt x="31356" y="147672"/>
                    <a:pt x="31323" y="143269"/>
                  </a:cubicBezTo>
                  <a:cubicBezTo>
                    <a:pt x="32624" y="141435"/>
                    <a:pt x="33558" y="139266"/>
                    <a:pt x="33958" y="136865"/>
                  </a:cubicBezTo>
                  <a:cubicBezTo>
                    <a:pt x="34458" y="133929"/>
                    <a:pt x="33691" y="131194"/>
                    <a:pt x="31790" y="128926"/>
                  </a:cubicBezTo>
                  <a:cubicBezTo>
                    <a:pt x="31590" y="128692"/>
                    <a:pt x="31390" y="128492"/>
                    <a:pt x="31189" y="128259"/>
                  </a:cubicBezTo>
                  <a:cubicBezTo>
                    <a:pt x="31123" y="121787"/>
                    <a:pt x="31089" y="115183"/>
                    <a:pt x="31056" y="108611"/>
                  </a:cubicBezTo>
                  <a:cubicBezTo>
                    <a:pt x="30656" y="33724"/>
                    <a:pt x="31756" y="22783"/>
                    <a:pt x="32290" y="21682"/>
                  </a:cubicBezTo>
                  <a:cubicBezTo>
                    <a:pt x="34225" y="21015"/>
                    <a:pt x="58342" y="20481"/>
                    <a:pt x="86562" y="20481"/>
                  </a:cubicBezTo>
                  <a:close/>
                  <a:moveTo>
                    <a:pt x="132228" y="152042"/>
                  </a:moveTo>
                  <a:cubicBezTo>
                    <a:pt x="133096" y="152443"/>
                    <a:pt x="134030" y="152876"/>
                    <a:pt x="134997" y="153343"/>
                  </a:cubicBezTo>
                  <a:cubicBezTo>
                    <a:pt x="136465" y="154010"/>
                    <a:pt x="137799" y="155478"/>
                    <a:pt x="139000" y="157346"/>
                  </a:cubicBezTo>
                  <a:cubicBezTo>
                    <a:pt x="139133" y="183732"/>
                    <a:pt x="139066" y="204213"/>
                    <a:pt x="138599" y="206248"/>
                  </a:cubicBezTo>
                  <a:cubicBezTo>
                    <a:pt x="137299" y="211718"/>
                    <a:pt x="131294" y="218523"/>
                    <a:pt x="118518" y="219657"/>
                  </a:cubicBezTo>
                  <a:cubicBezTo>
                    <a:pt x="115016" y="219991"/>
                    <a:pt x="107544" y="220158"/>
                    <a:pt x="96336" y="220158"/>
                  </a:cubicBezTo>
                  <a:cubicBezTo>
                    <a:pt x="74420" y="220158"/>
                    <a:pt x="46534" y="219524"/>
                    <a:pt x="42464" y="219290"/>
                  </a:cubicBezTo>
                  <a:cubicBezTo>
                    <a:pt x="38528" y="219057"/>
                    <a:pt x="26553" y="218356"/>
                    <a:pt x="24618" y="212152"/>
                  </a:cubicBezTo>
                  <a:cubicBezTo>
                    <a:pt x="24284" y="211051"/>
                    <a:pt x="23984" y="204146"/>
                    <a:pt x="23784" y="193505"/>
                  </a:cubicBezTo>
                  <a:cubicBezTo>
                    <a:pt x="26619" y="191437"/>
                    <a:pt x="28688" y="187901"/>
                    <a:pt x="29321" y="183531"/>
                  </a:cubicBezTo>
                  <a:cubicBezTo>
                    <a:pt x="29788" y="180296"/>
                    <a:pt x="28954" y="177327"/>
                    <a:pt x="26886" y="174925"/>
                  </a:cubicBezTo>
                  <a:cubicBezTo>
                    <a:pt x="25919" y="173858"/>
                    <a:pt x="24751" y="172891"/>
                    <a:pt x="23451" y="172157"/>
                  </a:cubicBezTo>
                  <a:cubicBezTo>
                    <a:pt x="23417" y="171590"/>
                    <a:pt x="23417" y="171056"/>
                    <a:pt x="23417" y="170489"/>
                  </a:cubicBezTo>
                  <a:cubicBezTo>
                    <a:pt x="26686" y="169054"/>
                    <a:pt x="29321" y="166186"/>
                    <a:pt x="30689" y="162483"/>
                  </a:cubicBezTo>
                  <a:cubicBezTo>
                    <a:pt x="30889" y="181030"/>
                    <a:pt x="31123" y="194039"/>
                    <a:pt x="31223" y="194873"/>
                  </a:cubicBezTo>
                  <a:cubicBezTo>
                    <a:pt x="31289" y="195473"/>
                    <a:pt x="31423" y="196407"/>
                    <a:pt x="51070" y="197041"/>
                  </a:cubicBezTo>
                  <a:cubicBezTo>
                    <a:pt x="61444" y="197375"/>
                    <a:pt x="75621" y="197542"/>
                    <a:pt x="90965" y="197542"/>
                  </a:cubicBezTo>
                  <a:cubicBezTo>
                    <a:pt x="106376" y="197542"/>
                    <a:pt x="129760" y="197308"/>
                    <a:pt x="131027" y="196674"/>
                  </a:cubicBezTo>
                  <a:cubicBezTo>
                    <a:pt x="131461" y="196474"/>
                    <a:pt x="132228" y="196074"/>
                    <a:pt x="132228" y="152042"/>
                  </a:cubicBezTo>
                  <a:close/>
                  <a:moveTo>
                    <a:pt x="117978" y="115302"/>
                  </a:moveTo>
                  <a:cubicBezTo>
                    <a:pt x="124534" y="115302"/>
                    <a:pt x="137498" y="120630"/>
                    <a:pt x="147272" y="124656"/>
                  </a:cubicBezTo>
                  <a:cubicBezTo>
                    <a:pt x="152910" y="126958"/>
                    <a:pt x="157746" y="128959"/>
                    <a:pt x="160582" y="129660"/>
                  </a:cubicBezTo>
                  <a:cubicBezTo>
                    <a:pt x="168954" y="131761"/>
                    <a:pt x="172824" y="136198"/>
                    <a:pt x="175359" y="146605"/>
                  </a:cubicBezTo>
                  <a:cubicBezTo>
                    <a:pt x="176093" y="149707"/>
                    <a:pt x="177594" y="154411"/>
                    <a:pt x="179295" y="159881"/>
                  </a:cubicBezTo>
                  <a:cubicBezTo>
                    <a:pt x="183298" y="172490"/>
                    <a:pt x="188735" y="189736"/>
                    <a:pt x="188969" y="200010"/>
                  </a:cubicBezTo>
                  <a:cubicBezTo>
                    <a:pt x="189302" y="213620"/>
                    <a:pt x="200711" y="230699"/>
                    <a:pt x="210618" y="244041"/>
                  </a:cubicBezTo>
                  <a:cubicBezTo>
                    <a:pt x="213653" y="248178"/>
                    <a:pt x="219924" y="257117"/>
                    <a:pt x="226529" y="266624"/>
                  </a:cubicBezTo>
                  <a:cubicBezTo>
                    <a:pt x="235302" y="279200"/>
                    <a:pt x="244375" y="292176"/>
                    <a:pt x="245843" y="293644"/>
                  </a:cubicBezTo>
                  <a:cubicBezTo>
                    <a:pt x="245976" y="293777"/>
                    <a:pt x="245976" y="293877"/>
                    <a:pt x="245976" y="293977"/>
                  </a:cubicBezTo>
                  <a:cubicBezTo>
                    <a:pt x="245709" y="295378"/>
                    <a:pt x="240072" y="297880"/>
                    <a:pt x="235936" y="299715"/>
                  </a:cubicBezTo>
                  <a:cubicBezTo>
                    <a:pt x="232667" y="301182"/>
                    <a:pt x="228530" y="300449"/>
                    <a:pt x="227396" y="301416"/>
                  </a:cubicBezTo>
                  <a:cubicBezTo>
                    <a:pt x="216755" y="306486"/>
                    <a:pt x="171823" y="319028"/>
                    <a:pt x="162850" y="319028"/>
                  </a:cubicBezTo>
                  <a:cubicBezTo>
                    <a:pt x="161949" y="319028"/>
                    <a:pt x="161683" y="318895"/>
                    <a:pt x="161616" y="318862"/>
                  </a:cubicBezTo>
                  <a:cubicBezTo>
                    <a:pt x="158180" y="316460"/>
                    <a:pt x="152443" y="307253"/>
                    <a:pt x="151742" y="303684"/>
                  </a:cubicBezTo>
                  <a:cubicBezTo>
                    <a:pt x="150975" y="299848"/>
                    <a:pt x="136798" y="267025"/>
                    <a:pt x="133362" y="261888"/>
                  </a:cubicBezTo>
                  <a:cubicBezTo>
                    <a:pt x="128759" y="254983"/>
                    <a:pt x="118185" y="248878"/>
                    <a:pt x="101907" y="243775"/>
                  </a:cubicBezTo>
                  <a:cubicBezTo>
                    <a:pt x="88664" y="239605"/>
                    <a:pt x="76222" y="228497"/>
                    <a:pt x="68549" y="220758"/>
                  </a:cubicBezTo>
                  <a:lnTo>
                    <a:pt x="68549" y="220758"/>
                  </a:lnTo>
                  <a:cubicBezTo>
                    <a:pt x="77456" y="220892"/>
                    <a:pt x="87396" y="220992"/>
                    <a:pt x="96336" y="220992"/>
                  </a:cubicBezTo>
                  <a:cubicBezTo>
                    <a:pt x="107577" y="220992"/>
                    <a:pt x="115083" y="220825"/>
                    <a:pt x="118619" y="220491"/>
                  </a:cubicBezTo>
                  <a:cubicBezTo>
                    <a:pt x="131795" y="219290"/>
                    <a:pt x="138066" y="212185"/>
                    <a:pt x="139400" y="206448"/>
                  </a:cubicBezTo>
                  <a:cubicBezTo>
                    <a:pt x="139900" y="204346"/>
                    <a:pt x="139967" y="184799"/>
                    <a:pt x="139834" y="158747"/>
                  </a:cubicBezTo>
                  <a:lnTo>
                    <a:pt x="139834" y="158747"/>
                  </a:lnTo>
                  <a:cubicBezTo>
                    <a:pt x="142969" y="164418"/>
                    <a:pt x="144804" y="172357"/>
                    <a:pt x="144804" y="173791"/>
                  </a:cubicBezTo>
                  <a:cubicBezTo>
                    <a:pt x="144804" y="174025"/>
                    <a:pt x="145004" y="174191"/>
                    <a:pt x="145238" y="174191"/>
                  </a:cubicBezTo>
                  <a:cubicBezTo>
                    <a:pt x="145471" y="174191"/>
                    <a:pt x="145638" y="174025"/>
                    <a:pt x="145638" y="173791"/>
                  </a:cubicBezTo>
                  <a:cubicBezTo>
                    <a:pt x="145638" y="171590"/>
                    <a:pt x="141735" y="155578"/>
                    <a:pt x="135364" y="152576"/>
                  </a:cubicBezTo>
                  <a:cubicBezTo>
                    <a:pt x="133329" y="151609"/>
                    <a:pt x="131528" y="150775"/>
                    <a:pt x="129927" y="150041"/>
                  </a:cubicBezTo>
                  <a:cubicBezTo>
                    <a:pt x="126691" y="148540"/>
                    <a:pt x="124356" y="147439"/>
                    <a:pt x="122421" y="146472"/>
                  </a:cubicBezTo>
                  <a:cubicBezTo>
                    <a:pt x="122370" y="146446"/>
                    <a:pt x="122314" y="146435"/>
                    <a:pt x="122257" y="146435"/>
                  </a:cubicBezTo>
                  <a:cubicBezTo>
                    <a:pt x="122165" y="146435"/>
                    <a:pt x="122070" y="146464"/>
                    <a:pt x="121988" y="146505"/>
                  </a:cubicBezTo>
                  <a:cubicBezTo>
                    <a:pt x="121840" y="146623"/>
                    <a:pt x="107398" y="157097"/>
                    <a:pt x="96585" y="157097"/>
                  </a:cubicBezTo>
                  <a:cubicBezTo>
                    <a:pt x="95170" y="157097"/>
                    <a:pt x="93817" y="156917"/>
                    <a:pt x="92567" y="156512"/>
                  </a:cubicBezTo>
                  <a:cubicBezTo>
                    <a:pt x="82726" y="153343"/>
                    <a:pt x="77055" y="148640"/>
                    <a:pt x="77055" y="143636"/>
                  </a:cubicBezTo>
                  <a:cubicBezTo>
                    <a:pt x="77055" y="141301"/>
                    <a:pt x="82226" y="139433"/>
                    <a:pt x="86796" y="137799"/>
                  </a:cubicBezTo>
                  <a:cubicBezTo>
                    <a:pt x="90832" y="136331"/>
                    <a:pt x="94668" y="134930"/>
                    <a:pt x="96002" y="133095"/>
                  </a:cubicBezTo>
                  <a:cubicBezTo>
                    <a:pt x="99538" y="128225"/>
                    <a:pt x="108178" y="118318"/>
                    <a:pt x="115583" y="115650"/>
                  </a:cubicBezTo>
                  <a:cubicBezTo>
                    <a:pt x="116231" y="115411"/>
                    <a:pt x="117039" y="115302"/>
                    <a:pt x="117978" y="115302"/>
                  </a:cubicBezTo>
                  <a:close/>
                  <a:moveTo>
                    <a:pt x="106143" y="0"/>
                  </a:moveTo>
                  <a:cubicBezTo>
                    <a:pt x="92033" y="0"/>
                    <a:pt x="73586" y="167"/>
                    <a:pt x="58776" y="300"/>
                  </a:cubicBezTo>
                  <a:cubicBezTo>
                    <a:pt x="48268" y="400"/>
                    <a:pt x="39162" y="467"/>
                    <a:pt x="34258" y="467"/>
                  </a:cubicBezTo>
                  <a:cubicBezTo>
                    <a:pt x="29055" y="467"/>
                    <a:pt x="23451" y="5537"/>
                    <a:pt x="22683" y="16845"/>
                  </a:cubicBezTo>
                  <a:cubicBezTo>
                    <a:pt x="22350" y="22049"/>
                    <a:pt x="22150" y="56607"/>
                    <a:pt x="22216" y="95302"/>
                  </a:cubicBezTo>
                  <a:cubicBezTo>
                    <a:pt x="20649" y="94835"/>
                    <a:pt x="19181" y="94534"/>
                    <a:pt x="17813" y="94368"/>
                  </a:cubicBezTo>
                  <a:cubicBezTo>
                    <a:pt x="16646" y="94234"/>
                    <a:pt x="15512" y="94168"/>
                    <a:pt x="14411" y="94168"/>
                  </a:cubicBezTo>
                  <a:cubicBezTo>
                    <a:pt x="9374" y="94168"/>
                    <a:pt x="5404" y="95535"/>
                    <a:pt x="2903" y="98104"/>
                  </a:cubicBezTo>
                  <a:cubicBezTo>
                    <a:pt x="934" y="100172"/>
                    <a:pt x="0" y="102940"/>
                    <a:pt x="134" y="106276"/>
                  </a:cubicBezTo>
                  <a:cubicBezTo>
                    <a:pt x="434" y="114082"/>
                    <a:pt x="11742" y="120219"/>
                    <a:pt x="22283" y="123288"/>
                  </a:cubicBezTo>
                  <a:cubicBezTo>
                    <a:pt x="22283" y="123488"/>
                    <a:pt x="22283" y="123655"/>
                    <a:pt x="22283" y="123855"/>
                  </a:cubicBezTo>
                  <a:cubicBezTo>
                    <a:pt x="21216" y="123655"/>
                    <a:pt x="20182" y="123555"/>
                    <a:pt x="19214" y="123555"/>
                  </a:cubicBezTo>
                  <a:cubicBezTo>
                    <a:pt x="18280" y="123555"/>
                    <a:pt x="17380" y="123622"/>
                    <a:pt x="16546" y="123822"/>
                  </a:cubicBezTo>
                  <a:cubicBezTo>
                    <a:pt x="12209" y="124756"/>
                    <a:pt x="9407" y="128092"/>
                    <a:pt x="8807" y="132962"/>
                  </a:cubicBezTo>
                  <a:cubicBezTo>
                    <a:pt x="8206" y="138266"/>
                    <a:pt x="10375" y="144037"/>
                    <a:pt x="13877" y="146705"/>
                  </a:cubicBezTo>
                  <a:cubicBezTo>
                    <a:pt x="10274" y="147873"/>
                    <a:pt x="7939" y="151008"/>
                    <a:pt x="7406" y="155445"/>
                  </a:cubicBezTo>
                  <a:cubicBezTo>
                    <a:pt x="6639" y="161516"/>
                    <a:pt x="9407" y="168120"/>
                    <a:pt x="13577" y="170189"/>
                  </a:cubicBezTo>
                  <a:cubicBezTo>
                    <a:pt x="13777" y="170322"/>
                    <a:pt x="13977" y="170389"/>
                    <a:pt x="14177" y="170489"/>
                  </a:cubicBezTo>
                  <a:lnTo>
                    <a:pt x="14111" y="170489"/>
                  </a:lnTo>
                  <a:cubicBezTo>
                    <a:pt x="10441" y="171423"/>
                    <a:pt x="8040" y="174492"/>
                    <a:pt x="7439" y="179195"/>
                  </a:cubicBezTo>
                  <a:cubicBezTo>
                    <a:pt x="6605" y="185333"/>
                    <a:pt x="9107" y="192104"/>
                    <a:pt x="13010" y="194239"/>
                  </a:cubicBezTo>
                  <a:cubicBezTo>
                    <a:pt x="14511" y="195106"/>
                    <a:pt x="16112" y="195507"/>
                    <a:pt x="17780" y="195507"/>
                  </a:cubicBezTo>
                  <a:cubicBezTo>
                    <a:pt x="19648" y="195507"/>
                    <a:pt x="21416" y="195006"/>
                    <a:pt x="22984" y="194039"/>
                  </a:cubicBezTo>
                  <a:cubicBezTo>
                    <a:pt x="23217" y="204513"/>
                    <a:pt x="23484" y="211318"/>
                    <a:pt x="23851" y="212419"/>
                  </a:cubicBezTo>
                  <a:cubicBezTo>
                    <a:pt x="25719" y="218456"/>
                    <a:pt x="35326" y="219724"/>
                    <a:pt x="42397" y="220124"/>
                  </a:cubicBezTo>
                  <a:cubicBezTo>
                    <a:pt x="44766" y="220258"/>
                    <a:pt x="54973" y="220525"/>
                    <a:pt x="67382" y="220725"/>
                  </a:cubicBezTo>
                  <a:cubicBezTo>
                    <a:pt x="75054" y="228530"/>
                    <a:pt x="87897" y="240205"/>
                    <a:pt x="101673" y="244542"/>
                  </a:cubicBezTo>
                  <a:cubicBezTo>
                    <a:pt x="117785" y="249612"/>
                    <a:pt x="128192" y="255616"/>
                    <a:pt x="132695" y="262355"/>
                  </a:cubicBezTo>
                  <a:cubicBezTo>
                    <a:pt x="136431" y="267959"/>
                    <a:pt x="150308" y="300582"/>
                    <a:pt x="150942" y="303851"/>
                  </a:cubicBezTo>
                  <a:cubicBezTo>
                    <a:pt x="151709" y="307620"/>
                    <a:pt x="157546" y="316994"/>
                    <a:pt x="161182" y="319562"/>
                  </a:cubicBezTo>
                  <a:cubicBezTo>
                    <a:pt x="161482" y="319762"/>
                    <a:pt x="162016" y="319862"/>
                    <a:pt x="162883" y="319862"/>
                  </a:cubicBezTo>
                  <a:cubicBezTo>
                    <a:pt x="168254" y="319862"/>
                    <a:pt x="185133" y="315493"/>
                    <a:pt x="199610" y="311590"/>
                  </a:cubicBezTo>
                  <a:cubicBezTo>
                    <a:pt x="211785" y="308321"/>
                    <a:pt x="227730" y="302116"/>
                    <a:pt x="227830" y="302083"/>
                  </a:cubicBezTo>
                  <a:cubicBezTo>
                    <a:pt x="230565" y="301182"/>
                    <a:pt x="233167" y="301883"/>
                    <a:pt x="236303" y="300482"/>
                  </a:cubicBezTo>
                  <a:cubicBezTo>
                    <a:pt x="242440" y="297747"/>
                    <a:pt x="246477" y="295845"/>
                    <a:pt x="246810" y="294144"/>
                  </a:cubicBezTo>
                  <a:cubicBezTo>
                    <a:pt x="246877" y="293744"/>
                    <a:pt x="246743" y="293377"/>
                    <a:pt x="246443" y="293043"/>
                  </a:cubicBezTo>
                  <a:cubicBezTo>
                    <a:pt x="245009" y="291642"/>
                    <a:pt x="235969" y="278666"/>
                    <a:pt x="227229" y="266124"/>
                  </a:cubicBezTo>
                  <a:cubicBezTo>
                    <a:pt x="220591" y="256650"/>
                    <a:pt x="214354" y="247677"/>
                    <a:pt x="211285" y="243541"/>
                  </a:cubicBezTo>
                  <a:cubicBezTo>
                    <a:pt x="205514" y="235769"/>
                    <a:pt x="190203" y="215087"/>
                    <a:pt x="189836" y="199977"/>
                  </a:cubicBezTo>
                  <a:cubicBezTo>
                    <a:pt x="189569" y="189569"/>
                    <a:pt x="184099" y="172257"/>
                    <a:pt x="180096" y="159614"/>
                  </a:cubicBezTo>
                  <a:cubicBezTo>
                    <a:pt x="178395" y="154177"/>
                    <a:pt x="176927" y="149474"/>
                    <a:pt x="176160" y="146405"/>
                  </a:cubicBezTo>
                  <a:cubicBezTo>
                    <a:pt x="173591" y="135764"/>
                    <a:pt x="169421" y="131027"/>
                    <a:pt x="160782" y="128859"/>
                  </a:cubicBezTo>
                  <a:cubicBezTo>
                    <a:pt x="158013" y="128159"/>
                    <a:pt x="153210" y="126157"/>
                    <a:pt x="147606" y="123855"/>
                  </a:cubicBezTo>
                  <a:cubicBezTo>
                    <a:pt x="145037" y="122821"/>
                    <a:pt x="142302" y="121687"/>
                    <a:pt x="139600" y="120620"/>
                  </a:cubicBezTo>
                  <a:cubicBezTo>
                    <a:pt x="139500" y="110713"/>
                    <a:pt x="139433" y="100672"/>
                    <a:pt x="139333" y="90832"/>
                  </a:cubicBezTo>
                  <a:cubicBezTo>
                    <a:pt x="139033" y="52905"/>
                    <a:pt x="138766" y="20114"/>
                    <a:pt x="139066" y="16545"/>
                  </a:cubicBezTo>
                  <a:cubicBezTo>
                    <a:pt x="139800" y="7939"/>
                    <a:pt x="133529" y="1701"/>
                    <a:pt x="128726" y="500"/>
                  </a:cubicBezTo>
                  <a:cubicBezTo>
                    <a:pt x="127358" y="167"/>
                    <a:pt x="119953" y="0"/>
                    <a:pt x="1061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4067888" y="2527100"/>
              <a:ext cx="807250" cy="165150"/>
            </a:xfrm>
            <a:custGeom>
              <a:avLst/>
              <a:gdLst/>
              <a:ahLst/>
              <a:cxnLst/>
              <a:rect l="l" t="t" r="r" b="b"/>
              <a:pathLst>
                <a:path w="32290" h="6606" extrusionOk="0">
                  <a:moveTo>
                    <a:pt x="2535" y="1"/>
                  </a:moveTo>
                  <a:cubicBezTo>
                    <a:pt x="1101" y="1"/>
                    <a:pt x="0" y="2269"/>
                    <a:pt x="0" y="4170"/>
                  </a:cubicBezTo>
                  <a:cubicBezTo>
                    <a:pt x="0" y="4904"/>
                    <a:pt x="134" y="5505"/>
                    <a:pt x="434" y="5938"/>
                  </a:cubicBezTo>
                  <a:cubicBezTo>
                    <a:pt x="734" y="6372"/>
                    <a:pt x="1201" y="6605"/>
                    <a:pt x="1801" y="6605"/>
                  </a:cubicBezTo>
                  <a:lnTo>
                    <a:pt x="30022" y="6605"/>
                  </a:lnTo>
                  <a:cubicBezTo>
                    <a:pt x="31589" y="6605"/>
                    <a:pt x="32290" y="4971"/>
                    <a:pt x="32290" y="3303"/>
                  </a:cubicBezTo>
                  <a:cubicBezTo>
                    <a:pt x="32290" y="1702"/>
                    <a:pt x="31589" y="1"/>
                    <a:pt x="30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4047038" y="2506250"/>
              <a:ext cx="848950" cy="206850"/>
            </a:xfrm>
            <a:custGeom>
              <a:avLst/>
              <a:gdLst/>
              <a:ahLst/>
              <a:cxnLst/>
              <a:rect l="l" t="t" r="r" b="b"/>
              <a:pathLst>
                <a:path w="33958" h="8274" extrusionOk="0">
                  <a:moveTo>
                    <a:pt x="31223" y="835"/>
                  </a:moveTo>
                  <a:cubicBezTo>
                    <a:pt x="32423" y="835"/>
                    <a:pt x="33124" y="2536"/>
                    <a:pt x="33124" y="4137"/>
                  </a:cubicBezTo>
                  <a:cubicBezTo>
                    <a:pt x="33124" y="5805"/>
                    <a:pt x="32423" y="7439"/>
                    <a:pt x="30856" y="7439"/>
                  </a:cubicBezTo>
                  <a:lnTo>
                    <a:pt x="2635" y="7439"/>
                  </a:lnTo>
                  <a:cubicBezTo>
                    <a:pt x="2035" y="7439"/>
                    <a:pt x="1568" y="7206"/>
                    <a:pt x="1268" y="6772"/>
                  </a:cubicBezTo>
                  <a:cubicBezTo>
                    <a:pt x="1001" y="6339"/>
                    <a:pt x="834" y="5738"/>
                    <a:pt x="834" y="5004"/>
                  </a:cubicBezTo>
                  <a:cubicBezTo>
                    <a:pt x="834" y="3103"/>
                    <a:pt x="1935" y="835"/>
                    <a:pt x="3369" y="835"/>
                  </a:cubicBezTo>
                  <a:close/>
                  <a:moveTo>
                    <a:pt x="3369" y="1"/>
                  </a:moveTo>
                  <a:cubicBezTo>
                    <a:pt x="1368" y="1"/>
                    <a:pt x="0" y="2636"/>
                    <a:pt x="0" y="5004"/>
                  </a:cubicBezTo>
                  <a:cubicBezTo>
                    <a:pt x="0" y="5905"/>
                    <a:pt x="200" y="6672"/>
                    <a:pt x="601" y="7239"/>
                  </a:cubicBezTo>
                  <a:cubicBezTo>
                    <a:pt x="1068" y="7940"/>
                    <a:pt x="1768" y="8273"/>
                    <a:pt x="2635" y="8273"/>
                  </a:cubicBezTo>
                  <a:lnTo>
                    <a:pt x="30856" y="8273"/>
                  </a:lnTo>
                  <a:cubicBezTo>
                    <a:pt x="32990" y="8273"/>
                    <a:pt x="33958" y="6205"/>
                    <a:pt x="33958" y="4137"/>
                  </a:cubicBezTo>
                  <a:cubicBezTo>
                    <a:pt x="33958" y="2102"/>
                    <a:pt x="33024" y="1"/>
                    <a:pt x="3122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5042738" y="2508750"/>
              <a:ext cx="201850" cy="202675"/>
            </a:xfrm>
            <a:custGeom>
              <a:avLst/>
              <a:gdLst/>
              <a:ahLst/>
              <a:cxnLst/>
              <a:rect l="l" t="t" r="r" b="b"/>
              <a:pathLst>
                <a:path w="8074" h="8107" extrusionOk="0">
                  <a:moveTo>
                    <a:pt x="4037" y="1"/>
                  </a:moveTo>
                  <a:cubicBezTo>
                    <a:pt x="1802" y="1"/>
                    <a:pt x="1" y="1802"/>
                    <a:pt x="1" y="4037"/>
                  </a:cubicBezTo>
                  <a:cubicBezTo>
                    <a:pt x="1" y="6272"/>
                    <a:pt x="1802" y="8107"/>
                    <a:pt x="4037" y="8107"/>
                  </a:cubicBezTo>
                  <a:cubicBezTo>
                    <a:pt x="6272" y="8107"/>
                    <a:pt x="8073" y="6272"/>
                    <a:pt x="8073" y="4037"/>
                  </a:cubicBezTo>
                  <a:cubicBezTo>
                    <a:pt x="8073" y="1802"/>
                    <a:pt x="6272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5021888" y="2487900"/>
              <a:ext cx="243525" cy="243550"/>
            </a:xfrm>
            <a:custGeom>
              <a:avLst/>
              <a:gdLst/>
              <a:ahLst/>
              <a:cxnLst/>
              <a:rect l="l" t="t" r="r" b="b"/>
              <a:pathLst>
                <a:path w="9741" h="9742" extrusionOk="0">
                  <a:moveTo>
                    <a:pt x="4871" y="835"/>
                  </a:moveTo>
                  <a:cubicBezTo>
                    <a:pt x="7106" y="835"/>
                    <a:pt x="8907" y="2669"/>
                    <a:pt x="8907" y="4871"/>
                  </a:cubicBezTo>
                  <a:cubicBezTo>
                    <a:pt x="8907" y="7106"/>
                    <a:pt x="7106" y="8907"/>
                    <a:pt x="4871" y="8907"/>
                  </a:cubicBezTo>
                  <a:cubicBezTo>
                    <a:pt x="4851" y="8908"/>
                    <a:pt x="4831" y="8908"/>
                    <a:pt x="4811" y="8908"/>
                  </a:cubicBezTo>
                  <a:cubicBezTo>
                    <a:pt x="2604" y="8908"/>
                    <a:pt x="835" y="7086"/>
                    <a:pt x="835" y="4871"/>
                  </a:cubicBezTo>
                  <a:cubicBezTo>
                    <a:pt x="835" y="2669"/>
                    <a:pt x="2636" y="835"/>
                    <a:pt x="4871" y="835"/>
                  </a:cubicBezTo>
                  <a:close/>
                  <a:moveTo>
                    <a:pt x="4871" y="1"/>
                  </a:moveTo>
                  <a:cubicBezTo>
                    <a:pt x="2169" y="1"/>
                    <a:pt x="1" y="2202"/>
                    <a:pt x="1" y="4871"/>
                  </a:cubicBezTo>
                  <a:cubicBezTo>
                    <a:pt x="1" y="7573"/>
                    <a:pt x="2169" y="9741"/>
                    <a:pt x="4871" y="9741"/>
                  </a:cubicBezTo>
                  <a:cubicBezTo>
                    <a:pt x="7539" y="9741"/>
                    <a:pt x="9741" y="7573"/>
                    <a:pt x="9741" y="4871"/>
                  </a:cubicBezTo>
                  <a:cubicBezTo>
                    <a:pt x="9741" y="2202"/>
                    <a:pt x="7539" y="1"/>
                    <a:pt x="48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4086213" y="7458975"/>
              <a:ext cx="722225" cy="202675"/>
            </a:xfrm>
            <a:custGeom>
              <a:avLst/>
              <a:gdLst/>
              <a:ahLst/>
              <a:cxnLst/>
              <a:rect l="l" t="t" r="r" b="b"/>
              <a:pathLst>
                <a:path w="28889" h="8107" extrusionOk="0">
                  <a:moveTo>
                    <a:pt x="835" y="0"/>
                  </a:moveTo>
                  <a:cubicBezTo>
                    <a:pt x="368" y="0"/>
                    <a:pt x="1" y="367"/>
                    <a:pt x="1" y="834"/>
                  </a:cubicBezTo>
                  <a:lnTo>
                    <a:pt x="1" y="7272"/>
                  </a:lnTo>
                  <a:cubicBezTo>
                    <a:pt x="1" y="7706"/>
                    <a:pt x="368" y="8106"/>
                    <a:pt x="835" y="8106"/>
                  </a:cubicBezTo>
                  <a:lnTo>
                    <a:pt x="28054" y="8106"/>
                  </a:lnTo>
                  <a:cubicBezTo>
                    <a:pt x="28488" y="8106"/>
                    <a:pt x="28888" y="7706"/>
                    <a:pt x="28888" y="7272"/>
                  </a:cubicBezTo>
                  <a:lnTo>
                    <a:pt x="28888" y="834"/>
                  </a:lnTo>
                  <a:cubicBezTo>
                    <a:pt x="28888" y="401"/>
                    <a:pt x="28488" y="0"/>
                    <a:pt x="28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4065388" y="7438125"/>
              <a:ext cx="763900" cy="244350"/>
            </a:xfrm>
            <a:custGeom>
              <a:avLst/>
              <a:gdLst/>
              <a:ahLst/>
              <a:cxnLst/>
              <a:rect l="l" t="t" r="r" b="b"/>
              <a:pathLst>
                <a:path w="30556" h="9774" extrusionOk="0">
                  <a:moveTo>
                    <a:pt x="28887" y="834"/>
                  </a:moveTo>
                  <a:cubicBezTo>
                    <a:pt x="29321" y="834"/>
                    <a:pt x="29721" y="1201"/>
                    <a:pt x="29721" y="1668"/>
                  </a:cubicBezTo>
                  <a:lnTo>
                    <a:pt x="29721" y="8106"/>
                  </a:lnTo>
                  <a:cubicBezTo>
                    <a:pt x="29721" y="8540"/>
                    <a:pt x="29321" y="8940"/>
                    <a:pt x="28887" y="8940"/>
                  </a:cubicBezTo>
                  <a:lnTo>
                    <a:pt x="1668" y="8940"/>
                  </a:lnTo>
                  <a:cubicBezTo>
                    <a:pt x="1201" y="8940"/>
                    <a:pt x="834" y="8540"/>
                    <a:pt x="834" y="8106"/>
                  </a:cubicBezTo>
                  <a:lnTo>
                    <a:pt x="834" y="1668"/>
                  </a:lnTo>
                  <a:cubicBezTo>
                    <a:pt x="834" y="1201"/>
                    <a:pt x="1201" y="834"/>
                    <a:pt x="1668" y="834"/>
                  </a:cubicBezTo>
                  <a:close/>
                  <a:moveTo>
                    <a:pt x="1668" y="0"/>
                  </a:moveTo>
                  <a:cubicBezTo>
                    <a:pt x="734" y="0"/>
                    <a:pt x="0" y="768"/>
                    <a:pt x="0" y="1668"/>
                  </a:cubicBezTo>
                  <a:lnTo>
                    <a:pt x="0" y="8106"/>
                  </a:lnTo>
                  <a:cubicBezTo>
                    <a:pt x="0" y="9007"/>
                    <a:pt x="734" y="9774"/>
                    <a:pt x="1668" y="9774"/>
                  </a:cubicBezTo>
                  <a:lnTo>
                    <a:pt x="28887" y="9774"/>
                  </a:lnTo>
                  <a:cubicBezTo>
                    <a:pt x="29788" y="9774"/>
                    <a:pt x="30555" y="9007"/>
                    <a:pt x="30555" y="8106"/>
                  </a:cubicBezTo>
                  <a:lnTo>
                    <a:pt x="30555" y="1668"/>
                  </a:lnTo>
                  <a:cubicBezTo>
                    <a:pt x="30555" y="768"/>
                    <a:pt x="29788" y="0"/>
                    <a:pt x="28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2479238" y="4886300"/>
              <a:ext cx="535400" cy="529575"/>
            </a:xfrm>
            <a:custGeom>
              <a:avLst/>
              <a:gdLst/>
              <a:ahLst/>
              <a:cxnLst/>
              <a:rect l="l" t="t" r="r" b="b"/>
              <a:pathLst>
                <a:path w="21416" h="21183" extrusionOk="0">
                  <a:moveTo>
                    <a:pt x="935" y="0"/>
                  </a:moveTo>
                  <a:cubicBezTo>
                    <a:pt x="301" y="1468"/>
                    <a:pt x="1" y="3136"/>
                    <a:pt x="67" y="5004"/>
                  </a:cubicBezTo>
                  <a:cubicBezTo>
                    <a:pt x="368" y="12076"/>
                    <a:pt x="11042" y="18080"/>
                    <a:pt x="21416" y="21182"/>
                  </a:cubicBezTo>
                  <a:cubicBezTo>
                    <a:pt x="21383" y="18347"/>
                    <a:pt x="21383" y="15478"/>
                    <a:pt x="21383" y="12643"/>
                  </a:cubicBezTo>
                  <a:cubicBezTo>
                    <a:pt x="18914" y="11875"/>
                    <a:pt x="16513" y="11008"/>
                    <a:pt x="14144" y="9941"/>
                  </a:cubicBezTo>
                  <a:cubicBezTo>
                    <a:pt x="9107" y="7672"/>
                    <a:pt x="4304" y="4370"/>
                    <a:pt x="935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2699413" y="5777775"/>
              <a:ext cx="578750" cy="266875"/>
            </a:xfrm>
            <a:custGeom>
              <a:avLst/>
              <a:gdLst/>
              <a:ahLst/>
              <a:cxnLst/>
              <a:rect l="l" t="t" r="r" b="b"/>
              <a:pathLst>
                <a:path w="23150" h="10675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4036"/>
                    <a:pt x="2502" y="7806"/>
                    <a:pt x="5204" y="9507"/>
                  </a:cubicBezTo>
                  <a:cubicBezTo>
                    <a:pt x="5971" y="9373"/>
                    <a:pt x="6805" y="9273"/>
                    <a:pt x="7672" y="9273"/>
                  </a:cubicBezTo>
                  <a:cubicBezTo>
                    <a:pt x="9640" y="9273"/>
                    <a:pt x="11975" y="9740"/>
                    <a:pt x="14210" y="10674"/>
                  </a:cubicBezTo>
                  <a:cubicBezTo>
                    <a:pt x="18513" y="9507"/>
                    <a:pt x="21882" y="5971"/>
                    <a:pt x="23150" y="1234"/>
                  </a:cubicBezTo>
                  <a:lnTo>
                    <a:pt x="23150" y="1234"/>
                  </a:lnTo>
                  <a:cubicBezTo>
                    <a:pt x="21749" y="1668"/>
                    <a:pt x="20348" y="2102"/>
                    <a:pt x="18914" y="2435"/>
                  </a:cubicBezTo>
                  <a:cubicBezTo>
                    <a:pt x="16965" y="2866"/>
                    <a:pt x="14976" y="3076"/>
                    <a:pt x="12986" y="3076"/>
                  </a:cubicBezTo>
                  <a:cubicBezTo>
                    <a:pt x="8504" y="3076"/>
                    <a:pt x="4020" y="2010"/>
                    <a:pt x="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2662713" y="6340675"/>
              <a:ext cx="554575" cy="279375"/>
            </a:xfrm>
            <a:custGeom>
              <a:avLst/>
              <a:gdLst/>
              <a:ahLst/>
              <a:cxnLst/>
              <a:rect l="l" t="t" r="r" b="b"/>
              <a:pathLst>
                <a:path w="22183" h="11175" extrusionOk="0">
                  <a:moveTo>
                    <a:pt x="0" y="0"/>
                  </a:moveTo>
                  <a:cubicBezTo>
                    <a:pt x="501" y="4437"/>
                    <a:pt x="2736" y="8540"/>
                    <a:pt x="5738" y="10041"/>
                  </a:cubicBezTo>
                  <a:cubicBezTo>
                    <a:pt x="6405" y="10374"/>
                    <a:pt x="7072" y="10641"/>
                    <a:pt x="7806" y="10841"/>
                  </a:cubicBezTo>
                  <a:cubicBezTo>
                    <a:pt x="7939" y="10841"/>
                    <a:pt x="8106" y="10808"/>
                    <a:pt x="8240" y="10808"/>
                  </a:cubicBezTo>
                  <a:cubicBezTo>
                    <a:pt x="9274" y="10808"/>
                    <a:pt x="10274" y="10941"/>
                    <a:pt x="11275" y="11175"/>
                  </a:cubicBezTo>
                  <a:cubicBezTo>
                    <a:pt x="16512" y="10841"/>
                    <a:pt x="20815" y="6872"/>
                    <a:pt x="22183" y="1168"/>
                  </a:cubicBezTo>
                  <a:lnTo>
                    <a:pt x="22183" y="1168"/>
                  </a:lnTo>
                  <a:cubicBezTo>
                    <a:pt x="18854" y="2537"/>
                    <a:pt x="15297" y="3299"/>
                    <a:pt x="11760" y="3299"/>
                  </a:cubicBezTo>
                  <a:cubicBezTo>
                    <a:pt x="9095" y="3299"/>
                    <a:pt x="6440" y="2867"/>
                    <a:pt x="3903" y="1935"/>
                  </a:cubicBezTo>
                  <a:cubicBezTo>
                    <a:pt x="2535" y="1435"/>
                    <a:pt x="1235" y="767"/>
                    <a:pt x="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2658538" y="6889400"/>
              <a:ext cx="494550" cy="332750"/>
            </a:xfrm>
            <a:custGeom>
              <a:avLst/>
              <a:gdLst/>
              <a:ahLst/>
              <a:cxnLst/>
              <a:rect l="l" t="t" r="r" b="b"/>
              <a:pathLst>
                <a:path w="19782" h="13310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5171"/>
                    <a:pt x="2202" y="10441"/>
                    <a:pt x="5338" y="12176"/>
                  </a:cubicBezTo>
                  <a:cubicBezTo>
                    <a:pt x="6739" y="12943"/>
                    <a:pt x="8206" y="13310"/>
                    <a:pt x="9707" y="13310"/>
                  </a:cubicBezTo>
                  <a:cubicBezTo>
                    <a:pt x="14277" y="13310"/>
                    <a:pt x="18113" y="9974"/>
                    <a:pt x="19781" y="4937"/>
                  </a:cubicBezTo>
                  <a:lnTo>
                    <a:pt x="19781" y="4937"/>
                  </a:lnTo>
                  <a:cubicBezTo>
                    <a:pt x="18214" y="5571"/>
                    <a:pt x="16579" y="6038"/>
                    <a:pt x="14878" y="6205"/>
                  </a:cubicBezTo>
                  <a:cubicBezTo>
                    <a:pt x="14313" y="6269"/>
                    <a:pt x="13747" y="6300"/>
                    <a:pt x="13182" y="6300"/>
                  </a:cubicBezTo>
                  <a:cubicBezTo>
                    <a:pt x="8173" y="6300"/>
                    <a:pt x="3245" y="3837"/>
                    <a:pt x="67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4172113" y="5709650"/>
              <a:ext cx="3065550" cy="4621400"/>
            </a:xfrm>
            <a:custGeom>
              <a:avLst/>
              <a:gdLst/>
              <a:ahLst/>
              <a:cxnLst/>
              <a:rect l="l" t="t" r="r" b="b"/>
              <a:pathLst>
                <a:path w="122622" h="184856" extrusionOk="0">
                  <a:moveTo>
                    <a:pt x="53325" y="0"/>
                  </a:moveTo>
                  <a:cubicBezTo>
                    <a:pt x="52899" y="0"/>
                    <a:pt x="52544" y="51"/>
                    <a:pt x="52271" y="157"/>
                  </a:cubicBezTo>
                  <a:cubicBezTo>
                    <a:pt x="48669" y="1524"/>
                    <a:pt x="38362" y="10431"/>
                    <a:pt x="25853" y="16001"/>
                  </a:cubicBezTo>
                  <a:cubicBezTo>
                    <a:pt x="22209" y="17621"/>
                    <a:pt x="19067" y="18192"/>
                    <a:pt x="16446" y="18192"/>
                  </a:cubicBezTo>
                  <a:cubicBezTo>
                    <a:pt x="15828" y="18192"/>
                    <a:pt x="15238" y="18160"/>
                    <a:pt x="14678" y="18103"/>
                  </a:cubicBezTo>
                  <a:lnTo>
                    <a:pt x="14678" y="18103"/>
                  </a:lnTo>
                  <a:cubicBezTo>
                    <a:pt x="17113" y="19704"/>
                    <a:pt x="20249" y="21105"/>
                    <a:pt x="24018" y="22339"/>
                  </a:cubicBezTo>
                  <a:cubicBezTo>
                    <a:pt x="25261" y="22738"/>
                    <a:pt x="26604" y="22915"/>
                    <a:pt x="28008" y="22915"/>
                  </a:cubicBezTo>
                  <a:cubicBezTo>
                    <a:pt x="38819" y="22915"/>
                    <a:pt x="53262" y="12450"/>
                    <a:pt x="53439" y="12332"/>
                  </a:cubicBezTo>
                  <a:cubicBezTo>
                    <a:pt x="53512" y="12277"/>
                    <a:pt x="53596" y="12252"/>
                    <a:pt x="53679" y="12252"/>
                  </a:cubicBezTo>
                  <a:cubicBezTo>
                    <a:pt x="53746" y="12252"/>
                    <a:pt x="53813" y="12269"/>
                    <a:pt x="53873" y="12299"/>
                  </a:cubicBezTo>
                  <a:cubicBezTo>
                    <a:pt x="55774" y="13266"/>
                    <a:pt x="58109" y="14333"/>
                    <a:pt x="61345" y="15868"/>
                  </a:cubicBezTo>
                  <a:cubicBezTo>
                    <a:pt x="62946" y="16602"/>
                    <a:pt x="64747" y="17436"/>
                    <a:pt x="66782" y="18403"/>
                  </a:cubicBezTo>
                  <a:cubicBezTo>
                    <a:pt x="73186" y="21405"/>
                    <a:pt x="77089" y="37417"/>
                    <a:pt x="77089" y="39585"/>
                  </a:cubicBezTo>
                  <a:cubicBezTo>
                    <a:pt x="77089" y="39818"/>
                    <a:pt x="76889" y="40018"/>
                    <a:pt x="76656" y="40018"/>
                  </a:cubicBezTo>
                  <a:cubicBezTo>
                    <a:pt x="76422" y="40018"/>
                    <a:pt x="76255" y="39818"/>
                    <a:pt x="76255" y="39585"/>
                  </a:cubicBezTo>
                  <a:cubicBezTo>
                    <a:pt x="76255" y="38184"/>
                    <a:pt x="74387" y="30245"/>
                    <a:pt x="71285" y="24574"/>
                  </a:cubicBezTo>
                  <a:lnTo>
                    <a:pt x="71285" y="24574"/>
                  </a:lnTo>
                  <a:cubicBezTo>
                    <a:pt x="71385" y="50593"/>
                    <a:pt x="71352" y="70173"/>
                    <a:pt x="70851" y="72242"/>
                  </a:cubicBezTo>
                  <a:cubicBezTo>
                    <a:pt x="69484" y="77979"/>
                    <a:pt x="63246" y="85117"/>
                    <a:pt x="50037" y="86318"/>
                  </a:cubicBezTo>
                  <a:cubicBezTo>
                    <a:pt x="46501" y="86652"/>
                    <a:pt x="39029" y="86819"/>
                    <a:pt x="27787" y="86819"/>
                  </a:cubicBezTo>
                  <a:lnTo>
                    <a:pt x="27754" y="86819"/>
                  </a:lnTo>
                  <a:cubicBezTo>
                    <a:pt x="18814" y="86819"/>
                    <a:pt x="8907" y="86719"/>
                    <a:pt x="1" y="86552"/>
                  </a:cubicBezTo>
                  <a:lnTo>
                    <a:pt x="1" y="86552"/>
                  </a:lnTo>
                  <a:cubicBezTo>
                    <a:pt x="7673" y="94324"/>
                    <a:pt x="20115" y="105399"/>
                    <a:pt x="33358" y="109568"/>
                  </a:cubicBezTo>
                  <a:cubicBezTo>
                    <a:pt x="49603" y="114705"/>
                    <a:pt x="60210" y="120810"/>
                    <a:pt x="64814" y="127715"/>
                  </a:cubicBezTo>
                  <a:cubicBezTo>
                    <a:pt x="68216" y="132852"/>
                    <a:pt x="82393" y="165675"/>
                    <a:pt x="83194" y="169511"/>
                  </a:cubicBezTo>
                  <a:cubicBezTo>
                    <a:pt x="83894" y="173080"/>
                    <a:pt x="89631" y="182287"/>
                    <a:pt x="93067" y="184689"/>
                  </a:cubicBezTo>
                  <a:cubicBezTo>
                    <a:pt x="93134" y="184722"/>
                    <a:pt x="93367" y="184855"/>
                    <a:pt x="94268" y="184855"/>
                  </a:cubicBezTo>
                  <a:cubicBezTo>
                    <a:pt x="98404" y="184855"/>
                    <a:pt x="110113" y="182187"/>
                    <a:pt x="122622" y="178851"/>
                  </a:cubicBezTo>
                  <a:cubicBezTo>
                    <a:pt x="102140" y="167610"/>
                    <a:pt x="79091" y="130650"/>
                    <a:pt x="78123" y="123845"/>
                  </a:cubicBezTo>
                  <a:cubicBezTo>
                    <a:pt x="77022" y="116073"/>
                    <a:pt x="84795" y="104398"/>
                    <a:pt x="81459" y="103831"/>
                  </a:cubicBezTo>
                  <a:cubicBezTo>
                    <a:pt x="80325" y="103638"/>
                    <a:pt x="79588" y="103507"/>
                    <a:pt x="78723" y="103507"/>
                  </a:cubicBezTo>
                  <a:cubicBezTo>
                    <a:pt x="77043" y="103507"/>
                    <a:pt x="74879" y="104001"/>
                    <a:pt x="68383" y="105499"/>
                  </a:cubicBezTo>
                  <a:cubicBezTo>
                    <a:pt x="68068" y="105572"/>
                    <a:pt x="67669" y="105606"/>
                    <a:pt x="67204" y="105606"/>
                  </a:cubicBezTo>
                  <a:cubicBezTo>
                    <a:pt x="62345" y="105606"/>
                    <a:pt x="50354" y="101822"/>
                    <a:pt x="53672" y="98260"/>
                  </a:cubicBezTo>
                  <a:cubicBezTo>
                    <a:pt x="57275" y="94391"/>
                    <a:pt x="65347" y="90221"/>
                    <a:pt x="69517" y="86318"/>
                  </a:cubicBezTo>
                  <a:cubicBezTo>
                    <a:pt x="73687" y="82415"/>
                    <a:pt x="87296" y="59899"/>
                    <a:pt x="87296" y="53795"/>
                  </a:cubicBezTo>
                  <a:cubicBezTo>
                    <a:pt x="87296" y="47691"/>
                    <a:pt x="86196" y="18203"/>
                    <a:pt x="80058" y="12666"/>
                  </a:cubicBezTo>
                  <a:cubicBezTo>
                    <a:pt x="74415" y="7516"/>
                    <a:pt x="58539" y="0"/>
                    <a:pt x="53325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219188" y="5613825"/>
              <a:ext cx="233725" cy="163325"/>
            </a:xfrm>
            <a:custGeom>
              <a:avLst/>
              <a:gdLst/>
              <a:ahLst/>
              <a:cxnLst/>
              <a:rect l="l" t="t" r="r" b="b"/>
              <a:pathLst>
                <a:path w="9349" h="6533" extrusionOk="0">
                  <a:moveTo>
                    <a:pt x="8423" y="0"/>
                  </a:moveTo>
                  <a:cubicBezTo>
                    <a:pt x="8320" y="0"/>
                    <a:pt x="8216" y="27"/>
                    <a:pt x="8120" y="87"/>
                  </a:cubicBezTo>
                  <a:cubicBezTo>
                    <a:pt x="6719" y="954"/>
                    <a:pt x="5585" y="2155"/>
                    <a:pt x="4284" y="3156"/>
                  </a:cubicBezTo>
                  <a:cubicBezTo>
                    <a:pt x="2983" y="4190"/>
                    <a:pt x="1515" y="4990"/>
                    <a:pt x="215" y="6058"/>
                  </a:cubicBezTo>
                  <a:cubicBezTo>
                    <a:pt x="0" y="6211"/>
                    <a:pt x="179" y="6533"/>
                    <a:pt x="417" y="6533"/>
                  </a:cubicBezTo>
                  <a:cubicBezTo>
                    <a:pt x="438" y="6533"/>
                    <a:pt x="460" y="6530"/>
                    <a:pt x="481" y="6525"/>
                  </a:cubicBezTo>
                  <a:cubicBezTo>
                    <a:pt x="2116" y="6058"/>
                    <a:pt x="3550" y="5190"/>
                    <a:pt x="4951" y="4290"/>
                  </a:cubicBezTo>
                  <a:cubicBezTo>
                    <a:pt x="6419" y="3356"/>
                    <a:pt x="7953" y="2355"/>
                    <a:pt x="9021" y="987"/>
                  </a:cubicBezTo>
                  <a:cubicBezTo>
                    <a:pt x="9349" y="550"/>
                    <a:pt x="8892" y="0"/>
                    <a:pt x="8423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371363" y="5530800"/>
              <a:ext cx="109675" cy="69000"/>
            </a:xfrm>
            <a:custGeom>
              <a:avLst/>
              <a:gdLst/>
              <a:ahLst/>
              <a:cxnLst/>
              <a:rect l="l" t="t" r="r" b="b"/>
              <a:pathLst>
                <a:path w="4387" h="2760" extrusionOk="0">
                  <a:moveTo>
                    <a:pt x="3766" y="1"/>
                  </a:moveTo>
                  <a:cubicBezTo>
                    <a:pt x="3705" y="1"/>
                    <a:pt x="3639" y="12"/>
                    <a:pt x="3568" y="39"/>
                  </a:cubicBezTo>
                  <a:cubicBezTo>
                    <a:pt x="3001" y="272"/>
                    <a:pt x="2500" y="506"/>
                    <a:pt x="1966" y="839"/>
                  </a:cubicBezTo>
                  <a:cubicBezTo>
                    <a:pt x="1433" y="1173"/>
                    <a:pt x="799" y="1473"/>
                    <a:pt x="332" y="1907"/>
                  </a:cubicBezTo>
                  <a:cubicBezTo>
                    <a:pt x="1" y="2238"/>
                    <a:pt x="268" y="2760"/>
                    <a:pt x="666" y="2760"/>
                  </a:cubicBezTo>
                  <a:cubicBezTo>
                    <a:pt x="709" y="2760"/>
                    <a:pt x="754" y="2754"/>
                    <a:pt x="799" y="2741"/>
                  </a:cubicBezTo>
                  <a:cubicBezTo>
                    <a:pt x="1366" y="2607"/>
                    <a:pt x="1900" y="2274"/>
                    <a:pt x="2400" y="2007"/>
                  </a:cubicBezTo>
                  <a:cubicBezTo>
                    <a:pt x="2967" y="1740"/>
                    <a:pt x="3468" y="1440"/>
                    <a:pt x="4001" y="1039"/>
                  </a:cubicBezTo>
                  <a:cubicBezTo>
                    <a:pt x="4386" y="743"/>
                    <a:pt x="4245" y="1"/>
                    <a:pt x="3766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880988" y="7649875"/>
              <a:ext cx="268400" cy="320175"/>
            </a:xfrm>
            <a:custGeom>
              <a:avLst/>
              <a:gdLst/>
              <a:ahLst/>
              <a:cxnLst/>
              <a:rect l="l" t="t" r="r" b="b"/>
              <a:pathLst>
                <a:path w="10736" h="12807" extrusionOk="0">
                  <a:moveTo>
                    <a:pt x="9790" y="0"/>
                  </a:moveTo>
                  <a:cubicBezTo>
                    <a:pt x="9630" y="0"/>
                    <a:pt x="9469" y="61"/>
                    <a:pt x="9335" y="203"/>
                  </a:cubicBezTo>
                  <a:cubicBezTo>
                    <a:pt x="5932" y="3706"/>
                    <a:pt x="2897" y="8042"/>
                    <a:pt x="228" y="12112"/>
                  </a:cubicBezTo>
                  <a:cubicBezTo>
                    <a:pt x="1" y="12440"/>
                    <a:pt x="328" y="12806"/>
                    <a:pt x="659" y="12806"/>
                  </a:cubicBezTo>
                  <a:cubicBezTo>
                    <a:pt x="766" y="12806"/>
                    <a:pt x="873" y="12768"/>
                    <a:pt x="962" y="12679"/>
                  </a:cubicBezTo>
                  <a:cubicBezTo>
                    <a:pt x="4298" y="9143"/>
                    <a:pt x="7800" y="5173"/>
                    <a:pt x="10435" y="1037"/>
                  </a:cubicBezTo>
                  <a:cubicBezTo>
                    <a:pt x="10735" y="537"/>
                    <a:pt x="10268" y="0"/>
                    <a:pt x="979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6150038" y="7633475"/>
              <a:ext cx="79300" cy="121125"/>
            </a:xfrm>
            <a:custGeom>
              <a:avLst/>
              <a:gdLst/>
              <a:ahLst/>
              <a:cxnLst/>
              <a:rect l="l" t="t" r="r" b="b"/>
              <a:pathLst>
                <a:path w="3172" h="4845" extrusionOk="0">
                  <a:moveTo>
                    <a:pt x="2610" y="1"/>
                  </a:moveTo>
                  <a:cubicBezTo>
                    <a:pt x="2449" y="1"/>
                    <a:pt x="2282" y="71"/>
                    <a:pt x="2175" y="225"/>
                  </a:cubicBezTo>
                  <a:cubicBezTo>
                    <a:pt x="1341" y="1393"/>
                    <a:pt x="808" y="2794"/>
                    <a:pt x="207" y="4095"/>
                  </a:cubicBezTo>
                  <a:cubicBezTo>
                    <a:pt x="0" y="4486"/>
                    <a:pt x="348" y="4845"/>
                    <a:pt x="682" y="4845"/>
                  </a:cubicBezTo>
                  <a:cubicBezTo>
                    <a:pt x="833" y="4845"/>
                    <a:pt x="981" y="4772"/>
                    <a:pt x="1074" y="4595"/>
                  </a:cubicBezTo>
                  <a:cubicBezTo>
                    <a:pt x="1775" y="3294"/>
                    <a:pt x="2575" y="1993"/>
                    <a:pt x="3042" y="592"/>
                  </a:cubicBezTo>
                  <a:cubicBezTo>
                    <a:pt x="3171" y="228"/>
                    <a:pt x="2900" y="1"/>
                    <a:pt x="261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6342263" y="7933525"/>
              <a:ext cx="264675" cy="298200"/>
            </a:xfrm>
            <a:custGeom>
              <a:avLst/>
              <a:gdLst/>
              <a:ahLst/>
              <a:cxnLst/>
              <a:rect l="l" t="t" r="r" b="b"/>
              <a:pathLst>
                <a:path w="10587" h="11928" extrusionOk="0">
                  <a:moveTo>
                    <a:pt x="9649" y="1"/>
                  </a:moveTo>
                  <a:cubicBezTo>
                    <a:pt x="9487" y="1"/>
                    <a:pt x="9325" y="69"/>
                    <a:pt x="9197" y="232"/>
                  </a:cubicBezTo>
                  <a:cubicBezTo>
                    <a:pt x="7596" y="2167"/>
                    <a:pt x="6094" y="4135"/>
                    <a:pt x="4527" y="6070"/>
                  </a:cubicBezTo>
                  <a:cubicBezTo>
                    <a:pt x="3126" y="7837"/>
                    <a:pt x="1424" y="9472"/>
                    <a:pt x="190" y="11373"/>
                  </a:cubicBezTo>
                  <a:cubicBezTo>
                    <a:pt x="0" y="11617"/>
                    <a:pt x="252" y="11928"/>
                    <a:pt x="513" y="11928"/>
                  </a:cubicBezTo>
                  <a:cubicBezTo>
                    <a:pt x="574" y="11928"/>
                    <a:pt x="634" y="11911"/>
                    <a:pt x="691" y="11874"/>
                  </a:cubicBezTo>
                  <a:cubicBezTo>
                    <a:pt x="4493" y="9205"/>
                    <a:pt x="7762" y="4935"/>
                    <a:pt x="10264" y="1066"/>
                  </a:cubicBezTo>
                  <a:cubicBezTo>
                    <a:pt x="10586" y="570"/>
                    <a:pt x="10117" y="1"/>
                    <a:pt x="9649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6628563" y="7914200"/>
              <a:ext cx="115600" cy="148300"/>
            </a:xfrm>
            <a:custGeom>
              <a:avLst/>
              <a:gdLst/>
              <a:ahLst/>
              <a:cxnLst/>
              <a:rect l="l" t="t" r="r" b="b"/>
              <a:pathLst>
                <a:path w="4624" h="5932" extrusionOk="0">
                  <a:moveTo>
                    <a:pt x="3759" y="1"/>
                  </a:moveTo>
                  <a:cubicBezTo>
                    <a:pt x="3613" y="1"/>
                    <a:pt x="3467" y="61"/>
                    <a:pt x="3349" y="204"/>
                  </a:cubicBezTo>
                  <a:cubicBezTo>
                    <a:pt x="2081" y="1672"/>
                    <a:pt x="814" y="3340"/>
                    <a:pt x="146" y="5208"/>
                  </a:cubicBezTo>
                  <a:cubicBezTo>
                    <a:pt x="1" y="5596"/>
                    <a:pt x="367" y="5931"/>
                    <a:pt x="731" y="5931"/>
                  </a:cubicBezTo>
                  <a:cubicBezTo>
                    <a:pt x="868" y="5931"/>
                    <a:pt x="1005" y="5884"/>
                    <a:pt x="1114" y="5775"/>
                  </a:cubicBezTo>
                  <a:cubicBezTo>
                    <a:pt x="2381" y="4341"/>
                    <a:pt x="3349" y="2606"/>
                    <a:pt x="4349" y="972"/>
                  </a:cubicBezTo>
                  <a:cubicBezTo>
                    <a:pt x="4623" y="523"/>
                    <a:pt x="4191" y="1"/>
                    <a:pt x="3759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6301963" y="8960025"/>
              <a:ext cx="257050" cy="350575"/>
            </a:xfrm>
            <a:custGeom>
              <a:avLst/>
              <a:gdLst/>
              <a:ahLst/>
              <a:cxnLst/>
              <a:rect l="l" t="t" r="r" b="b"/>
              <a:pathLst>
                <a:path w="10282" h="14023" extrusionOk="0">
                  <a:moveTo>
                    <a:pt x="346" y="1"/>
                  </a:moveTo>
                  <a:cubicBezTo>
                    <a:pt x="206" y="1"/>
                    <a:pt x="68" y="121"/>
                    <a:pt x="68" y="301"/>
                  </a:cubicBezTo>
                  <a:cubicBezTo>
                    <a:pt x="68" y="335"/>
                    <a:pt x="68" y="368"/>
                    <a:pt x="68" y="402"/>
                  </a:cubicBezTo>
                  <a:cubicBezTo>
                    <a:pt x="68" y="468"/>
                    <a:pt x="101" y="535"/>
                    <a:pt x="168" y="535"/>
                  </a:cubicBezTo>
                  <a:cubicBezTo>
                    <a:pt x="201" y="568"/>
                    <a:pt x="234" y="568"/>
                    <a:pt x="268" y="568"/>
                  </a:cubicBezTo>
                  <a:cubicBezTo>
                    <a:pt x="301" y="568"/>
                    <a:pt x="301" y="568"/>
                    <a:pt x="335" y="535"/>
                  </a:cubicBezTo>
                  <a:lnTo>
                    <a:pt x="335" y="535"/>
                  </a:lnTo>
                  <a:cubicBezTo>
                    <a:pt x="1" y="1369"/>
                    <a:pt x="1435" y="3370"/>
                    <a:pt x="1769" y="4037"/>
                  </a:cubicBezTo>
                  <a:cubicBezTo>
                    <a:pt x="2436" y="5305"/>
                    <a:pt x="3203" y="6539"/>
                    <a:pt x="4004" y="7740"/>
                  </a:cubicBezTo>
                  <a:cubicBezTo>
                    <a:pt x="5505" y="10042"/>
                    <a:pt x="7206" y="12043"/>
                    <a:pt x="9274" y="13878"/>
                  </a:cubicBezTo>
                  <a:cubicBezTo>
                    <a:pt x="9384" y="13979"/>
                    <a:pt x="9502" y="14022"/>
                    <a:pt x="9614" y="14022"/>
                  </a:cubicBezTo>
                  <a:cubicBezTo>
                    <a:pt x="9981" y="14022"/>
                    <a:pt x="10281" y="13561"/>
                    <a:pt x="9975" y="13177"/>
                  </a:cubicBezTo>
                  <a:cubicBezTo>
                    <a:pt x="7973" y="10876"/>
                    <a:pt x="5972" y="8474"/>
                    <a:pt x="4237" y="5939"/>
                  </a:cubicBezTo>
                  <a:cubicBezTo>
                    <a:pt x="3403" y="4738"/>
                    <a:pt x="2670" y="3504"/>
                    <a:pt x="1969" y="2236"/>
                  </a:cubicBezTo>
                  <a:cubicBezTo>
                    <a:pt x="1535" y="1502"/>
                    <a:pt x="1269" y="502"/>
                    <a:pt x="468" y="35"/>
                  </a:cubicBezTo>
                  <a:cubicBezTo>
                    <a:pt x="430" y="12"/>
                    <a:pt x="388" y="1"/>
                    <a:pt x="346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6490438" y="9113975"/>
              <a:ext cx="119600" cy="127200"/>
            </a:xfrm>
            <a:custGeom>
              <a:avLst/>
              <a:gdLst/>
              <a:ahLst/>
              <a:cxnLst/>
              <a:rect l="l" t="t" r="r" b="b"/>
              <a:pathLst>
                <a:path w="4784" h="5088" extrusionOk="0">
                  <a:moveTo>
                    <a:pt x="677" y="1"/>
                  </a:moveTo>
                  <a:cubicBezTo>
                    <a:pt x="339" y="1"/>
                    <a:pt x="1" y="342"/>
                    <a:pt x="234" y="715"/>
                  </a:cubicBezTo>
                  <a:cubicBezTo>
                    <a:pt x="1268" y="2416"/>
                    <a:pt x="2436" y="3850"/>
                    <a:pt x="4037" y="5018"/>
                  </a:cubicBezTo>
                  <a:cubicBezTo>
                    <a:pt x="4109" y="5066"/>
                    <a:pt x="4182" y="5087"/>
                    <a:pt x="4250" y="5087"/>
                  </a:cubicBezTo>
                  <a:cubicBezTo>
                    <a:pt x="4559" y="5087"/>
                    <a:pt x="4783" y="4657"/>
                    <a:pt x="4537" y="4384"/>
                  </a:cubicBezTo>
                  <a:cubicBezTo>
                    <a:pt x="3336" y="3050"/>
                    <a:pt x="2102" y="1716"/>
                    <a:pt x="1068" y="214"/>
                  </a:cubicBezTo>
                  <a:cubicBezTo>
                    <a:pt x="968" y="64"/>
                    <a:pt x="822" y="1"/>
                    <a:pt x="677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763863" y="5050550"/>
              <a:ext cx="159775" cy="76325"/>
            </a:xfrm>
            <a:custGeom>
              <a:avLst/>
              <a:gdLst/>
              <a:ahLst/>
              <a:cxnLst/>
              <a:rect l="l" t="t" r="r" b="b"/>
              <a:pathLst>
                <a:path w="6391" h="3053" extrusionOk="0">
                  <a:moveTo>
                    <a:pt x="426" y="0"/>
                  </a:moveTo>
                  <a:cubicBezTo>
                    <a:pt x="116" y="0"/>
                    <a:pt x="0" y="475"/>
                    <a:pt x="291" y="669"/>
                  </a:cubicBezTo>
                  <a:cubicBezTo>
                    <a:pt x="1058" y="1102"/>
                    <a:pt x="1925" y="1336"/>
                    <a:pt x="2726" y="1703"/>
                  </a:cubicBezTo>
                  <a:cubicBezTo>
                    <a:pt x="3660" y="2136"/>
                    <a:pt x="4560" y="2603"/>
                    <a:pt x="5528" y="3004"/>
                  </a:cubicBezTo>
                  <a:cubicBezTo>
                    <a:pt x="5604" y="3037"/>
                    <a:pt x="5678" y="3052"/>
                    <a:pt x="5747" y="3052"/>
                  </a:cubicBezTo>
                  <a:cubicBezTo>
                    <a:pt x="6158" y="3052"/>
                    <a:pt x="6390" y="2518"/>
                    <a:pt x="5961" y="2203"/>
                  </a:cubicBezTo>
                  <a:cubicBezTo>
                    <a:pt x="4527" y="1136"/>
                    <a:pt x="2292" y="68"/>
                    <a:pt x="458" y="2"/>
                  </a:cubicBezTo>
                  <a:cubicBezTo>
                    <a:pt x="447" y="1"/>
                    <a:pt x="436" y="0"/>
                    <a:pt x="426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865838" y="5046450"/>
              <a:ext cx="66250" cy="26575"/>
            </a:xfrm>
            <a:custGeom>
              <a:avLst/>
              <a:gdLst/>
              <a:ahLst/>
              <a:cxnLst/>
              <a:rect l="l" t="t" r="r" b="b"/>
              <a:pathLst>
                <a:path w="2650" h="1063" extrusionOk="0">
                  <a:moveTo>
                    <a:pt x="529" y="0"/>
                  </a:moveTo>
                  <a:cubicBezTo>
                    <a:pt x="206" y="0"/>
                    <a:pt x="0" y="430"/>
                    <a:pt x="348" y="633"/>
                  </a:cubicBezTo>
                  <a:cubicBezTo>
                    <a:pt x="748" y="899"/>
                    <a:pt x="1193" y="1063"/>
                    <a:pt x="1643" y="1063"/>
                  </a:cubicBezTo>
                  <a:cubicBezTo>
                    <a:pt x="1868" y="1063"/>
                    <a:pt x="2094" y="1022"/>
                    <a:pt x="2316" y="933"/>
                  </a:cubicBezTo>
                  <a:cubicBezTo>
                    <a:pt x="2650" y="799"/>
                    <a:pt x="2616" y="299"/>
                    <a:pt x="2249" y="299"/>
                  </a:cubicBezTo>
                  <a:cubicBezTo>
                    <a:pt x="1716" y="266"/>
                    <a:pt x="1149" y="266"/>
                    <a:pt x="682" y="32"/>
                  </a:cubicBezTo>
                  <a:cubicBezTo>
                    <a:pt x="629" y="10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3056313" y="5747650"/>
              <a:ext cx="183275" cy="77200"/>
            </a:xfrm>
            <a:custGeom>
              <a:avLst/>
              <a:gdLst/>
              <a:ahLst/>
              <a:cxnLst/>
              <a:rect l="l" t="t" r="r" b="b"/>
              <a:pathLst>
                <a:path w="7331" h="3088" extrusionOk="0">
                  <a:moveTo>
                    <a:pt x="6532" y="1"/>
                  </a:moveTo>
                  <a:cubicBezTo>
                    <a:pt x="6447" y="1"/>
                    <a:pt x="6359" y="22"/>
                    <a:pt x="6272" y="71"/>
                  </a:cubicBezTo>
                  <a:cubicBezTo>
                    <a:pt x="4404" y="1105"/>
                    <a:pt x="2669" y="1739"/>
                    <a:pt x="568" y="2072"/>
                  </a:cubicBezTo>
                  <a:cubicBezTo>
                    <a:pt x="1" y="2172"/>
                    <a:pt x="168" y="3040"/>
                    <a:pt x="735" y="3073"/>
                  </a:cubicBezTo>
                  <a:cubicBezTo>
                    <a:pt x="894" y="3083"/>
                    <a:pt x="1053" y="3087"/>
                    <a:pt x="1213" y="3087"/>
                  </a:cubicBezTo>
                  <a:cubicBezTo>
                    <a:pt x="3270" y="3087"/>
                    <a:pt x="5392" y="2300"/>
                    <a:pt x="6939" y="938"/>
                  </a:cubicBezTo>
                  <a:cubicBezTo>
                    <a:pt x="7330" y="575"/>
                    <a:pt x="6972" y="1"/>
                    <a:pt x="6532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3147438" y="5692275"/>
              <a:ext cx="67975" cy="43850"/>
            </a:xfrm>
            <a:custGeom>
              <a:avLst/>
              <a:gdLst/>
              <a:ahLst/>
              <a:cxnLst/>
              <a:rect l="l" t="t" r="r" b="b"/>
              <a:pathLst>
                <a:path w="2719" h="1754" extrusionOk="0">
                  <a:moveTo>
                    <a:pt x="2338" y="0"/>
                  </a:moveTo>
                  <a:cubicBezTo>
                    <a:pt x="2274" y="0"/>
                    <a:pt x="2211" y="25"/>
                    <a:pt x="2160" y="84"/>
                  </a:cubicBezTo>
                  <a:cubicBezTo>
                    <a:pt x="1693" y="618"/>
                    <a:pt x="1026" y="985"/>
                    <a:pt x="325" y="1118"/>
                  </a:cubicBezTo>
                  <a:cubicBezTo>
                    <a:pt x="1" y="1183"/>
                    <a:pt x="55" y="1754"/>
                    <a:pt x="396" y="1754"/>
                  </a:cubicBezTo>
                  <a:cubicBezTo>
                    <a:pt x="406" y="1754"/>
                    <a:pt x="416" y="1753"/>
                    <a:pt x="425" y="1752"/>
                  </a:cubicBezTo>
                  <a:cubicBezTo>
                    <a:pt x="1359" y="1652"/>
                    <a:pt x="2060" y="1185"/>
                    <a:pt x="2594" y="418"/>
                  </a:cubicBezTo>
                  <a:cubicBezTo>
                    <a:pt x="2718" y="219"/>
                    <a:pt x="2526" y="0"/>
                    <a:pt x="2338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898713" y="6323875"/>
              <a:ext cx="236275" cy="51375"/>
            </a:xfrm>
            <a:custGeom>
              <a:avLst/>
              <a:gdLst/>
              <a:ahLst/>
              <a:cxnLst/>
              <a:rect l="l" t="t" r="r" b="b"/>
              <a:pathLst>
                <a:path w="9451" h="2055" extrusionOk="0">
                  <a:moveTo>
                    <a:pt x="8672" y="0"/>
                  </a:moveTo>
                  <a:cubicBezTo>
                    <a:pt x="8651" y="0"/>
                    <a:pt x="8629" y="2"/>
                    <a:pt x="8607" y="5"/>
                  </a:cubicBezTo>
                  <a:cubicBezTo>
                    <a:pt x="5838" y="405"/>
                    <a:pt x="3136" y="1139"/>
                    <a:pt x="367" y="1406"/>
                  </a:cubicBezTo>
                  <a:cubicBezTo>
                    <a:pt x="0" y="1439"/>
                    <a:pt x="0" y="1873"/>
                    <a:pt x="367" y="1940"/>
                  </a:cubicBezTo>
                  <a:cubicBezTo>
                    <a:pt x="1141" y="2012"/>
                    <a:pt x="1929" y="2055"/>
                    <a:pt x="2720" y="2055"/>
                  </a:cubicBezTo>
                  <a:cubicBezTo>
                    <a:pt x="4862" y="2055"/>
                    <a:pt x="7025" y="1740"/>
                    <a:pt x="8973" y="839"/>
                  </a:cubicBezTo>
                  <a:cubicBezTo>
                    <a:pt x="9450" y="617"/>
                    <a:pt x="9109" y="0"/>
                    <a:pt x="8672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939813" y="6981925"/>
              <a:ext cx="142375" cy="35675"/>
            </a:xfrm>
            <a:custGeom>
              <a:avLst/>
              <a:gdLst/>
              <a:ahLst/>
              <a:cxnLst/>
              <a:rect l="l" t="t" r="r" b="b"/>
              <a:pathLst>
                <a:path w="5695" h="1427" extrusionOk="0">
                  <a:moveTo>
                    <a:pt x="359" y="0"/>
                  </a:moveTo>
                  <a:cubicBezTo>
                    <a:pt x="84" y="0"/>
                    <a:pt x="1" y="408"/>
                    <a:pt x="258" y="569"/>
                  </a:cubicBezTo>
                  <a:cubicBezTo>
                    <a:pt x="1213" y="1137"/>
                    <a:pt x="2446" y="1427"/>
                    <a:pt x="3632" y="1427"/>
                  </a:cubicBezTo>
                  <a:cubicBezTo>
                    <a:pt x="4185" y="1427"/>
                    <a:pt x="4729" y="1364"/>
                    <a:pt x="5228" y="1236"/>
                  </a:cubicBezTo>
                  <a:cubicBezTo>
                    <a:pt x="5695" y="1103"/>
                    <a:pt x="5562" y="469"/>
                    <a:pt x="5128" y="436"/>
                  </a:cubicBezTo>
                  <a:cubicBezTo>
                    <a:pt x="4327" y="335"/>
                    <a:pt x="3527" y="335"/>
                    <a:pt x="2726" y="269"/>
                  </a:cubicBezTo>
                  <a:cubicBezTo>
                    <a:pt x="1959" y="202"/>
                    <a:pt x="1192" y="35"/>
                    <a:pt x="391" y="2"/>
                  </a:cubicBezTo>
                  <a:cubicBezTo>
                    <a:pt x="380" y="1"/>
                    <a:pt x="369" y="0"/>
                    <a:pt x="35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3053713" y="6950275"/>
              <a:ext cx="56925" cy="20700"/>
            </a:xfrm>
            <a:custGeom>
              <a:avLst/>
              <a:gdLst/>
              <a:ahLst/>
              <a:cxnLst/>
              <a:rect l="l" t="t" r="r" b="b"/>
              <a:pathLst>
                <a:path w="2277" h="828" extrusionOk="0">
                  <a:moveTo>
                    <a:pt x="301" y="1"/>
                  </a:moveTo>
                  <a:cubicBezTo>
                    <a:pt x="136" y="1"/>
                    <a:pt x="0" y="235"/>
                    <a:pt x="138" y="401"/>
                  </a:cubicBezTo>
                  <a:cubicBezTo>
                    <a:pt x="423" y="685"/>
                    <a:pt x="783" y="828"/>
                    <a:pt x="1149" y="828"/>
                  </a:cubicBezTo>
                  <a:cubicBezTo>
                    <a:pt x="1469" y="828"/>
                    <a:pt x="1793" y="719"/>
                    <a:pt x="2073" y="501"/>
                  </a:cubicBezTo>
                  <a:cubicBezTo>
                    <a:pt x="2277" y="355"/>
                    <a:pt x="2150" y="82"/>
                    <a:pt x="1937" y="82"/>
                  </a:cubicBezTo>
                  <a:cubicBezTo>
                    <a:pt x="1906" y="82"/>
                    <a:pt x="1873" y="88"/>
                    <a:pt x="1839" y="100"/>
                  </a:cubicBezTo>
                  <a:cubicBezTo>
                    <a:pt x="1658" y="184"/>
                    <a:pt x="1453" y="221"/>
                    <a:pt x="1244" y="221"/>
                  </a:cubicBezTo>
                  <a:cubicBezTo>
                    <a:pt x="954" y="221"/>
                    <a:pt x="657" y="150"/>
                    <a:pt x="405" y="34"/>
                  </a:cubicBezTo>
                  <a:cubicBezTo>
                    <a:pt x="371" y="1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4984238" y="5364375"/>
              <a:ext cx="265700" cy="288050"/>
            </a:xfrm>
            <a:custGeom>
              <a:avLst/>
              <a:gdLst/>
              <a:ahLst/>
              <a:cxnLst/>
              <a:rect l="l" t="t" r="r" b="b"/>
              <a:pathLst>
                <a:path w="10628" h="11522" extrusionOk="0">
                  <a:moveTo>
                    <a:pt x="9785" y="0"/>
                  </a:moveTo>
                  <a:cubicBezTo>
                    <a:pt x="9686" y="0"/>
                    <a:pt x="9582" y="28"/>
                    <a:pt x="9479" y="91"/>
                  </a:cubicBezTo>
                  <a:cubicBezTo>
                    <a:pt x="7344" y="1359"/>
                    <a:pt x="5676" y="2960"/>
                    <a:pt x="4042" y="4828"/>
                  </a:cubicBezTo>
                  <a:cubicBezTo>
                    <a:pt x="2507" y="6596"/>
                    <a:pt x="740" y="8731"/>
                    <a:pt x="72" y="10999"/>
                  </a:cubicBezTo>
                  <a:cubicBezTo>
                    <a:pt x="1" y="11286"/>
                    <a:pt x="254" y="11521"/>
                    <a:pt x="514" y="11521"/>
                  </a:cubicBezTo>
                  <a:cubicBezTo>
                    <a:pt x="617" y="11521"/>
                    <a:pt x="721" y="11484"/>
                    <a:pt x="806" y="11399"/>
                  </a:cubicBezTo>
                  <a:cubicBezTo>
                    <a:pt x="2441" y="9798"/>
                    <a:pt x="3642" y="7696"/>
                    <a:pt x="5209" y="5962"/>
                  </a:cubicBezTo>
                  <a:cubicBezTo>
                    <a:pt x="6777" y="4227"/>
                    <a:pt x="8545" y="2693"/>
                    <a:pt x="10213" y="1058"/>
                  </a:cubicBezTo>
                  <a:cubicBezTo>
                    <a:pt x="10627" y="644"/>
                    <a:pt x="10264" y="0"/>
                    <a:pt x="978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5282088" y="5341350"/>
              <a:ext cx="88400" cy="32325"/>
            </a:xfrm>
            <a:custGeom>
              <a:avLst/>
              <a:gdLst/>
              <a:ahLst/>
              <a:cxnLst/>
              <a:rect l="l" t="t" r="r" b="b"/>
              <a:pathLst>
                <a:path w="3536" h="1293" extrusionOk="0">
                  <a:moveTo>
                    <a:pt x="2867" y="1"/>
                  </a:moveTo>
                  <a:cubicBezTo>
                    <a:pt x="2835" y="1"/>
                    <a:pt x="2802" y="4"/>
                    <a:pt x="2769" y="11"/>
                  </a:cubicBezTo>
                  <a:cubicBezTo>
                    <a:pt x="2068" y="145"/>
                    <a:pt x="1334" y="178"/>
                    <a:pt x="634" y="278"/>
                  </a:cubicBezTo>
                  <a:cubicBezTo>
                    <a:pt x="300" y="311"/>
                    <a:pt x="0" y="845"/>
                    <a:pt x="434" y="1045"/>
                  </a:cubicBezTo>
                  <a:cubicBezTo>
                    <a:pt x="810" y="1212"/>
                    <a:pt x="1197" y="1292"/>
                    <a:pt x="1580" y="1292"/>
                  </a:cubicBezTo>
                  <a:cubicBezTo>
                    <a:pt x="2113" y="1292"/>
                    <a:pt x="2636" y="1137"/>
                    <a:pt x="3102" y="845"/>
                  </a:cubicBezTo>
                  <a:cubicBezTo>
                    <a:pt x="3536" y="567"/>
                    <a:pt x="3280" y="1"/>
                    <a:pt x="286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6831913" y="6204275"/>
              <a:ext cx="212550" cy="655400"/>
            </a:xfrm>
            <a:custGeom>
              <a:avLst/>
              <a:gdLst/>
              <a:ahLst/>
              <a:cxnLst/>
              <a:rect l="l" t="t" r="r" b="b"/>
              <a:pathLst>
                <a:path w="8502" h="26216" extrusionOk="0">
                  <a:moveTo>
                    <a:pt x="420" y="1"/>
                  </a:moveTo>
                  <a:cubicBezTo>
                    <a:pt x="203" y="1"/>
                    <a:pt x="0" y="133"/>
                    <a:pt x="18" y="419"/>
                  </a:cubicBezTo>
                  <a:cubicBezTo>
                    <a:pt x="518" y="4756"/>
                    <a:pt x="1819" y="9025"/>
                    <a:pt x="2954" y="13262"/>
                  </a:cubicBezTo>
                  <a:cubicBezTo>
                    <a:pt x="4088" y="17465"/>
                    <a:pt x="5055" y="21901"/>
                    <a:pt x="7023" y="25837"/>
                  </a:cubicBezTo>
                  <a:cubicBezTo>
                    <a:pt x="7157" y="26104"/>
                    <a:pt x="7372" y="26216"/>
                    <a:pt x="7593" y="26216"/>
                  </a:cubicBezTo>
                  <a:cubicBezTo>
                    <a:pt x="8035" y="26216"/>
                    <a:pt x="8502" y="25771"/>
                    <a:pt x="8391" y="25237"/>
                  </a:cubicBezTo>
                  <a:cubicBezTo>
                    <a:pt x="7624" y="21001"/>
                    <a:pt x="5956" y="16898"/>
                    <a:pt x="4655" y="12761"/>
                  </a:cubicBezTo>
                  <a:cubicBezTo>
                    <a:pt x="3387" y="8625"/>
                    <a:pt x="2420" y="4355"/>
                    <a:pt x="885" y="286"/>
                  </a:cubicBezTo>
                  <a:cubicBezTo>
                    <a:pt x="808" y="100"/>
                    <a:pt x="608" y="1"/>
                    <a:pt x="42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7033338" y="6902425"/>
              <a:ext cx="42225" cy="135225"/>
            </a:xfrm>
            <a:custGeom>
              <a:avLst/>
              <a:gdLst/>
              <a:ahLst/>
              <a:cxnLst/>
              <a:rect l="l" t="t" r="r" b="b"/>
              <a:pathLst>
                <a:path w="1689" h="5409" extrusionOk="0">
                  <a:moveTo>
                    <a:pt x="643" y="0"/>
                  </a:moveTo>
                  <a:cubicBezTo>
                    <a:pt x="382" y="0"/>
                    <a:pt x="117" y="176"/>
                    <a:pt x="100" y="513"/>
                  </a:cubicBezTo>
                  <a:cubicBezTo>
                    <a:pt x="0" y="2181"/>
                    <a:pt x="67" y="3716"/>
                    <a:pt x="834" y="5183"/>
                  </a:cubicBezTo>
                  <a:cubicBezTo>
                    <a:pt x="912" y="5339"/>
                    <a:pt x="1060" y="5409"/>
                    <a:pt x="1210" y="5409"/>
                  </a:cubicBezTo>
                  <a:cubicBezTo>
                    <a:pt x="1447" y="5409"/>
                    <a:pt x="1688" y="5235"/>
                    <a:pt x="1668" y="4950"/>
                  </a:cubicBezTo>
                  <a:cubicBezTo>
                    <a:pt x="1568" y="3482"/>
                    <a:pt x="1234" y="2014"/>
                    <a:pt x="1168" y="513"/>
                  </a:cubicBezTo>
                  <a:cubicBezTo>
                    <a:pt x="1151" y="167"/>
                    <a:pt x="899" y="0"/>
                    <a:pt x="64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7501163" y="8256550"/>
              <a:ext cx="337150" cy="470275"/>
            </a:xfrm>
            <a:custGeom>
              <a:avLst/>
              <a:gdLst/>
              <a:ahLst/>
              <a:cxnLst/>
              <a:rect l="l" t="t" r="r" b="b"/>
              <a:pathLst>
                <a:path w="13486" h="18811" extrusionOk="0">
                  <a:moveTo>
                    <a:pt x="485" y="1"/>
                  </a:moveTo>
                  <a:cubicBezTo>
                    <a:pt x="342" y="1"/>
                    <a:pt x="201" y="104"/>
                    <a:pt x="201" y="287"/>
                  </a:cubicBezTo>
                  <a:cubicBezTo>
                    <a:pt x="1" y="3489"/>
                    <a:pt x="2969" y="6425"/>
                    <a:pt x="4737" y="8826"/>
                  </a:cubicBezTo>
                  <a:cubicBezTo>
                    <a:pt x="7172" y="12162"/>
                    <a:pt x="9607" y="15464"/>
                    <a:pt x="12276" y="18633"/>
                  </a:cubicBezTo>
                  <a:cubicBezTo>
                    <a:pt x="12384" y="18758"/>
                    <a:pt x="12519" y="18810"/>
                    <a:pt x="12654" y="18810"/>
                  </a:cubicBezTo>
                  <a:cubicBezTo>
                    <a:pt x="13065" y="18810"/>
                    <a:pt x="13486" y="18334"/>
                    <a:pt x="13210" y="17933"/>
                  </a:cubicBezTo>
                  <a:cubicBezTo>
                    <a:pt x="11342" y="15164"/>
                    <a:pt x="9341" y="12562"/>
                    <a:pt x="7306" y="9927"/>
                  </a:cubicBezTo>
                  <a:cubicBezTo>
                    <a:pt x="4937" y="6925"/>
                    <a:pt x="1902" y="3956"/>
                    <a:pt x="768" y="220"/>
                  </a:cubicBezTo>
                  <a:cubicBezTo>
                    <a:pt x="723" y="70"/>
                    <a:pt x="603" y="1"/>
                    <a:pt x="48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7875588" y="8806375"/>
              <a:ext cx="71425" cy="93875"/>
            </a:xfrm>
            <a:custGeom>
              <a:avLst/>
              <a:gdLst/>
              <a:ahLst/>
              <a:cxnLst/>
              <a:rect l="l" t="t" r="r" b="b"/>
              <a:pathLst>
                <a:path w="2857" h="3755" extrusionOk="0">
                  <a:moveTo>
                    <a:pt x="885" y="1"/>
                  </a:moveTo>
                  <a:cubicBezTo>
                    <a:pt x="657" y="1"/>
                    <a:pt x="428" y="121"/>
                    <a:pt x="368" y="376"/>
                  </a:cubicBezTo>
                  <a:cubicBezTo>
                    <a:pt x="1" y="1844"/>
                    <a:pt x="902" y="2945"/>
                    <a:pt x="2036" y="3679"/>
                  </a:cubicBezTo>
                  <a:cubicBezTo>
                    <a:pt x="2108" y="3731"/>
                    <a:pt x="2185" y="3754"/>
                    <a:pt x="2261" y="3754"/>
                  </a:cubicBezTo>
                  <a:cubicBezTo>
                    <a:pt x="2571" y="3754"/>
                    <a:pt x="2857" y="3373"/>
                    <a:pt x="2670" y="3078"/>
                  </a:cubicBezTo>
                  <a:cubicBezTo>
                    <a:pt x="2403" y="2678"/>
                    <a:pt x="2169" y="2311"/>
                    <a:pt x="1869" y="1911"/>
                  </a:cubicBezTo>
                  <a:cubicBezTo>
                    <a:pt x="1569" y="1511"/>
                    <a:pt x="1369" y="1044"/>
                    <a:pt x="1402" y="510"/>
                  </a:cubicBezTo>
                  <a:cubicBezTo>
                    <a:pt x="1439" y="180"/>
                    <a:pt x="1163" y="1"/>
                    <a:pt x="88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617688" y="4772800"/>
              <a:ext cx="188025" cy="65150"/>
            </a:xfrm>
            <a:custGeom>
              <a:avLst/>
              <a:gdLst/>
              <a:ahLst/>
              <a:cxnLst/>
              <a:rect l="l" t="t" r="r" b="b"/>
              <a:pathLst>
                <a:path w="7521" h="2606" extrusionOk="0">
                  <a:moveTo>
                    <a:pt x="6905" y="0"/>
                  </a:moveTo>
                  <a:cubicBezTo>
                    <a:pt x="6883" y="0"/>
                    <a:pt x="6861" y="1"/>
                    <a:pt x="6838" y="4"/>
                  </a:cubicBezTo>
                  <a:cubicBezTo>
                    <a:pt x="4737" y="204"/>
                    <a:pt x="2435" y="637"/>
                    <a:pt x="500" y="1605"/>
                  </a:cubicBezTo>
                  <a:cubicBezTo>
                    <a:pt x="0" y="1838"/>
                    <a:pt x="267" y="2606"/>
                    <a:pt x="767" y="2606"/>
                  </a:cubicBezTo>
                  <a:cubicBezTo>
                    <a:pt x="2869" y="2539"/>
                    <a:pt x="5070" y="1872"/>
                    <a:pt x="7005" y="1104"/>
                  </a:cubicBezTo>
                  <a:cubicBezTo>
                    <a:pt x="7520" y="879"/>
                    <a:pt x="7507" y="0"/>
                    <a:pt x="690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2868313" y="4767750"/>
              <a:ext cx="62100" cy="23500"/>
            </a:xfrm>
            <a:custGeom>
              <a:avLst/>
              <a:gdLst/>
              <a:ahLst/>
              <a:cxnLst/>
              <a:rect l="l" t="t" r="r" b="b"/>
              <a:pathLst>
                <a:path w="2484" h="940" extrusionOk="0">
                  <a:moveTo>
                    <a:pt x="396" y="1"/>
                  </a:moveTo>
                  <a:cubicBezTo>
                    <a:pt x="73" y="1"/>
                    <a:pt x="0" y="576"/>
                    <a:pt x="349" y="639"/>
                  </a:cubicBezTo>
                  <a:cubicBezTo>
                    <a:pt x="649" y="739"/>
                    <a:pt x="950" y="806"/>
                    <a:pt x="1250" y="873"/>
                  </a:cubicBezTo>
                  <a:cubicBezTo>
                    <a:pt x="1517" y="940"/>
                    <a:pt x="1817" y="906"/>
                    <a:pt x="2117" y="940"/>
                  </a:cubicBezTo>
                  <a:cubicBezTo>
                    <a:pt x="2451" y="940"/>
                    <a:pt x="2484" y="473"/>
                    <a:pt x="2184" y="372"/>
                  </a:cubicBezTo>
                  <a:cubicBezTo>
                    <a:pt x="1917" y="272"/>
                    <a:pt x="1617" y="139"/>
                    <a:pt x="1350" y="106"/>
                  </a:cubicBezTo>
                  <a:cubicBezTo>
                    <a:pt x="1050" y="72"/>
                    <a:pt x="749" y="39"/>
                    <a:pt x="449" y="6"/>
                  </a:cubicBezTo>
                  <a:cubicBezTo>
                    <a:pt x="431" y="2"/>
                    <a:pt x="413" y="1"/>
                    <a:pt x="39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2831988" y="5504225"/>
              <a:ext cx="188500" cy="42575"/>
            </a:xfrm>
            <a:custGeom>
              <a:avLst/>
              <a:gdLst/>
              <a:ahLst/>
              <a:cxnLst/>
              <a:rect l="l" t="t" r="r" b="b"/>
              <a:pathLst>
                <a:path w="7540" h="1703" extrusionOk="0">
                  <a:moveTo>
                    <a:pt x="6906" y="1"/>
                  </a:moveTo>
                  <a:cubicBezTo>
                    <a:pt x="4771" y="34"/>
                    <a:pt x="2469" y="401"/>
                    <a:pt x="401" y="968"/>
                  </a:cubicBezTo>
                  <a:cubicBezTo>
                    <a:pt x="1" y="1068"/>
                    <a:pt x="101" y="1702"/>
                    <a:pt x="501" y="1702"/>
                  </a:cubicBezTo>
                  <a:cubicBezTo>
                    <a:pt x="2636" y="1702"/>
                    <a:pt x="4938" y="1435"/>
                    <a:pt x="7006" y="902"/>
                  </a:cubicBezTo>
                  <a:cubicBezTo>
                    <a:pt x="7540" y="768"/>
                    <a:pt x="7406" y="1"/>
                    <a:pt x="690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2767488" y="6089400"/>
              <a:ext cx="192950" cy="61300"/>
            </a:xfrm>
            <a:custGeom>
              <a:avLst/>
              <a:gdLst/>
              <a:ahLst/>
              <a:cxnLst/>
              <a:rect l="l" t="t" r="r" b="b"/>
              <a:pathLst>
                <a:path w="7718" h="2452" extrusionOk="0">
                  <a:moveTo>
                    <a:pt x="6170" y="1"/>
                  </a:moveTo>
                  <a:cubicBezTo>
                    <a:pt x="4207" y="1"/>
                    <a:pt x="1893" y="694"/>
                    <a:pt x="346" y="1745"/>
                  </a:cubicBezTo>
                  <a:cubicBezTo>
                    <a:pt x="0" y="1965"/>
                    <a:pt x="187" y="2451"/>
                    <a:pt x="573" y="2451"/>
                  </a:cubicBezTo>
                  <a:cubicBezTo>
                    <a:pt x="596" y="2451"/>
                    <a:pt x="621" y="2450"/>
                    <a:pt x="646" y="2446"/>
                  </a:cubicBezTo>
                  <a:cubicBezTo>
                    <a:pt x="1714" y="2179"/>
                    <a:pt x="2781" y="1779"/>
                    <a:pt x="3848" y="1545"/>
                  </a:cubicBezTo>
                  <a:cubicBezTo>
                    <a:pt x="4916" y="1312"/>
                    <a:pt x="6050" y="1278"/>
                    <a:pt x="7117" y="1011"/>
                  </a:cubicBezTo>
                  <a:cubicBezTo>
                    <a:pt x="7718" y="878"/>
                    <a:pt x="7518" y="111"/>
                    <a:pt x="6984" y="44"/>
                  </a:cubicBezTo>
                  <a:cubicBezTo>
                    <a:pt x="6722" y="15"/>
                    <a:pt x="6449" y="1"/>
                    <a:pt x="61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2847013" y="6684200"/>
              <a:ext cx="169275" cy="45600"/>
            </a:xfrm>
            <a:custGeom>
              <a:avLst/>
              <a:gdLst/>
              <a:ahLst/>
              <a:cxnLst/>
              <a:rect l="l" t="t" r="r" b="b"/>
              <a:pathLst>
                <a:path w="6771" h="1824" extrusionOk="0">
                  <a:moveTo>
                    <a:pt x="2107" y="1"/>
                  </a:moveTo>
                  <a:cubicBezTo>
                    <a:pt x="1456" y="1"/>
                    <a:pt x="804" y="77"/>
                    <a:pt x="167" y="236"/>
                  </a:cubicBezTo>
                  <a:cubicBezTo>
                    <a:pt x="0" y="269"/>
                    <a:pt x="67" y="503"/>
                    <a:pt x="200" y="503"/>
                  </a:cubicBezTo>
                  <a:cubicBezTo>
                    <a:pt x="2302" y="703"/>
                    <a:pt x="4237" y="1103"/>
                    <a:pt x="6238" y="1804"/>
                  </a:cubicBezTo>
                  <a:cubicBezTo>
                    <a:pt x="6273" y="1817"/>
                    <a:pt x="6306" y="1824"/>
                    <a:pt x="6338" y="1824"/>
                  </a:cubicBezTo>
                  <a:cubicBezTo>
                    <a:pt x="6614" y="1824"/>
                    <a:pt x="6771" y="1349"/>
                    <a:pt x="6472" y="1170"/>
                  </a:cubicBezTo>
                  <a:cubicBezTo>
                    <a:pt x="5161" y="421"/>
                    <a:pt x="3637" y="1"/>
                    <a:pt x="210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750738" y="3889750"/>
              <a:ext cx="176000" cy="1472750"/>
            </a:xfrm>
            <a:custGeom>
              <a:avLst/>
              <a:gdLst/>
              <a:ahLst/>
              <a:cxnLst/>
              <a:rect l="l" t="t" r="r" b="b"/>
              <a:pathLst>
                <a:path w="7040" h="58910" extrusionOk="0">
                  <a:moveTo>
                    <a:pt x="6539" y="0"/>
                  </a:moveTo>
                  <a:cubicBezTo>
                    <a:pt x="4371" y="1468"/>
                    <a:pt x="2202" y="2902"/>
                    <a:pt x="1" y="4337"/>
                  </a:cubicBezTo>
                  <a:cubicBezTo>
                    <a:pt x="168" y="20181"/>
                    <a:pt x="334" y="38528"/>
                    <a:pt x="435" y="56441"/>
                  </a:cubicBezTo>
                  <a:cubicBezTo>
                    <a:pt x="2569" y="57208"/>
                    <a:pt x="4804" y="58042"/>
                    <a:pt x="7039" y="58909"/>
                  </a:cubicBezTo>
                  <a:cubicBezTo>
                    <a:pt x="6939" y="49002"/>
                    <a:pt x="6872" y="38995"/>
                    <a:pt x="6772" y="29455"/>
                  </a:cubicBezTo>
                  <a:cubicBezTo>
                    <a:pt x="6706" y="19114"/>
                    <a:pt x="6606" y="9107"/>
                    <a:pt x="6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3033813" y="5086425"/>
              <a:ext cx="181825" cy="456200"/>
            </a:xfrm>
            <a:custGeom>
              <a:avLst/>
              <a:gdLst/>
              <a:ahLst/>
              <a:cxnLst/>
              <a:rect l="l" t="t" r="r" b="b"/>
              <a:pathLst>
                <a:path w="7273" h="18248" extrusionOk="0">
                  <a:moveTo>
                    <a:pt x="7172" y="1"/>
                  </a:moveTo>
                  <a:cubicBezTo>
                    <a:pt x="4770" y="335"/>
                    <a:pt x="2402" y="635"/>
                    <a:pt x="0" y="802"/>
                  </a:cubicBezTo>
                  <a:cubicBezTo>
                    <a:pt x="0" y="5472"/>
                    <a:pt x="34" y="10142"/>
                    <a:pt x="34" y="14778"/>
                  </a:cubicBezTo>
                  <a:cubicBezTo>
                    <a:pt x="2569" y="15345"/>
                    <a:pt x="5204" y="16479"/>
                    <a:pt x="7272" y="18247"/>
                  </a:cubicBezTo>
                  <a:cubicBezTo>
                    <a:pt x="7239" y="12243"/>
                    <a:pt x="7205" y="6105"/>
                    <a:pt x="7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3129738" y="2422950"/>
              <a:ext cx="436975" cy="243000"/>
            </a:xfrm>
            <a:custGeom>
              <a:avLst/>
              <a:gdLst/>
              <a:ahLst/>
              <a:cxnLst/>
              <a:rect l="l" t="t" r="r" b="b"/>
              <a:pathLst>
                <a:path w="17479" h="9720" extrusionOk="0">
                  <a:moveTo>
                    <a:pt x="12371" y="0"/>
                  </a:moveTo>
                  <a:cubicBezTo>
                    <a:pt x="9879" y="0"/>
                    <a:pt x="7314" y="409"/>
                    <a:pt x="5270" y="1431"/>
                  </a:cubicBezTo>
                  <a:cubicBezTo>
                    <a:pt x="2168" y="2966"/>
                    <a:pt x="767" y="6001"/>
                    <a:pt x="66" y="9237"/>
                  </a:cubicBezTo>
                  <a:cubicBezTo>
                    <a:pt x="1" y="9521"/>
                    <a:pt x="207" y="9719"/>
                    <a:pt x="422" y="9719"/>
                  </a:cubicBezTo>
                  <a:cubicBezTo>
                    <a:pt x="536" y="9719"/>
                    <a:pt x="653" y="9664"/>
                    <a:pt x="733" y="9537"/>
                  </a:cubicBezTo>
                  <a:cubicBezTo>
                    <a:pt x="2401" y="6969"/>
                    <a:pt x="3735" y="4333"/>
                    <a:pt x="6771" y="3233"/>
                  </a:cubicBezTo>
                  <a:cubicBezTo>
                    <a:pt x="9840" y="2132"/>
                    <a:pt x="13442" y="2499"/>
                    <a:pt x="16645" y="2065"/>
                  </a:cubicBezTo>
                  <a:cubicBezTo>
                    <a:pt x="17478" y="1932"/>
                    <a:pt x="17445" y="564"/>
                    <a:pt x="16645" y="397"/>
                  </a:cubicBezTo>
                  <a:cubicBezTo>
                    <a:pt x="15332" y="147"/>
                    <a:pt x="13865" y="0"/>
                    <a:pt x="12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3635913" y="2444925"/>
              <a:ext cx="204325" cy="45925"/>
            </a:xfrm>
            <a:custGeom>
              <a:avLst/>
              <a:gdLst/>
              <a:ahLst/>
              <a:cxnLst/>
              <a:rect l="l" t="t" r="r" b="b"/>
              <a:pathLst>
                <a:path w="8173" h="1837" extrusionOk="0">
                  <a:moveTo>
                    <a:pt x="4464" y="0"/>
                  </a:moveTo>
                  <a:cubicBezTo>
                    <a:pt x="3099" y="0"/>
                    <a:pt x="1723" y="133"/>
                    <a:pt x="467" y="419"/>
                  </a:cubicBezTo>
                  <a:cubicBezTo>
                    <a:pt x="0" y="552"/>
                    <a:pt x="0" y="1286"/>
                    <a:pt x="467" y="1386"/>
                  </a:cubicBezTo>
                  <a:cubicBezTo>
                    <a:pt x="1739" y="1695"/>
                    <a:pt x="3134" y="1836"/>
                    <a:pt x="4516" y="1836"/>
                  </a:cubicBezTo>
                  <a:cubicBezTo>
                    <a:pt x="5526" y="1836"/>
                    <a:pt x="6529" y="1761"/>
                    <a:pt x="7472" y="1620"/>
                  </a:cubicBezTo>
                  <a:cubicBezTo>
                    <a:pt x="8173" y="1520"/>
                    <a:pt x="8173" y="319"/>
                    <a:pt x="7472" y="219"/>
                  </a:cubicBezTo>
                  <a:cubicBezTo>
                    <a:pt x="6512" y="76"/>
                    <a:pt x="5491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3240613" y="4683650"/>
              <a:ext cx="2502650" cy="2589375"/>
            </a:xfrm>
            <a:custGeom>
              <a:avLst/>
              <a:gdLst/>
              <a:ahLst/>
              <a:cxnLst/>
              <a:rect l="l" t="t" r="r" b="b"/>
              <a:pathLst>
                <a:path w="100106" h="103575" extrusionOk="0">
                  <a:moveTo>
                    <a:pt x="99805" y="0"/>
                  </a:moveTo>
                  <a:cubicBezTo>
                    <a:pt x="91399" y="6805"/>
                    <a:pt x="82793" y="13377"/>
                    <a:pt x="74020" y="19715"/>
                  </a:cubicBezTo>
                  <a:cubicBezTo>
                    <a:pt x="63613" y="27287"/>
                    <a:pt x="52772" y="34659"/>
                    <a:pt x="40496" y="38495"/>
                  </a:cubicBezTo>
                  <a:cubicBezTo>
                    <a:pt x="30909" y="41466"/>
                    <a:pt x="20803" y="42200"/>
                    <a:pt x="10733" y="42200"/>
                  </a:cubicBezTo>
                  <a:cubicBezTo>
                    <a:pt x="8821" y="42200"/>
                    <a:pt x="6910" y="42173"/>
                    <a:pt x="5004" y="42131"/>
                  </a:cubicBezTo>
                  <a:cubicBezTo>
                    <a:pt x="4237" y="42131"/>
                    <a:pt x="3537" y="42097"/>
                    <a:pt x="2803" y="42064"/>
                  </a:cubicBezTo>
                  <a:cubicBezTo>
                    <a:pt x="2769" y="42631"/>
                    <a:pt x="2736" y="43165"/>
                    <a:pt x="2636" y="43732"/>
                  </a:cubicBezTo>
                  <a:cubicBezTo>
                    <a:pt x="2236" y="46133"/>
                    <a:pt x="1302" y="48302"/>
                    <a:pt x="1" y="50136"/>
                  </a:cubicBezTo>
                  <a:cubicBezTo>
                    <a:pt x="34" y="54506"/>
                    <a:pt x="68" y="58776"/>
                    <a:pt x="134" y="62845"/>
                  </a:cubicBezTo>
                  <a:cubicBezTo>
                    <a:pt x="334" y="63946"/>
                    <a:pt x="334" y="65080"/>
                    <a:pt x="168" y="66248"/>
                  </a:cubicBezTo>
                  <a:cubicBezTo>
                    <a:pt x="401" y="85862"/>
                    <a:pt x="635" y="100039"/>
                    <a:pt x="735" y="101540"/>
                  </a:cubicBezTo>
                  <a:cubicBezTo>
                    <a:pt x="2503" y="102774"/>
                    <a:pt x="26086" y="103575"/>
                    <a:pt x="59643" y="103575"/>
                  </a:cubicBezTo>
                  <a:lnTo>
                    <a:pt x="59677" y="103575"/>
                  </a:lnTo>
                  <a:cubicBezTo>
                    <a:pt x="82360" y="103575"/>
                    <a:pt x="97604" y="103208"/>
                    <a:pt x="99238" y="102841"/>
                  </a:cubicBezTo>
                  <a:cubicBezTo>
                    <a:pt x="99805" y="101139"/>
                    <a:pt x="100106" y="85795"/>
                    <a:pt x="100106" y="58509"/>
                  </a:cubicBezTo>
                  <a:cubicBezTo>
                    <a:pt x="99472" y="58209"/>
                    <a:pt x="98838" y="57942"/>
                    <a:pt x="98271" y="57675"/>
                  </a:cubicBezTo>
                  <a:cubicBezTo>
                    <a:pt x="95135" y="56207"/>
                    <a:pt x="92867" y="55140"/>
                    <a:pt x="90966" y="54206"/>
                  </a:cubicBezTo>
                  <a:cubicBezTo>
                    <a:pt x="89064" y="55574"/>
                    <a:pt x="75788" y="64780"/>
                    <a:pt x="65314" y="64780"/>
                  </a:cubicBezTo>
                  <a:cubicBezTo>
                    <a:pt x="63813" y="64780"/>
                    <a:pt x="62345" y="64613"/>
                    <a:pt x="61011" y="64180"/>
                  </a:cubicBezTo>
                  <a:cubicBezTo>
                    <a:pt x="47001" y="59643"/>
                    <a:pt x="44900" y="53672"/>
                    <a:pt x="44900" y="50470"/>
                  </a:cubicBezTo>
                  <a:cubicBezTo>
                    <a:pt x="44900" y="47601"/>
                    <a:pt x="49903" y="45767"/>
                    <a:pt x="55174" y="43865"/>
                  </a:cubicBezTo>
                  <a:cubicBezTo>
                    <a:pt x="58943" y="42498"/>
                    <a:pt x="62846" y="41097"/>
                    <a:pt x="64013" y="39462"/>
                  </a:cubicBezTo>
                  <a:cubicBezTo>
                    <a:pt x="67616" y="34525"/>
                    <a:pt x="76389" y="24485"/>
                    <a:pt x="83961" y="21716"/>
                  </a:cubicBezTo>
                  <a:cubicBezTo>
                    <a:pt x="84693" y="21448"/>
                    <a:pt x="85592" y="21325"/>
                    <a:pt x="86627" y="21325"/>
                  </a:cubicBezTo>
                  <a:cubicBezTo>
                    <a:pt x="89974" y="21325"/>
                    <a:pt x="94749" y="22609"/>
                    <a:pt x="99972" y="24418"/>
                  </a:cubicBezTo>
                  <a:cubicBezTo>
                    <a:pt x="99939" y="16779"/>
                    <a:pt x="99906" y="8640"/>
                    <a:pt x="9980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3315663" y="3001925"/>
              <a:ext cx="120950" cy="765425"/>
            </a:xfrm>
            <a:custGeom>
              <a:avLst/>
              <a:gdLst/>
              <a:ahLst/>
              <a:cxnLst/>
              <a:rect l="l" t="t" r="r" b="b"/>
              <a:pathLst>
                <a:path w="4838" h="30617" extrusionOk="0">
                  <a:moveTo>
                    <a:pt x="3317" y="0"/>
                  </a:moveTo>
                  <a:cubicBezTo>
                    <a:pt x="3104" y="0"/>
                    <a:pt x="2889" y="101"/>
                    <a:pt x="2770" y="288"/>
                  </a:cubicBezTo>
                  <a:cubicBezTo>
                    <a:pt x="1802" y="2056"/>
                    <a:pt x="1902" y="4391"/>
                    <a:pt x="1769" y="6359"/>
                  </a:cubicBezTo>
                  <a:cubicBezTo>
                    <a:pt x="1602" y="9094"/>
                    <a:pt x="1469" y="11830"/>
                    <a:pt x="1302" y="14565"/>
                  </a:cubicBezTo>
                  <a:cubicBezTo>
                    <a:pt x="1002" y="19502"/>
                    <a:pt x="1" y="24772"/>
                    <a:pt x="701" y="29676"/>
                  </a:cubicBezTo>
                  <a:cubicBezTo>
                    <a:pt x="797" y="30328"/>
                    <a:pt x="1287" y="30616"/>
                    <a:pt x="1813" y="30616"/>
                  </a:cubicBezTo>
                  <a:cubicBezTo>
                    <a:pt x="2390" y="30616"/>
                    <a:pt x="3011" y="30269"/>
                    <a:pt x="3203" y="29676"/>
                  </a:cubicBezTo>
                  <a:cubicBezTo>
                    <a:pt x="4638" y="24972"/>
                    <a:pt x="4271" y="19469"/>
                    <a:pt x="4437" y="14565"/>
                  </a:cubicBezTo>
                  <a:cubicBezTo>
                    <a:pt x="4504" y="12097"/>
                    <a:pt x="4571" y="9662"/>
                    <a:pt x="4571" y="7160"/>
                  </a:cubicBezTo>
                  <a:cubicBezTo>
                    <a:pt x="4571" y="4992"/>
                    <a:pt x="4838" y="2290"/>
                    <a:pt x="3837" y="288"/>
                  </a:cubicBezTo>
                  <a:cubicBezTo>
                    <a:pt x="3723" y="92"/>
                    <a:pt x="3521" y="0"/>
                    <a:pt x="3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3293988" y="3893450"/>
              <a:ext cx="88100" cy="283375"/>
            </a:xfrm>
            <a:custGeom>
              <a:avLst/>
              <a:gdLst/>
              <a:ahLst/>
              <a:cxnLst/>
              <a:rect l="l" t="t" r="r" b="b"/>
              <a:pathLst>
                <a:path w="3524" h="11335" extrusionOk="0">
                  <a:moveTo>
                    <a:pt x="2670" y="1"/>
                  </a:moveTo>
                  <a:cubicBezTo>
                    <a:pt x="2390" y="1"/>
                    <a:pt x="2106" y="124"/>
                    <a:pt x="1935" y="386"/>
                  </a:cubicBezTo>
                  <a:cubicBezTo>
                    <a:pt x="167" y="3221"/>
                    <a:pt x="1" y="7591"/>
                    <a:pt x="1135" y="10660"/>
                  </a:cubicBezTo>
                  <a:cubicBezTo>
                    <a:pt x="1301" y="11114"/>
                    <a:pt x="1700" y="11334"/>
                    <a:pt x="2091" y="11334"/>
                  </a:cubicBezTo>
                  <a:cubicBezTo>
                    <a:pt x="2561" y="11334"/>
                    <a:pt x="3018" y="11013"/>
                    <a:pt x="3036" y="10393"/>
                  </a:cubicBezTo>
                  <a:cubicBezTo>
                    <a:pt x="3103" y="8792"/>
                    <a:pt x="3036" y="7191"/>
                    <a:pt x="3036" y="5556"/>
                  </a:cubicBezTo>
                  <a:cubicBezTo>
                    <a:pt x="3070" y="3955"/>
                    <a:pt x="3470" y="2421"/>
                    <a:pt x="3503" y="820"/>
                  </a:cubicBezTo>
                  <a:cubicBezTo>
                    <a:pt x="3523" y="294"/>
                    <a:pt x="3102" y="1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4264688" y="6777550"/>
              <a:ext cx="428650" cy="389600"/>
            </a:xfrm>
            <a:custGeom>
              <a:avLst/>
              <a:gdLst/>
              <a:ahLst/>
              <a:cxnLst/>
              <a:rect l="l" t="t" r="r" b="b"/>
              <a:pathLst>
                <a:path w="17146" h="15584" extrusionOk="0">
                  <a:moveTo>
                    <a:pt x="8592" y="1"/>
                  </a:moveTo>
                  <a:cubicBezTo>
                    <a:pt x="5049" y="1"/>
                    <a:pt x="1860" y="2403"/>
                    <a:pt x="1001" y="6009"/>
                  </a:cubicBezTo>
                  <a:cubicBezTo>
                    <a:pt x="0" y="10178"/>
                    <a:pt x="2602" y="14381"/>
                    <a:pt x="6772" y="15382"/>
                  </a:cubicBezTo>
                  <a:cubicBezTo>
                    <a:pt x="7365" y="15519"/>
                    <a:pt x="7958" y="15584"/>
                    <a:pt x="8542" y="15584"/>
                  </a:cubicBezTo>
                  <a:cubicBezTo>
                    <a:pt x="12097" y="15584"/>
                    <a:pt x="15314" y="13159"/>
                    <a:pt x="16145" y="9578"/>
                  </a:cubicBezTo>
                  <a:cubicBezTo>
                    <a:pt x="17146" y="5408"/>
                    <a:pt x="14544" y="1205"/>
                    <a:pt x="10375" y="205"/>
                  </a:cubicBezTo>
                  <a:cubicBezTo>
                    <a:pt x="9777" y="67"/>
                    <a:pt x="9180" y="1"/>
                    <a:pt x="8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3816038" y="6811625"/>
              <a:ext cx="351100" cy="319225"/>
            </a:xfrm>
            <a:custGeom>
              <a:avLst/>
              <a:gdLst/>
              <a:ahLst/>
              <a:cxnLst/>
              <a:rect l="l" t="t" r="r" b="b"/>
              <a:pathLst>
                <a:path w="14044" h="12769" extrusionOk="0">
                  <a:moveTo>
                    <a:pt x="7022" y="1"/>
                  </a:moveTo>
                  <a:cubicBezTo>
                    <a:pt x="5387" y="1"/>
                    <a:pt x="3753" y="626"/>
                    <a:pt x="2502" y="1877"/>
                  </a:cubicBezTo>
                  <a:cubicBezTo>
                    <a:pt x="0" y="4345"/>
                    <a:pt x="0" y="8415"/>
                    <a:pt x="2502" y="10917"/>
                  </a:cubicBezTo>
                  <a:cubicBezTo>
                    <a:pt x="3753" y="12151"/>
                    <a:pt x="5387" y="12768"/>
                    <a:pt x="7022" y="12768"/>
                  </a:cubicBezTo>
                  <a:cubicBezTo>
                    <a:pt x="8656" y="12768"/>
                    <a:pt x="10291" y="12151"/>
                    <a:pt x="11542" y="10917"/>
                  </a:cubicBezTo>
                  <a:cubicBezTo>
                    <a:pt x="14044" y="8415"/>
                    <a:pt x="14044" y="4345"/>
                    <a:pt x="11542" y="1877"/>
                  </a:cubicBezTo>
                  <a:cubicBezTo>
                    <a:pt x="10291" y="626"/>
                    <a:pt x="8656" y="1"/>
                    <a:pt x="7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3385713" y="6812600"/>
              <a:ext cx="351950" cy="319525"/>
            </a:xfrm>
            <a:custGeom>
              <a:avLst/>
              <a:gdLst/>
              <a:ahLst/>
              <a:cxnLst/>
              <a:rect l="l" t="t" r="r" b="b"/>
              <a:pathLst>
                <a:path w="14078" h="12781" extrusionOk="0">
                  <a:moveTo>
                    <a:pt x="7036" y="0"/>
                  </a:moveTo>
                  <a:cubicBezTo>
                    <a:pt x="4140" y="0"/>
                    <a:pt x="1521" y="1964"/>
                    <a:pt x="835" y="4907"/>
                  </a:cubicBezTo>
                  <a:cubicBezTo>
                    <a:pt x="1" y="8343"/>
                    <a:pt x="2136" y="11812"/>
                    <a:pt x="5572" y="12612"/>
                  </a:cubicBezTo>
                  <a:cubicBezTo>
                    <a:pt x="6059" y="12726"/>
                    <a:pt x="6547" y="12781"/>
                    <a:pt x="7028" y="12781"/>
                  </a:cubicBezTo>
                  <a:cubicBezTo>
                    <a:pt x="9931" y="12781"/>
                    <a:pt x="12562" y="10790"/>
                    <a:pt x="13277" y="7842"/>
                  </a:cubicBezTo>
                  <a:cubicBezTo>
                    <a:pt x="14078" y="4407"/>
                    <a:pt x="11943" y="971"/>
                    <a:pt x="8507" y="170"/>
                  </a:cubicBezTo>
                  <a:cubicBezTo>
                    <a:pt x="8014" y="55"/>
                    <a:pt x="7521" y="0"/>
                    <a:pt x="7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210363" y="6810575"/>
              <a:ext cx="343600" cy="320275"/>
            </a:xfrm>
            <a:custGeom>
              <a:avLst/>
              <a:gdLst/>
              <a:ahLst/>
              <a:cxnLst/>
              <a:rect l="l" t="t" r="r" b="b"/>
              <a:pathLst>
                <a:path w="13744" h="12811" extrusionOk="0">
                  <a:moveTo>
                    <a:pt x="6844" y="1"/>
                  </a:moveTo>
                  <a:cubicBezTo>
                    <a:pt x="3779" y="1"/>
                    <a:pt x="1078" y="2235"/>
                    <a:pt x="568" y="5388"/>
                  </a:cubicBezTo>
                  <a:cubicBezTo>
                    <a:pt x="0" y="8857"/>
                    <a:pt x="2369" y="12160"/>
                    <a:pt x="5838" y="12727"/>
                  </a:cubicBezTo>
                  <a:cubicBezTo>
                    <a:pt x="6187" y="12783"/>
                    <a:pt x="6534" y="12811"/>
                    <a:pt x="6875" y="12811"/>
                  </a:cubicBezTo>
                  <a:cubicBezTo>
                    <a:pt x="9965" y="12811"/>
                    <a:pt x="12666" y="10577"/>
                    <a:pt x="13177" y="7423"/>
                  </a:cubicBezTo>
                  <a:cubicBezTo>
                    <a:pt x="13744" y="3954"/>
                    <a:pt x="11375" y="651"/>
                    <a:pt x="7873" y="84"/>
                  </a:cubicBezTo>
                  <a:cubicBezTo>
                    <a:pt x="7527" y="28"/>
                    <a:pt x="7183" y="1"/>
                    <a:pt x="6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4775063" y="6811625"/>
              <a:ext cx="351100" cy="319225"/>
            </a:xfrm>
            <a:custGeom>
              <a:avLst/>
              <a:gdLst/>
              <a:ahLst/>
              <a:cxnLst/>
              <a:rect l="l" t="t" r="r" b="b"/>
              <a:pathLst>
                <a:path w="14044" h="12769" extrusionOk="0">
                  <a:moveTo>
                    <a:pt x="7022" y="1"/>
                  </a:moveTo>
                  <a:cubicBezTo>
                    <a:pt x="5387" y="1"/>
                    <a:pt x="3753" y="626"/>
                    <a:pt x="2502" y="1877"/>
                  </a:cubicBezTo>
                  <a:cubicBezTo>
                    <a:pt x="0" y="4345"/>
                    <a:pt x="0" y="8415"/>
                    <a:pt x="2502" y="10917"/>
                  </a:cubicBezTo>
                  <a:cubicBezTo>
                    <a:pt x="3753" y="12151"/>
                    <a:pt x="5387" y="12768"/>
                    <a:pt x="7022" y="12768"/>
                  </a:cubicBezTo>
                  <a:cubicBezTo>
                    <a:pt x="8656" y="12768"/>
                    <a:pt x="10291" y="12151"/>
                    <a:pt x="11542" y="10917"/>
                  </a:cubicBezTo>
                  <a:cubicBezTo>
                    <a:pt x="14043" y="8415"/>
                    <a:pt x="14043" y="4345"/>
                    <a:pt x="11542" y="1877"/>
                  </a:cubicBezTo>
                  <a:cubicBezTo>
                    <a:pt x="10291" y="626"/>
                    <a:pt x="8656" y="1"/>
                    <a:pt x="7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4414788" y="3164850"/>
              <a:ext cx="77575" cy="329650"/>
            </a:xfrm>
            <a:custGeom>
              <a:avLst/>
              <a:gdLst/>
              <a:ahLst/>
              <a:cxnLst/>
              <a:rect l="l" t="t" r="r" b="b"/>
              <a:pathLst>
                <a:path w="3103" h="13186" extrusionOk="0">
                  <a:moveTo>
                    <a:pt x="1569" y="1"/>
                  </a:moveTo>
                  <a:cubicBezTo>
                    <a:pt x="1210" y="1"/>
                    <a:pt x="851" y="226"/>
                    <a:pt x="801" y="676"/>
                  </a:cubicBezTo>
                  <a:cubicBezTo>
                    <a:pt x="568" y="2744"/>
                    <a:pt x="501" y="4779"/>
                    <a:pt x="401" y="6847"/>
                  </a:cubicBezTo>
                  <a:cubicBezTo>
                    <a:pt x="301" y="8682"/>
                    <a:pt x="1" y="10683"/>
                    <a:pt x="534" y="12485"/>
                  </a:cubicBezTo>
                  <a:cubicBezTo>
                    <a:pt x="685" y="12952"/>
                    <a:pt x="1127" y="13185"/>
                    <a:pt x="1569" y="13185"/>
                  </a:cubicBezTo>
                  <a:cubicBezTo>
                    <a:pt x="2010" y="13185"/>
                    <a:pt x="2452" y="12952"/>
                    <a:pt x="2603" y="12485"/>
                  </a:cubicBezTo>
                  <a:cubicBezTo>
                    <a:pt x="3103" y="10683"/>
                    <a:pt x="2803" y="8682"/>
                    <a:pt x="2736" y="6847"/>
                  </a:cubicBezTo>
                  <a:cubicBezTo>
                    <a:pt x="2636" y="4779"/>
                    <a:pt x="2569" y="2744"/>
                    <a:pt x="2336" y="676"/>
                  </a:cubicBezTo>
                  <a:cubicBezTo>
                    <a:pt x="2286" y="226"/>
                    <a:pt x="1927" y="1"/>
                    <a:pt x="1569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4667538" y="3266750"/>
              <a:ext cx="153625" cy="212300"/>
            </a:xfrm>
            <a:custGeom>
              <a:avLst/>
              <a:gdLst/>
              <a:ahLst/>
              <a:cxnLst/>
              <a:rect l="l" t="t" r="r" b="b"/>
              <a:pathLst>
                <a:path w="6145" h="8492" extrusionOk="0">
                  <a:moveTo>
                    <a:pt x="5169" y="1"/>
                  </a:moveTo>
                  <a:cubicBezTo>
                    <a:pt x="4963" y="1"/>
                    <a:pt x="4750" y="73"/>
                    <a:pt x="4568" y="236"/>
                  </a:cubicBezTo>
                  <a:cubicBezTo>
                    <a:pt x="2633" y="1937"/>
                    <a:pt x="1332" y="4706"/>
                    <a:pt x="298" y="7074"/>
                  </a:cubicBezTo>
                  <a:cubicBezTo>
                    <a:pt x="1" y="7718"/>
                    <a:pt x="531" y="8491"/>
                    <a:pt x="1111" y="8491"/>
                  </a:cubicBezTo>
                  <a:cubicBezTo>
                    <a:pt x="1312" y="8491"/>
                    <a:pt x="1519" y="8398"/>
                    <a:pt x="1699" y="8175"/>
                  </a:cubicBezTo>
                  <a:cubicBezTo>
                    <a:pt x="3367" y="6107"/>
                    <a:pt x="5335" y="3605"/>
                    <a:pt x="6002" y="1037"/>
                  </a:cubicBezTo>
                  <a:cubicBezTo>
                    <a:pt x="6145" y="443"/>
                    <a:pt x="5678" y="1"/>
                    <a:pt x="5169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4901363" y="3351775"/>
              <a:ext cx="297825" cy="175450"/>
            </a:xfrm>
            <a:custGeom>
              <a:avLst/>
              <a:gdLst/>
              <a:ahLst/>
              <a:cxnLst/>
              <a:rect l="l" t="t" r="r" b="b"/>
              <a:pathLst>
                <a:path w="11913" h="7018" extrusionOk="0">
                  <a:moveTo>
                    <a:pt x="10706" y="0"/>
                  </a:moveTo>
                  <a:cubicBezTo>
                    <a:pt x="10597" y="0"/>
                    <a:pt x="10481" y="22"/>
                    <a:pt x="10359" y="71"/>
                  </a:cubicBezTo>
                  <a:cubicBezTo>
                    <a:pt x="8791" y="638"/>
                    <a:pt x="7457" y="1572"/>
                    <a:pt x="6023" y="2439"/>
                  </a:cubicBezTo>
                  <a:cubicBezTo>
                    <a:pt x="4321" y="3440"/>
                    <a:pt x="2487" y="4274"/>
                    <a:pt x="786" y="5341"/>
                  </a:cubicBezTo>
                  <a:cubicBezTo>
                    <a:pt x="1" y="5824"/>
                    <a:pt x="390" y="7017"/>
                    <a:pt x="1213" y="7017"/>
                  </a:cubicBezTo>
                  <a:cubicBezTo>
                    <a:pt x="1300" y="7017"/>
                    <a:pt x="1391" y="7004"/>
                    <a:pt x="1486" y="6976"/>
                  </a:cubicBezTo>
                  <a:cubicBezTo>
                    <a:pt x="3287" y="6509"/>
                    <a:pt x="4989" y="5641"/>
                    <a:pt x="6656" y="4807"/>
                  </a:cubicBezTo>
                  <a:cubicBezTo>
                    <a:pt x="8324" y="3973"/>
                    <a:pt x="10025" y="3106"/>
                    <a:pt x="11326" y="1739"/>
                  </a:cubicBezTo>
                  <a:cubicBezTo>
                    <a:pt x="11912" y="1152"/>
                    <a:pt x="11495" y="0"/>
                    <a:pt x="10706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4104588" y="3266750"/>
              <a:ext cx="153600" cy="212300"/>
            </a:xfrm>
            <a:custGeom>
              <a:avLst/>
              <a:gdLst/>
              <a:ahLst/>
              <a:cxnLst/>
              <a:rect l="l" t="t" r="r" b="b"/>
              <a:pathLst>
                <a:path w="6144" h="8492" extrusionOk="0">
                  <a:moveTo>
                    <a:pt x="968" y="1"/>
                  </a:moveTo>
                  <a:cubicBezTo>
                    <a:pt x="460" y="1"/>
                    <a:pt x="0" y="443"/>
                    <a:pt x="167" y="1037"/>
                  </a:cubicBezTo>
                  <a:cubicBezTo>
                    <a:pt x="800" y="3605"/>
                    <a:pt x="2768" y="6107"/>
                    <a:pt x="4436" y="8175"/>
                  </a:cubicBezTo>
                  <a:cubicBezTo>
                    <a:pt x="4617" y="8398"/>
                    <a:pt x="4823" y="8491"/>
                    <a:pt x="5025" y="8491"/>
                  </a:cubicBezTo>
                  <a:cubicBezTo>
                    <a:pt x="5606" y="8491"/>
                    <a:pt x="6143" y="7718"/>
                    <a:pt x="5871" y="7074"/>
                  </a:cubicBezTo>
                  <a:cubicBezTo>
                    <a:pt x="4803" y="4706"/>
                    <a:pt x="3502" y="1937"/>
                    <a:pt x="1568" y="236"/>
                  </a:cubicBezTo>
                  <a:cubicBezTo>
                    <a:pt x="1385" y="73"/>
                    <a:pt x="1173" y="1"/>
                    <a:pt x="968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3727063" y="3351775"/>
              <a:ext cx="297075" cy="175450"/>
            </a:xfrm>
            <a:custGeom>
              <a:avLst/>
              <a:gdLst/>
              <a:ahLst/>
              <a:cxnLst/>
              <a:rect l="l" t="t" r="r" b="b"/>
              <a:pathLst>
                <a:path w="11883" h="7018" extrusionOk="0">
                  <a:moveTo>
                    <a:pt x="1211" y="0"/>
                  </a:moveTo>
                  <a:cubicBezTo>
                    <a:pt x="422" y="0"/>
                    <a:pt x="0" y="1152"/>
                    <a:pt x="557" y="1739"/>
                  </a:cubicBezTo>
                  <a:cubicBezTo>
                    <a:pt x="1891" y="3106"/>
                    <a:pt x="3559" y="3973"/>
                    <a:pt x="5260" y="4807"/>
                  </a:cubicBezTo>
                  <a:cubicBezTo>
                    <a:pt x="6895" y="5641"/>
                    <a:pt x="8596" y="6509"/>
                    <a:pt x="10397" y="6976"/>
                  </a:cubicBezTo>
                  <a:cubicBezTo>
                    <a:pt x="10496" y="7004"/>
                    <a:pt x="10590" y="7017"/>
                    <a:pt x="10678" y="7017"/>
                  </a:cubicBezTo>
                  <a:cubicBezTo>
                    <a:pt x="11520" y="7017"/>
                    <a:pt x="11883" y="5824"/>
                    <a:pt x="11098" y="5341"/>
                  </a:cubicBezTo>
                  <a:cubicBezTo>
                    <a:pt x="9430" y="4274"/>
                    <a:pt x="7595" y="3440"/>
                    <a:pt x="5861" y="2439"/>
                  </a:cubicBezTo>
                  <a:cubicBezTo>
                    <a:pt x="4427" y="1572"/>
                    <a:pt x="3092" y="638"/>
                    <a:pt x="1558" y="71"/>
                  </a:cubicBezTo>
                  <a:cubicBezTo>
                    <a:pt x="1436" y="22"/>
                    <a:pt x="1320" y="0"/>
                    <a:pt x="121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4433138" y="4797075"/>
              <a:ext cx="77575" cy="329625"/>
            </a:xfrm>
            <a:custGeom>
              <a:avLst/>
              <a:gdLst/>
              <a:ahLst/>
              <a:cxnLst/>
              <a:rect l="l" t="t" r="r" b="b"/>
              <a:pathLst>
                <a:path w="3103" h="13185" extrusionOk="0">
                  <a:moveTo>
                    <a:pt x="1552" y="0"/>
                  </a:moveTo>
                  <a:cubicBezTo>
                    <a:pt x="1110" y="0"/>
                    <a:pt x="668" y="234"/>
                    <a:pt x="534" y="701"/>
                  </a:cubicBezTo>
                  <a:cubicBezTo>
                    <a:pt x="1" y="2502"/>
                    <a:pt x="334" y="4503"/>
                    <a:pt x="401" y="6338"/>
                  </a:cubicBezTo>
                  <a:cubicBezTo>
                    <a:pt x="468" y="8406"/>
                    <a:pt x="568" y="10441"/>
                    <a:pt x="801" y="12509"/>
                  </a:cubicBezTo>
                  <a:cubicBezTo>
                    <a:pt x="851" y="12959"/>
                    <a:pt x="1201" y="13184"/>
                    <a:pt x="1556" y="13184"/>
                  </a:cubicBezTo>
                  <a:cubicBezTo>
                    <a:pt x="1910" y="13184"/>
                    <a:pt x="2269" y="12959"/>
                    <a:pt x="2336" y="12509"/>
                  </a:cubicBezTo>
                  <a:cubicBezTo>
                    <a:pt x="2536" y="10441"/>
                    <a:pt x="2602" y="8406"/>
                    <a:pt x="2703" y="6338"/>
                  </a:cubicBezTo>
                  <a:cubicBezTo>
                    <a:pt x="2803" y="4503"/>
                    <a:pt x="3103" y="2502"/>
                    <a:pt x="2569" y="701"/>
                  </a:cubicBezTo>
                  <a:cubicBezTo>
                    <a:pt x="2436" y="234"/>
                    <a:pt x="1994" y="0"/>
                    <a:pt x="155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4104588" y="4812500"/>
              <a:ext cx="153600" cy="212300"/>
            </a:xfrm>
            <a:custGeom>
              <a:avLst/>
              <a:gdLst/>
              <a:ahLst/>
              <a:cxnLst/>
              <a:rect l="l" t="t" r="r" b="b"/>
              <a:pathLst>
                <a:path w="6144" h="8492" extrusionOk="0">
                  <a:moveTo>
                    <a:pt x="5025" y="1"/>
                  </a:moveTo>
                  <a:cubicBezTo>
                    <a:pt x="4823" y="1"/>
                    <a:pt x="4617" y="94"/>
                    <a:pt x="4436" y="317"/>
                  </a:cubicBezTo>
                  <a:cubicBezTo>
                    <a:pt x="2768" y="2385"/>
                    <a:pt x="800" y="4887"/>
                    <a:pt x="167" y="7455"/>
                  </a:cubicBezTo>
                  <a:cubicBezTo>
                    <a:pt x="0" y="8049"/>
                    <a:pt x="460" y="8491"/>
                    <a:pt x="968" y="8491"/>
                  </a:cubicBezTo>
                  <a:cubicBezTo>
                    <a:pt x="1173" y="8491"/>
                    <a:pt x="1385" y="8419"/>
                    <a:pt x="1568" y="8256"/>
                  </a:cubicBezTo>
                  <a:cubicBezTo>
                    <a:pt x="3502" y="6555"/>
                    <a:pt x="4803" y="3786"/>
                    <a:pt x="5871" y="1418"/>
                  </a:cubicBezTo>
                  <a:cubicBezTo>
                    <a:pt x="6143" y="774"/>
                    <a:pt x="5606" y="1"/>
                    <a:pt x="5025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3727063" y="4764325"/>
              <a:ext cx="297075" cy="175475"/>
            </a:xfrm>
            <a:custGeom>
              <a:avLst/>
              <a:gdLst/>
              <a:ahLst/>
              <a:cxnLst/>
              <a:rect l="l" t="t" r="r" b="b"/>
              <a:pathLst>
                <a:path w="11883" h="7019" extrusionOk="0">
                  <a:moveTo>
                    <a:pt x="10678" y="1"/>
                  </a:moveTo>
                  <a:cubicBezTo>
                    <a:pt x="10590" y="1"/>
                    <a:pt x="10496" y="14"/>
                    <a:pt x="10397" y="42"/>
                  </a:cubicBezTo>
                  <a:cubicBezTo>
                    <a:pt x="8596" y="509"/>
                    <a:pt x="6895" y="1377"/>
                    <a:pt x="5260" y="2211"/>
                  </a:cubicBezTo>
                  <a:cubicBezTo>
                    <a:pt x="3559" y="3045"/>
                    <a:pt x="1891" y="3912"/>
                    <a:pt x="557" y="5280"/>
                  </a:cubicBezTo>
                  <a:cubicBezTo>
                    <a:pt x="0" y="5866"/>
                    <a:pt x="422" y="7018"/>
                    <a:pt x="1211" y="7018"/>
                  </a:cubicBezTo>
                  <a:cubicBezTo>
                    <a:pt x="1320" y="7018"/>
                    <a:pt x="1436" y="6996"/>
                    <a:pt x="1558" y="6947"/>
                  </a:cubicBezTo>
                  <a:cubicBezTo>
                    <a:pt x="3092" y="6380"/>
                    <a:pt x="4427" y="5446"/>
                    <a:pt x="5861" y="4579"/>
                  </a:cubicBezTo>
                  <a:cubicBezTo>
                    <a:pt x="7595" y="3578"/>
                    <a:pt x="9430" y="2744"/>
                    <a:pt x="11098" y="1677"/>
                  </a:cubicBezTo>
                  <a:cubicBezTo>
                    <a:pt x="11883" y="1194"/>
                    <a:pt x="11520" y="1"/>
                    <a:pt x="10678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4667538" y="4812500"/>
              <a:ext cx="153625" cy="212300"/>
            </a:xfrm>
            <a:custGeom>
              <a:avLst/>
              <a:gdLst/>
              <a:ahLst/>
              <a:cxnLst/>
              <a:rect l="l" t="t" r="r" b="b"/>
              <a:pathLst>
                <a:path w="6145" h="8492" extrusionOk="0">
                  <a:moveTo>
                    <a:pt x="1111" y="1"/>
                  </a:moveTo>
                  <a:cubicBezTo>
                    <a:pt x="531" y="1"/>
                    <a:pt x="1" y="774"/>
                    <a:pt x="298" y="1418"/>
                  </a:cubicBezTo>
                  <a:cubicBezTo>
                    <a:pt x="1332" y="3786"/>
                    <a:pt x="2633" y="6555"/>
                    <a:pt x="4568" y="8256"/>
                  </a:cubicBezTo>
                  <a:cubicBezTo>
                    <a:pt x="4750" y="8419"/>
                    <a:pt x="4963" y="8491"/>
                    <a:pt x="5169" y="8491"/>
                  </a:cubicBezTo>
                  <a:cubicBezTo>
                    <a:pt x="5678" y="8491"/>
                    <a:pt x="6145" y="8049"/>
                    <a:pt x="6002" y="7455"/>
                  </a:cubicBezTo>
                  <a:cubicBezTo>
                    <a:pt x="5335" y="4887"/>
                    <a:pt x="3367" y="2385"/>
                    <a:pt x="1699" y="317"/>
                  </a:cubicBezTo>
                  <a:cubicBezTo>
                    <a:pt x="1519" y="94"/>
                    <a:pt x="1312" y="1"/>
                    <a:pt x="111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4901363" y="4764325"/>
              <a:ext cx="297825" cy="175475"/>
            </a:xfrm>
            <a:custGeom>
              <a:avLst/>
              <a:gdLst/>
              <a:ahLst/>
              <a:cxnLst/>
              <a:rect l="l" t="t" r="r" b="b"/>
              <a:pathLst>
                <a:path w="11913" h="7019" extrusionOk="0">
                  <a:moveTo>
                    <a:pt x="1213" y="1"/>
                  </a:moveTo>
                  <a:cubicBezTo>
                    <a:pt x="390" y="1"/>
                    <a:pt x="1" y="1194"/>
                    <a:pt x="786" y="1677"/>
                  </a:cubicBezTo>
                  <a:cubicBezTo>
                    <a:pt x="2487" y="2744"/>
                    <a:pt x="4321" y="3578"/>
                    <a:pt x="6023" y="4579"/>
                  </a:cubicBezTo>
                  <a:cubicBezTo>
                    <a:pt x="7457" y="5446"/>
                    <a:pt x="8791" y="6380"/>
                    <a:pt x="10359" y="6947"/>
                  </a:cubicBezTo>
                  <a:cubicBezTo>
                    <a:pt x="10481" y="6996"/>
                    <a:pt x="10597" y="7018"/>
                    <a:pt x="10706" y="7018"/>
                  </a:cubicBezTo>
                  <a:cubicBezTo>
                    <a:pt x="11495" y="7018"/>
                    <a:pt x="11912" y="5866"/>
                    <a:pt x="11326" y="5280"/>
                  </a:cubicBezTo>
                  <a:cubicBezTo>
                    <a:pt x="10025" y="3912"/>
                    <a:pt x="8324" y="3045"/>
                    <a:pt x="6656" y="2211"/>
                  </a:cubicBezTo>
                  <a:cubicBezTo>
                    <a:pt x="4989" y="1377"/>
                    <a:pt x="3287" y="509"/>
                    <a:pt x="1486" y="42"/>
                  </a:cubicBezTo>
                  <a:cubicBezTo>
                    <a:pt x="1391" y="14"/>
                    <a:pt x="1300" y="1"/>
                    <a:pt x="1213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3"/>
          <p:cNvGrpSpPr/>
          <p:nvPr/>
        </p:nvGrpSpPr>
        <p:grpSpPr>
          <a:xfrm>
            <a:off x="5753764" y="912924"/>
            <a:ext cx="915380" cy="655566"/>
            <a:chOff x="592888" y="4345900"/>
            <a:chExt cx="1965600" cy="1407700"/>
          </a:xfrm>
        </p:grpSpPr>
        <p:sp>
          <p:nvSpPr>
            <p:cNvPr id="606" name="Google Shape;606;p23"/>
            <p:cNvSpPr/>
            <p:nvPr/>
          </p:nvSpPr>
          <p:spPr>
            <a:xfrm>
              <a:off x="614588" y="4367600"/>
              <a:ext cx="1899700" cy="1365150"/>
            </a:xfrm>
            <a:custGeom>
              <a:avLst/>
              <a:gdLst/>
              <a:ahLst/>
              <a:cxnLst/>
              <a:rect l="l" t="t" r="r" b="b"/>
              <a:pathLst>
                <a:path w="75988" h="54606" extrusionOk="0">
                  <a:moveTo>
                    <a:pt x="27787" y="0"/>
                  </a:moveTo>
                  <a:cubicBezTo>
                    <a:pt x="23417" y="0"/>
                    <a:pt x="19214" y="734"/>
                    <a:pt x="15645" y="2135"/>
                  </a:cubicBezTo>
                  <a:cubicBezTo>
                    <a:pt x="11008" y="3936"/>
                    <a:pt x="7339" y="7038"/>
                    <a:pt x="4704" y="11375"/>
                  </a:cubicBezTo>
                  <a:cubicBezTo>
                    <a:pt x="100" y="19047"/>
                    <a:pt x="0" y="29555"/>
                    <a:pt x="4437" y="38161"/>
                  </a:cubicBezTo>
                  <a:cubicBezTo>
                    <a:pt x="9507" y="48001"/>
                    <a:pt x="20248" y="54606"/>
                    <a:pt x="31122" y="54606"/>
                  </a:cubicBezTo>
                  <a:cubicBezTo>
                    <a:pt x="32257" y="54606"/>
                    <a:pt x="33391" y="54506"/>
                    <a:pt x="34491" y="54372"/>
                  </a:cubicBezTo>
                  <a:cubicBezTo>
                    <a:pt x="40729" y="53572"/>
                    <a:pt x="46367" y="50603"/>
                    <a:pt x="50770" y="45800"/>
                  </a:cubicBezTo>
                  <a:cubicBezTo>
                    <a:pt x="50852" y="45717"/>
                    <a:pt x="50957" y="45657"/>
                    <a:pt x="51066" y="45657"/>
                  </a:cubicBezTo>
                  <a:cubicBezTo>
                    <a:pt x="51089" y="45657"/>
                    <a:pt x="51113" y="45660"/>
                    <a:pt x="51137" y="45666"/>
                  </a:cubicBezTo>
                  <a:lnTo>
                    <a:pt x="52571" y="45966"/>
                  </a:lnTo>
                  <a:cubicBezTo>
                    <a:pt x="54993" y="46418"/>
                    <a:pt x="57478" y="46902"/>
                    <a:pt x="59995" y="46902"/>
                  </a:cubicBezTo>
                  <a:cubicBezTo>
                    <a:pt x="60078" y="46902"/>
                    <a:pt x="60160" y="46901"/>
                    <a:pt x="60243" y="46900"/>
                  </a:cubicBezTo>
                  <a:cubicBezTo>
                    <a:pt x="66081" y="46800"/>
                    <a:pt x="71451" y="43965"/>
                    <a:pt x="75988" y="40963"/>
                  </a:cubicBezTo>
                  <a:cubicBezTo>
                    <a:pt x="71251" y="40629"/>
                    <a:pt x="66314" y="38094"/>
                    <a:pt x="61944" y="33758"/>
                  </a:cubicBezTo>
                  <a:cubicBezTo>
                    <a:pt x="60810" y="32623"/>
                    <a:pt x="59643" y="31322"/>
                    <a:pt x="58342" y="29655"/>
                  </a:cubicBezTo>
                  <a:cubicBezTo>
                    <a:pt x="58242" y="29588"/>
                    <a:pt x="58242" y="29454"/>
                    <a:pt x="58242" y="29354"/>
                  </a:cubicBezTo>
                  <a:cubicBezTo>
                    <a:pt x="58909" y="23283"/>
                    <a:pt x="57608" y="17446"/>
                    <a:pt x="54439" y="12476"/>
                  </a:cubicBezTo>
                  <a:cubicBezTo>
                    <a:pt x="49636" y="4870"/>
                    <a:pt x="39195" y="0"/>
                    <a:pt x="2778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592888" y="4345900"/>
              <a:ext cx="1965600" cy="1407700"/>
            </a:xfrm>
            <a:custGeom>
              <a:avLst/>
              <a:gdLst/>
              <a:ahLst/>
              <a:cxnLst/>
              <a:rect l="l" t="t" r="r" b="b"/>
              <a:pathLst>
                <a:path w="78624" h="56308" extrusionOk="0">
                  <a:moveTo>
                    <a:pt x="28655" y="868"/>
                  </a:moveTo>
                  <a:cubicBezTo>
                    <a:pt x="40063" y="868"/>
                    <a:pt x="50537" y="5738"/>
                    <a:pt x="55307" y="13344"/>
                  </a:cubicBezTo>
                  <a:cubicBezTo>
                    <a:pt x="58476" y="18314"/>
                    <a:pt x="59777" y="24151"/>
                    <a:pt x="59110" y="30222"/>
                  </a:cubicBezTo>
                  <a:cubicBezTo>
                    <a:pt x="59110" y="30322"/>
                    <a:pt x="59143" y="30456"/>
                    <a:pt x="59210" y="30523"/>
                  </a:cubicBezTo>
                  <a:cubicBezTo>
                    <a:pt x="60511" y="32190"/>
                    <a:pt x="61678" y="33491"/>
                    <a:pt x="62812" y="34626"/>
                  </a:cubicBezTo>
                  <a:cubicBezTo>
                    <a:pt x="67182" y="38962"/>
                    <a:pt x="72119" y="41497"/>
                    <a:pt x="76856" y="41831"/>
                  </a:cubicBezTo>
                  <a:cubicBezTo>
                    <a:pt x="72319" y="44833"/>
                    <a:pt x="66982" y="47668"/>
                    <a:pt x="61111" y="47768"/>
                  </a:cubicBezTo>
                  <a:cubicBezTo>
                    <a:pt x="61030" y="47769"/>
                    <a:pt x="60948" y="47770"/>
                    <a:pt x="60866" y="47770"/>
                  </a:cubicBezTo>
                  <a:cubicBezTo>
                    <a:pt x="58377" y="47770"/>
                    <a:pt x="55861" y="47286"/>
                    <a:pt x="53439" y="46834"/>
                  </a:cubicBezTo>
                  <a:lnTo>
                    <a:pt x="52005" y="46534"/>
                  </a:lnTo>
                  <a:cubicBezTo>
                    <a:pt x="51981" y="46528"/>
                    <a:pt x="51957" y="46525"/>
                    <a:pt x="51934" y="46525"/>
                  </a:cubicBezTo>
                  <a:cubicBezTo>
                    <a:pt x="51825" y="46525"/>
                    <a:pt x="51720" y="46585"/>
                    <a:pt x="51638" y="46668"/>
                  </a:cubicBezTo>
                  <a:cubicBezTo>
                    <a:pt x="47235" y="51471"/>
                    <a:pt x="41631" y="54440"/>
                    <a:pt x="35359" y="55240"/>
                  </a:cubicBezTo>
                  <a:cubicBezTo>
                    <a:pt x="34259" y="55374"/>
                    <a:pt x="33125" y="55474"/>
                    <a:pt x="32024" y="55474"/>
                  </a:cubicBezTo>
                  <a:cubicBezTo>
                    <a:pt x="21116" y="55474"/>
                    <a:pt x="10408" y="48869"/>
                    <a:pt x="5305" y="39029"/>
                  </a:cubicBezTo>
                  <a:cubicBezTo>
                    <a:pt x="868" y="30423"/>
                    <a:pt x="968" y="19915"/>
                    <a:pt x="5572" y="12276"/>
                  </a:cubicBezTo>
                  <a:cubicBezTo>
                    <a:pt x="8207" y="7940"/>
                    <a:pt x="11876" y="4804"/>
                    <a:pt x="16513" y="3003"/>
                  </a:cubicBezTo>
                  <a:cubicBezTo>
                    <a:pt x="20115" y="1602"/>
                    <a:pt x="24285" y="868"/>
                    <a:pt x="28655" y="868"/>
                  </a:cubicBezTo>
                  <a:close/>
                  <a:moveTo>
                    <a:pt x="28655" y="1"/>
                  </a:moveTo>
                  <a:cubicBezTo>
                    <a:pt x="24185" y="1"/>
                    <a:pt x="19882" y="768"/>
                    <a:pt x="16212" y="2202"/>
                  </a:cubicBezTo>
                  <a:cubicBezTo>
                    <a:pt x="11409" y="4104"/>
                    <a:pt x="7573" y="7339"/>
                    <a:pt x="4871" y="11809"/>
                  </a:cubicBezTo>
                  <a:cubicBezTo>
                    <a:pt x="101" y="19715"/>
                    <a:pt x="1" y="30556"/>
                    <a:pt x="4571" y="39429"/>
                  </a:cubicBezTo>
                  <a:cubicBezTo>
                    <a:pt x="9808" y="49503"/>
                    <a:pt x="20816" y="56308"/>
                    <a:pt x="32024" y="56308"/>
                  </a:cubicBezTo>
                  <a:cubicBezTo>
                    <a:pt x="33158" y="56308"/>
                    <a:pt x="34325" y="56208"/>
                    <a:pt x="35460" y="56074"/>
                  </a:cubicBezTo>
                  <a:cubicBezTo>
                    <a:pt x="41864" y="55240"/>
                    <a:pt x="47602" y="52238"/>
                    <a:pt x="52105" y="47401"/>
                  </a:cubicBezTo>
                  <a:lnTo>
                    <a:pt x="53306" y="47635"/>
                  </a:lnTo>
                  <a:cubicBezTo>
                    <a:pt x="55760" y="48119"/>
                    <a:pt x="58309" y="48604"/>
                    <a:pt x="60860" y="48604"/>
                  </a:cubicBezTo>
                  <a:cubicBezTo>
                    <a:pt x="60944" y="48604"/>
                    <a:pt x="61028" y="48603"/>
                    <a:pt x="61111" y="48602"/>
                  </a:cubicBezTo>
                  <a:cubicBezTo>
                    <a:pt x="67683" y="48502"/>
                    <a:pt x="73553" y="45100"/>
                    <a:pt x="78424" y="41797"/>
                  </a:cubicBezTo>
                  <a:cubicBezTo>
                    <a:pt x="78557" y="41697"/>
                    <a:pt x="78624" y="41497"/>
                    <a:pt x="78590" y="41330"/>
                  </a:cubicBezTo>
                  <a:cubicBezTo>
                    <a:pt x="78524" y="41164"/>
                    <a:pt x="78323" y="41030"/>
                    <a:pt x="78157" y="41030"/>
                  </a:cubicBezTo>
                  <a:lnTo>
                    <a:pt x="77923" y="41030"/>
                  </a:lnTo>
                  <a:cubicBezTo>
                    <a:pt x="73086" y="41030"/>
                    <a:pt x="67916" y="38528"/>
                    <a:pt x="63413" y="34025"/>
                  </a:cubicBezTo>
                  <a:cubicBezTo>
                    <a:pt x="62312" y="32924"/>
                    <a:pt x="61211" y="31690"/>
                    <a:pt x="59944" y="30122"/>
                  </a:cubicBezTo>
                  <a:cubicBezTo>
                    <a:pt x="60611" y="23951"/>
                    <a:pt x="59243" y="17980"/>
                    <a:pt x="56008" y="12877"/>
                  </a:cubicBezTo>
                  <a:cubicBezTo>
                    <a:pt x="51071" y="5071"/>
                    <a:pt x="40330" y="1"/>
                    <a:pt x="2865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642938" y="4980525"/>
              <a:ext cx="1871350" cy="752225"/>
            </a:xfrm>
            <a:custGeom>
              <a:avLst/>
              <a:gdLst/>
              <a:ahLst/>
              <a:cxnLst/>
              <a:rect l="l" t="t" r="r" b="b"/>
              <a:pathLst>
                <a:path w="74854" h="30089" extrusionOk="0">
                  <a:moveTo>
                    <a:pt x="34" y="1"/>
                  </a:moveTo>
                  <a:cubicBezTo>
                    <a:pt x="0" y="4637"/>
                    <a:pt x="1101" y="9374"/>
                    <a:pt x="3303" y="13644"/>
                  </a:cubicBezTo>
                  <a:cubicBezTo>
                    <a:pt x="8373" y="23484"/>
                    <a:pt x="19114" y="30089"/>
                    <a:pt x="29988" y="30089"/>
                  </a:cubicBezTo>
                  <a:cubicBezTo>
                    <a:pt x="31123" y="30089"/>
                    <a:pt x="32257" y="30022"/>
                    <a:pt x="33357" y="29855"/>
                  </a:cubicBezTo>
                  <a:cubicBezTo>
                    <a:pt x="39595" y="29055"/>
                    <a:pt x="45233" y="26086"/>
                    <a:pt x="49602" y="21283"/>
                  </a:cubicBezTo>
                  <a:cubicBezTo>
                    <a:pt x="49702" y="21182"/>
                    <a:pt x="49869" y="21149"/>
                    <a:pt x="50003" y="21149"/>
                  </a:cubicBezTo>
                  <a:lnTo>
                    <a:pt x="51437" y="21449"/>
                  </a:lnTo>
                  <a:cubicBezTo>
                    <a:pt x="53795" y="21889"/>
                    <a:pt x="56213" y="22389"/>
                    <a:pt x="58634" y="22389"/>
                  </a:cubicBezTo>
                  <a:cubicBezTo>
                    <a:pt x="58781" y="22389"/>
                    <a:pt x="58928" y="22387"/>
                    <a:pt x="59076" y="22383"/>
                  </a:cubicBezTo>
                  <a:cubicBezTo>
                    <a:pt x="64947" y="22283"/>
                    <a:pt x="70284" y="19448"/>
                    <a:pt x="74854" y="16446"/>
                  </a:cubicBezTo>
                  <a:cubicBezTo>
                    <a:pt x="70117" y="16112"/>
                    <a:pt x="65180" y="13577"/>
                    <a:pt x="60810" y="9241"/>
                  </a:cubicBezTo>
                  <a:cubicBezTo>
                    <a:pt x="59676" y="8106"/>
                    <a:pt x="58509" y="6805"/>
                    <a:pt x="57208" y="5138"/>
                  </a:cubicBezTo>
                  <a:cubicBezTo>
                    <a:pt x="57108" y="5071"/>
                    <a:pt x="57108" y="4937"/>
                    <a:pt x="57108" y="4837"/>
                  </a:cubicBezTo>
                  <a:cubicBezTo>
                    <a:pt x="57241" y="3770"/>
                    <a:pt x="57275" y="2703"/>
                    <a:pt x="57275" y="1635"/>
                  </a:cubicBezTo>
                  <a:lnTo>
                    <a:pt x="57275" y="1635"/>
                  </a:lnTo>
                  <a:cubicBezTo>
                    <a:pt x="57041" y="1935"/>
                    <a:pt x="56841" y="2236"/>
                    <a:pt x="56607" y="2502"/>
                  </a:cubicBezTo>
                  <a:cubicBezTo>
                    <a:pt x="53138" y="6805"/>
                    <a:pt x="48902" y="10608"/>
                    <a:pt x="43798" y="12610"/>
                  </a:cubicBezTo>
                  <a:cubicBezTo>
                    <a:pt x="40996" y="13677"/>
                    <a:pt x="38027" y="14211"/>
                    <a:pt x="35092" y="14644"/>
                  </a:cubicBezTo>
                  <a:cubicBezTo>
                    <a:pt x="31707" y="15174"/>
                    <a:pt x="28243" y="15617"/>
                    <a:pt x="24826" y="15617"/>
                  </a:cubicBezTo>
                  <a:cubicBezTo>
                    <a:pt x="21576" y="15617"/>
                    <a:pt x="18368" y="15216"/>
                    <a:pt x="15311" y="14111"/>
                  </a:cubicBezTo>
                  <a:cubicBezTo>
                    <a:pt x="8640" y="11676"/>
                    <a:pt x="3670" y="6238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895413" y="4411325"/>
              <a:ext cx="543950" cy="173325"/>
            </a:xfrm>
            <a:custGeom>
              <a:avLst/>
              <a:gdLst/>
              <a:ahLst/>
              <a:cxnLst/>
              <a:rect l="l" t="t" r="r" b="b"/>
              <a:pathLst>
                <a:path w="21758" h="6933" extrusionOk="0">
                  <a:moveTo>
                    <a:pt x="14574" y="0"/>
                  </a:moveTo>
                  <a:cubicBezTo>
                    <a:pt x="9160" y="0"/>
                    <a:pt x="3406" y="2065"/>
                    <a:pt x="275" y="6090"/>
                  </a:cubicBezTo>
                  <a:cubicBezTo>
                    <a:pt x="0" y="6420"/>
                    <a:pt x="225" y="6933"/>
                    <a:pt x="593" y="6933"/>
                  </a:cubicBezTo>
                  <a:cubicBezTo>
                    <a:pt x="671" y="6933"/>
                    <a:pt x="755" y="6910"/>
                    <a:pt x="842" y="6857"/>
                  </a:cubicBezTo>
                  <a:cubicBezTo>
                    <a:pt x="3611" y="4956"/>
                    <a:pt x="6413" y="3588"/>
                    <a:pt x="9682" y="2854"/>
                  </a:cubicBezTo>
                  <a:cubicBezTo>
                    <a:pt x="11135" y="2527"/>
                    <a:pt x="12578" y="2431"/>
                    <a:pt x="14020" y="2431"/>
                  </a:cubicBezTo>
                  <a:cubicBezTo>
                    <a:pt x="16073" y="2431"/>
                    <a:pt x="18126" y="2626"/>
                    <a:pt x="20207" y="2626"/>
                  </a:cubicBezTo>
                  <a:cubicBezTo>
                    <a:pt x="20390" y="2626"/>
                    <a:pt x="20573" y="2624"/>
                    <a:pt x="20757" y="2621"/>
                  </a:cubicBezTo>
                  <a:cubicBezTo>
                    <a:pt x="21657" y="2621"/>
                    <a:pt x="21757" y="1387"/>
                    <a:pt x="20957" y="1086"/>
                  </a:cubicBezTo>
                  <a:cubicBezTo>
                    <a:pt x="19032" y="360"/>
                    <a:pt x="16832" y="0"/>
                    <a:pt x="14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1500213" y="4450725"/>
              <a:ext cx="195000" cy="81550"/>
            </a:xfrm>
            <a:custGeom>
              <a:avLst/>
              <a:gdLst/>
              <a:ahLst/>
              <a:cxnLst/>
              <a:rect l="l" t="t" r="r" b="b"/>
              <a:pathLst>
                <a:path w="7800" h="3262" extrusionOk="0">
                  <a:moveTo>
                    <a:pt x="1406" y="1"/>
                  </a:moveTo>
                  <a:cubicBezTo>
                    <a:pt x="1259" y="1"/>
                    <a:pt x="1113" y="4"/>
                    <a:pt x="968" y="11"/>
                  </a:cubicBezTo>
                  <a:cubicBezTo>
                    <a:pt x="134" y="44"/>
                    <a:pt x="0" y="1178"/>
                    <a:pt x="768" y="1412"/>
                  </a:cubicBezTo>
                  <a:cubicBezTo>
                    <a:pt x="2702" y="2046"/>
                    <a:pt x="4637" y="2846"/>
                    <a:pt x="6605" y="3246"/>
                  </a:cubicBezTo>
                  <a:cubicBezTo>
                    <a:pt x="6655" y="3256"/>
                    <a:pt x="6705" y="3261"/>
                    <a:pt x="6753" y="3261"/>
                  </a:cubicBezTo>
                  <a:cubicBezTo>
                    <a:pt x="7351" y="3261"/>
                    <a:pt x="7799" y="2542"/>
                    <a:pt x="7306" y="2079"/>
                  </a:cubicBezTo>
                  <a:cubicBezTo>
                    <a:pt x="5746" y="675"/>
                    <a:pt x="3516" y="1"/>
                    <a:pt x="1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910838" y="4725300"/>
              <a:ext cx="898775" cy="712800"/>
            </a:xfrm>
            <a:custGeom>
              <a:avLst/>
              <a:gdLst/>
              <a:ahLst/>
              <a:cxnLst/>
              <a:rect l="l" t="t" r="r" b="b"/>
              <a:pathLst>
                <a:path w="35951" h="28512" extrusionOk="0">
                  <a:moveTo>
                    <a:pt x="24782" y="0"/>
                  </a:moveTo>
                  <a:cubicBezTo>
                    <a:pt x="23803" y="0"/>
                    <a:pt x="22701" y="180"/>
                    <a:pt x="21474" y="636"/>
                  </a:cubicBezTo>
                  <a:cubicBezTo>
                    <a:pt x="17871" y="1970"/>
                    <a:pt x="17438" y="4472"/>
                    <a:pt x="17071" y="8108"/>
                  </a:cubicBezTo>
                  <a:cubicBezTo>
                    <a:pt x="14102" y="7241"/>
                    <a:pt x="9365" y="5206"/>
                    <a:pt x="4195" y="569"/>
                  </a:cubicBezTo>
                  <a:cubicBezTo>
                    <a:pt x="4042" y="431"/>
                    <a:pt x="3890" y="367"/>
                    <a:pt x="3744" y="367"/>
                  </a:cubicBezTo>
                  <a:lnTo>
                    <a:pt x="3744" y="367"/>
                  </a:lnTo>
                  <a:cubicBezTo>
                    <a:pt x="2263" y="367"/>
                    <a:pt x="1299" y="6914"/>
                    <a:pt x="4395" y="9676"/>
                  </a:cubicBezTo>
                  <a:cubicBezTo>
                    <a:pt x="4395" y="9676"/>
                    <a:pt x="4033" y="9735"/>
                    <a:pt x="3542" y="9735"/>
                  </a:cubicBezTo>
                  <a:cubicBezTo>
                    <a:pt x="2990" y="9735"/>
                    <a:pt x="2274" y="9660"/>
                    <a:pt x="1727" y="9342"/>
                  </a:cubicBezTo>
                  <a:cubicBezTo>
                    <a:pt x="1683" y="9319"/>
                    <a:pt x="1645" y="9307"/>
                    <a:pt x="1610" y="9307"/>
                  </a:cubicBezTo>
                  <a:lnTo>
                    <a:pt x="1610" y="9307"/>
                  </a:lnTo>
                  <a:cubicBezTo>
                    <a:pt x="817" y="9307"/>
                    <a:pt x="2317" y="15320"/>
                    <a:pt x="6697" y="16247"/>
                  </a:cubicBezTo>
                  <a:cubicBezTo>
                    <a:pt x="6697" y="16247"/>
                    <a:pt x="4423" y="16418"/>
                    <a:pt x="3653" y="16418"/>
                  </a:cubicBezTo>
                  <a:cubicBezTo>
                    <a:pt x="3589" y="16418"/>
                    <a:pt x="3536" y="16417"/>
                    <a:pt x="3494" y="16414"/>
                  </a:cubicBezTo>
                  <a:cubicBezTo>
                    <a:pt x="3493" y="16414"/>
                    <a:pt x="3491" y="16414"/>
                    <a:pt x="3490" y="16414"/>
                  </a:cubicBezTo>
                  <a:lnTo>
                    <a:pt x="3490" y="16414"/>
                  </a:lnTo>
                  <a:cubicBezTo>
                    <a:pt x="3082" y="16414"/>
                    <a:pt x="5813" y="20656"/>
                    <a:pt x="10133" y="22151"/>
                  </a:cubicBezTo>
                  <a:cubicBezTo>
                    <a:pt x="5896" y="23919"/>
                    <a:pt x="926" y="23719"/>
                    <a:pt x="559" y="24286"/>
                  </a:cubicBezTo>
                  <a:cubicBezTo>
                    <a:pt x="0" y="25124"/>
                    <a:pt x="3144" y="28511"/>
                    <a:pt x="9922" y="28511"/>
                  </a:cubicBezTo>
                  <a:cubicBezTo>
                    <a:pt x="12859" y="28511"/>
                    <a:pt x="16478" y="27876"/>
                    <a:pt x="20773" y="26121"/>
                  </a:cubicBezTo>
                  <a:cubicBezTo>
                    <a:pt x="35017" y="20283"/>
                    <a:pt x="32882" y="7508"/>
                    <a:pt x="32882" y="7508"/>
                  </a:cubicBezTo>
                  <a:cubicBezTo>
                    <a:pt x="35651" y="6073"/>
                    <a:pt x="35951" y="3572"/>
                    <a:pt x="35951" y="3572"/>
                  </a:cubicBezTo>
                  <a:lnTo>
                    <a:pt x="35951" y="3572"/>
                  </a:lnTo>
                  <a:cubicBezTo>
                    <a:pt x="34683" y="3872"/>
                    <a:pt x="33416" y="4139"/>
                    <a:pt x="33416" y="4139"/>
                  </a:cubicBezTo>
                  <a:cubicBezTo>
                    <a:pt x="33416" y="4139"/>
                    <a:pt x="35384" y="870"/>
                    <a:pt x="34683" y="669"/>
                  </a:cubicBezTo>
                  <a:cubicBezTo>
                    <a:pt x="34648" y="658"/>
                    <a:pt x="34607" y="652"/>
                    <a:pt x="34562" y="652"/>
                  </a:cubicBezTo>
                  <a:cubicBezTo>
                    <a:pt x="33729" y="652"/>
                    <a:pt x="31392" y="2571"/>
                    <a:pt x="30860" y="2571"/>
                  </a:cubicBezTo>
                  <a:cubicBezTo>
                    <a:pt x="30856" y="2571"/>
                    <a:pt x="30851" y="2571"/>
                    <a:pt x="30847" y="2571"/>
                  </a:cubicBezTo>
                  <a:cubicBezTo>
                    <a:pt x="30426" y="2544"/>
                    <a:pt x="28464" y="0"/>
                    <a:pt x="24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23"/>
          <p:cNvSpPr txBox="1"/>
          <p:nvPr/>
        </p:nvSpPr>
        <p:spPr>
          <a:xfrm>
            <a:off x="6693990" y="1225245"/>
            <a:ext cx="1011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bg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BREAKING NEWS</a:t>
            </a:r>
            <a:endParaRPr sz="1300" b="1" dirty="0">
              <a:solidFill>
                <a:schemeClr val="bg1">
                  <a:lumMod val="1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77;p19">
            <a:extLst>
              <a:ext uri="{FF2B5EF4-FFF2-40B4-BE49-F238E27FC236}">
                <a16:creationId xmlns:a16="http://schemas.microsoft.com/office/drawing/2014/main" id="{788FC306-1018-21DA-DE53-5BD1CE5C43A4}"/>
              </a:ext>
            </a:extLst>
          </p:cNvPr>
          <p:cNvSpPr/>
          <p:nvPr/>
        </p:nvSpPr>
        <p:spPr>
          <a:xfrm>
            <a:off x="801089" y="1876625"/>
            <a:ext cx="981900" cy="392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8;p19">
            <a:extLst>
              <a:ext uri="{FF2B5EF4-FFF2-40B4-BE49-F238E27FC236}">
                <a16:creationId xmlns:a16="http://schemas.microsoft.com/office/drawing/2014/main" id="{064DE7E9-81FA-D351-0262-20F19B193049}"/>
              </a:ext>
            </a:extLst>
          </p:cNvPr>
          <p:cNvSpPr/>
          <p:nvPr/>
        </p:nvSpPr>
        <p:spPr>
          <a:xfrm>
            <a:off x="801089" y="2807993"/>
            <a:ext cx="1864914" cy="392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4D64249A-353B-0842-CB7A-A76C8C50CF14}"/>
              </a:ext>
            </a:extLst>
          </p:cNvPr>
          <p:cNvSpPr/>
          <p:nvPr/>
        </p:nvSpPr>
        <p:spPr>
          <a:xfrm>
            <a:off x="801088" y="3610762"/>
            <a:ext cx="3438281" cy="3924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6;p19">
            <a:extLst>
              <a:ext uri="{FF2B5EF4-FFF2-40B4-BE49-F238E27FC236}">
                <a16:creationId xmlns:a16="http://schemas.microsoft.com/office/drawing/2014/main" id="{1882A778-A3E3-EF16-DA8D-1C5045F408FE}"/>
              </a:ext>
            </a:extLst>
          </p:cNvPr>
          <p:cNvSpPr/>
          <p:nvPr/>
        </p:nvSpPr>
        <p:spPr>
          <a:xfrm flipH="1">
            <a:off x="608510" y="1878024"/>
            <a:ext cx="323158" cy="392220"/>
          </a:xfrm>
          <a:custGeom>
            <a:avLst/>
            <a:gdLst/>
            <a:ahLst/>
            <a:cxnLst/>
            <a:rect l="l" t="t" r="r" b="b"/>
            <a:pathLst>
              <a:path w="25801" h="31315" extrusionOk="0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01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7;p19">
            <a:extLst>
              <a:ext uri="{FF2B5EF4-FFF2-40B4-BE49-F238E27FC236}">
                <a16:creationId xmlns:a16="http://schemas.microsoft.com/office/drawing/2014/main" id="{183FD5B8-4F88-E597-E75F-B0AD31C8EE6D}"/>
              </a:ext>
            </a:extLst>
          </p:cNvPr>
          <p:cNvSpPr/>
          <p:nvPr/>
        </p:nvSpPr>
        <p:spPr>
          <a:xfrm flipH="1">
            <a:off x="608510" y="2809317"/>
            <a:ext cx="323158" cy="392220"/>
          </a:xfrm>
          <a:custGeom>
            <a:avLst/>
            <a:gdLst/>
            <a:ahLst/>
            <a:cxnLst/>
            <a:rect l="l" t="t" r="r" b="b"/>
            <a:pathLst>
              <a:path w="25801" h="31315" extrusionOk="0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13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71;p19">
            <a:extLst>
              <a:ext uri="{FF2B5EF4-FFF2-40B4-BE49-F238E27FC236}">
                <a16:creationId xmlns:a16="http://schemas.microsoft.com/office/drawing/2014/main" id="{0427D2B6-EC9C-788A-A627-2F11E1771957}"/>
              </a:ext>
            </a:extLst>
          </p:cNvPr>
          <p:cNvSpPr/>
          <p:nvPr/>
        </p:nvSpPr>
        <p:spPr>
          <a:xfrm flipH="1">
            <a:off x="608509" y="3612012"/>
            <a:ext cx="334061" cy="392371"/>
          </a:xfrm>
          <a:custGeom>
            <a:avLst/>
            <a:gdLst/>
            <a:ahLst/>
            <a:cxnLst/>
            <a:rect l="l" t="t" r="r" b="b"/>
            <a:pathLst>
              <a:path w="25801" h="31327" extrusionOk="0">
                <a:moveTo>
                  <a:pt x="0" y="1"/>
                </a:moveTo>
                <a:lnTo>
                  <a:pt x="0" y="31326"/>
                </a:lnTo>
                <a:lnTo>
                  <a:pt x="10144" y="31326"/>
                </a:lnTo>
                <a:cubicBezTo>
                  <a:pt x="18788" y="31326"/>
                  <a:pt x="25801" y="24313"/>
                  <a:pt x="25801" y="15669"/>
                </a:cubicBezTo>
                <a:cubicBezTo>
                  <a:pt x="25801" y="11347"/>
                  <a:pt x="24051" y="7430"/>
                  <a:pt x="21217" y="4597"/>
                </a:cubicBezTo>
                <a:cubicBezTo>
                  <a:pt x="18383" y="1763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2;p19">
            <a:extLst>
              <a:ext uri="{FF2B5EF4-FFF2-40B4-BE49-F238E27FC236}">
                <a16:creationId xmlns:a16="http://schemas.microsoft.com/office/drawing/2014/main" id="{01C53A32-8713-8926-EA12-726C06EF05BF}"/>
              </a:ext>
            </a:extLst>
          </p:cNvPr>
          <p:cNvSpPr txBox="1"/>
          <p:nvPr/>
        </p:nvSpPr>
        <p:spPr>
          <a:xfrm>
            <a:off x="1861965" y="1836026"/>
            <a:ext cx="385627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 active Twitter accounts are fake or spam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273;p19">
            <a:extLst>
              <a:ext uri="{FF2B5EF4-FFF2-40B4-BE49-F238E27FC236}">
                <a16:creationId xmlns:a16="http://schemas.microsoft.com/office/drawing/2014/main" id="{F7954351-2EE1-D0D0-C046-9CFA17DD87E5}"/>
              </a:ext>
            </a:extLst>
          </p:cNvPr>
          <p:cNvSpPr txBox="1"/>
          <p:nvPr/>
        </p:nvSpPr>
        <p:spPr>
          <a:xfrm>
            <a:off x="4309789" y="3547113"/>
            <a:ext cx="2533771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Americans use Twitter as a main platform to read news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75;p19">
            <a:extLst>
              <a:ext uri="{FF2B5EF4-FFF2-40B4-BE49-F238E27FC236}">
                <a16:creationId xmlns:a16="http://schemas.microsoft.com/office/drawing/2014/main" id="{1561A9D6-BA9D-CE44-C933-89247EB22055}"/>
              </a:ext>
            </a:extLst>
          </p:cNvPr>
          <p:cNvSpPr txBox="1"/>
          <p:nvPr/>
        </p:nvSpPr>
        <p:spPr>
          <a:xfrm>
            <a:off x="2694295" y="2767348"/>
            <a:ext cx="2883227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Americans have accidentaly shared fake news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81;p19">
            <a:extLst>
              <a:ext uri="{FF2B5EF4-FFF2-40B4-BE49-F238E27FC236}">
                <a16:creationId xmlns:a16="http://schemas.microsoft.com/office/drawing/2014/main" id="{7475C849-1B14-A5F7-E4FB-9C7A6C00F2B8}"/>
              </a:ext>
            </a:extLst>
          </p:cNvPr>
          <p:cNvSpPr txBox="1"/>
          <p:nvPr/>
        </p:nvSpPr>
        <p:spPr>
          <a:xfrm>
            <a:off x="860695" y="1915431"/>
            <a:ext cx="9610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19.4%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82;p19">
            <a:extLst>
              <a:ext uri="{FF2B5EF4-FFF2-40B4-BE49-F238E27FC236}">
                <a16:creationId xmlns:a16="http://schemas.microsoft.com/office/drawing/2014/main" id="{16404C6D-9323-6860-2B69-605F3068126D}"/>
              </a:ext>
            </a:extLst>
          </p:cNvPr>
          <p:cNvSpPr txBox="1"/>
          <p:nvPr/>
        </p:nvSpPr>
        <p:spPr>
          <a:xfrm>
            <a:off x="1717953" y="2847741"/>
            <a:ext cx="981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38.2%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83;p19">
            <a:extLst>
              <a:ext uri="{FF2B5EF4-FFF2-40B4-BE49-F238E27FC236}">
                <a16:creationId xmlns:a16="http://schemas.microsoft.com/office/drawing/2014/main" id="{61B0A533-68CF-B942-9868-8327DD3652DD}"/>
              </a:ext>
            </a:extLst>
          </p:cNvPr>
          <p:cNvSpPr txBox="1"/>
          <p:nvPr/>
        </p:nvSpPr>
        <p:spPr>
          <a:xfrm>
            <a:off x="3533118" y="365145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69%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372;p21">
            <a:extLst>
              <a:ext uri="{FF2B5EF4-FFF2-40B4-BE49-F238E27FC236}">
                <a16:creationId xmlns:a16="http://schemas.microsoft.com/office/drawing/2014/main" id="{74A64552-7F8D-2116-1D77-407D898DE453}"/>
              </a:ext>
            </a:extLst>
          </p:cNvPr>
          <p:cNvSpPr/>
          <p:nvPr/>
        </p:nvSpPr>
        <p:spPr>
          <a:xfrm rot="16200000">
            <a:off x="2765019" y="-1085791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05;p23">
            <a:extLst>
              <a:ext uri="{FF2B5EF4-FFF2-40B4-BE49-F238E27FC236}">
                <a16:creationId xmlns:a16="http://schemas.microsoft.com/office/drawing/2014/main" id="{CC67D2AB-60F0-ADC0-B481-1F16F556B4DE}"/>
              </a:ext>
            </a:extLst>
          </p:cNvPr>
          <p:cNvGrpSpPr/>
          <p:nvPr/>
        </p:nvGrpSpPr>
        <p:grpSpPr>
          <a:xfrm flipH="1">
            <a:off x="7112189" y="3547113"/>
            <a:ext cx="2517068" cy="1802644"/>
            <a:chOff x="592888" y="4345900"/>
            <a:chExt cx="1965600" cy="1407700"/>
          </a:xfrm>
        </p:grpSpPr>
        <p:sp>
          <p:nvSpPr>
            <p:cNvPr id="29" name="Google Shape;606;p23">
              <a:extLst>
                <a:ext uri="{FF2B5EF4-FFF2-40B4-BE49-F238E27FC236}">
                  <a16:creationId xmlns:a16="http://schemas.microsoft.com/office/drawing/2014/main" id="{FE855BE2-46D6-4C62-A1A0-63AE99467394}"/>
                </a:ext>
              </a:extLst>
            </p:cNvPr>
            <p:cNvSpPr/>
            <p:nvPr/>
          </p:nvSpPr>
          <p:spPr>
            <a:xfrm>
              <a:off x="614588" y="4367600"/>
              <a:ext cx="1899700" cy="1365150"/>
            </a:xfrm>
            <a:custGeom>
              <a:avLst/>
              <a:gdLst/>
              <a:ahLst/>
              <a:cxnLst/>
              <a:rect l="l" t="t" r="r" b="b"/>
              <a:pathLst>
                <a:path w="75988" h="54606" extrusionOk="0">
                  <a:moveTo>
                    <a:pt x="27787" y="0"/>
                  </a:moveTo>
                  <a:cubicBezTo>
                    <a:pt x="23417" y="0"/>
                    <a:pt x="19214" y="734"/>
                    <a:pt x="15645" y="2135"/>
                  </a:cubicBezTo>
                  <a:cubicBezTo>
                    <a:pt x="11008" y="3936"/>
                    <a:pt x="7339" y="7038"/>
                    <a:pt x="4704" y="11375"/>
                  </a:cubicBezTo>
                  <a:cubicBezTo>
                    <a:pt x="100" y="19047"/>
                    <a:pt x="0" y="29555"/>
                    <a:pt x="4437" y="38161"/>
                  </a:cubicBezTo>
                  <a:cubicBezTo>
                    <a:pt x="9507" y="48001"/>
                    <a:pt x="20248" y="54606"/>
                    <a:pt x="31122" y="54606"/>
                  </a:cubicBezTo>
                  <a:cubicBezTo>
                    <a:pt x="32257" y="54606"/>
                    <a:pt x="33391" y="54506"/>
                    <a:pt x="34491" y="54372"/>
                  </a:cubicBezTo>
                  <a:cubicBezTo>
                    <a:pt x="40729" y="53572"/>
                    <a:pt x="46367" y="50603"/>
                    <a:pt x="50770" y="45800"/>
                  </a:cubicBezTo>
                  <a:cubicBezTo>
                    <a:pt x="50852" y="45717"/>
                    <a:pt x="50957" y="45657"/>
                    <a:pt x="51066" y="45657"/>
                  </a:cubicBezTo>
                  <a:cubicBezTo>
                    <a:pt x="51089" y="45657"/>
                    <a:pt x="51113" y="45660"/>
                    <a:pt x="51137" y="45666"/>
                  </a:cubicBezTo>
                  <a:lnTo>
                    <a:pt x="52571" y="45966"/>
                  </a:lnTo>
                  <a:cubicBezTo>
                    <a:pt x="54993" y="46418"/>
                    <a:pt x="57478" y="46902"/>
                    <a:pt x="59995" y="46902"/>
                  </a:cubicBezTo>
                  <a:cubicBezTo>
                    <a:pt x="60078" y="46902"/>
                    <a:pt x="60160" y="46901"/>
                    <a:pt x="60243" y="46900"/>
                  </a:cubicBezTo>
                  <a:cubicBezTo>
                    <a:pt x="66081" y="46800"/>
                    <a:pt x="71451" y="43965"/>
                    <a:pt x="75988" y="40963"/>
                  </a:cubicBezTo>
                  <a:cubicBezTo>
                    <a:pt x="71251" y="40629"/>
                    <a:pt x="66314" y="38094"/>
                    <a:pt x="61944" y="33758"/>
                  </a:cubicBezTo>
                  <a:cubicBezTo>
                    <a:pt x="60810" y="32623"/>
                    <a:pt x="59643" y="31322"/>
                    <a:pt x="58342" y="29655"/>
                  </a:cubicBezTo>
                  <a:cubicBezTo>
                    <a:pt x="58242" y="29588"/>
                    <a:pt x="58242" y="29454"/>
                    <a:pt x="58242" y="29354"/>
                  </a:cubicBezTo>
                  <a:cubicBezTo>
                    <a:pt x="58909" y="23283"/>
                    <a:pt x="57608" y="17446"/>
                    <a:pt x="54439" y="12476"/>
                  </a:cubicBezTo>
                  <a:cubicBezTo>
                    <a:pt x="49636" y="4870"/>
                    <a:pt x="39195" y="0"/>
                    <a:pt x="2778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7;p23">
              <a:extLst>
                <a:ext uri="{FF2B5EF4-FFF2-40B4-BE49-F238E27FC236}">
                  <a16:creationId xmlns:a16="http://schemas.microsoft.com/office/drawing/2014/main" id="{72912C4D-DFE2-470C-9006-E5CA8037F79A}"/>
                </a:ext>
              </a:extLst>
            </p:cNvPr>
            <p:cNvSpPr/>
            <p:nvPr/>
          </p:nvSpPr>
          <p:spPr>
            <a:xfrm>
              <a:off x="592888" y="4345900"/>
              <a:ext cx="1965600" cy="1407700"/>
            </a:xfrm>
            <a:custGeom>
              <a:avLst/>
              <a:gdLst/>
              <a:ahLst/>
              <a:cxnLst/>
              <a:rect l="l" t="t" r="r" b="b"/>
              <a:pathLst>
                <a:path w="78624" h="56308" extrusionOk="0">
                  <a:moveTo>
                    <a:pt x="28655" y="868"/>
                  </a:moveTo>
                  <a:cubicBezTo>
                    <a:pt x="40063" y="868"/>
                    <a:pt x="50537" y="5738"/>
                    <a:pt x="55307" y="13344"/>
                  </a:cubicBezTo>
                  <a:cubicBezTo>
                    <a:pt x="58476" y="18314"/>
                    <a:pt x="59777" y="24151"/>
                    <a:pt x="59110" y="30222"/>
                  </a:cubicBezTo>
                  <a:cubicBezTo>
                    <a:pt x="59110" y="30322"/>
                    <a:pt x="59143" y="30456"/>
                    <a:pt x="59210" y="30523"/>
                  </a:cubicBezTo>
                  <a:cubicBezTo>
                    <a:pt x="60511" y="32190"/>
                    <a:pt x="61678" y="33491"/>
                    <a:pt x="62812" y="34626"/>
                  </a:cubicBezTo>
                  <a:cubicBezTo>
                    <a:pt x="67182" y="38962"/>
                    <a:pt x="72119" y="41497"/>
                    <a:pt x="76856" y="41831"/>
                  </a:cubicBezTo>
                  <a:cubicBezTo>
                    <a:pt x="72319" y="44833"/>
                    <a:pt x="66982" y="47668"/>
                    <a:pt x="61111" y="47768"/>
                  </a:cubicBezTo>
                  <a:cubicBezTo>
                    <a:pt x="61030" y="47769"/>
                    <a:pt x="60948" y="47770"/>
                    <a:pt x="60866" y="47770"/>
                  </a:cubicBezTo>
                  <a:cubicBezTo>
                    <a:pt x="58377" y="47770"/>
                    <a:pt x="55861" y="47286"/>
                    <a:pt x="53439" y="46834"/>
                  </a:cubicBezTo>
                  <a:lnTo>
                    <a:pt x="52005" y="46534"/>
                  </a:lnTo>
                  <a:cubicBezTo>
                    <a:pt x="51981" y="46528"/>
                    <a:pt x="51957" y="46525"/>
                    <a:pt x="51934" y="46525"/>
                  </a:cubicBezTo>
                  <a:cubicBezTo>
                    <a:pt x="51825" y="46525"/>
                    <a:pt x="51720" y="46585"/>
                    <a:pt x="51638" y="46668"/>
                  </a:cubicBezTo>
                  <a:cubicBezTo>
                    <a:pt x="47235" y="51471"/>
                    <a:pt x="41631" y="54440"/>
                    <a:pt x="35359" y="55240"/>
                  </a:cubicBezTo>
                  <a:cubicBezTo>
                    <a:pt x="34259" y="55374"/>
                    <a:pt x="33125" y="55474"/>
                    <a:pt x="32024" y="55474"/>
                  </a:cubicBezTo>
                  <a:cubicBezTo>
                    <a:pt x="21116" y="55474"/>
                    <a:pt x="10408" y="48869"/>
                    <a:pt x="5305" y="39029"/>
                  </a:cubicBezTo>
                  <a:cubicBezTo>
                    <a:pt x="868" y="30423"/>
                    <a:pt x="968" y="19915"/>
                    <a:pt x="5572" y="12276"/>
                  </a:cubicBezTo>
                  <a:cubicBezTo>
                    <a:pt x="8207" y="7940"/>
                    <a:pt x="11876" y="4804"/>
                    <a:pt x="16513" y="3003"/>
                  </a:cubicBezTo>
                  <a:cubicBezTo>
                    <a:pt x="20115" y="1602"/>
                    <a:pt x="24285" y="868"/>
                    <a:pt x="28655" y="868"/>
                  </a:cubicBezTo>
                  <a:close/>
                  <a:moveTo>
                    <a:pt x="28655" y="1"/>
                  </a:moveTo>
                  <a:cubicBezTo>
                    <a:pt x="24185" y="1"/>
                    <a:pt x="19882" y="768"/>
                    <a:pt x="16212" y="2202"/>
                  </a:cubicBezTo>
                  <a:cubicBezTo>
                    <a:pt x="11409" y="4104"/>
                    <a:pt x="7573" y="7339"/>
                    <a:pt x="4871" y="11809"/>
                  </a:cubicBezTo>
                  <a:cubicBezTo>
                    <a:pt x="101" y="19715"/>
                    <a:pt x="1" y="30556"/>
                    <a:pt x="4571" y="39429"/>
                  </a:cubicBezTo>
                  <a:cubicBezTo>
                    <a:pt x="9808" y="49503"/>
                    <a:pt x="20816" y="56308"/>
                    <a:pt x="32024" y="56308"/>
                  </a:cubicBezTo>
                  <a:cubicBezTo>
                    <a:pt x="33158" y="56308"/>
                    <a:pt x="34325" y="56208"/>
                    <a:pt x="35460" y="56074"/>
                  </a:cubicBezTo>
                  <a:cubicBezTo>
                    <a:pt x="41864" y="55240"/>
                    <a:pt x="47602" y="52238"/>
                    <a:pt x="52105" y="47401"/>
                  </a:cubicBezTo>
                  <a:lnTo>
                    <a:pt x="53306" y="47635"/>
                  </a:lnTo>
                  <a:cubicBezTo>
                    <a:pt x="55760" y="48119"/>
                    <a:pt x="58309" y="48604"/>
                    <a:pt x="60860" y="48604"/>
                  </a:cubicBezTo>
                  <a:cubicBezTo>
                    <a:pt x="60944" y="48604"/>
                    <a:pt x="61028" y="48603"/>
                    <a:pt x="61111" y="48602"/>
                  </a:cubicBezTo>
                  <a:cubicBezTo>
                    <a:pt x="67683" y="48502"/>
                    <a:pt x="73553" y="45100"/>
                    <a:pt x="78424" y="41797"/>
                  </a:cubicBezTo>
                  <a:cubicBezTo>
                    <a:pt x="78557" y="41697"/>
                    <a:pt x="78624" y="41497"/>
                    <a:pt x="78590" y="41330"/>
                  </a:cubicBezTo>
                  <a:cubicBezTo>
                    <a:pt x="78524" y="41164"/>
                    <a:pt x="78323" y="41030"/>
                    <a:pt x="78157" y="41030"/>
                  </a:cubicBezTo>
                  <a:lnTo>
                    <a:pt x="77923" y="41030"/>
                  </a:lnTo>
                  <a:cubicBezTo>
                    <a:pt x="73086" y="41030"/>
                    <a:pt x="67916" y="38528"/>
                    <a:pt x="63413" y="34025"/>
                  </a:cubicBezTo>
                  <a:cubicBezTo>
                    <a:pt x="62312" y="32924"/>
                    <a:pt x="61211" y="31690"/>
                    <a:pt x="59944" y="30122"/>
                  </a:cubicBezTo>
                  <a:cubicBezTo>
                    <a:pt x="60611" y="23951"/>
                    <a:pt x="59243" y="17980"/>
                    <a:pt x="56008" y="12877"/>
                  </a:cubicBezTo>
                  <a:cubicBezTo>
                    <a:pt x="51071" y="5071"/>
                    <a:pt x="40330" y="1"/>
                    <a:pt x="2865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8;p23">
              <a:extLst>
                <a:ext uri="{FF2B5EF4-FFF2-40B4-BE49-F238E27FC236}">
                  <a16:creationId xmlns:a16="http://schemas.microsoft.com/office/drawing/2014/main" id="{6A8CB926-82F5-976F-E21D-B6E2ECA3275D}"/>
                </a:ext>
              </a:extLst>
            </p:cNvPr>
            <p:cNvSpPr/>
            <p:nvPr/>
          </p:nvSpPr>
          <p:spPr>
            <a:xfrm>
              <a:off x="642938" y="4980525"/>
              <a:ext cx="1871350" cy="752225"/>
            </a:xfrm>
            <a:custGeom>
              <a:avLst/>
              <a:gdLst/>
              <a:ahLst/>
              <a:cxnLst/>
              <a:rect l="l" t="t" r="r" b="b"/>
              <a:pathLst>
                <a:path w="74854" h="30089" extrusionOk="0">
                  <a:moveTo>
                    <a:pt x="34" y="1"/>
                  </a:moveTo>
                  <a:cubicBezTo>
                    <a:pt x="0" y="4637"/>
                    <a:pt x="1101" y="9374"/>
                    <a:pt x="3303" y="13644"/>
                  </a:cubicBezTo>
                  <a:cubicBezTo>
                    <a:pt x="8373" y="23484"/>
                    <a:pt x="19114" y="30089"/>
                    <a:pt x="29988" y="30089"/>
                  </a:cubicBezTo>
                  <a:cubicBezTo>
                    <a:pt x="31123" y="30089"/>
                    <a:pt x="32257" y="30022"/>
                    <a:pt x="33357" y="29855"/>
                  </a:cubicBezTo>
                  <a:cubicBezTo>
                    <a:pt x="39595" y="29055"/>
                    <a:pt x="45233" y="26086"/>
                    <a:pt x="49602" y="21283"/>
                  </a:cubicBezTo>
                  <a:cubicBezTo>
                    <a:pt x="49702" y="21182"/>
                    <a:pt x="49869" y="21149"/>
                    <a:pt x="50003" y="21149"/>
                  </a:cubicBezTo>
                  <a:lnTo>
                    <a:pt x="51437" y="21449"/>
                  </a:lnTo>
                  <a:cubicBezTo>
                    <a:pt x="53795" y="21889"/>
                    <a:pt x="56213" y="22389"/>
                    <a:pt x="58634" y="22389"/>
                  </a:cubicBezTo>
                  <a:cubicBezTo>
                    <a:pt x="58781" y="22389"/>
                    <a:pt x="58928" y="22387"/>
                    <a:pt x="59076" y="22383"/>
                  </a:cubicBezTo>
                  <a:cubicBezTo>
                    <a:pt x="64947" y="22283"/>
                    <a:pt x="70284" y="19448"/>
                    <a:pt x="74854" y="16446"/>
                  </a:cubicBezTo>
                  <a:cubicBezTo>
                    <a:pt x="70117" y="16112"/>
                    <a:pt x="65180" y="13577"/>
                    <a:pt x="60810" y="9241"/>
                  </a:cubicBezTo>
                  <a:cubicBezTo>
                    <a:pt x="59676" y="8106"/>
                    <a:pt x="58509" y="6805"/>
                    <a:pt x="57208" y="5138"/>
                  </a:cubicBezTo>
                  <a:cubicBezTo>
                    <a:pt x="57108" y="5071"/>
                    <a:pt x="57108" y="4937"/>
                    <a:pt x="57108" y="4837"/>
                  </a:cubicBezTo>
                  <a:cubicBezTo>
                    <a:pt x="57241" y="3770"/>
                    <a:pt x="57275" y="2703"/>
                    <a:pt x="57275" y="1635"/>
                  </a:cubicBezTo>
                  <a:lnTo>
                    <a:pt x="57275" y="1635"/>
                  </a:lnTo>
                  <a:cubicBezTo>
                    <a:pt x="57041" y="1935"/>
                    <a:pt x="56841" y="2236"/>
                    <a:pt x="56607" y="2502"/>
                  </a:cubicBezTo>
                  <a:cubicBezTo>
                    <a:pt x="53138" y="6805"/>
                    <a:pt x="48902" y="10608"/>
                    <a:pt x="43798" y="12610"/>
                  </a:cubicBezTo>
                  <a:cubicBezTo>
                    <a:pt x="40996" y="13677"/>
                    <a:pt x="38027" y="14211"/>
                    <a:pt x="35092" y="14644"/>
                  </a:cubicBezTo>
                  <a:cubicBezTo>
                    <a:pt x="31707" y="15174"/>
                    <a:pt x="28243" y="15617"/>
                    <a:pt x="24826" y="15617"/>
                  </a:cubicBezTo>
                  <a:cubicBezTo>
                    <a:pt x="21576" y="15617"/>
                    <a:pt x="18368" y="15216"/>
                    <a:pt x="15311" y="14111"/>
                  </a:cubicBezTo>
                  <a:cubicBezTo>
                    <a:pt x="8640" y="11676"/>
                    <a:pt x="3670" y="6238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09;p23">
              <a:extLst>
                <a:ext uri="{FF2B5EF4-FFF2-40B4-BE49-F238E27FC236}">
                  <a16:creationId xmlns:a16="http://schemas.microsoft.com/office/drawing/2014/main" id="{4B09DC86-64B5-F104-3CD7-597A9F9EC65D}"/>
                </a:ext>
              </a:extLst>
            </p:cNvPr>
            <p:cNvSpPr/>
            <p:nvPr/>
          </p:nvSpPr>
          <p:spPr>
            <a:xfrm>
              <a:off x="895413" y="4411325"/>
              <a:ext cx="543950" cy="173325"/>
            </a:xfrm>
            <a:custGeom>
              <a:avLst/>
              <a:gdLst/>
              <a:ahLst/>
              <a:cxnLst/>
              <a:rect l="l" t="t" r="r" b="b"/>
              <a:pathLst>
                <a:path w="21758" h="6933" extrusionOk="0">
                  <a:moveTo>
                    <a:pt x="14574" y="0"/>
                  </a:moveTo>
                  <a:cubicBezTo>
                    <a:pt x="9160" y="0"/>
                    <a:pt x="3406" y="2065"/>
                    <a:pt x="275" y="6090"/>
                  </a:cubicBezTo>
                  <a:cubicBezTo>
                    <a:pt x="0" y="6420"/>
                    <a:pt x="225" y="6933"/>
                    <a:pt x="593" y="6933"/>
                  </a:cubicBezTo>
                  <a:cubicBezTo>
                    <a:pt x="671" y="6933"/>
                    <a:pt x="755" y="6910"/>
                    <a:pt x="842" y="6857"/>
                  </a:cubicBezTo>
                  <a:cubicBezTo>
                    <a:pt x="3611" y="4956"/>
                    <a:pt x="6413" y="3588"/>
                    <a:pt x="9682" y="2854"/>
                  </a:cubicBezTo>
                  <a:cubicBezTo>
                    <a:pt x="11135" y="2527"/>
                    <a:pt x="12578" y="2431"/>
                    <a:pt x="14020" y="2431"/>
                  </a:cubicBezTo>
                  <a:cubicBezTo>
                    <a:pt x="16073" y="2431"/>
                    <a:pt x="18126" y="2626"/>
                    <a:pt x="20207" y="2626"/>
                  </a:cubicBezTo>
                  <a:cubicBezTo>
                    <a:pt x="20390" y="2626"/>
                    <a:pt x="20573" y="2624"/>
                    <a:pt x="20757" y="2621"/>
                  </a:cubicBezTo>
                  <a:cubicBezTo>
                    <a:pt x="21657" y="2621"/>
                    <a:pt x="21757" y="1387"/>
                    <a:pt x="20957" y="1086"/>
                  </a:cubicBezTo>
                  <a:cubicBezTo>
                    <a:pt x="19032" y="360"/>
                    <a:pt x="16832" y="0"/>
                    <a:pt x="14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0;p23">
              <a:extLst>
                <a:ext uri="{FF2B5EF4-FFF2-40B4-BE49-F238E27FC236}">
                  <a16:creationId xmlns:a16="http://schemas.microsoft.com/office/drawing/2014/main" id="{FEFDA942-BFD1-06E2-1631-FBF18F5320B1}"/>
                </a:ext>
              </a:extLst>
            </p:cNvPr>
            <p:cNvSpPr/>
            <p:nvPr/>
          </p:nvSpPr>
          <p:spPr>
            <a:xfrm>
              <a:off x="1500213" y="4450725"/>
              <a:ext cx="195000" cy="81550"/>
            </a:xfrm>
            <a:custGeom>
              <a:avLst/>
              <a:gdLst/>
              <a:ahLst/>
              <a:cxnLst/>
              <a:rect l="l" t="t" r="r" b="b"/>
              <a:pathLst>
                <a:path w="7800" h="3262" extrusionOk="0">
                  <a:moveTo>
                    <a:pt x="1406" y="1"/>
                  </a:moveTo>
                  <a:cubicBezTo>
                    <a:pt x="1259" y="1"/>
                    <a:pt x="1113" y="4"/>
                    <a:pt x="968" y="11"/>
                  </a:cubicBezTo>
                  <a:cubicBezTo>
                    <a:pt x="134" y="44"/>
                    <a:pt x="0" y="1178"/>
                    <a:pt x="768" y="1412"/>
                  </a:cubicBezTo>
                  <a:cubicBezTo>
                    <a:pt x="2702" y="2046"/>
                    <a:pt x="4637" y="2846"/>
                    <a:pt x="6605" y="3246"/>
                  </a:cubicBezTo>
                  <a:cubicBezTo>
                    <a:pt x="6655" y="3256"/>
                    <a:pt x="6705" y="3261"/>
                    <a:pt x="6753" y="3261"/>
                  </a:cubicBezTo>
                  <a:cubicBezTo>
                    <a:pt x="7351" y="3261"/>
                    <a:pt x="7799" y="2542"/>
                    <a:pt x="7306" y="2079"/>
                  </a:cubicBezTo>
                  <a:cubicBezTo>
                    <a:pt x="5746" y="675"/>
                    <a:pt x="3516" y="1"/>
                    <a:pt x="1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1;p23">
              <a:extLst>
                <a:ext uri="{FF2B5EF4-FFF2-40B4-BE49-F238E27FC236}">
                  <a16:creationId xmlns:a16="http://schemas.microsoft.com/office/drawing/2014/main" id="{F3EEC56C-D758-EFAC-A4CC-ED49579F56E9}"/>
                </a:ext>
              </a:extLst>
            </p:cNvPr>
            <p:cNvSpPr/>
            <p:nvPr/>
          </p:nvSpPr>
          <p:spPr>
            <a:xfrm>
              <a:off x="910838" y="4725300"/>
              <a:ext cx="898775" cy="712800"/>
            </a:xfrm>
            <a:custGeom>
              <a:avLst/>
              <a:gdLst/>
              <a:ahLst/>
              <a:cxnLst/>
              <a:rect l="l" t="t" r="r" b="b"/>
              <a:pathLst>
                <a:path w="35951" h="28512" extrusionOk="0">
                  <a:moveTo>
                    <a:pt x="24782" y="0"/>
                  </a:moveTo>
                  <a:cubicBezTo>
                    <a:pt x="23803" y="0"/>
                    <a:pt x="22701" y="180"/>
                    <a:pt x="21474" y="636"/>
                  </a:cubicBezTo>
                  <a:cubicBezTo>
                    <a:pt x="17871" y="1970"/>
                    <a:pt x="17438" y="4472"/>
                    <a:pt x="17071" y="8108"/>
                  </a:cubicBezTo>
                  <a:cubicBezTo>
                    <a:pt x="14102" y="7241"/>
                    <a:pt x="9365" y="5206"/>
                    <a:pt x="4195" y="569"/>
                  </a:cubicBezTo>
                  <a:cubicBezTo>
                    <a:pt x="4042" y="431"/>
                    <a:pt x="3890" y="367"/>
                    <a:pt x="3744" y="367"/>
                  </a:cubicBezTo>
                  <a:lnTo>
                    <a:pt x="3744" y="367"/>
                  </a:lnTo>
                  <a:cubicBezTo>
                    <a:pt x="2263" y="367"/>
                    <a:pt x="1299" y="6914"/>
                    <a:pt x="4395" y="9676"/>
                  </a:cubicBezTo>
                  <a:cubicBezTo>
                    <a:pt x="4395" y="9676"/>
                    <a:pt x="4033" y="9735"/>
                    <a:pt x="3542" y="9735"/>
                  </a:cubicBezTo>
                  <a:cubicBezTo>
                    <a:pt x="2990" y="9735"/>
                    <a:pt x="2274" y="9660"/>
                    <a:pt x="1727" y="9342"/>
                  </a:cubicBezTo>
                  <a:cubicBezTo>
                    <a:pt x="1683" y="9319"/>
                    <a:pt x="1645" y="9307"/>
                    <a:pt x="1610" y="9307"/>
                  </a:cubicBezTo>
                  <a:lnTo>
                    <a:pt x="1610" y="9307"/>
                  </a:lnTo>
                  <a:cubicBezTo>
                    <a:pt x="817" y="9307"/>
                    <a:pt x="2317" y="15320"/>
                    <a:pt x="6697" y="16247"/>
                  </a:cubicBezTo>
                  <a:cubicBezTo>
                    <a:pt x="6697" y="16247"/>
                    <a:pt x="4423" y="16418"/>
                    <a:pt x="3653" y="16418"/>
                  </a:cubicBezTo>
                  <a:cubicBezTo>
                    <a:pt x="3589" y="16418"/>
                    <a:pt x="3536" y="16417"/>
                    <a:pt x="3494" y="16414"/>
                  </a:cubicBezTo>
                  <a:cubicBezTo>
                    <a:pt x="3493" y="16414"/>
                    <a:pt x="3491" y="16414"/>
                    <a:pt x="3490" y="16414"/>
                  </a:cubicBezTo>
                  <a:lnTo>
                    <a:pt x="3490" y="16414"/>
                  </a:lnTo>
                  <a:cubicBezTo>
                    <a:pt x="3082" y="16414"/>
                    <a:pt x="5813" y="20656"/>
                    <a:pt x="10133" y="22151"/>
                  </a:cubicBezTo>
                  <a:cubicBezTo>
                    <a:pt x="5896" y="23919"/>
                    <a:pt x="926" y="23719"/>
                    <a:pt x="559" y="24286"/>
                  </a:cubicBezTo>
                  <a:cubicBezTo>
                    <a:pt x="0" y="25124"/>
                    <a:pt x="3144" y="28511"/>
                    <a:pt x="9922" y="28511"/>
                  </a:cubicBezTo>
                  <a:cubicBezTo>
                    <a:pt x="12859" y="28511"/>
                    <a:pt x="16478" y="27876"/>
                    <a:pt x="20773" y="26121"/>
                  </a:cubicBezTo>
                  <a:cubicBezTo>
                    <a:pt x="35017" y="20283"/>
                    <a:pt x="32882" y="7508"/>
                    <a:pt x="32882" y="7508"/>
                  </a:cubicBezTo>
                  <a:cubicBezTo>
                    <a:pt x="35651" y="6073"/>
                    <a:pt x="35951" y="3572"/>
                    <a:pt x="35951" y="3572"/>
                  </a:cubicBezTo>
                  <a:lnTo>
                    <a:pt x="35951" y="3572"/>
                  </a:lnTo>
                  <a:cubicBezTo>
                    <a:pt x="34683" y="3872"/>
                    <a:pt x="33416" y="4139"/>
                    <a:pt x="33416" y="4139"/>
                  </a:cubicBezTo>
                  <a:cubicBezTo>
                    <a:pt x="33416" y="4139"/>
                    <a:pt x="35384" y="870"/>
                    <a:pt x="34683" y="669"/>
                  </a:cubicBezTo>
                  <a:cubicBezTo>
                    <a:pt x="34648" y="658"/>
                    <a:pt x="34607" y="652"/>
                    <a:pt x="34562" y="652"/>
                  </a:cubicBezTo>
                  <a:cubicBezTo>
                    <a:pt x="33729" y="652"/>
                    <a:pt x="31392" y="2571"/>
                    <a:pt x="30860" y="2571"/>
                  </a:cubicBezTo>
                  <a:cubicBezTo>
                    <a:pt x="30856" y="2571"/>
                    <a:pt x="30851" y="2571"/>
                    <a:pt x="30847" y="2571"/>
                  </a:cubicBezTo>
                  <a:cubicBezTo>
                    <a:pt x="30426" y="2544"/>
                    <a:pt x="28464" y="0"/>
                    <a:pt x="24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2;p21">
            <a:extLst>
              <a:ext uri="{FF2B5EF4-FFF2-40B4-BE49-F238E27FC236}">
                <a16:creationId xmlns:a16="http://schemas.microsoft.com/office/drawing/2014/main" id="{A4251D62-08CD-B329-998E-9C834DDFB6E6}"/>
              </a:ext>
            </a:extLst>
          </p:cNvPr>
          <p:cNvSpPr/>
          <p:nvPr/>
        </p:nvSpPr>
        <p:spPr>
          <a:xfrm rot="16200000">
            <a:off x="2978073" y="-1307231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362875" y="717969"/>
            <a:ext cx="496770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Fake tweets detection on Kaggle</a:t>
            </a:r>
            <a:endParaRPr dirty="0"/>
          </a:p>
        </p:txBody>
      </p:sp>
      <p:sp>
        <p:nvSpPr>
          <p:cNvPr id="184" name="Google Shape;184;p19"/>
          <p:cNvSpPr/>
          <p:nvPr/>
        </p:nvSpPr>
        <p:spPr>
          <a:xfrm>
            <a:off x="8148150" y="1622961"/>
            <a:ext cx="670281" cy="177914"/>
          </a:xfrm>
          <a:custGeom>
            <a:avLst/>
            <a:gdLst/>
            <a:ahLst/>
            <a:cxnLst/>
            <a:rect l="l" t="t" r="r" b="b"/>
            <a:pathLst>
              <a:path w="29688" h="7881" extrusionOk="0">
                <a:moveTo>
                  <a:pt x="21612" y="1"/>
                </a:moveTo>
                <a:cubicBezTo>
                  <a:pt x="21301" y="1"/>
                  <a:pt x="20979" y="25"/>
                  <a:pt x="20648" y="75"/>
                </a:cubicBezTo>
                <a:cubicBezTo>
                  <a:pt x="14277" y="1009"/>
                  <a:pt x="15778" y="5613"/>
                  <a:pt x="11708" y="5980"/>
                </a:cubicBezTo>
                <a:cubicBezTo>
                  <a:pt x="11395" y="6010"/>
                  <a:pt x="11114" y="6025"/>
                  <a:pt x="10860" y="6025"/>
                </a:cubicBezTo>
                <a:cubicBezTo>
                  <a:pt x="7886" y="6025"/>
                  <a:pt x="8671" y="4075"/>
                  <a:pt x="5368" y="4075"/>
                </a:cubicBezTo>
                <a:cubicBezTo>
                  <a:pt x="5293" y="4075"/>
                  <a:pt x="5216" y="4076"/>
                  <a:pt x="5137" y="4078"/>
                </a:cubicBezTo>
                <a:cubicBezTo>
                  <a:pt x="1268" y="4178"/>
                  <a:pt x="0" y="7881"/>
                  <a:pt x="0" y="7881"/>
                </a:cubicBezTo>
                <a:lnTo>
                  <a:pt x="29688" y="7881"/>
                </a:lnTo>
                <a:cubicBezTo>
                  <a:pt x="29688" y="7881"/>
                  <a:pt x="27261" y="1"/>
                  <a:pt x="21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632225" y="662454"/>
            <a:ext cx="500837" cy="133080"/>
          </a:xfrm>
          <a:custGeom>
            <a:avLst/>
            <a:gdLst/>
            <a:ahLst/>
            <a:cxnLst/>
            <a:rect l="l" t="t" r="r" b="b"/>
            <a:pathLst>
              <a:path w="22183" h="5895" extrusionOk="0">
                <a:moveTo>
                  <a:pt x="16145" y="0"/>
                </a:moveTo>
                <a:cubicBezTo>
                  <a:pt x="15908" y="0"/>
                  <a:pt x="15663" y="19"/>
                  <a:pt x="15411" y="58"/>
                </a:cubicBezTo>
                <a:cubicBezTo>
                  <a:pt x="10674" y="758"/>
                  <a:pt x="11775" y="4194"/>
                  <a:pt x="8740" y="4461"/>
                </a:cubicBezTo>
                <a:cubicBezTo>
                  <a:pt x="8506" y="4484"/>
                  <a:pt x="8296" y="4495"/>
                  <a:pt x="8107" y="4495"/>
                </a:cubicBezTo>
                <a:cubicBezTo>
                  <a:pt x="5907" y="4495"/>
                  <a:pt x="6480" y="3056"/>
                  <a:pt x="4094" y="3056"/>
                </a:cubicBezTo>
                <a:cubicBezTo>
                  <a:pt x="4022" y="3056"/>
                  <a:pt x="3947" y="3057"/>
                  <a:pt x="3870" y="3060"/>
                </a:cubicBezTo>
                <a:cubicBezTo>
                  <a:pt x="968" y="3126"/>
                  <a:pt x="0" y="5895"/>
                  <a:pt x="0" y="5895"/>
                </a:cubicBezTo>
                <a:lnTo>
                  <a:pt x="22183" y="5895"/>
                </a:lnTo>
                <a:cubicBezTo>
                  <a:pt x="22183" y="5895"/>
                  <a:pt x="20387" y="0"/>
                  <a:pt x="161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5368563" y="1065882"/>
            <a:ext cx="1870772" cy="3667309"/>
            <a:chOff x="5236950" y="1065882"/>
            <a:chExt cx="1870772" cy="3667309"/>
          </a:xfrm>
        </p:grpSpPr>
        <p:sp>
          <p:nvSpPr>
            <p:cNvPr id="187" name="Google Shape;187;p19"/>
            <p:cNvSpPr/>
            <p:nvPr/>
          </p:nvSpPr>
          <p:spPr>
            <a:xfrm>
              <a:off x="5236950" y="1065882"/>
              <a:ext cx="1870772" cy="3667309"/>
            </a:xfrm>
            <a:custGeom>
              <a:avLst/>
              <a:gdLst/>
              <a:ahLst/>
              <a:cxnLst/>
              <a:rect l="l" t="t" r="r" b="b"/>
              <a:pathLst>
                <a:path w="82860" h="162450" extrusionOk="0"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236950" y="1065882"/>
              <a:ext cx="1870772" cy="3667309"/>
            </a:xfrm>
            <a:custGeom>
              <a:avLst/>
              <a:gdLst/>
              <a:ahLst/>
              <a:cxnLst/>
              <a:rect l="l" t="t" r="r" b="b"/>
              <a:pathLst>
                <a:path w="82860" h="162450" extrusionOk="0">
                  <a:moveTo>
                    <a:pt x="70985" y="4070"/>
                  </a:moveTo>
                  <a:cubicBezTo>
                    <a:pt x="75288" y="4070"/>
                    <a:pt x="78790" y="7572"/>
                    <a:pt x="78790" y="11876"/>
                  </a:cubicBezTo>
                  <a:lnTo>
                    <a:pt x="78790" y="150575"/>
                  </a:lnTo>
                  <a:cubicBezTo>
                    <a:pt x="78790" y="154878"/>
                    <a:pt x="75288" y="158380"/>
                    <a:pt x="70985" y="158380"/>
                  </a:cubicBezTo>
                  <a:lnTo>
                    <a:pt x="11876" y="158380"/>
                  </a:lnTo>
                  <a:cubicBezTo>
                    <a:pt x="7573" y="158380"/>
                    <a:pt x="4070" y="154878"/>
                    <a:pt x="4070" y="150575"/>
                  </a:cubicBezTo>
                  <a:lnTo>
                    <a:pt x="4070" y="11876"/>
                  </a:lnTo>
                  <a:cubicBezTo>
                    <a:pt x="4070" y="7572"/>
                    <a:pt x="7573" y="4070"/>
                    <a:pt x="11876" y="4070"/>
                  </a:cubicBezTo>
                  <a:close/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754321" y="1074912"/>
              <a:ext cx="835232" cy="175475"/>
            </a:xfrm>
            <a:custGeom>
              <a:avLst/>
              <a:gdLst/>
              <a:ahLst/>
              <a:cxnLst/>
              <a:rect l="l" t="t" r="r" b="b"/>
              <a:pathLst>
                <a:path w="36994" h="7773" extrusionOk="0">
                  <a:moveTo>
                    <a:pt x="0" y="1"/>
                  </a:moveTo>
                  <a:lnTo>
                    <a:pt x="0" y="4304"/>
                  </a:lnTo>
                  <a:cubicBezTo>
                    <a:pt x="0" y="6205"/>
                    <a:pt x="1568" y="7773"/>
                    <a:pt x="3469" y="7773"/>
                  </a:cubicBezTo>
                  <a:lnTo>
                    <a:pt x="33558" y="7773"/>
                  </a:lnTo>
                  <a:cubicBezTo>
                    <a:pt x="35459" y="7773"/>
                    <a:pt x="36993" y="6205"/>
                    <a:pt x="36993" y="4304"/>
                  </a:cubicBezTo>
                  <a:lnTo>
                    <a:pt x="36993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016382" y="1147968"/>
              <a:ext cx="320104" cy="23"/>
            </a:xfrm>
            <a:custGeom>
              <a:avLst/>
              <a:gdLst/>
              <a:ahLst/>
              <a:cxnLst/>
              <a:rect l="l" t="t" r="r" b="b"/>
              <a:pathLst>
                <a:path w="14178" h="1" fill="none" extrusionOk="0">
                  <a:moveTo>
                    <a:pt x="1" y="0"/>
                  </a:moveTo>
                  <a:lnTo>
                    <a:pt x="14177" y="0"/>
                  </a:lnTo>
                </a:path>
              </a:pathLst>
            </a:custGeom>
            <a:noFill/>
            <a:ln w="8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452346" y="1568170"/>
              <a:ext cx="1439225" cy="2822417"/>
            </a:xfrm>
            <a:custGeom>
              <a:avLst/>
              <a:gdLst/>
              <a:ahLst/>
              <a:cxnLst/>
              <a:rect l="l" t="t" r="r" b="b"/>
              <a:pathLst>
                <a:path w="63746" h="125024" extrusionOk="0">
                  <a:moveTo>
                    <a:pt x="3302" y="1"/>
                  </a:moveTo>
                  <a:cubicBezTo>
                    <a:pt x="1468" y="1"/>
                    <a:pt x="0" y="1502"/>
                    <a:pt x="0" y="3336"/>
                  </a:cubicBezTo>
                  <a:lnTo>
                    <a:pt x="0" y="121721"/>
                  </a:lnTo>
                  <a:cubicBezTo>
                    <a:pt x="0" y="123556"/>
                    <a:pt x="1468" y="125023"/>
                    <a:pt x="3302" y="125023"/>
                  </a:cubicBezTo>
                  <a:lnTo>
                    <a:pt x="60443" y="125023"/>
                  </a:lnTo>
                  <a:cubicBezTo>
                    <a:pt x="62244" y="125023"/>
                    <a:pt x="63746" y="123556"/>
                    <a:pt x="63746" y="121721"/>
                  </a:cubicBezTo>
                  <a:lnTo>
                    <a:pt x="63746" y="3336"/>
                  </a:lnTo>
                  <a:cubicBezTo>
                    <a:pt x="63746" y="1502"/>
                    <a:pt x="62244" y="1"/>
                    <a:pt x="6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570576" y="1753426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0"/>
                  </a:moveTo>
                  <a:cubicBezTo>
                    <a:pt x="500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881582" y="1753426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192610" y="1753426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0"/>
                  </a:moveTo>
                  <a:cubicBezTo>
                    <a:pt x="534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503615" y="1753426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570576" y="2082513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34" y="1"/>
                  </a:moveTo>
                  <a:cubicBezTo>
                    <a:pt x="500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881582" y="2082513"/>
              <a:ext cx="244040" cy="244758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192610" y="2082513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68" y="1"/>
                  </a:moveTo>
                  <a:cubicBezTo>
                    <a:pt x="534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6503615" y="2082513"/>
              <a:ext cx="244785" cy="244758"/>
            </a:xfrm>
            <a:custGeom>
              <a:avLst/>
              <a:gdLst/>
              <a:ahLst/>
              <a:cxnLst/>
              <a:rect l="l" t="t" r="r" b="b"/>
              <a:pathLst>
                <a:path w="10842" h="10842" extrusionOk="0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5570576" y="2403314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881582" y="2403314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192610" y="2403314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503615" y="2403314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5570576" y="2732400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34" y="1"/>
                  </a:moveTo>
                  <a:cubicBezTo>
                    <a:pt x="500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881582" y="2732400"/>
              <a:ext cx="244040" cy="244758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192610" y="2732400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68" y="1"/>
                  </a:moveTo>
                  <a:cubicBezTo>
                    <a:pt x="534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503615" y="2732400"/>
              <a:ext cx="244785" cy="244758"/>
            </a:xfrm>
            <a:custGeom>
              <a:avLst/>
              <a:gdLst/>
              <a:ahLst/>
              <a:cxnLst/>
              <a:rect l="l" t="t" r="r" b="b"/>
              <a:pathLst>
                <a:path w="10842" h="10842" extrusionOk="0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570576" y="3044171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881582" y="3044171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192610" y="3044171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503615" y="3044171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570576" y="3373258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881582" y="3373258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192610" y="3373258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503615" y="3373258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570576" y="3684284"/>
              <a:ext cx="244018" cy="243991"/>
            </a:xfrm>
            <a:custGeom>
              <a:avLst/>
              <a:gdLst/>
              <a:ahLst/>
              <a:cxnLst/>
              <a:rect l="l" t="t" r="r" b="b"/>
              <a:pathLst>
                <a:path w="10808" h="10808" extrusionOk="0">
                  <a:moveTo>
                    <a:pt x="1134" y="0"/>
                  </a:moveTo>
                  <a:cubicBezTo>
                    <a:pt x="500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881582" y="3684284"/>
              <a:ext cx="244040" cy="243991"/>
            </a:xfrm>
            <a:custGeom>
              <a:avLst/>
              <a:gdLst/>
              <a:ahLst/>
              <a:cxnLst/>
              <a:rect l="l" t="t" r="r" b="b"/>
              <a:pathLst>
                <a:path w="10809" h="10808" extrusionOk="0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192610" y="3684284"/>
              <a:ext cx="244018" cy="243991"/>
            </a:xfrm>
            <a:custGeom>
              <a:avLst/>
              <a:gdLst/>
              <a:ahLst/>
              <a:cxnLst/>
              <a:rect l="l" t="t" r="r" b="b"/>
              <a:pathLst>
                <a:path w="10808" h="10808" extrusionOk="0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503615" y="3684284"/>
              <a:ext cx="244785" cy="243991"/>
            </a:xfrm>
            <a:custGeom>
              <a:avLst/>
              <a:gdLst/>
              <a:ahLst/>
              <a:cxnLst/>
              <a:rect l="l" t="t" r="r" b="b"/>
              <a:pathLst>
                <a:path w="10842" h="10808" extrusionOk="0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70576" y="4014115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881582" y="4014115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192610" y="4014115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503615" y="4014115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9"/>
          <p:cNvSpPr/>
          <p:nvPr/>
        </p:nvSpPr>
        <p:spPr>
          <a:xfrm>
            <a:off x="2434975" y="10842700"/>
            <a:ext cx="4273075" cy="25"/>
          </a:xfrm>
          <a:custGeom>
            <a:avLst/>
            <a:gdLst/>
            <a:ahLst/>
            <a:cxnLst/>
            <a:rect l="l" t="t" r="r" b="b"/>
            <a:pathLst>
              <a:path w="170923" h="1" fill="none" extrusionOk="0">
                <a:moveTo>
                  <a:pt x="0" y="1"/>
                </a:moveTo>
                <a:lnTo>
                  <a:pt x="170922" y="1"/>
                </a:lnTo>
              </a:path>
            </a:pathLst>
          </a:custGeom>
          <a:noFill/>
          <a:ln w="7500" cap="flat" cmpd="sng">
            <a:solidFill>
              <a:srgbClr val="00000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7818478" y="877191"/>
            <a:ext cx="718506" cy="458443"/>
            <a:chOff x="7429992" y="705753"/>
            <a:chExt cx="718506" cy="458443"/>
          </a:xfrm>
          <a:solidFill>
            <a:schemeClr val="accent3"/>
          </a:solidFill>
        </p:grpSpPr>
        <p:sp>
          <p:nvSpPr>
            <p:cNvPr id="226" name="Google Shape;226;p19"/>
            <p:cNvSpPr/>
            <p:nvPr/>
          </p:nvSpPr>
          <p:spPr>
            <a:xfrm>
              <a:off x="7429992" y="705753"/>
              <a:ext cx="718506" cy="339641"/>
            </a:xfrm>
            <a:custGeom>
              <a:avLst/>
              <a:gdLst/>
              <a:ahLst/>
              <a:cxnLst/>
              <a:rect l="l" t="t" r="r" b="b"/>
              <a:pathLst>
                <a:path w="31824" h="15045" extrusionOk="0">
                  <a:moveTo>
                    <a:pt x="7506" y="1"/>
                  </a:moveTo>
                  <a:cubicBezTo>
                    <a:pt x="3336" y="1"/>
                    <a:pt x="1" y="3370"/>
                    <a:pt x="1" y="7506"/>
                  </a:cubicBezTo>
                  <a:cubicBezTo>
                    <a:pt x="1" y="11676"/>
                    <a:pt x="3336" y="15045"/>
                    <a:pt x="7506" y="15045"/>
                  </a:cubicBezTo>
                  <a:lnTo>
                    <a:pt x="24318" y="15045"/>
                  </a:lnTo>
                  <a:cubicBezTo>
                    <a:pt x="28454" y="15045"/>
                    <a:pt x="31823" y="11676"/>
                    <a:pt x="31823" y="7506"/>
                  </a:cubicBezTo>
                  <a:cubicBezTo>
                    <a:pt x="31823" y="3370"/>
                    <a:pt x="28454" y="1"/>
                    <a:pt x="24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7536648" y="1033893"/>
              <a:ext cx="145377" cy="130303"/>
            </a:xfrm>
            <a:custGeom>
              <a:avLst/>
              <a:gdLst/>
              <a:ahLst/>
              <a:cxnLst/>
              <a:rect l="l" t="t" r="r" b="b"/>
              <a:pathLst>
                <a:path w="6439" h="5772" extrusionOk="0">
                  <a:moveTo>
                    <a:pt x="0" y="1"/>
                  </a:moveTo>
                  <a:lnTo>
                    <a:pt x="1001" y="5771"/>
                  </a:lnTo>
                  <a:lnTo>
                    <a:pt x="6438" y="40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6735397" y="1284935"/>
            <a:ext cx="2049896" cy="3447670"/>
            <a:chOff x="6603784" y="1284935"/>
            <a:chExt cx="2049896" cy="3447670"/>
          </a:xfrm>
        </p:grpSpPr>
        <p:sp>
          <p:nvSpPr>
            <p:cNvPr id="232" name="Google Shape;232;p19"/>
            <p:cNvSpPr/>
            <p:nvPr/>
          </p:nvSpPr>
          <p:spPr>
            <a:xfrm>
              <a:off x="7379423" y="4542026"/>
              <a:ext cx="461687" cy="190578"/>
            </a:xfrm>
            <a:custGeom>
              <a:avLst/>
              <a:gdLst/>
              <a:ahLst/>
              <a:cxnLst/>
              <a:rect l="l" t="t" r="r" b="b"/>
              <a:pathLst>
                <a:path w="20449" h="8442" extrusionOk="0">
                  <a:moveTo>
                    <a:pt x="18914" y="0"/>
                  </a:moveTo>
                  <a:lnTo>
                    <a:pt x="5772" y="3269"/>
                  </a:lnTo>
                  <a:lnTo>
                    <a:pt x="835" y="5971"/>
                  </a:lnTo>
                  <a:cubicBezTo>
                    <a:pt x="301" y="6271"/>
                    <a:pt x="1" y="6939"/>
                    <a:pt x="168" y="7572"/>
                  </a:cubicBezTo>
                  <a:cubicBezTo>
                    <a:pt x="268" y="8039"/>
                    <a:pt x="701" y="8440"/>
                    <a:pt x="1802" y="8440"/>
                  </a:cubicBezTo>
                  <a:cubicBezTo>
                    <a:pt x="1847" y="8441"/>
                    <a:pt x="1894" y="8441"/>
                    <a:pt x="1943" y="8441"/>
                  </a:cubicBezTo>
                  <a:cubicBezTo>
                    <a:pt x="4628" y="8441"/>
                    <a:pt x="15078" y="6705"/>
                    <a:pt x="15078" y="6705"/>
                  </a:cubicBezTo>
                  <a:lnTo>
                    <a:pt x="15078" y="8239"/>
                  </a:lnTo>
                  <a:lnTo>
                    <a:pt x="20115" y="8273"/>
                  </a:lnTo>
                  <a:cubicBezTo>
                    <a:pt x="20115" y="8273"/>
                    <a:pt x="20449" y="934"/>
                    <a:pt x="1891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7509709" y="4478002"/>
              <a:ext cx="296759" cy="168658"/>
            </a:xfrm>
            <a:custGeom>
              <a:avLst/>
              <a:gdLst/>
              <a:ahLst/>
              <a:cxnLst/>
              <a:rect l="l" t="t" r="r" b="b"/>
              <a:pathLst>
                <a:path w="13144" h="7471" extrusionOk="0">
                  <a:moveTo>
                    <a:pt x="12443" y="1"/>
                  </a:moveTo>
                  <a:lnTo>
                    <a:pt x="6639" y="701"/>
                  </a:lnTo>
                  <a:lnTo>
                    <a:pt x="1" y="6105"/>
                  </a:lnTo>
                  <a:cubicBezTo>
                    <a:pt x="1" y="6105"/>
                    <a:pt x="487" y="7470"/>
                    <a:pt x="2313" y="7470"/>
                  </a:cubicBezTo>
                  <a:cubicBezTo>
                    <a:pt x="2926" y="7470"/>
                    <a:pt x="3690" y="7317"/>
                    <a:pt x="4637" y="6906"/>
                  </a:cubicBezTo>
                  <a:cubicBezTo>
                    <a:pt x="8407" y="5305"/>
                    <a:pt x="13143" y="2836"/>
                    <a:pt x="13143" y="2836"/>
                  </a:cubicBezTo>
                  <a:lnTo>
                    <a:pt x="1244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7658078" y="4022401"/>
              <a:ext cx="148379" cy="519631"/>
            </a:xfrm>
            <a:custGeom>
              <a:avLst/>
              <a:gdLst/>
              <a:ahLst/>
              <a:cxnLst/>
              <a:rect l="l" t="t" r="r" b="b"/>
              <a:pathLst>
                <a:path w="6572" h="23018" extrusionOk="0">
                  <a:moveTo>
                    <a:pt x="0" y="1"/>
                  </a:moveTo>
                  <a:lnTo>
                    <a:pt x="0" y="23017"/>
                  </a:lnTo>
                  <a:lnTo>
                    <a:pt x="5871" y="20182"/>
                  </a:lnTo>
                  <a:lnTo>
                    <a:pt x="6571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7527025" y="2564482"/>
              <a:ext cx="363791" cy="1865282"/>
            </a:xfrm>
            <a:custGeom>
              <a:avLst/>
              <a:gdLst/>
              <a:ahLst/>
              <a:cxnLst/>
              <a:rect l="l" t="t" r="r" b="b"/>
              <a:pathLst>
                <a:path w="16113" h="82626" extrusionOk="0">
                  <a:moveTo>
                    <a:pt x="16112" y="0"/>
                  </a:moveTo>
                  <a:lnTo>
                    <a:pt x="1" y="6205"/>
                  </a:lnTo>
                  <a:lnTo>
                    <a:pt x="2736" y="82626"/>
                  </a:lnTo>
                  <a:lnTo>
                    <a:pt x="15479" y="82626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8250740" y="4353745"/>
              <a:ext cx="402941" cy="375806"/>
            </a:xfrm>
            <a:custGeom>
              <a:avLst/>
              <a:gdLst/>
              <a:ahLst/>
              <a:cxnLst/>
              <a:rect l="l" t="t" r="r" b="b"/>
              <a:pathLst>
                <a:path w="17847" h="16647" extrusionOk="0">
                  <a:moveTo>
                    <a:pt x="12456" y="1"/>
                  </a:moveTo>
                  <a:cubicBezTo>
                    <a:pt x="12452" y="1"/>
                    <a:pt x="12447" y="1"/>
                    <a:pt x="12442" y="1"/>
                  </a:cubicBezTo>
                  <a:lnTo>
                    <a:pt x="3036" y="9741"/>
                  </a:lnTo>
                  <a:lnTo>
                    <a:pt x="300" y="14645"/>
                  </a:lnTo>
                  <a:cubicBezTo>
                    <a:pt x="0" y="15178"/>
                    <a:pt x="100" y="15912"/>
                    <a:pt x="567" y="16346"/>
                  </a:cubicBezTo>
                  <a:cubicBezTo>
                    <a:pt x="751" y="16529"/>
                    <a:pt x="976" y="16646"/>
                    <a:pt x="1276" y="16646"/>
                  </a:cubicBezTo>
                  <a:cubicBezTo>
                    <a:pt x="1576" y="16646"/>
                    <a:pt x="1952" y="16529"/>
                    <a:pt x="2435" y="16246"/>
                  </a:cubicBezTo>
                  <a:cubicBezTo>
                    <a:pt x="4537" y="14978"/>
                    <a:pt x="12743" y="7706"/>
                    <a:pt x="12743" y="7706"/>
                  </a:cubicBezTo>
                  <a:lnTo>
                    <a:pt x="13577" y="9041"/>
                  </a:lnTo>
                  <a:lnTo>
                    <a:pt x="17846" y="6372"/>
                  </a:lnTo>
                  <a:cubicBezTo>
                    <a:pt x="17846" y="6372"/>
                    <a:pt x="14262" y="1"/>
                    <a:pt x="1245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8319257" y="4307826"/>
              <a:ext cx="212409" cy="274422"/>
            </a:xfrm>
            <a:custGeom>
              <a:avLst/>
              <a:gdLst/>
              <a:ahLst/>
              <a:cxnLst/>
              <a:rect l="l" t="t" r="r" b="b"/>
              <a:pathLst>
                <a:path w="9408" h="12156" extrusionOk="0">
                  <a:moveTo>
                    <a:pt x="7339" y="0"/>
                  </a:moveTo>
                  <a:lnTo>
                    <a:pt x="2769" y="3669"/>
                  </a:lnTo>
                  <a:lnTo>
                    <a:pt x="1" y="11775"/>
                  </a:lnTo>
                  <a:cubicBezTo>
                    <a:pt x="1" y="11775"/>
                    <a:pt x="484" y="12155"/>
                    <a:pt x="1250" y="12155"/>
                  </a:cubicBezTo>
                  <a:cubicBezTo>
                    <a:pt x="2055" y="12155"/>
                    <a:pt x="3173" y="11735"/>
                    <a:pt x="4370" y="10007"/>
                  </a:cubicBezTo>
                  <a:cubicBezTo>
                    <a:pt x="6705" y="6605"/>
                    <a:pt x="9407" y="2035"/>
                    <a:pt x="9407" y="2035"/>
                  </a:cubicBezTo>
                  <a:lnTo>
                    <a:pt x="7339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8130252" y="3923745"/>
              <a:ext cx="353970" cy="508321"/>
            </a:xfrm>
            <a:custGeom>
              <a:avLst/>
              <a:gdLst/>
              <a:ahLst/>
              <a:cxnLst/>
              <a:rect l="l" t="t" r="r" b="b"/>
              <a:pathLst>
                <a:path w="15678" h="22517" extrusionOk="0">
                  <a:moveTo>
                    <a:pt x="5871" y="1"/>
                  </a:moveTo>
                  <a:lnTo>
                    <a:pt x="0" y="3036"/>
                  </a:lnTo>
                  <a:lnTo>
                    <a:pt x="12209" y="22517"/>
                  </a:lnTo>
                  <a:lnTo>
                    <a:pt x="15678" y="17013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7559421" y="2564482"/>
              <a:ext cx="949700" cy="1805797"/>
            </a:xfrm>
            <a:custGeom>
              <a:avLst/>
              <a:gdLst/>
              <a:ahLst/>
              <a:cxnLst/>
              <a:rect l="l" t="t" r="r" b="b"/>
              <a:pathLst>
                <a:path w="42064" h="79991" extrusionOk="0">
                  <a:moveTo>
                    <a:pt x="14677" y="0"/>
                  </a:moveTo>
                  <a:lnTo>
                    <a:pt x="0" y="4837"/>
                  </a:lnTo>
                  <a:lnTo>
                    <a:pt x="6405" y="42097"/>
                  </a:lnTo>
                  <a:cubicBezTo>
                    <a:pt x="6572" y="43031"/>
                    <a:pt x="6872" y="43932"/>
                    <a:pt x="7339" y="44699"/>
                  </a:cubicBezTo>
                  <a:cubicBezTo>
                    <a:pt x="7506" y="44932"/>
                    <a:pt x="7639" y="45166"/>
                    <a:pt x="7806" y="45366"/>
                  </a:cubicBezTo>
                  <a:lnTo>
                    <a:pt x="31022" y="79991"/>
                  </a:lnTo>
                  <a:lnTo>
                    <a:pt x="42064" y="72919"/>
                  </a:lnTo>
                  <a:lnTo>
                    <a:pt x="21215" y="37927"/>
                  </a:lnTo>
                  <a:lnTo>
                    <a:pt x="20148" y="23384"/>
                  </a:lnTo>
                  <a:cubicBezTo>
                    <a:pt x="19548" y="17646"/>
                    <a:pt x="20949" y="10208"/>
                    <a:pt x="1467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7158789" y="1307601"/>
              <a:ext cx="350222" cy="433214"/>
            </a:xfrm>
            <a:custGeom>
              <a:avLst/>
              <a:gdLst/>
              <a:ahLst/>
              <a:cxnLst/>
              <a:rect l="l" t="t" r="r" b="b"/>
              <a:pathLst>
                <a:path w="15512" h="19190" extrusionOk="0">
                  <a:moveTo>
                    <a:pt x="6785" y="1"/>
                  </a:moveTo>
                  <a:cubicBezTo>
                    <a:pt x="5352" y="1"/>
                    <a:pt x="2015" y="428"/>
                    <a:pt x="1468" y="4337"/>
                  </a:cubicBezTo>
                  <a:cubicBezTo>
                    <a:pt x="968" y="8040"/>
                    <a:pt x="2669" y="9841"/>
                    <a:pt x="1335" y="12844"/>
                  </a:cubicBezTo>
                  <a:cubicBezTo>
                    <a:pt x="0" y="15812"/>
                    <a:pt x="2502" y="18481"/>
                    <a:pt x="2502" y="18481"/>
                  </a:cubicBezTo>
                  <a:cubicBezTo>
                    <a:pt x="2502" y="18481"/>
                    <a:pt x="4026" y="19190"/>
                    <a:pt x="6386" y="19190"/>
                  </a:cubicBezTo>
                  <a:cubicBezTo>
                    <a:pt x="8799" y="19190"/>
                    <a:pt x="12087" y="18448"/>
                    <a:pt x="15511" y="15445"/>
                  </a:cubicBezTo>
                  <a:lnTo>
                    <a:pt x="7439" y="34"/>
                  </a:lnTo>
                  <a:cubicBezTo>
                    <a:pt x="7439" y="34"/>
                    <a:pt x="7187" y="1"/>
                    <a:pt x="678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7372651" y="1574942"/>
              <a:ext cx="199608" cy="276386"/>
            </a:xfrm>
            <a:custGeom>
              <a:avLst/>
              <a:gdLst/>
              <a:ahLst/>
              <a:cxnLst/>
              <a:rect l="l" t="t" r="r" b="b"/>
              <a:pathLst>
                <a:path w="8841" h="12243" extrusionOk="0">
                  <a:moveTo>
                    <a:pt x="3303" y="1"/>
                  </a:moveTo>
                  <a:lnTo>
                    <a:pt x="1" y="4838"/>
                  </a:lnTo>
                  <a:lnTo>
                    <a:pt x="2869" y="12243"/>
                  </a:lnTo>
                  <a:lnTo>
                    <a:pt x="8840" y="10675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380936" y="1641225"/>
              <a:ext cx="50483" cy="122763"/>
            </a:xfrm>
            <a:custGeom>
              <a:avLst/>
              <a:gdLst/>
              <a:ahLst/>
              <a:cxnLst/>
              <a:rect l="l" t="t" r="r" b="b"/>
              <a:pathLst>
                <a:path w="2236" h="5438" extrusionOk="0">
                  <a:moveTo>
                    <a:pt x="2236" y="0"/>
                  </a:moveTo>
                  <a:lnTo>
                    <a:pt x="1" y="2836"/>
                  </a:lnTo>
                  <a:lnTo>
                    <a:pt x="1001" y="54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227307" y="1328077"/>
              <a:ext cx="357492" cy="388425"/>
            </a:xfrm>
            <a:custGeom>
              <a:avLst/>
              <a:gdLst/>
              <a:ahLst/>
              <a:cxnLst/>
              <a:rect l="l" t="t" r="r" b="b"/>
              <a:pathLst>
                <a:path w="15834" h="17206" extrusionOk="0">
                  <a:moveTo>
                    <a:pt x="5665" y="0"/>
                  </a:moveTo>
                  <a:cubicBezTo>
                    <a:pt x="5201" y="0"/>
                    <a:pt x="4725" y="42"/>
                    <a:pt x="4237" y="128"/>
                  </a:cubicBezTo>
                  <a:cubicBezTo>
                    <a:pt x="4070" y="161"/>
                    <a:pt x="3904" y="195"/>
                    <a:pt x="3737" y="228"/>
                  </a:cubicBezTo>
                  <a:cubicBezTo>
                    <a:pt x="3737" y="228"/>
                    <a:pt x="201" y="995"/>
                    <a:pt x="168" y="5499"/>
                  </a:cubicBezTo>
                  <a:cubicBezTo>
                    <a:pt x="168" y="5499"/>
                    <a:pt x="1" y="7200"/>
                    <a:pt x="234" y="11903"/>
                  </a:cubicBezTo>
                  <a:cubicBezTo>
                    <a:pt x="390" y="14992"/>
                    <a:pt x="1772" y="17206"/>
                    <a:pt x="4489" y="17206"/>
                  </a:cubicBezTo>
                  <a:cubicBezTo>
                    <a:pt x="4677" y="17206"/>
                    <a:pt x="4871" y="17195"/>
                    <a:pt x="5071" y="17174"/>
                  </a:cubicBezTo>
                  <a:cubicBezTo>
                    <a:pt x="6572" y="17040"/>
                    <a:pt x="8173" y="16106"/>
                    <a:pt x="9574" y="14905"/>
                  </a:cubicBezTo>
                  <a:lnTo>
                    <a:pt x="11576" y="12904"/>
                  </a:lnTo>
                  <a:cubicBezTo>
                    <a:pt x="15834" y="7683"/>
                    <a:pt x="11984" y="0"/>
                    <a:pt x="566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7206221" y="1537286"/>
              <a:ext cx="45223" cy="68560"/>
            </a:xfrm>
            <a:custGeom>
              <a:avLst/>
              <a:gdLst/>
              <a:ahLst/>
              <a:cxnLst/>
              <a:rect l="l" t="t" r="r" b="b"/>
              <a:pathLst>
                <a:path w="2003" h="3037" extrusionOk="0">
                  <a:moveTo>
                    <a:pt x="1402" y="1"/>
                  </a:moveTo>
                  <a:lnTo>
                    <a:pt x="134" y="2203"/>
                  </a:lnTo>
                  <a:cubicBezTo>
                    <a:pt x="1" y="2436"/>
                    <a:pt x="68" y="2803"/>
                    <a:pt x="368" y="2836"/>
                  </a:cubicBezTo>
                  <a:lnTo>
                    <a:pt x="2002" y="3036"/>
                  </a:lnTo>
                  <a:lnTo>
                    <a:pt x="2002" y="3036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7298512" y="1285431"/>
              <a:ext cx="318930" cy="366866"/>
            </a:xfrm>
            <a:custGeom>
              <a:avLst/>
              <a:gdLst/>
              <a:ahLst/>
              <a:cxnLst/>
              <a:rect l="l" t="t" r="r" b="b"/>
              <a:pathLst>
                <a:path w="14126" h="16251" extrusionOk="0">
                  <a:moveTo>
                    <a:pt x="5262" y="0"/>
                  </a:moveTo>
                  <a:cubicBezTo>
                    <a:pt x="3307" y="0"/>
                    <a:pt x="1790" y="572"/>
                    <a:pt x="683" y="1283"/>
                  </a:cubicBezTo>
                  <a:cubicBezTo>
                    <a:pt x="0" y="1687"/>
                    <a:pt x="328" y="2668"/>
                    <a:pt x="1049" y="2668"/>
                  </a:cubicBezTo>
                  <a:cubicBezTo>
                    <a:pt x="1103" y="2668"/>
                    <a:pt x="1159" y="2662"/>
                    <a:pt x="1217" y="2651"/>
                  </a:cubicBezTo>
                  <a:cubicBezTo>
                    <a:pt x="1533" y="2597"/>
                    <a:pt x="1828" y="2572"/>
                    <a:pt x="2102" y="2572"/>
                  </a:cubicBezTo>
                  <a:cubicBezTo>
                    <a:pt x="6439" y="2572"/>
                    <a:pt x="5812" y="8884"/>
                    <a:pt x="5686" y="9856"/>
                  </a:cubicBezTo>
                  <a:cubicBezTo>
                    <a:pt x="5686" y="9923"/>
                    <a:pt x="5686" y="10023"/>
                    <a:pt x="5753" y="10056"/>
                  </a:cubicBezTo>
                  <a:cubicBezTo>
                    <a:pt x="6053" y="10456"/>
                    <a:pt x="7087" y="11824"/>
                    <a:pt x="7288" y="12458"/>
                  </a:cubicBezTo>
                  <a:cubicBezTo>
                    <a:pt x="7288" y="12491"/>
                    <a:pt x="7288" y="12491"/>
                    <a:pt x="7288" y="12491"/>
                  </a:cubicBezTo>
                  <a:lnTo>
                    <a:pt x="9156" y="16094"/>
                  </a:lnTo>
                  <a:cubicBezTo>
                    <a:pt x="9197" y="16198"/>
                    <a:pt x="9304" y="16250"/>
                    <a:pt x="9419" y="16250"/>
                  </a:cubicBezTo>
                  <a:cubicBezTo>
                    <a:pt x="9488" y="16250"/>
                    <a:pt x="9560" y="16231"/>
                    <a:pt x="9623" y="16194"/>
                  </a:cubicBezTo>
                  <a:cubicBezTo>
                    <a:pt x="12491" y="13659"/>
                    <a:pt x="14126" y="11157"/>
                    <a:pt x="14126" y="6253"/>
                  </a:cubicBezTo>
                  <a:cubicBezTo>
                    <a:pt x="14126" y="3952"/>
                    <a:pt x="11691" y="1617"/>
                    <a:pt x="9923" y="950"/>
                  </a:cubicBezTo>
                  <a:cubicBezTo>
                    <a:pt x="8156" y="270"/>
                    <a:pt x="6606" y="0"/>
                    <a:pt x="526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7196446" y="1305388"/>
              <a:ext cx="282445" cy="235683"/>
            </a:xfrm>
            <a:custGeom>
              <a:avLst/>
              <a:gdLst/>
              <a:ahLst/>
              <a:cxnLst/>
              <a:rect l="l" t="t" r="r" b="b"/>
              <a:pathLst>
                <a:path w="12510" h="10440" extrusionOk="0">
                  <a:moveTo>
                    <a:pt x="6835" y="0"/>
                  </a:moveTo>
                  <a:cubicBezTo>
                    <a:pt x="6774" y="0"/>
                    <a:pt x="6719" y="11"/>
                    <a:pt x="6672" y="32"/>
                  </a:cubicBezTo>
                  <a:cubicBezTo>
                    <a:pt x="0" y="3135"/>
                    <a:pt x="9740" y="10440"/>
                    <a:pt x="9740" y="10440"/>
                  </a:cubicBezTo>
                  <a:lnTo>
                    <a:pt x="12509" y="5036"/>
                  </a:lnTo>
                  <a:cubicBezTo>
                    <a:pt x="12509" y="5036"/>
                    <a:pt x="8175" y="0"/>
                    <a:pt x="68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7246903" y="1426191"/>
              <a:ext cx="79834" cy="45601"/>
            </a:xfrm>
            <a:custGeom>
              <a:avLst/>
              <a:gdLst/>
              <a:ahLst/>
              <a:cxnLst/>
              <a:rect l="l" t="t" r="r" b="b"/>
              <a:pathLst>
                <a:path w="3536" h="2020" extrusionOk="0">
                  <a:moveTo>
                    <a:pt x="772" y="1"/>
                  </a:moveTo>
                  <a:cubicBezTo>
                    <a:pt x="0" y="1"/>
                    <a:pt x="0" y="819"/>
                    <a:pt x="0" y="819"/>
                  </a:cubicBezTo>
                  <a:lnTo>
                    <a:pt x="3536" y="2020"/>
                  </a:lnTo>
                  <a:cubicBezTo>
                    <a:pt x="3536" y="2020"/>
                    <a:pt x="2902" y="886"/>
                    <a:pt x="1668" y="252"/>
                  </a:cubicBezTo>
                  <a:cubicBezTo>
                    <a:pt x="1290" y="71"/>
                    <a:pt x="998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7237850" y="1498885"/>
              <a:ext cx="54186" cy="58018"/>
            </a:xfrm>
            <a:custGeom>
              <a:avLst/>
              <a:gdLst/>
              <a:ahLst/>
              <a:cxnLst/>
              <a:rect l="l" t="t" r="r" b="b"/>
              <a:pathLst>
                <a:path w="2400" h="2570" extrusionOk="0">
                  <a:moveTo>
                    <a:pt x="1135" y="1"/>
                  </a:moveTo>
                  <a:cubicBezTo>
                    <a:pt x="1" y="1102"/>
                    <a:pt x="1135" y="2569"/>
                    <a:pt x="1135" y="2569"/>
                  </a:cubicBezTo>
                  <a:cubicBezTo>
                    <a:pt x="1135" y="2569"/>
                    <a:pt x="1148" y="2570"/>
                    <a:pt x="1172" y="2570"/>
                  </a:cubicBezTo>
                  <a:cubicBezTo>
                    <a:pt x="1381" y="2570"/>
                    <a:pt x="2399" y="2516"/>
                    <a:pt x="2369" y="1468"/>
                  </a:cubicBezTo>
                  <a:cubicBezTo>
                    <a:pt x="2336" y="268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7247648" y="1492112"/>
              <a:ext cx="42197" cy="64790"/>
            </a:xfrm>
            <a:custGeom>
              <a:avLst/>
              <a:gdLst/>
              <a:ahLst/>
              <a:cxnLst/>
              <a:rect l="l" t="t" r="r" b="b"/>
              <a:pathLst>
                <a:path w="1869" h="2870" extrusionOk="0">
                  <a:moveTo>
                    <a:pt x="934" y="1"/>
                  </a:moveTo>
                  <a:lnTo>
                    <a:pt x="0" y="901"/>
                  </a:lnTo>
                  <a:lnTo>
                    <a:pt x="34" y="2803"/>
                  </a:lnTo>
                  <a:lnTo>
                    <a:pt x="668" y="2869"/>
                  </a:lnTo>
                  <a:cubicBezTo>
                    <a:pt x="1868" y="1702"/>
                    <a:pt x="935" y="1"/>
                    <a:pt x="9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7251418" y="1492112"/>
              <a:ext cx="42197" cy="33908"/>
            </a:xfrm>
            <a:custGeom>
              <a:avLst/>
              <a:gdLst/>
              <a:ahLst/>
              <a:cxnLst/>
              <a:rect l="l" t="t" r="r" b="b"/>
              <a:pathLst>
                <a:path w="1869" h="1502" extrusionOk="0">
                  <a:moveTo>
                    <a:pt x="267" y="1"/>
                  </a:moveTo>
                  <a:cubicBezTo>
                    <a:pt x="234" y="1"/>
                    <a:pt x="234" y="1"/>
                    <a:pt x="234" y="34"/>
                  </a:cubicBezTo>
                  <a:cubicBezTo>
                    <a:pt x="100" y="34"/>
                    <a:pt x="0" y="134"/>
                    <a:pt x="34" y="267"/>
                  </a:cubicBezTo>
                  <a:cubicBezTo>
                    <a:pt x="34" y="367"/>
                    <a:pt x="134" y="468"/>
                    <a:pt x="267" y="468"/>
                  </a:cubicBezTo>
                  <a:cubicBezTo>
                    <a:pt x="306" y="458"/>
                    <a:pt x="348" y="454"/>
                    <a:pt x="392" y="454"/>
                  </a:cubicBezTo>
                  <a:cubicBezTo>
                    <a:pt x="498" y="454"/>
                    <a:pt x="616" y="477"/>
                    <a:pt x="734" y="501"/>
                  </a:cubicBezTo>
                  <a:cubicBezTo>
                    <a:pt x="868" y="534"/>
                    <a:pt x="1001" y="601"/>
                    <a:pt x="1134" y="668"/>
                  </a:cubicBezTo>
                  <a:cubicBezTo>
                    <a:pt x="1268" y="768"/>
                    <a:pt x="1401" y="868"/>
                    <a:pt x="1501" y="1001"/>
                  </a:cubicBezTo>
                  <a:cubicBezTo>
                    <a:pt x="1601" y="1135"/>
                    <a:pt x="1668" y="1301"/>
                    <a:pt x="1735" y="1468"/>
                  </a:cubicBezTo>
                  <a:cubicBezTo>
                    <a:pt x="1735" y="1502"/>
                    <a:pt x="1768" y="1502"/>
                    <a:pt x="1802" y="1502"/>
                  </a:cubicBezTo>
                  <a:cubicBezTo>
                    <a:pt x="1835" y="1502"/>
                    <a:pt x="1868" y="1468"/>
                    <a:pt x="1868" y="1402"/>
                  </a:cubicBezTo>
                  <a:cubicBezTo>
                    <a:pt x="1802" y="1235"/>
                    <a:pt x="1768" y="1068"/>
                    <a:pt x="1668" y="901"/>
                  </a:cubicBezTo>
                  <a:cubicBezTo>
                    <a:pt x="1601" y="734"/>
                    <a:pt x="1468" y="568"/>
                    <a:pt x="1335" y="468"/>
                  </a:cubicBezTo>
                  <a:cubicBezTo>
                    <a:pt x="1168" y="334"/>
                    <a:pt x="1001" y="234"/>
                    <a:pt x="834" y="134"/>
                  </a:cubicBezTo>
                  <a:cubicBezTo>
                    <a:pt x="667" y="67"/>
                    <a:pt x="467" y="34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7224305" y="1619868"/>
              <a:ext cx="51973" cy="32237"/>
            </a:xfrm>
            <a:custGeom>
              <a:avLst/>
              <a:gdLst/>
              <a:ahLst/>
              <a:cxnLst/>
              <a:rect l="l" t="t" r="r" b="b"/>
              <a:pathLst>
                <a:path w="2302" h="1428" extrusionOk="0">
                  <a:moveTo>
                    <a:pt x="726" y="0"/>
                  </a:moveTo>
                  <a:cubicBezTo>
                    <a:pt x="686" y="0"/>
                    <a:pt x="645" y="4"/>
                    <a:pt x="601" y="12"/>
                  </a:cubicBezTo>
                  <a:cubicBezTo>
                    <a:pt x="167" y="79"/>
                    <a:pt x="134" y="579"/>
                    <a:pt x="534" y="713"/>
                  </a:cubicBezTo>
                  <a:cubicBezTo>
                    <a:pt x="534" y="713"/>
                    <a:pt x="0" y="1246"/>
                    <a:pt x="801" y="1413"/>
                  </a:cubicBezTo>
                  <a:cubicBezTo>
                    <a:pt x="847" y="1423"/>
                    <a:pt x="893" y="1428"/>
                    <a:pt x="939" y="1428"/>
                  </a:cubicBezTo>
                  <a:cubicBezTo>
                    <a:pt x="1654" y="1428"/>
                    <a:pt x="2302" y="279"/>
                    <a:pt x="2302" y="279"/>
                  </a:cubicBezTo>
                  <a:lnTo>
                    <a:pt x="2302" y="279"/>
                  </a:lnTo>
                  <a:cubicBezTo>
                    <a:pt x="2155" y="310"/>
                    <a:pt x="2026" y="322"/>
                    <a:pt x="1910" y="322"/>
                  </a:cubicBezTo>
                  <a:cubicBezTo>
                    <a:pt x="1329" y="322"/>
                    <a:pt x="1099" y="0"/>
                    <a:pt x="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7422363" y="1284935"/>
              <a:ext cx="293733" cy="439535"/>
            </a:xfrm>
            <a:custGeom>
              <a:avLst/>
              <a:gdLst/>
              <a:ahLst/>
              <a:cxnLst/>
              <a:rect l="l" t="t" r="r" b="b"/>
              <a:pathLst>
                <a:path w="13010" h="19470" extrusionOk="0">
                  <a:moveTo>
                    <a:pt x="391" y="0"/>
                  </a:moveTo>
                  <a:cubicBezTo>
                    <a:pt x="263" y="0"/>
                    <a:pt x="133" y="2"/>
                    <a:pt x="0" y="4"/>
                  </a:cubicBezTo>
                  <a:cubicBezTo>
                    <a:pt x="0" y="4"/>
                    <a:pt x="234" y="9544"/>
                    <a:pt x="701" y="12880"/>
                  </a:cubicBezTo>
                  <a:cubicBezTo>
                    <a:pt x="1134" y="15849"/>
                    <a:pt x="768" y="19118"/>
                    <a:pt x="768" y="19118"/>
                  </a:cubicBezTo>
                  <a:cubicBezTo>
                    <a:pt x="768" y="19118"/>
                    <a:pt x="1866" y="19470"/>
                    <a:pt x="3449" y="19470"/>
                  </a:cubicBezTo>
                  <a:cubicBezTo>
                    <a:pt x="6254" y="19470"/>
                    <a:pt x="10579" y="18366"/>
                    <a:pt x="13010" y="12246"/>
                  </a:cubicBezTo>
                  <a:cubicBezTo>
                    <a:pt x="13010" y="12246"/>
                    <a:pt x="10575" y="11312"/>
                    <a:pt x="9841" y="9211"/>
                  </a:cubicBezTo>
                  <a:cubicBezTo>
                    <a:pt x="9084" y="7138"/>
                    <a:pt x="9788" y="0"/>
                    <a:pt x="39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405792" y="1494821"/>
              <a:ext cx="109230" cy="102423"/>
            </a:xfrm>
            <a:custGeom>
              <a:avLst/>
              <a:gdLst/>
              <a:ahLst/>
              <a:cxnLst/>
              <a:rect l="l" t="t" r="r" b="b"/>
              <a:pathLst>
                <a:path w="4838" h="4537" extrusionOk="0">
                  <a:moveTo>
                    <a:pt x="2386" y="0"/>
                  </a:moveTo>
                  <a:cubicBezTo>
                    <a:pt x="2303" y="0"/>
                    <a:pt x="2219" y="5"/>
                    <a:pt x="2135" y="14"/>
                  </a:cubicBezTo>
                  <a:cubicBezTo>
                    <a:pt x="901" y="181"/>
                    <a:pt x="0" y="1315"/>
                    <a:pt x="167" y="2549"/>
                  </a:cubicBezTo>
                  <a:cubicBezTo>
                    <a:pt x="321" y="3684"/>
                    <a:pt x="1292" y="4537"/>
                    <a:pt x="2407" y="4537"/>
                  </a:cubicBezTo>
                  <a:cubicBezTo>
                    <a:pt x="2505" y="4537"/>
                    <a:pt x="2603" y="4531"/>
                    <a:pt x="2702" y="4517"/>
                  </a:cubicBezTo>
                  <a:cubicBezTo>
                    <a:pt x="3937" y="4384"/>
                    <a:pt x="4837" y="3250"/>
                    <a:pt x="4670" y="1982"/>
                  </a:cubicBezTo>
                  <a:cubicBezTo>
                    <a:pt x="4515" y="832"/>
                    <a:pt x="3520" y="0"/>
                    <a:pt x="238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438166" y="1528256"/>
              <a:ext cx="33911" cy="39190"/>
            </a:xfrm>
            <a:custGeom>
              <a:avLst/>
              <a:gdLst/>
              <a:ahLst/>
              <a:cxnLst/>
              <a:rect l="l" t="t" r="r" b="b"/>
              <a:pathLst>
                <a:path w="1502" h="1736" fill="none" extrusionOk="0">
                  <a:moveTo>
                    <a:pt x="1" y="1735"/>
                  </a:moveTo>
                  <a:cubicBezTo>
                    <a:pt x="1" y="1735"/>
                    <a:pt x="101" y="34"/>
                    <a:pt x="1502" y="1"/>
                  </a:cubicBezTo>
                </a:path>
              </a:pathLst>
            </a:custGeom>
            <a:noFill/>
            <a:ln w="5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7609110" y="1943943"/>
              <a:ext cx="523459" cy="437165"/>
            </a:xfrm>
            <a:custGeom>
              <a:avLst/>
              <a:gdLst/>
              <a:ahLst/>
              <a:cxnLst/>
              <a:rect l="l" t="t" r="r" b="b"/>
              <a:pathLst>
                <a:path w="23185" h="19365" extrusionOk="0">
                  <a:moveTo>
                    <a:pt x="7073" y="1"/>
                  </a:moveTo>
                  <a:lnTo>
                    <a:pt x="1" y="6305"/>
                  </a:lnTo>
                  <a:lnTo>
                    <a:pt x="15145" y="18314"/>
                  </a:lnTo>
                  <a:cubicBezTo>
                    <a:pt x="15988" y="19019"/>
                    <a:pt x="17020" y="19365"/>
                    <a:pt x="18052" y="19365"/>
                  </a:cubicBezTo>
                  <a:cubicBezTo>
                    <a:pt x="19267" y="19365"/>
                    <a:pt x="20481" y="18885"/>
                    <a:pt x="21383" y="17947"/>
                  </a:cubicBezTo>
                  <a:cubicBezTo>
                    <a:pt x="23184" y="16046"/>
                    <a:pt x="23051" y="13010"/>
                    <a:pt x="21049" y="11309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7450221" y="1820386"/>
              <a:ext cx="507633" cy="436081"/>
            </a:xfrm>
            <a:custGeom>
              <a:avLst/>
              <a:gdLst/>
              <a:ahLst/>
              <a:cxnLst/>
              <a:rect l="l" t="t" r="r" b="b"/>
              <a:pathLst>
                <a:path w="22484" h="19317" extrusionOk="0">
                  <a:moveTo>
                    <a:pt x="7149" y="1"/>
                  </a:moveTo>
                  <a:cubicBezTo>
                    <a:pt x="5409" y="1"/>
                    <a:pt x="3692" y="721"/>
                    <a:pt x="2469" y="2105"/>
                  </a:cubicBezTo>
                  <a:cubicBezTo>
                    <a:pt x="1" y="4873"/>
                    <a:pt x="434" y="9143"/>
                    <a:pt x="3403" y="11378"/>
                  </a:cubicBezTo>
                  <a:lnTo>
                    <a:pt x="14044" y="19317"/>
                  </a:lnTo>
                  <a:cubicBezTo>
                    <a:pt x="21916" y="14147"/>
                    <a:pt x="22483" y="9644"/>
                    <a:pt x="22483" y="9644"/>
                  </a:cubicBezTo>
                  <a:lnTo>
                    <a:pt x="10508" y="971"/>
                  </a:lnTo>
                  <a:cubicBezTo>
                    <a:pt x="9470" y="318"/>
                    <a:pt x="8304" y="1"/>
                    <a:pt x="714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7911853" y="2184826"/>
              <a:ext cx="430056" cy="577717"/>
            </a:xfrm>
            <a:custGeom>
              <a:avLst/>
              <a:gdLst/>
              <a:ahLst/>
              <a:cxnLst/>
              <a:rect l="l" t="t" r="r" b="b"/>
              <a:pathLst>
                <a:path w="19048" h="25591" extrusionOk="0">
                  <a:moveTo>
                    <a:pt x="5021" y="1"/>
                  </a:moveTo>
                  <a:cubicBezTo>
                    <a:pt x="3828" y="1"/>
                    <a:pt x="2631" y="464"/>
                    <a:pt x="1735" y="1406"/>
                  </a:cubicBezTo>
                  <a:cubicBezTo>
                    <a:pt x="0" y="3207"/>
                    <a:pt x="34" y="6043"/>
                    <a:pt x="1802" y="7811"/>
                  </a:cubicBezTo>
                  <a:lnTo>
                    <a:pt x="15645" y="25590"/>
                  </a:lnTo>
                  <a:lnTo>
                    <a:pt x="19047" y="21587"/>
                  </a:lnTo>
                  <a:lnTo>
                    <a:pt x="8673" y="1840"/>
                  </a:lnTo>
                  <a:cubicBezTo>
                    <a:pt x="7778" y="622"/>
                    <a:pt x="6402" y="1"/>
                    <a:pt x="502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8239429" y="2647313"/>
              <a:ext cx="264383" cy="331740"/>
            </a:xfrm>
            <a:custGeom>
              <a:avLst/>
              <a:gdLst/>
              <a:ahLst/>
              <a:cxnLst/>
              <a:rect l="l" t="t" r="r" b="b"/>
              <a:pathLst>
                <a:path w="11710" h="14695" extrusionOk="0">
                  <a:moveTo>
                    <a:pt x="3103" y="0"/>
                  </a:moveTo>
                  <a:lnTo>
                    <a:pt x="1469" y="1869"/>
                  </a:lnTo>
                  <a:cubicBezTo>
                    <a:pt x="868" y="2569"/>
                    <a:pt x="468" y="3436"/>
                    <a:pt x="334" y="4337"/>
                  </a:cubicBezTo>
                  <a:lnTo>
                    <a:pt x="168" y="5238"/>
                  </a:lnTo>
                  <a:cubicBezTo>
                    <a:pt x="1" y="6438"/>
                    <a:pt x="68" y="7673"/>
                    <a:pt x="468" y="8807"/>
                  </a:cubicBezTo>
                  <a:lnTo>
                    <a:pt x="1102" y="10842"/>
                  </a:lnTo>
                  <a:cubicBezTo>
                    <a:pt x="1221" y="11201"/>
                    <a:pt x="1531" y="11406"/>
                    <a:pt x="1869" y="11406"/>
                  </a:cubicBezTo>
                  <a:cubicBezTo>
                    <a:pt x="2001" y="11406"/>
                    <a:pt x="2138" y="11374"/>
                    <a:pt x="2269" y="11309"/>
                  </a:cubicBezTo>
                  <a:cubicBezTo>
                    <a:pt x="2636" y="11108"/>
                    <a:pt x="2870" y="10708"/>
                    <a:pt x="2803" y="10275"/>
                  </a:cubicBezTo>
                  <a:lnTo>
                    <a:pt x="2603" y="8040"/>
                  </a:lnTo>
                  <a:lnTo>
                    <a:pt x="7106" y="14411"/>
                  </a:lnTo>
                  <a:cubicBezTo>
                    <a:pt x="7240" y="14602"/>
                    <a:pt x="7440" y="14695"/>
                    <a:pt x="7636" y="14695"/>
                  </a:cubicBezTo>
                  <a:cubicBezTo>
                    <a:pt x="7782" y="14695"/>
                    <a:pt x="7926" y="14644"/>
                    <a:pt x="8040" y="14544"/>
                  </a:cubicBezTo>
                  <a:lnTo>
                    <a:pt x="8240" y="14377"/>
                  </a:lnTo>
                  <a:cubicBezTo>
                    <a:pt x="8474" y="14177"/>
                    <a:pt x="8540" y="13844"/>
                    <a:pt x="8373" y="13577"/>
                  </a:cubicBezTo>
                  <a:lnTo>
                    <a:pt x="5505" y="9174"/>
                  </a:lnTo>
                  <a:lnTo>
                    <a:pt x="9508" y="13777"/>
                  </a:lnTo>
                  <a:cubicBezTo>
                    <a:pt x="9635" y="13940"/>
                    <a:pt x="9821" y="14025"/>
                    <a:pt x="10007" y="14025"/>
                  </a:cubicBezTo>
                  <a:cubicBezTo>
                    <a:pt x="10164" y="14025"/>
                    <a:pt x="10320" y="13965"/>
                    <a:pt x="10442" y="13844"/>
                  </a:cubicBezTo>
                  <a:lnTo>
                    <a:pt x="10575" y="13710"/>
                  </a:lnTo>
                  <a:cubicBezTo>
                    <a:pt x="10809" y="13477"/>
                    <a:pt x="10842" y="13110"/>
                    <a:pt x="10642" y="12876"/>
                  </a:cubicBezTo>
                  <a:lnTo>
                    <a:pt x="7339" y="8607"/>
                  </a:lnTo>
                  <a:lnTo>
                    <a:pt x="7339" y="8607"/>
                  </a:lnTo>
                  <a:lnTo>
                    <a:pt x="10575" y="11309"/>
                  </a:lnTo>
                  <a:cubicBezTo>
                    <a:pt x="10693" y="11413"/>
                    <a:pt x="10836" y="11461"/>
                    <a:pt x="10978" y="11461"/>
                  </a:cubicBezTo>
                  <a:cubicBezTo>
                    <a:pt x="11200" y="11461"/>
                    <a:pt x="11421" y="11345"/>
                    <a:pt x="11542" y="11142"/>
                  </a:cubicBezTo>
                  <a:lnTo>
                    <a:pt x="11576" y="11042"/>
                  </a:lnTo>
                  <a:cubicBezTo>
                    <a:pt x="11709" y="10808"/>
                    <a:pt x="11676" y="10508"/>
                    <a:pt x="11476" y="10308"/>
                  </a:cubicBezTo>
                  <a:lnTo>
                    <a:pt x="8340" y="7272"/>
                  </a:lnTo>
                  <a:lnTo>
                    <a:pt x="10308" y="8473"/>
                  </a:lnTo>
                  <a:cubicBezTo>
                    <a:pt x="10427" y="8571"/>
                    <a:pt x="10564" y="8615"/>
                    <a:pt x="10699" y="8615"/>
                  </a:cubicBezTo>
                  <a:cubicBezTo>
                    <a:pt x="10979" y="8615"/>
                    <a:pt x="11252" y="8422"/>
                    <a:pt x="11342" y="8106"/>
                  </a:cubicBezTo>
                  <a:cubicBezTo>
                    <a:pt x="11376" y="7906"/>
                    <a:pt x="11309" y="7673"/>
                    <a:pt x="11142" y="7506"/>
                  </a:cubicBezTo>
                  <a:lnTo>
                    <a:pt x="3103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7401277" y="1806434"/>
              <a:ext cx="498556" cy="897356"/>
            </a:xfrm>
            <a:custGeom>
              <a:avLst/>
              <a:gdLst/>
              <a:ahLst/>
              <a:cxnLst/>
              <a:rect l="l" t="t" r="r" b="b"/>
              <a:pathLst>
                <a:path w="22082" h="39750" extrusionOk="0">
                  <a:moveTo>
                    <a:pt x="7570" y="0"/>
                  </a:moveTo>
                  <a:cubicBezTo>
                    <a:pt x="6953" y="0"/>
                    <a:pt x="6310" y="61"/>
                    <a:pt x="5638" y="188"/>
                  </a:cubicBezTo>
                  <a:cubicBezTo>
                    <a:pt x="5638" y="188"/>
                    <a:pt x="5586" y="183"/>
                    <a:pt x="5492" y="183"/>
                  </a:cubicBezTo>
                  <a:cubicBezTo>
                    <a:pt x="4618" y="183"/>
                    <a:pt x="127" y="618"/>
                    <a:pt x="67" y="9561"/>
                  </a:cubicBezTo>
                  <a:cubicBezTo>
                    <a:pt x="0" y="19501"/>
                    <a:pt x="3136" y="24171"/>
                    <a:pt x="5571" y="39749"/>
                  </a:cubicBezTo>
                  <a:cubicBezTo>
                    <a:pt x="5571" y="39749"/>
                    <a:pt x="14878" y="38615"/>
                    <a:pt x="21682" y="33578"/>
                  </a:cubicBezTo>
                  <a:cubicBezTo>
                    <a:pt x="21682" y="33578"/>
                    <a:pt x="22081" y="0"/>
                    <a:pt x="7570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7026246" y="1933400"/>
              <a:ext cx="476746" cy="483963"/>
            </a:xfrm>
            <a:custGeom>
              <a:avLst/>
              <a:gdLst/>
              <a:ahLst/>
              <a:cxnLst/>
              <a:rect l="l" t="t" r="r" b="b"/>
              <a:pathLst>
                <a:path w="21116" h="21438" extrusionOk="0">
                  <a:moveTo>
                    <a:pt x="15778" y="1"/>
                  </a:moveTo>
                  <a:lnTo>
                    <a:pt x="1969" y="13511"/>
                  </a:lnTo>
                  <a:cubicBezTo>
                    <a:pt x="201" y="15145"/>
                    <a:pt x="0" y="17880"/>
                    <a:pt x="1535" y="19748"/>
                  </a:cubicBezTo>
                  <a:cubicBezTo>
                    <a:pt x="2431" y="20864"/>
                    <a:pt x="3748" y="21438"/>
                    <a:pt x="5073" y="21438"/>
                  </a:cubicBezTo>
                  <a:cubicBezTo>
                    <a:pt x="6166" y="21438"/>
                    <a:pt x="7265" y="21048"/>
                    <a:pt x="8140" y="20249"/>
                  </a:cubicBezTo>
                  <a:lnTo>
                    <a:pt x="21116" y="7840"/>
                  </a:lnTo>
                  <a:lnTo>
                    <a:pt x="15778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7216019" y="1813929"/>
              <a:ext cx="463945" cy="474165"/>
            </a:xfrm>
            <a:custGeom>
              <a:avLst/>
              <a:gdLst/>
              <a:ahLst/>
              <a:cxnLst/>
              <a:rect l="l" t="t" r="r" b="b"/>
              <a:pathLst>
                <a:path w="20549" h="21004" extrusionOk="0">
                  <a:moveTo>
                    <a:pt x="13709" y="1"/>
                  </a:moveTo>
                  <a:cubicBezTo>
                    <a:pt x="12044" y="1"/>
                    <a:pt x="10381" y="652"/>
                    <a:pt x="9140" y="1957"/>
                  </a:cubicBezTo>
                  <a:lnTo>
                    <a:pt x="0" y="11631"/>
                  </a:lnTo>
                  <a:cubicBezTo>
                    <a:pt x="4670" y="20837"/>
                    <a:pt x="9174" y="21004"/>
                    <a:pt x="9174" y="21004"/>
                  </a:cubicBezTo>
                  <a:lnTo>
                    <a:pt x="18647" y="10263"/>
                  </a:lnTo>
                  <a:cubicBezTo>
                    <a:pt x="20548" y="7861"/>
                    <a:pt x="20482" y="4426"/>
                    <a:pt x="18447" y="2124"/>
                  </a:cubicBezTo>
                  <a:cubicBezTo>
                    <a:pt x="17186" y="710"/>
                    <a:pt x="15447" y="1"/>
                    <a:pt x="13709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451734" y="2096081"/>
              <a:ext cx="140838" cy="159650"/>
            </a:xfrm>
            <a:custGeom>
              <a:avLst/>
              <a:gdLst/>
              <a:ahLst/>
              <a:cxnLst/>
              <a:rect l="l" t="t" r="r" b="b"/>
              <a:pathLst>
                <a:path w="6238" h="7072" fill="none" extrusionOk="0">
                  <a:moveTo>
                    <a:pt x="0" y="7072"/>
                  </a:moveTo>
                  <a:lnTo>
                    <a:pt x="6238" y="0"/>
                  </a:lnTo>
                </a:path>
              </a:pathLst>
            </a:custGeom>
            <a:noFill/>
            <a:ln w="5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6733302" y="1925882"/>
              <a:ext cx="518176" cy="491842"/>
            </a:xfrm>
            <a:custGeom>
              <a:avLst/>
              <a:gdLst/>
              <a:ahLst/>
              <a:cxnLst/>
              <a:rect l="l" t="t" r="r" b="b"/>
              <a:pathLst>
                <a:path w="22951" h="21787" extrusionOk="0">
                  <a:moveTo>
                    <a:pt x="2402" y="0"/>
                  </a:moveTo>
                  <a:lnTo>
                    <a:pt x="1" y="3803"/>
                  </a:lnTo>
                  <a:lnTo>
                    <a:pt x="14611" y="20215"/>
                  </a:lnTo>
                  <a:cubicBezTo>
                    <a:pt x="15491" y="21261"/>
                    <a:pt x="16736" y="21787"/>
                    <a:pt x="17982" y="21787"/>
                  </a:cubicBezTo>
                  <a:cubicBezTo>
                    <a:pt x="19238" y="21787"/>
                    <a:pt x="20495" y="21253"/>
                    <a:pt x="21382" y="20181"/>
                  </a:cubicBezTo>
                  <a:cubicBezTo>
                    <a:pt x="22950" y="18347"/>
                    <a:pt x="22717" y="15578"/>
                    <a:pt x="20915" y="1397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6603784" y="1859171"/>
              <a:ext cx="255329" cy="196086"/>
            </a:xfrm>
            <a:custGeom>
              <a:avLst/>
              <a:gdLst/>
              <a:ahLst/>
              <a:cxnLst/>
              <a:rect l="l" t="t" r="r" b="b"/>
              <a:pathLst>
                <a:path w="11309" h="8686" extrusionOk="0">
                  <a:moveTo>
                    <a:pt x="4927" y="0"/>
                  </a:moveTo>
                  <a:cubicBezTo>
                    <a:pt x="3014" y="0"/>
                    <a:pt x="1275" y="1242"/>
                    <a:pt x="701" y="3155"/>
                  </a:cubicBezTo>
                  <a:cubicBezTo>
                    <a:pt x="0" y="5490"/>
                    <a:pt x="834" y="7158"/>
                    <a:pt x="3202" y="7825"/>
                  </a:cubicBezTo>
                  <a:cubicBezTo>
                    <a:pt x="5134" y="8363"/>
                    <a:pt x="6655" y="8685"/>
                    <a:pt x="7814" y="8685"/>
                  </a:cubicBezTo>
                  <a:cubicBezTo>
                    <a:pt x="9317" y="8685"/>
                    <a:pt x="10212" y="8143"/>
                    <a:pt x="10608" y="6825"/>
                  </a:cubicBezTo>
                  <a:cubicBezTo>
                    <a:pt x="11308" y="4490"/>
                    <a:pt x="8540" y="887"/>
                    <a:pt x="6205" y="187"/>
                  </a:cubicBezTo>
                  <a:cubicBezTo>
                    <a:pt x="5777" y="60"/>
                    <a:pt x="5348" y="0"/>
                    <a:pt x="492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6603784" y="1793272"/>
              <a:ext cx="158178" cy="113801"/>
            </a:xfrm>
            <a:custGeom>
              <a:avLst/>
              <a:gdLst/>
              <a:ahLst/>
              <a:cxnLst/>
              <a:rect l="l" t="t" r="r" b="b"/>
              <a:pathLst>
                <a:path w="7006" h="5041" extrusionOk="0">
                  <a:moveTo>
                    <a:pt x="889" y="1"/>
                  </a:moveTo>
                  <a:cubicBezTo>
                    <a:pt x="626" y="1"/>
                    <a:pt x="363" y="113"/>
                    <a:pt x="200" y="337"/>
                  </a:cubicBezTo>
                  <a:cubicBezTo>
                    <a:pt x="0" y="637"/>
                    <a:pt x="33" y="1071"/>
                    <a:pt x="334" y="1338"/>
                  </a:cubicBezTo>
                  <a:lnTo>
                    <a:pt x="4703" y="5040"/>
                  </a:lnTo>
                  <a:lnTo>
                    <a:pt x="7005" y="3439"/>
                  </a:lnTo>
                  <a:lnTo>
                    <a:pt x="1368" y="137"/>
                  </a:lnTo>
                  <a:cubicBezTo>
                    <a:pt x="1225" y="46"/>
                    <a:pt x="1057" y="1"/>
                    <a:pt x="88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0C38AFA-FF91-0763-A241-9375494136E7}"/>
              </a:ext>
            </a:extLst>
          </p:cNvPr>
          <p:cNvSpPr txBox="1"/>
          <p:nvPr/>
        </p:nvSpPr>
        <p:spPr>
          <a:xfrm>
            <a:off x="7890827" y="905686"/>
            <a:ext cx="67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Fake!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7748D-D142-B474-AB00-8BD5DC08A43C}"/>
              </a:ext>
            </a:extLst>
          </p:cNvPr>
          <p:cNvSpPr txBox="1"/>
          <p:nvPr/>
        </p:nvSpPr>
        <p:spPr>
          <a:xfrm>
            <a:off x="662681" y="1764234"/>
            <a:ext cx="3905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Competition on Kaggle “</a:t>
            </a:r>
            <a:r>
              <a:rPr lang="en-GB" dirty="0"/>
              <a:t>Natural Language Processing with Disaster Tweets”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10K of real and fake tweets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Best solution has 96%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However, the dataset is quite limited and it contains low quality fake tweets.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Correct labels were leaked and utilized to mess up 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i="0" dirty="0">
              <a:solidFill>
                <a:schemeClr val="bg1">
                  <a:lumMod val="10000"/>
                </a:schemeClr>
              </a:solidFill>
              <a:effectLst/>
              <a:latin typeface="zeitung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0"/>
          <p:cNvGrpSpPr/>
          <p:nvPr/>
        </p:nvGrpSpPr>
        <p:grpSpPr>
          <a:xfrm>
            <a:off x="4490288" y="1866620"/>
            <a:ext cx="1922828" cy="2040180"/>
            <a:chOff x="4871875" y="2031450"/>
            <a:chExt cx="2768650" cy="2937625"/>
          </a:xfrm>
        </p:grpSpPr>
        <p:sp>
          <p:nvSpPr>
            <p:cNvPr id="298" name="Google Shape;298;p20"/>
            <p:cNvSpPr/>
            <p:nvPr/>
          </p:nvSpPr>
          <p:spPr>
            <a:xfrm>
              <a:off x="5626575" y="2503975"/>
              <a:ext cx="2013950" cy="2465100"/>
            </a:xfrm>
            <a:custGeom>
              <a:avLst/>
              <a:gdLst/>
              <a:ahLst/>
              <a:cxnLst/>
              <a:rect l="l" t="t" r="r" b="b"/>
              <a:pathLst>
                <a:path w="80558" h="98604" extrusionOk="0">
                  <a:moveTo>
                    <a:pt x="79557" y="14510"/>
                  </a:moveTo>
                  <a:cubicBezTo>
                    <a:pt x="80558" y="11708"/>
                    <a:pt x="79023" y="8940"/>
                    <a:pt x="76088" y="8373"/>
                  </a:cubicBezTo>
                  <a:lnTo>
                    <a:pt x="36359" y="601"/>
                  </a:lnTo>
                  <a:cubicBezTo>
                    <a:pt x="33457" y="0"/>
                    <a:pt x="30288" y="1835"/>
                    <a:pt x="29288" y="4670"/>
                  </a:cubicBezTo>
                  <a:lnTo>
                    <a:pt x="1001" y="84094"/>
                  </a:lnTo>
                  <a:cubicBezTo>
                    <a:pt x="0" y="86929"/>
                    <a:pt x="1568" y="89664"/>
                    <a:pt x="4470" y="90265"/>
                  </a:cubicBezTo>
                  <a:lnTo>
                    <a:pt x="44198" y="98037"/>
                  </a:lnTo>
                  <a:cubicBezTo>
                    <a:pt x="47100" y="98604"/>
                    <a:pt x="50303" y="96769"/>
                    <a:pt x="51303" y="939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4921050" y="3289100"/>
              <a:ext cx="35900" cy="18375"/>
            </a:xfrm>
            <a:custGeom>
              <a:avLst/>
              <a:gdLst/>
              <a:ahLst/>
              <a:cxnLst/>
              <a:rect l="l" t="t" r="r" b="b"/>
              <a:pathLst>
                <a:path w="1436" h="735" extrusionOk="0">
                  <a:moveTo>
                    <a:pt x="735" y="1"/>
                  </a:moveTo>
                  <a:cubicBezTo>
                    <a:pt x="535" y="67"/>
                    <a:pt x="268" y="201"/>
                    <a:pt x="1" y="301"/>
                  </a:cubicBezTo>
                  <a:cubicBezTo>
                    <a:pt x="301" y="434"/>
                    <a:pt x="668" y="568"/>
                    <a:pt x="1035" y="735"/>
                  </a:cubicBezTo>
                  <a:cubicBezTo>
                    <a:pt x="1202" y="635"/>
                    <a:pt x="1335" y="534"/>
                    <a:pt x="1435" y="434"/>
                  </a:cubicBezTo>
                  <a:cubicBezTo>
                    <a:pt x="1202" y="301"/>
                    <a:pt x="968" y="134"/>
                    <a:pt x="73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921050" y="3334225"/>
              <a:ext cx="30900" cy="10775"/>
            </a:xfrm>
            <a:custGeom>
              <a:avLst/>
              <a:gdLst/>
              <a:ahLst/>
              <a:cxnLst/>
              <a:rect l="l" t="t" r="r" b="b"/>
              <a:pathLst>
                <a:path w="1236" h="431" extrusionOk="0">
                  <a:moveTo>
                    <a:pt x="741" y="1"/>
                  </a:moveTo>
                  <a:cubicBezTo>
                    <a:pt x="557" y="1"/>
                    <a:pt x="312" y="42"/>
                    <a:pt x="34" y="130"/>
                  </a:cubicBezTo>
                  <a:lnTo>
                    <a:pt x="1" y="130"/>
                  </a:lnTo>
                  <a:cubicBezTo>
                    <a:pt x="201" y="197"/>
                    <a:pt x="535" y="297"/>
                    <a:pt x="902" y="431"/>
                  </a:cubicBezTo>
                  <a:cubicBezTo>
                    <a:pt x="1235" y="164"/>
                    <a:pt x="1109" y="1"/>
                    <a:pt x="74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921050" y="3244900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701" y="1"/>
                  </a:moveTo>
                  <a:cubicBezTo>
                    <a:pt x="601" y="34"/>
                    <a:pt x="468" y="68"/>
                    <a:pt x="335" y="134"/>
                  </a:cubicBezTo>
                  <a:cubicBezTo>
                    <a:pt x="268" y="201"/>
                    <a:pt x="134" y="268"/>
                    <a:pt x="1" y="334"/>
                  </a:cubicBezTo>
                  <a:cubicBezTo>
                    <a:pt x="234" y="468"/>
                    <a:pt x="535" y="601"/>
                    <a:pt x="868" y="768"/>
                  </a:cubicBezTo>
                  <a:cubicBezTo>
                    <a:pt x="968" y="701"/>
                    <a:pt x="1068" y="668"/>
                    <a:pt x="1135" y="601"/>
                  </a:cubicBezTo>
                  <a:cubicBezTo>
                    <a:pt x="1202" y="568"/>
                    <a:pt x="1269" y="501"/>
                    <a:pt x="1335" y="434"/>
                  </a:cubicBezTo>
                  <a:cubicBezTo>
                    <a:pt x="1068" y="268"/>
                    <a:pt x="835" y="101"/>
                    <a:pt x="70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5434750" y="2031450"/>
              <a:ext cx="946550" cy="954125"/>
            </a:xfrm>
            <a:custGeom>
              <a:avLst/>
              <a:gdLst/>
              <a:ahLst/>
              <a:cxnLst/>
              <a:rect l="l" t="t" r="r" b="b"/>
              <a:pathLst>
                <a:path w="37862" h="38165" extrusionOk="0">
                  <a:moveTo>
                    <a:pt x="8618" y="1"/>
                  </a:moveTo>
                  <a:cubicBezTo>
                    <a:pt x="6036" y="1"/>
                    <a:pt x="4057" y="3603"/>
                    <a:pt x="8474" y="6175"/>
                  </a:cubicBezTo>
                  <a:cubicBezTo>
                    <a:pt x="8474" y="6175"/>
                    <a:pt x="6725" y="5512"/>
                    <a:pt x="4888" y="5512"/>
                  </a:cubicBezTo>
                  <a:cubicBezTo>
                    <a:pt x="3040" y="5512"/>
                    <a:pt x="1103" y="6183"/>
                    <a:pt x="768" y="8877"/>
                  </a:cubicBezTo>
                  <a:cubicBezTo>
                    <a:pt x="1" y="14715"/>
                    <a:pt x="5605" y="16049"/>
                    <a:pt x="9941" y="16916"/>
                  </a:cubicBezTo>
                  <a:cubicBezTo>
                    <a:pt x="10642" y="15448"/>
                    <a:pt x="11476" y="14481"/>
                    <a:pt x="12543" y="13681"/>
                  </a:cubicBezTo>
                  <a:cubicBezTo>
                    <a:pt x="12810" y="13447"/>
                    <a:pt x="13277" y="13314"/>
                    <a:pt x="13911" y="13214"/>
                  </a:cubicBezTo>
                  <a:cubicBezTo>
                    <a:pt x="14144" y="13180"/>
                    <a:pt x="14411" y="13147"/>
                    <a:pt x="14711" y="13113"/>
                  </a:cubicBezTo>
                  <a:cubicBezTo>
                    <a:pt x="14899" y="13106"/>
                    <a:pt x="15095" y="13102"/>
                    <a:pt x="15298" y="13102"/>
                  </a:cubicBezTo>
                  <a:cubicBezTo>
                    <a:pt x="15997" y="13102"/>
                    <a:pt x="16779" y="13151"/>
                    <a:pt x="17580" y="13280"/>
                  </a:cubicBezTo>
                  <a:cubicBezTo>
                    <a:pt x="17747" y="13280"/>
                    <a:pt x="17914" y="13314"/>
                    <a:pt x="18081" y="13347"/>
                  </a:cubicBezTo>
                  <a:cubicBezTo>
                    <a:pt x="18948" y="13514"/>
                    <a:pt x="19815" y="13747"/>
                    <a:pt x="20616" y="14081"/>
                  </a:cubicBezTo>
                  <a:cubicBezTo>
                    <a:pt x="20916" y="14214"/>
                    <a:pt x="21216" y="14348"/>
                    <a:pt x="21516" y="14514"/>
                  </a:cubicBezTo>
                  <a:cubicBezTo>
                    <a:pt x="21783" y="14648"/>
                    <a:pt x="22083" y="14848"/>
                    <a:pt x="22317" y="15015"/>
                  </a:cubicBezTo>
                  <a:cubicBezTo>
                    <a:pt x="22450" y="15115"/>
                    <a:pt x="22584" y="15215"/>
                    <a:pt x="22684" y="15315"/>
                  </a:cubicBezTo>
                  <a:cubicBezTo>
                    <a:pt x="23618" y="16149"/>
                    <a:pt x="24185" y="17216"/>
                    <a:pt x="24085" y="18551"/>
                  </a:cubicBezTo>
                  <a:cubicBezTo>
                    <a:pt x="23651" y="24488"/>
                    <a:pt x="25086" y="27424"/>
                    <a:pt x="26320" y="28858"/>
                  </a:cubicBezTo>
                  <a:cubicBezTo>
                    <a:pt x="26386" y="28925"/>
                    <a:pt x="26453" y="28992"/>
                    <a:pt x="26520" y="29058"/>
                  </a:cubicBezTo>
                  <a:cubicBezTo>
                    <a:pt x="27287" y="29859"/>
                    <a:pt x="27921" y="30092"/>
                    <a:pt x="27921" y="30092"/>
                  </a:cubicBezTo>
                  <a:lnTo>
                    <a:pt x="28555" y="27023"/>
                  </a:lnTo>
                  <a:cubicBezTo>
                    <a:pt x="28388" y="26823"/>
                    <a:pt x="29022" y="26323"/>
                    <a:pt x="29989" y="26323"/>
                  </a:cubicBezTo>
                  <a:lnTo>
                    <a:pt x="30256" y="26323"/>
                  </a:lnTo>
                  <a:cubicBezTo>
                    <a:pt x="30623" y="26356"/>
                    <a:pt x="31023" y="26456"/>
                    <a:pt x="31423" y="26656"/>
                  </a:cubicBezTo>
                  <a:cubicBezTo>
                    <a:pt x="34159" y="28024"/>
                    <a:pt x="33058" y="32160"/>
                    <a:pt x="31290" y="33695"/>
                  </a:cubicBezTo>
                  <a:cubicBezTo>
                    <a:pt x="30956" y="34028"/>
                    <a:pt x="30589" y="34262"/>
                    <a:pt x="30289" y="34429"/>
                  </a:cubicBezTo>
                  <a:cubicBezTo>
                    <a:pt x="30189" y="34462"/>
                    <a:pt x="30122" y="34495"/>
                    <a:pt x="30056" y="34529"/>
                  </a:cubicBezTo>
                  <a:cubicBezTo>
                    <a:pt x="29889" y="34629"/>
                    <a:pt x="29756" y="34696"/>
                    <a:pt x="29589" y="34729"/>
                  </a:cubicBezTo>
                  <a:cubicBezTo>
                    <a:pt x="29555" y="34762"/>
                    <a:pt x="29455" y="34796"/>
                    <a:pt x="29389" y="34796"/>
                  </a:cubicBezTo>
                  <a:cubicBezTo>
                    <a:pt x="28888" y="34962"/>
                    <a:pt x="28555" y="34962"/>
                    <a:pt x="28555" y="34962"/>
                  </a:cubicBezTo>
                  <a:cubicBezTo>
                    <a:pt x="28555" y="36330"/>
                    <a:pt x="28721" y="37364"/>
                    <a:pt x="29055" y="38165"/>
                  </a:cubicBezTo>
                  <a:cubicBezTo>
                    <a:pt x="29789" y="37598"/>
                    <a:pt x="31323" y="36263"/>
                    <a:pt x="33025" y="34062"/>
                  </a:cubicBezTo>
                  <a:cubicBezTo>
                    <a:pt x="33625" y="33261"/>
                    <a:pt x="34292" y="32327"/>
                    <a:pt x="34926" y="31260"/>
                  </a:cubicBezTo>
                  <a:cubicBezTo>
                    <a:pt x="36527" y="28558"/>
                    <a:pt x="37861" y="24855"/>
                    <a:pt x="37795" y="21419"/>
                  </a:cubicBezTo>
                  <a:cubicBezTo>
                    <a:pt x="37761" y="19451"/>
                    <a:pt x="37294" y="17583"/>
                    <a:pt x="36127" y="16082"/>
                  </a:cubicBezTo>
                  <a:cubicBezTo>
                    <a:pt x="35660" y="15448"/>
                    <a:pt x="35059" y="14848"/>
                    <a:pt x="34325" y="14348"/>
                  </a:cubicBezTo>
                  <a:cubicBezTo>
                    <a:pt x="34325" y="14348"/>
                    <a:pt x="36294" y="5341"/>
                    <a:pt x="26086" y="4974"/>
                  </a:cubicBezTo>
                  <a:cubicBezTo>
                    <a:pt x="19081" y="4741"/>
                    <a:pt x="13244" y="2339"/>
                    <a:pt x="10142" y="438"/>
                  </a:cubicBezTo>
                  <a:cubicBezTo>
                    <a:pt x="9639" y="135"/>
                    <a:pt x="9117" y="1"/>
                    <a:pt x="8618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623225" y="2773750"/>
              <a:ext cx="25" cy="16700"/>
            </a:xfrm>
            <a:custGeom>
              <a:avLst/>
              <a:gdLst/>
              <a:ahLst/>
              <a:cxnLst/>
              <a:rect l="l" t="t" r="r" b="b"/>
              <a:pathLst>
                <a:path w="1" h="668" extrusionOk="0">
                  <a:moveTo>
                    <a:pt x="1" y="667"/>
                  </a:moveTo>
                  <a:cubicBezTo>
                    <a:pt x="1" y="434"/>
                    <a:pt x="1" y="234"/>
                    <a:pt x="1" y="0"/>
                  </a:cubicBezTo>
                  <a:cubicBezTo>
                    <a:pt x="1" y="234"/>
                    <a:pt x="1" y="434"/>
                    <a:pt x="1" y="667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5625725" y="2358625"/>
              <a:ext cx="753075" cy="1150675"/>
            </a:xfrm>
            <a:custGeom>
              <a:avLst/>
              <a:gdLst/>
              <a:ahLst/>
              <a:cxnLst/>
              <a:rect l="l" t="t" r="r" b="b"/>
              <a:pathLst>
                <a:path w="30123" h="46027" extrusionOk="0">
                  <a:moveTo>
                    <a:pt x="2291" y="9761"/>
                  </a:moveTo>
                  <a:cubicBezTo>
                    <a:pt x="2317" y="9761"/>
                    <a:pt x="2343" y="9763"/>
                    <a:pt x="2369" y="9767"/>
                  </a:cubicBezTo>
                  <a:cubicBezTo>
                    <a:pt x="2836" y="9833"/>
                    <a:pt x="3103" y="10501"/>
                    <a:pt x="3003" y="11201"/>
                  </a:cubicBezTo>
                  <a:cubicBezTo>
                    <a:pt x="2877" y="11891"/>
                    <a:pt x="2457" y="12375"/>
                    <a:pt x="2019" y="12375"/>
                  </a:cubicBezTo>
                  <a:cubicBezTo>
                    <a:pt x="1991" y="12375"/>
                    <a:pt x="1963" y="12373"/>
                    <a:pt x="1935" y="12369"/>
                  </a:cubicBezTo>
                  <a:cubicBezTo>
                    <a:pt x="1468" y="12269"/>
                    <a:pt x="1202" y="11635"/>
                    <a:pt x="1335" y="10901"/>
                  </a:cubicBezTo>
                  <a:cubicBezTo>
                    <a:pt x="1460" y="10242"/>
                    <a:pt x="1881" y="9761"/>
                    <a:pt x="2291" y="9761"/>
                  </a:cubicBezTo>
                  <a:close/>
                  <a:moveTo>
                    <a:pt x="10201" y="11329"/>
                  </a:moveTo>
                  <a:cubicBezTo>
                    <a:pt x="10225" y="11329"/>
                    <a:pt x="10250" y="11331"/>
                    <a:pt x="10275" y="11335"/>
                  </a:cubicBezTo>
                  <a:cubicBezTo>
                    <a:pt x="10742" y="11435"/>
                    <a:pt x="11042" y="12068"/>
                    <a:pt x="10909" y="12769"/>
                  </a:cubicBezTo>
                  <a:cubicBezTo>
                    <a:pt x="10783" y="13459"/>
                    <a:pt x="10363" y="13942"/>
                    <a:pt x="9925" y="13942"/>
                  </a:cubicBezTo>
                  <a:cubicBezTo>
                    <a:pt x="9897" y="13942"/>
                    <a:pt x="9869" y="13940"/>
                    <a:pt x="9841" y="13936"/>
                  </a:cubicBezTo>
                  <a:cubicBezTo>
                    <a:pt x="9407" y="13870"/>
                    <a:pt x="9107" y="13236"/>
                    <a:pt x="9241" y="12502"/>
                  </a:cubicBezTo>
                  <a:cubicBezTo>
                    <a:pt x="9367" y="11841"/>
                    <a:pt x="9789" y="11329"/>
                    <a:pt x="10201" y="11329"/>
                  </a:cubicBezTo>
                  <a:close/>
                  <a:moveTo>
                    <a:pt x="5371" y="8966"/>
                  </a:moveTo>
                  <a:lnTo>
                    <a:pt x="5371" y="9033"/>
                  </a:lnTo>
                  <a:lnTo>
                    <a:pt x="5405" y="9100"/>
                  </a:lnTo>
                  <a:lnTo>
                    <a:pt x="5405" y="9133"/>
                  </a:lnTo>
                  <a:lnTo>
                    <a:pt x="5405" y="9166"/>
                  </a:lnTo>
                  <a:lnTo>
                    <a:pt x="5405" y="9233"/>
                  </a:lnTo>
                  <a:lnTo>
                    <a:pt x="5438" y="9300"/>
                  </a:lnTo>
                  <a:lnTo>
                    <a:pt x="5438" y="9366"/>
                  </a:lnTo>
                  <a:lnTo>
                    <a:pt x="5438" y="9433"/>
                  </a:lnTo>
                  <a:lnTo>
                    <a:pt x="5438" y="9500"/>
                  </a:lnTo>
                  <a:lnTo>
                    <a:pt x="5471" y="9567"/>
                  </a:lnTo>
                  <a:lnTo>
                    <a:pt x="5471" y="9667"/>
                  </a:lnTo>
                  <a:lnTo>
                    <a:pt x="5471" y="9733"/>
                  </a:lnTo>
                  <a:lnTo>
                    <a:pt x="5471" y="9800"/>
                  </a:lnTo>
                  <a:lnTo>
                    <a:pt x="5471" y="9867"/>
                  </a:lnTo>
                  <a:lnTo>
                    <a:pt x="5471" y="9934"/>
                  </a:lnTo>
                  <a:lnTo>
                    <a:pt x="5471" y="10000"/>
                  </a:lnTo>
                  <a:lnTo>
                    <a:pt x="5471" y="10067"/>
                  </a:lnTo>
                  <a:lnTo>
                    <a:pt x="5471" y="10167"/>
                  </a:lnTo>
                  <a:lnTo>
                    <a:pt x="5471" y="10200"/>
                  </a:lnTo>
                  <a:lnTo>
                    <a:pt x="5471" y="10267"/>
                  </a:lnTo>
                  <a:lnTo>
                    <a:pt x="5471" y="10334"/>
                  </a:lnTo>
                  <a:lnTo>
                    <a:pt x="5471" y="10401"/>
                  </a:lnTo>
                  <a:lnTo>
                    <a:pt x="5471" y="10467"/>
                  </a:lnTo>
                  <a:lnTo>
                    <a:pt x="5471" y="10567"/>
                  </a:lnTo>
                  <a:lnTo>
                    <a:pt x="5471" y="10634"/>
                  </a:lnTo>
                  <a:lnTo>
                    <a:pt x="5471" y="10701"/>
                  </a:lnTo>
                  <a:lnTo>
                    <a:pt x="5438" y="10767"/>
                  </a:lnTo>
                  <a:lnTo>
                    <a:pt x="5438" y="10834"/>
                  </a:lnTo>
                  <a:lnTo>
                    <a:pt x="5438" y="10901"/>
                  </a:lnTo>
                  <a:lnTo>
                    <a:pt x="5438" y="10968"/>
                  </a:lnTo>
                  <a:lnTo>
                    <a:pt x="5405" y="11034"/>
                  </a:lnTo>
                  <a:lnTo>
                    <a:pt x="5405" y="11134"/>
                  </a:lnTo>
                  <a:lnTo>
                    <a:pt x="5405" y="11201"/>
                  </a:lnTo>
                  <a:lnTo>
                    <a:pt x="5405" y="11268"/>
                  </a:lnTo>
                  <a:lnTo>
                    <a:pt x="5371" y="11335"/>
                  </a:lnTo>
                  <a:lnTo>
                    <a:pt x="5371" y="11401"/>
                  </a:lnTo>
                  <a:lnTo>
                    <a:pt x="5371" y="11468"/>
                  </a:lnTo>
                  <a:lnTo>
                    <a:pt x="5338" y="11535"/>
                  </a:lnTo>
                  <a:lnTo>
                    <a:pt x="5338" y="11601"/>
                  </a:lnTo>
                  <a:lnTo>
                    <a:pt x="5305" y="11701"/>
                  </a:lnTo>
                  <a:lnTo>
                    <a:pt x="5305" y="11768"/>
                  </a:lnTo>
                  <a:lnTo>
                    <a:pt x="5305" y="11835"/>
                  </a:lnTo>
                  <a:lnTo>
                    <a:pt x="5271" y="11868"/>
                  </a:lnTo>
                  <a:lnTo>
                    <a:pt x="5271" y="11902"/>
                  </a:lnTo>
                  <a:lnTo>
                    <a:pt x="5271" y="11968"/>
                  </a:lnTo>
                  <a:lnTo>
                    <a:pt x="5238" y="12035"/>
                  </a:lnTo>
                  <a:lnTo>
                    <a:pt x="5238" y="12102"/>
                  </a:lnTo>
                  <a:lnTo>
                    <a:pt x="5204" y="12168"/>
                  </a:lnTo>
                  <a:lnTo>
                    <a:pt x="5204" y="12269"/>
                  </a:lnTo>
                  <a:lnTo>
                    <a:pt x="5171" y="12335"/>
                  </a:lnTo>
                  <a:lnTo>
                    <a:pt x="5171" y="12402"/>
                  </a:lnTo>
                  <a:lnTo>
                    <a:pt x="5138" y="12469"/>
                  </a:lnTo>
                  <a:lnTo>
                    <a:pt x="5104" y="12535"/>
                  </a:lnTo>
                  <a:lnTo>
                    <a:pt x="5104" y="12602"/>
                  </a:lnTo>
                  <a:lnTo>
                    <a:pt x="5071" y="12669"/>
                  </a:lnTo>
                  <a:lnTo>
                    <a:pt x="5071" y="12736"/>
                  </a:lnTo>
                  <a:lnTo>
                    <a:pt x="5038" y="12836"/>
                  </a:lnTo>
                  <a:lnTo>
                    <a:pt x="5004" y="12902"/>
                  </a:lnTo>
                  <a:lnTo>
                    <a:pt x="5004" y="12969"/>
                  </a:lnTo>
                  <a:lnTo>
                    <a:pt x="4971" y="13036"/>
                  </a:lnTo>
                  <a:lnTo>
                    <a:pt x="4938" y="13102"/>
                  </a:lnTo>
                  <a:lnTo>
                    <a:pt x="4904" y="13169"/>
                  </a:lnTo>
                  <a:lnTo>
                    <a:pt x="4871" y="13303"/>
                  </a:lnTo>
                  <a:lnTo>
                    <a:pt x="4838" y="13369"/>
                  </a:lnTo>
                  <a:lnTo>
                    <a:pt x="4804" y="13469"/>
                  </a:lnTo>
                  <a:lnTo>
                    <a:pt x="4771" y="13603"/>
                  </a:lnTo>
                  <a:lnTo>
                    <a:pt x="4704" y="13736"/>
                  </a:lnTo>
                  <a:lnTo>
                    <a:pt x="4704" y="13770"/>
                  </a:lnTo>
                  <a:lnTo>
                    <a:pt x="4637" y="13870"/>
                  </a:lnTo>
                  <a:lnTo>
                    <a:pt x="4571" y="14003"/>
                  </a:lnTo>
                  <a:lnTo>
                    <a:pt x="4504" y="14137"/>
                  </a:lnTo>
                  <a:lnTo>
                    <a:pt x="4471" y="14270"/>
                  </a:lnTo>
                  <a:lnTo>
                    <a:pt x="4404" y="14403"/>
                  </a:lnTo>
                  <a:lnTo>
                    <a:pt x="4337" y="14537"/>
                  </a:lnTo>
                  <a:lnTo>
                    <a:pt x="4270" y="14670"/>
                  </a:lnTo>
                  <a:lnTo>
                    <a:pt x="4170" y="14804"/>
                  </a:lnTo>
                  <a:lnTo>
                    <a:pt x="4104" y="14937"/>
                  </a:lnTo>
                  <a:lnTo>
                    <a:pt x="4037" y="15071"/>
                  </a:lnTo>
                  <a:lnTo>
                    <a:pt x="3970" y="15171"/>
                  </a:lnTo>
                  <a:lnTo>
                    <a:pt x="3904" y="15304"/>
                  </a:lnTo>
                  <a:lnTo>
                    <a:pt x="3803" y="15438"/>
                  </a:lnTo>
                  <a:lnTo>
                    <a:pt x="3737" y="15538"/>
                  </a:lnTo>
                  <a:lnTo>
                    <a:pt x="3637" y="15671"/>
                  </a:lnTo>
                  <a:lnTo>
                    <a:pt x="3570" y="15804"/>
                  </a:lnTo>
                  <a:lnTo>
                    <a:pt x="3503" y="15905"/>
                  </a:lnTo>
                  <a:lnTo>
                    <a:pt x="3403" y="16038"/>
                  </a:lnTo>
                  <a:lnTo>
                    <a:pt x="3370" y="16071"/>
                  </a:lnTo>
                  <a:lnTo>
                    <a:pt x="3336" y="16138"/>
                  </a:lnTo>
                  <a:lnTo>
                    <a:pt x="3236" y="16238"/>
                  </a:lnTo>
                  <a:lnTo>
                    <a:pt x="3170" y="16372"/>
                  </a:lnTo>
                  <a:lnTo>
                    <a:pt x="3070" y="16472"/>
                  </a:lnTo>
                  <a:lnTo>
                    <a:pt x="2970" y="16572"/>
                  </a:lnTo>
                  <a:lnTo>
                    <a:pt x="2903" y="16705"/>
                  </a:lnTo>
                  <a:lnTo>
                    <a:pt x="2803" y="16805"/>
                  </a:lnTo>
                  <a:lnTo>
                    <a:pt x="2703" y="16905"/>
                  </a:lnTo>
                  <a:lnTo>
                    <a:pt x="2636" y="17005"/>
                  </a:lnTo>
                  <a:lnTo>
                    <a:pt x="2536" y="17105"/>
                  </a:lnTo>
                  <a:lnTo>
                    <a:pt x="2436" y="17205"/>
                  </a:lnTo>
                  <a:lnTo>
                    <a:pt x="2336" y="17306"/>
                  </a:lnTo>
                  <a:lnTo>
                    <a:pt x="2302" y="17306"/>
                  </a:lnTo>
                  <a:lnTo>
                    <a:pt x="2302" y="17272"/>
                  </a:lnTo>
                  <a:lnTo>
                    <a:pt x="2369" y="17139"/>
                  </a:lnTo>
                  <a:lnTo>
                    <a:pt x="2469" y="17039"/>
                  </a:lnTo>
                  <a:lnTo>
                    <a:pt x="2536" y="16939"/>
                  </a:lnTo>
                  <a:lnTo>
                    <a:pt x="2603" y="16839"/>
                  </a:lnTo>
                  <a:lnTo>
                    <a:pt x="2603" y="16805"/>
                  </a:lnTo>
                  <a:lnTo>
                    <a:pt x="2669" y="16705"/>
                  </a:lnTo>
                  <a:lnTo>
                    <a:pt x="2769" y="16605"/>
                  </a:lnTo>
                  <a:lnTo>
                    <a:pt x="2836" y="16472"/>
                  </a:lnTo>
                  <a:lnTo>
                    <a:pt x="2903" y="16372"/>
                  </a:lnTo>
                  <a:lnTo>
                    <a:pt x="2970" y="16238"/>
                  </a:lnTo>
                  <a:lnTo>
                    <a:pt x="3036" y="16105"/>
                  </a:lnTo>
                  <a:lnTo>
                    <a:pt x="3103" y="16005"/>
                  </a:lnTo>
                  <a:lnTo>
                    <a:pt x="3170" y="15938"/>
                  </a:lnTo>
                  <a:lnTo>
                    <a:pt x="3203" y="15871"/>
                  </a:lnTo>
                  <a:lnTo>
                    <a:pt x="3270" y="15771"/>
                  </a:lnTo>
                  <a:lnTo>
                    <a:pt x="3336" y="15638"/>
                  </a:lnTo>
                  <a:lnTo>
                    <a:pt x="3403" y="15504"/>
                  </a:lnTo>
                  <a:lnTo>
                    <a:pt x="3437" y="15371"/>
                  </a:lnTo>
                  <a:lnTo>
                    <a:pt x="3503" y="15271"/>
                  </a:lnTo>
                  <a:lnTo>
                    <a:pt x="3570" y="15137"/>
                  </a:lnTo>
                  <a:lnTo>
                    <a:pt x="3637" y="15004"/>
                  </a:lnTo>
                  <a:lnTo>
                    <a:pt x="3703" y="14870"/>
                  </a:lnTo>
                  <a:lnTo>
                    <a:pt x="3770" y="14737"/>
                  </a:lnTo>
                  <a:lnTo>
                    <a:pt x="3803" y="14604"/>
                  </a:lnTo>
                  <a:lnTo>
                    <a:pt x="3870" y="14470"/>
                  </a:lnTo>
                  <a:lnTo>
                    <a:pt x="3937" y="14337"/>
                  </a:lnTo>
                  <a:lnTo>
                    <a:pt x="3970" y="14203"/>
                  </a:lnTo>
                  <a:lnTo>
                    <a:pt x="4037" y="14070"/>
                  </a:lnTo>
                  <a:lnTo>
                    <a:pt x="4104" y="13936"/>
                  </a:lnTo>
                  <a:lnTo>
                    <a:pt x="4137" y="13803"/>
                  </a:lnTo>
                  <a:lnTo>
                    <a:pt x="4204" y="13670"/>
                  </a:lnTo>
                  <a:lnTo>
                    <a:pt x="4237" y="13569"/>
                  </a:lnTo>
                  <a:lnTo>
                    <a:pt x="4237" y="13536"/>
                  </a:lnTo>
                  <a:lnTo>
                    <a:pt x="4304" y="13403"/>
                  </a:lnTo>
                  <a:lnTo>
                    <a:pt x="4337" y="13269"/>
                  </a:lnTo>
                  <a:lnTo>
                    <a:pt x="4371" y="13169"/>
                  </a:lnTo>
                  <a:lnTo>
                    <a:pt x="4404" y="13136"/>
                  </a:lnTo>
                  <a:lnTo>
                    <a:pt x="4437" y="13002"/>
                  </a:lnTo>
                  <a:lnTo>
                    <a:pt x="4471" y="12936"/>
                  </a:lnTo>
                  <a:lnTo>
                    <a:pt x="4471" y="12869"/>
                  </a:lnTo>
                  <a:lnTo>
                    <a:pt x="4504" y="12802"/>
                  </a:lnTo>
                  <a:lnTo>
                    <a:pt x="4504" y="12736"/>
                  </a:lnTo>
                  <a:lnTo>
                    <a:pt x="4537" y="12669"/>
                  </a:lnTo>
                  <a:lnTo>
                    <a:pt x="4571" y="12602"/>
                  </a:lnTo>
                  <a:lnTo>
                    <a:pt x="4571" y="12535"/>
                  </a:lnTo>
                  <a:lnTo>
                    <a:pt x="4604" y="12469"/>
                  </a:lnTo>
                  <a:lnTo>
                    <a:pt x="4637" y="12402"/>
                  </a:lnTo>
                  <a:lnTo>
                    <a:pt x="4637" y="12335"/>
                  </a:lnTo>
                  <a:lnTo>
                    <a:pt x="4671" y="12269"/>
                  </a:lnTo>
                  <a:lnTo>
                    <a:pt x="4671" y="12202"/>
                  </a:lnTo>
                  <a:lnTo>
                    <a:pt x="4704" y="12135"/>
                  </a:lnTo>
                  <a:lnTo>
                    <a:pt x="4704" y="12068"/>
                  </a:lnTo>
                  <a:lnTo>
                    <a:pt x="4737" y="12002"/>
                  </a:lnTo>
                  <a:lnTo>
                    <a:pt x="4737" y="11935"/>
                  </a:lnTo>
                  <a:lnTo>
                    <a:pt x="4771" y="11868"/>
                  </a:lnTo>
                  <a:lnTo>
                    <a:pt x="4771" y="11802"/>
                  </a:lnTo>
                  <a:lnTo>
                    <a:pt x="4804" y="11768"/>
                  </a:lnTo>
                  <a:lnTo>
                    <a:pt x="4804" y="11735"/>
                  </a:lnTo>
                  <a:lnTo>
                    <a:pt x="4804" y="11668"/>
                  </a:lnTo>
                  <a:lnTo>
                    <a:pt x="4838" y="11601"/>
                  </a:lnTo>
                  <a:lnTo>
                    <a:pt x="4838" y="11535"/>
                  </a:lnTo>
                  <a:lnTo>
                    <a:pt x="4871" y="11468"/>
                  </a:lnTo>
                  <a:lnTo>
                    <a:pt x="4871" y="11401"/>
                  </a:lnTo>
                  <a:lnTo>
                    <a:pt x="4871" y="11335"/>
                  </a:lnTo>
                  <a:lnTo>
                    <a:pt x="4904" y="11268"/>
                  </a:lnTo>
                  <a:lnTo>
                    <a:pt x="4904" y="11201"/>
                  </a:lnTo>
                  <a:lnTo>
                    <a:pt x="4938" y="11134"/>
                  </a:lnTo>
                  <a:lnTo>
                    <a:pt x="4938" y="11068"/>
                  </a:lnTo>
                  <a:lnTo>
                    <a:pt x="4938" y="11001"/>
                  </a:lnTo>
                  <a:lnTo>
                    <a:pt x="4971" y="10934"/>
                  </a:lnTo>
                  <a:lnTo>
                    <a:pt x="4971" y="10868"/>
                  </a:lnTo>
                  <a:lnTo>
                    <a:pt x="4971" y="10801"/>
                  </a:lnTo>
                  <a:lnTo>
                    <a:pt x="4971" y="10734"/>
                  </a:lnTo>
                  <a:lnTo>
                    <a:pt x="5004" y="10667"/>
                  </a:lnTo>
                  <a:lnTo>
                    <a:pt x="5004" y="10601"/>
                  </a:lnTo>
                  <a:lnTo>
                    <a:pt x="5004" y="10534"/>
                  </a:lnTo>
                  <a:lnTo>
                    <a:pt x="5004" y="10467"/>
                  </a:lnTo>
                  <a:lnTo>
                    <a:pt x="5004" y="10401"/>
                  </a:lnTo>
                  <a:lnTo>
                    <a:pt x="5038" y="10334"/>
                  </a:lnTo>
                  <a:lnTo>
                    <a:pt x="5038" y="10267"/>
                  </a:lnTo>
                  <a:lnTo>
                    <a:pt x="5038" y="10200"/>
                  </a:lnTo>
                  <a:lnTo>
                    <a:pt x="5038" y="10134"/>
                  </a:lnTo>
                  <a:lnTo>
                    <a:pt x="5038" y="10067"/>
                  </a:lnTo>
                  <a:lnTo>
                    <a:pt x="5038" y="10000"/>
                  </a:lnTo>
                  <a:lnTo>
                    <a:pt x="5071" y="9934"/>
                  </a:lnTo>
                  <a:lnTo>
                    <a:pt x="5071" y="9867"/>
                  </a:lnTo>
                  <a:lnTo>
                    <a:pt x="5071" y="9800"/>
                  </a:lnTo>
                  <a:lnTo>
                    <a:pt x="5071" y="9733"/>
                  </a:lnTo>
                  <a:lnTo>
                    <a:pt x="5071" y="9667"/>
                  </a:lnTo>
                  <a:lnTo>
                    <a:pt x="5071" y="9600"/>
                  </a:lnTo>
                  <a:lnTo>
                    <a:pt x="5071" y="9533"/>
                  </a:lnTo>
                  <a:lnTo>
                    <a:pt x="5071" y="9467"/>
                  </a:lnTo>
                  <a:lnTo>
                    <a:pt x="5071" y="9400"/>
                  </a:lnTo>
                  <a:lnTo>
                    <a:pt x="5071" y="9333"/>
                  </a:lnTo>
                  <a:lnTo>
                    <a:pt x="5071" y="9266"/>
                  </a:lnTo>
                  <a:lnTo>
                    <a:pt x="5071" y="9200"/>
                  </a:lnTo>
                  <a:lnTo>
                    <a:pt x="5071" y="9166"/>
                  </a:lnTo>
                  <a:lnTo>
                    <a:pt x="5071" y="9133"/>
                  </a:lnTo>
                  <a:lnTo>
                    <a:pt x="5071" y="9066"/>
                  </a:lnTo>
                  <a:lnTo>
                    <a:pt x="5071" y="9000"/>
                  </a:lnTo>
                  <a:lnTo>
                    <a:pt x="5204" y="8966"/>
                  </a:lnTo>
                  <a:close/>
                  <a:moveTo>
                    <a:pt x="13577" y="16505"/>
                  </a:moveTo>
                  <a:cubicBezTo>
                    <a:pt x="15979" y="16505"/>
                    <a:pt x="17914" y="18473"/>
                    <a:pt x="17914" y="20875"/>
                  </a:cubicBezTo>
                  <a:cubicBezTo>
                    <a:pt x="17914" y="23276"/>
                    <a:pt x="15979" y="25245"/>
                    <a:pt x="13577" y="25245"/>
                  </a:cubicBezTo>
                  <a:cubicBezTo>
                    <a:pt x="11142" y="25245"/>
                    <a:pt x="9207" y="23276"/>
                    <a:pt x="9207" y="20875"/>
                  </a:cubicBezTo>
                  <a:cubicBezTo>
                    <a:pt x="9207" y="18473"/>
                    <a:pt x="11142" y="16505"/>
                    <a:pt x="13577" y="16505"/>
                  </a:cubicBezTo>
                  <a:close/>
                  <a:moveTo>
                    <a:pt x="7776" y="0"/>
                  </a:moveTo>
                  <a:cubicBezTo>
                    <a:pt x="7531" y="0"/>
                    <a:pt x="7296" y="9"/>
                    <a:pt x="7072" y="26"/>
                  </a:cubicBezTo>
                  <a:cubicBezTo>
                    <a:pt x="6772" y="60"/>
                    <a:pt x="6505" y="60"/>
                    <a:pt x="6272" y="127"/>
                  </a:cubicBezTo>
                  <a:cubicBezTo>
                    <a:pt x="5671" y="193"/>
                    <a:pt x="5171" y="360"/>
                    <a:pt x="4904" y="560"/>
                  </a:cubicBezTo>
                  <a:cubicBezTo>
                    <a:pt x="3837" y="1394"/>
                    <a:pt x="3003" y="2361"/>
                    <a:pt x="2336" y="3829"/>
                  </a:cubicBezTo>
                  <a:cubicBezTo>
                    <a:pt x="1835" y="4863"/>
                    <a:pt x="1402" y="6198"/>
                    <a:pt x="1035" y="7865"/>
                  </a:cubicBezTo>
                  <a:cubicBezTo>
                    <a:pt x="701" y="9333"/>
                    <a:pt x="434" y="10834"/>
                    <a:pt x="234" y="12302"/>
                  </a:cubicBezTo>
                  <a:cubicBezTo>
                    <a:pt x="201" y="12569"/>
                    <a:pt x="168" y="12802"/>
                    <a:pt x="168" y="13036"/>
                  </a:cubicBezTo>
                  <a:cubicBezTo>
                    <a:pt x="101" y="13536"/>
                    <a:pt x="67" y="14003"/>
                    <a:pt x="34" y="14470"/>
                  </a:cubicBezTo>
                  <a:cubicBezTo>
                    <a:pt x="1" y="14504"/>
                    <a:pt x="1" y="14537"/>
                    <a:pt x="1" y="14570"/>
                  </a:cubicBezTo>
                  <a:cubicBezTo>
                    <a:pt x="1168" y="15371"/>
                    <a:pt x="1902" y="16672"/>
                    <a:pt x="1902" y="18173"/>
                  </a:cubicBezTo>
                  <a:cubicBezTo>
                    <a:pt x="1902" y="19574"/>
                    <a:pt x="1268" y="20808"/>
                    <a:pt x="234" y="21609"/>
                  </a:cubicBezTo>
                  <a:cubicBezTo>
                    <a:pt x="268" y="21809"/>
                    <a:pt x="301" y="21976"/>
                    <a:pt x="334" y="22176"/>
                  </a:cubicBezTo>
                  <a:cubicBezTo>
                    <a:pt x="735" y="24144"/>
                    <a:pt x="1402" y="25712"/>
                    <a:pt x="2369" y="26612"/>
                  </a:cubicBezTo>
                  <a:cubicBezTo>
                    <a:pt x="3136" y="27346"/>
                    <a:pt x="4971" y="27846"/>
                    <a:pt x="6706" y="28180"/>
                  </a:cubicBezTo>
                  <a:cubicBezTo>
                    <a:pt x="6839" y="28180"/>
                    <a:pt x="6939" y="28213"/>
                    <a:pt x="7072" y="28213"/>
                  </a:cubicBezTo>
                  <a:cubicBezTo>
                    <a:pt x="7506" y="28313"/>
                    <a:pt x="7973" y="28380"/>
                    <a:pt x="8373" y="28447"/>
                  </a:cubicBezTo>
                  <a:cubicBezTo>
                    <a:pt x="8473" y="28447"/>
                    <a:pt x="8574" y="28480"/>
                    <a:pt x="8674" y="28480"/>
                  </a:cubicBezTo>
                  <a:cubicBezTo>
                    <a:pt x="9774" y="28614"/>
                    <a:pt x="10542" y="28680"/>
                    <a:pt x="10542" y="28680"/>
                  </a:cubicBezTo>
                  <a:cubicBezTo>
                    <a:pt x="10542" y="28680"/>
                    <a:pt x="15512" y="30915"/>
                    <a:pt x="16946" y="35018"/>
                  </a:cubicBezTo>
                  <a:cubicBezTo>
                    <a:pt x="16946" y="35018"/>
                    <a:pt x="16946" y="35018"/>
                    <a:pt x="16946" y="35052"/>
                  </a:cubicBezTo>
                  <a:cubicBezTo>
                    <a:pt x="17013" y="35185"/>
                    <a:pt x="17046" y="35352"/>
                    <a:pt x="17080" y="35485"/>
                  </a:cubicBezTo>
                  <a:cubicBezTo>
                    <a:pt x="17213" y="35952"/>
                    <a:pt x="17280" y="36419"/>
                    <a:pt x="17313" y="36920"/>
                  </a:cubicBezTo>
                  <a:cubicBezTo>
                    <a:pt x="17380" y="38220"/>
                    <a:pt x="17080" y="39922"/>
                    <a:pt x="16646" y="41856"/>
                  </a:cubicBezTo>
                  <a:cubicBezTo>
                    <a:pt x="16579" y="42123"/>
                    <a:pt x="16513" y="42390"/>
                    <a:pt x="16446" y="42690"/>
                  </a:cubicBezTo>
                  <a:cubicBezTo>
                    <a:pt x="16312" y="43257"/>
                    <a:pt x="16179" y="43824"/>
                    <a:pt x="16046" y="44425"/>
                  </a:cubicBezTo>
                  <a:cubicBezTo>
                    <a:pt x="15913" y="44920"/>
                    <a:pt x="15781" y="45449"/>
                    <a:pt x="15649" y="46009"/>
                  </a:cubicBezTo>
                  <a:lnTo>
                    <a:pt x="15649" y="46009"/>
                  </a:lnTo>
                  <a:cubicBezTo>
                    <a:pt x="15659" y="45993"/>
                    <a:pt x="15685" y="45993"/>
                    <a:pt x="15712" y="45993"/>
                  </a:cubicBezTo>
                  <a:cubicBezTo>
                    <a:pt x="19146" y="45326"/>
                    <a:pt x="23714" y="36526"/>
                    <a:pt x="27416" y="28190"/>
                  </a:cubicBezTo>
                  <a:lnTo>
                    <a:pt x="27416" y="28190"/>
                  </a:lnTo>
                  <a:cubicBezTo>
                    <a:pt x="28244" y="28311"/>
                    <a:pt x="29147" y="28430"/>
                    <a:pt x="30122" y="28580"/>
                  </a:cubicBezTo>
                  <a:cubicBezTo>
                    <a:pt x="29155" y="28413"/>
                    <a:pt x="28254" y="28313"/>
                    <a:pt x="27420" y="28180"/>
                  </a:cubicBezTo>
                  <a:cubicBezTo>
                    <a:pt x="27419" y="28183"/>
                    <a:pt x="27417" y="28187"/>
                    <a:pt x="27416" y="28190"/>
                  </a:cubicBezTo>
                  <a:lnTo>
                    <a:pt x="27416" y="28190"/>
                  </a:lnTo>
                  <a:cubicBezTo>
                    <a:pt x="25669" y="27934"/>
                    <a:pt x="24259" y="27668"/>
                    <a:pt x="23217" y="27079"/>
                  </a:cubicBezTo>
                  <a:cubicBezTo>
                    <a:pt x="22383" y="26646"/>
                    <a:pt x="21783" y="26012"/>
                    <a:pt x="21416" y="25078"/>
                  </a:cubicBezTo>
                  <a:cubicBezTo>
                    <a:pt x="21082" y="24277"/>
                    <a:pt x="20916" y="23243"/>
                    <a:pt x="20916" y="21875"/>
                  </a:cubicBezTo>
                  <a:cubicBezTo>
                    <a:pt x="20916" y="21875"/>
                    <a:pt x="21249" y="21875"/>
                    <a:pt x="21783" y="21709"/>
                  </a:cubicBezTo>
                  <a:cubicBezTo>
                    <a:pt x="21850" y="21675"/>
                    <a:pt x="21916" y="21675"/>
                    <a:pt x="21983" y="21642"/>
                  </a:cubicBezTo>
                  <a:cubicBezTo>
                    <a:pt x="22117" y="21575"/>
                    <a:pt x="22250" y="21509"/>
                    <a:pt x="22417" y="21442"/>
                  </a:cubicBezTo>
                  <a:cubicBezTo>
                    <a:pt x="22483" y="21408"/>
                    <a:pt x="22550" y="21375"/>
                    <a:pt x="22650" y="21342"/>
                  </a:cubicBezTo>
                  <a:cubicBezTo>
                    <a:pt x="22984" y="21142"/>
                    <a:pt x="23317" y="20908"/>
                    <a:pt x="23651" y="20608"/>
                  </a:cubicBezTo>
                  <a:cubicBezTo>
                    <a:pt x="25419" y="19073"/>
                    <a:pt x="26520" y="14937"/>
                    <a:pt x="23818" y="13569"/>
                  </a:cubicBezTo>
                  <a:cubicBezTo>
                    <a:pt x="23384" y="13336"/>
                    <a:pt x="22984" y="13236"/>
                    <a:pt x="22617" y="13236"/>
                  </a:cubicBezTo>
                  <a:cubicBezTo>
                    <a:pt x="22517" y="13203"/>
                    <a:pt x="22417" y="13203"/>
                    <a:pt x="22350" y="13203"/>
                  </a:cubicBezTo>
                  <a:cubicBezTo>
                    <a:pt x="21383" y="13236"/>
                    <a:pt x="20749" y="13736"/>
                    <a:pt x="20949" y="13936"/>
                  </a:cubicBezTo>
                  <a:lnTo>
                    <a:pt x="20282" y="17005"/>
                  </a:lnTo>
                  <a:cubicBezTo>
                    <a:pt x="20282" y="17005"/>
                    <a:pt x="19648" y="16772"/>
                    <a:pt x="18881" y="15971"/>
                  </a:cubicBezTo>
                  <a:cubicBezTo>
                    <a:pt x="18814" y="15905"/>
                    <a:pt x="18747" y="15838"/>
                    <a:pt x="18681" y="15771"/>
                  </a:cubicBezTo>
                  <a:cubicBezTo>
                    <a:pt x="17447" y="14337"/>
                    <a:pt x="16012" y="11368"/>
                    <a:pt x="16446" y="5464"/>
                  </a:cubicBezTo>
                  <a:cubicBezTo>
                    <a:pt x="16546" y="4096"/>
                    <a:pt x="15979" y="3029"/>
                    <a:pt x="15045" y="2228"/>
                  </a:cubicBezTo>
                  <a:cubicBezTo>
                    <a:pt x="14945" y="2128"/>
                    <a:pt x="14811" y="2028"/>
                    <a:pt x="14678" y="1928"/>
                  </a:cubicBezTo>
                  <a:cubicBezTo>
                    <a:pt x="14444" y="1728"/>
                    <a:pt x="14178" y="1561"/>
                    <a:pt x="13877" y="1394"/>
                  </a:cubicBezTo>
                  <a:cubicBezTo>
                    <a:pt x="13577" y="1261"/>
                    <a:pt x="13277" y="1094"/>
                    <a:pt x="12977" y="960"/>
                  </a:cubicBezTo>
                  <a:cubicBezTo>
                    <a:pt x="12176" y="660"/>
                    <a:pt x="11309" y="427"/>
                    <a:pt x="10475" y="260"/>
                  </a:cubicBezTo>
                  <a:cubicBezTo>
                    <a:pt x="10275" y="227"/>
                    <a:pt x="10108" y="193"/>
                    <a:pt x="9941" y="160"/>
                  </a:cubicBezTo>
                  <a:cubicBezTo>
                    <a:pt x="9184" y="62"/>
                    <a:pt x="8445" y="0"/>
                    <a:pt x="7776" y="0"/>
                  </a:cubicBezTo>
                  <a:close/>
                  <a:moveTo>
                    <a:pt x="15649" y="46009"/>
                  </a:moveTo>
                  <a:cubicBezTo>
                    <a:pt x="15647" y="46014"/>
                    <a:pt x="15645" y="46019"/>
                    <a:pt x="15645" y="46026"/>
                  </a:cubicBezTo>
                  <a:cubicBezTo>
                    <a:pt x="15647" y="46021"/>
                    <a:pt x="15648" y="46015"/>
                    <a:pt x="15649" y="46009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6875800" y="4003775"/>
              <a:ext cx="170975" cy="148475"/>
            </a:xfrm>
            <a:custGeom>
              <a:avLst/>
              <a:gdLst/>
              <a:ahLst/>
              <a:cxnLst/>
              <a:rect l="l" t="t" r="r" b="b"/>
              <a:pathLst>
                <a:path w="6839" h="5939" extrusionOk="0">
                  <a:moveTo>
                    <a:pt x="0" y="5938"/>
                  </a:moveTo>
                  <a:cubicBezTo>
                    <a:pt x="2702" y="4404"/>
                    <a:pt x="5104" y="2236"/>
                    <a:pt x="6838" y="1"/>
                  </a:cubicBezTo>
                  <a:cubicBezTo>
                    <a:pt x="5104" y="2236"/>
                    <a:pt x="2702" y="4404"/>
                    <a:pt x="0" y="5938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7077600" y="3865350"/>
              <a:ext cx="40050" cy="92600"/>
            </a:xfrm>
            <a:custGeom>
              <a:avLst/>
              <a:gdLst/>
              <a:ahLst/>
              <a:cxnLst/>
              <a:rect l="l" t="t" r="r" b="b"/>
              <a:pathLst>
                <a:path w="1602" h="3704" extrusionOk="0">
                  <a:moveTo>
                    <a:pt x="1602" y="1"/>
                  </a:moveTo>
                  <a:cubicBezTo>
                    <a:pt x="1335" y="1168"/>
                    <a:pt x="801" y="2436"/>
                    <a:pt x="1" y="3703"/>
                  </a:cubicBezTo>
                  <a:cubicBezTo>
                    <a:pt x="801" y="2436"/>
                    <a:pt x="1335" y="1168"/>
                    <a:pt x="160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053425" y="3972925"/>
              <a:ext cx="15025" cy="21700"/>
            </a:xfrm>
            <a:custGeom>
              <a:avLst/>
              <a:gdLst/>
              <a:ahLst/>
              <a:cxnLst/>
              <a:rect l="l" t="t" r="r" b="b"/>
              <a:pathLst>
                <a:path w="601" h="868" extrusionOk="0">
                  <a:moveTo>
                    <a:pt x="601" y="1"/>
                  </a:moveTo>
                  <a:cubicBezTo>
                    <a:pt x="401" y="268"/>
                    <a:pt x="234" y="568"/>
                    <a:pt x="0" y="868"/>
                  </a:cubicBezTo>
                  <a:cubicBezTo>
                    <a:pt x="234" y="568"/>
                    <a:pt x="434" y="301"/>
                    <a:pt x="60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6495525" y="3107300"/>
              <a:ext cx="154300" cy="100100"/>
            </a:xfrm>
            <a:custGeom>
              <a:avLst/>
              <a:gdLst/>
              <a:ahLst/>
              <a:cxnLst/>
              <a:rect l="l" t="t" r="r" b="b"/>
              <a:pathLst>
                <a:path w="6172" h="4004" extrusionOk="0">
                  <a:moveTo>
                    <a:pt x="0" y="1"/>
                  </a:moveTo>
                  <a:cubicBezTo>
                    <a:pt x="2202" y="968"/>
                    <a:pt x="4237" y="2336"/>
                    <a:pt x="6171" y="4004"/>
                  </a:cubicBezTo>
                  <a:cubicBezTo>
                    <a:pt x="4237" y="2336"/>
                    <a:pt x="2202" y="968"/>
                    <a:pt x="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92650" y="3063100"/>
              <a:ext cx="1134175" cy="1147500"/>
            </a:xfrm>
            <a:custGeom>
              <a:avLst/>
              <a:gdLst/>
              <a:ahLst/>
              <a:cxnLst/>
              <a:rect l="l" t="t" r="r" b="b"/>
              <a:pathLst>
                <a:path w="45367" h="45900" extrusionOk="0">
                  <a:moveTo>
                    <a:pt x="12743" y="1"/>
                  </a:moveTo>
                  <a:cubicBezTo>
                    <a:pt x="9041" y="8340"/>
                    <a:pt x="4471" y="17147"/>
                    <a:pt x="1035" y="17814"/>
                  </a:cubicBezTo>
                  <a:lnTo>
                    <a:pt x="968" y="17814"/>
                  </a:lnTo>
                  <a:cubicBezTo>
                    <a:pt x="601" y="19248"/>
                    <a:pt x="268" y="20682"/>
                    <a:pt x="1" y="22083"/>
                  </a:cubicBezTo>
                  <a:cubicBezTo>
                    <a:pt x="5105" y="17247"/>
                    <a:pt x="10942" y="9808"/>
                    <a:pt x="12877" y="6139"/>
                  </a:cubicBezTo>
                  <a:cubicBezTo>
                    <a:pt x="13998" y="4036"/>
                    <a:pt x="15931" y="3115"/>
                    <a:pt x="17986" y="3115"/>
                  </a:cubicBezTo>
                  <a:cubicBezTo>
                    <a:pt x="22288" y="3115"/>
                    <a:pt x="27124" y="7154"/>
                    <a:pt x="26153" y="12843"/>
                  </a:cubicBezTo>
                  <a:cubicBezTo>
                    <a:pt x="25219" y="18147"/>
                    <a:pt x="14311" y="29122"/>
                    <a:pt x="4604" y="34692"/>
                  </a:cubicBezTo>
                  <a:cubicBezTo>
                    <a:pt x="6072" y="35727"/>
                    <a:pt x="7606" y="36927"/>
                    <a:pt x="9207" y="38128"/>
                  </a:cubicBezTo>
                  <a:cubicBezTo>
                    <a:pt x="9641" y="38462"/>
                    <a:pt x="10108" y="38795"/>
                    <a:pt x="10575" y="39162"/>
                  </a:cubicBezTo>
                  <a:cubicBezTo>
                    <a:pt x="11509" y="39829"/>
                    <a:pt x="12476" y="40497"/>
                    <a:pt x="13477" y="41164"/>
                  </a:cubicBezTo>
                  <a:cubicBezTo>
                    <a:pt x="13711" y="41297"/>
                    <a:pt x="13978" y="41464"/>
                    <a:pt x="14211" y="41631"/>
                  </a:cubicBezTo>
                  <a:cubicBezTo>
                    <a:pt x="17013" y="43365"/>
                    <a:pt x="20082" y="44800"/>
                    <a:pt x="23551" y="45500"/>
                  </a:cubicBezTo>
                  <a:cubicBezTo>
                    <a:pt x="23851" y="45567"/>
                    <a:pt x="24185" y="45600"/>
                    <a:pt x="24485" y="45667"/>
                  </a:cubicBezTo>
                  <a:cubicBezTo>
                    <a:pt x="25152" y="45767"/>
                    <a:pt x="25786" y="45834"/>
                    <a:pt x="26453" y="45867"/>
                  </a:cubicBezTo>
                  <a:cubicBezTo>
                    <a:pt x="26751" y="45889"/>
                    <a:pt x="27049" y="45900"/>
                    <a:pt x="27346" y="45900"/>
                  </a:cubicBezTo>
                  <a:cubicBezTo>
                    <a:pt x="28415" y="45900"/>
                    <a:pt x="29479" y="45761"/>
                    <a:pt x="30523" y="45500"/>
                  </a:cubicBezTo>
                  <a:cubicBezTo>
                    <a:pt x="32191" y="45133"/>
                    <a:pt x="33792" y="44433"/>
                    <a:pt x="35326" y="43565"/>
                  </a:cubicBezTo>
                  <a:cubicBezTo>
                    <a:pt x="38028" y="42031"/>
                    <a:pt x="40430" y="39863"/>
                    <a:pt x="42164" y="37595"/>
                  </a:cubicBezTo>
                  <a:cubicBezTo>
                    <a:pt x="42264" y="37494"/>
                    <a:pt x="42331" y="37361"/>
                    <a:pt x="42431" y="37228"/>
                  </a:cubicBezTo>
                  <a:cubicBezTo>
                    <a:pt x="42631" y="36961"/>
                    <a:pt x="42832" y="36661"/>
                    <a:pt x="43032" y="36394"/>
                  </a:cubicBezTo>
                  <a:cubicBezTo>
                    <a:pt x="43165" y="36194"/>
                    <a:pt x="43299" y="35993"/>
                    <a:pt x="43399" y="35793"/>
                  </a:cubicBezTo>
                  <a:cubicBezTo>
                    <a:pt x="44199" y="34526"/>
                    <a:pt x="44733" y="33258"/>
                    <a:pt x="45000" y="32091"/>
                  </a:cubicBezTo>
                  <a:cubicBezTo>
                    <a:pt x="45367" y="30523"/>
                    <a:pt x="45200" y="29122"/>
                    <a:pt x="44366" y="28154"/>
                  </a:cubicBezTo>
                  <a:cubicBezTo>
                    <a:pt x="41230" y="24452"/>
                    <a:pt x="38195" y="19882"/>
                    <a:pt x="34993" y="15545"/>
                  </a:cubicBezTo>
                  <a:cubicBezTo>
                    <a:pt x="34726" y="15212"/>
                    <a:pt x="34459" y="14845"/>
                    <a:pt x="34192" y="14478"/>
                  </a:cubicBezTo>
                  <a:cubicBezTo>
                    <a:pt x="33625" y="13777"/>
                    <a:pt x="33091" y="13044"/>
                    <a:pt x="32524" y="12376"/>
                  </a:cubicBezTo>
                  <a:cubicBezTo>
                    <a:pt x="30589" y="9941"/>
                    <a:pt x="28521" y="7673"/>
                    <a:pt x="26286" y="5738"/>
                  </a:cubicBezTo>
                  <a:cubicBezTo>
                    <a:pt x="24352" y="4104"/>
                    <a:pt x="22317" y="2736"/>
                    <a:pt x="20115" y="1769"/>
                  </a:cubicBezTo>
                  <a:cubicBezTo>
                    <a:pt x="18614" y="1135"/>
                    <a:pt x="17080" y="635"/>
                    <a:pt x="15445" y="401"/>
                  </a:cubicBezTo>
                  <a:cubicBezTo>
                    <a:pt x="14478" y="234"/>
                    <a:pt x="13577" y="134"/>
                    <a:pt x="12743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855900" y="2771225"/>
              <a:ext cx="217675" cy="218525"/>
            </a:xfrm>
            <a:custGeom>
              <a:avLst/>
              <a:gdLst/>
              <a:ahLst/>
              <a:cxnLst/>
              <a:rect l="l" t="t" r="r" b="b"/>
              <a:pathLst>
                <a:path w="8707" h="8741" extrusionOk="0">
                  <a:moveTo>
                    <a:pt x="4370" y="1"/>
                  </a:moveTo>
                  <a:cubicBezTo>
                    <a:pt x="1935" y="1"/>
                    <a:pt x="0" y="1969"/>
                    <a:pt x="0" y="4371"/>
                  </a:cubicBezTo>
                  <a:cubicBezTo>
                    <a:pt x="0" y="6772"/>
                    <a:pt x="1935" y="8741"/>
                    <a:pt x="4370" y="8741"/>
                  </a:cubicBezTo>
                  <a:cubicBezTo>
                    <a:pt x="6772" y="8741"/>
                    <a:pt x="8707" y="6772"/>
                    <a:pt x="8707" y="4371"/>
                  </a:cubicBezTo>
                  <a:cubicBezTo>
                    <a:pt x="8707" y="1969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5623225" y="2722875"/>
              <a:ext cx="50075" cy="175975"/>
            </a:xfrm>
            <a:custGeom>
              <a:avLst/>
              <a:gdLst/>
              <a:ahLst/>
              <a:cxnLst/>
              <a:rect l="l" t="t" r="r" b="b"/>
              <a:pathLst>
                <a:path w="2003" h="7039" extrusionOk="0">
                  <a:moveTo>
                    <a:pt x="101" y="0"/>
                  </a:moveTo>
                  <a:cubicBezTo>
                    <a:pt x="101" y="234"/>
                    <a:pt x="67" y="434"/>
                    <a:pt x="67" y="634"/>
                  </a:cubicBezTo>
                  <a:cubicBezTo>
                    <a:pt x="34" y="1101"/>
                    <a:pt x="1" y="1568"/>
                    <a:pt x="1" y="2035"/>
                  </a:cubicBezTo>
                  <a:cubicBezTo>
                    <a:pt x="1" y="2269"/>
                    <a:pt x="1" y="2469"/>
                    <a:pt x="1" y="2702"/>
                  </a:cubicBezTo>
                  <a:cubicBezTo>
                    <a:pt x="1" y="2936"/>
                    <a:pt x="1" y="3136"/>
                    <a:pt x="1" y="3369"/>
                  </a:cubicBezTo>
                  <a:cubicBezTo>
                    <a:pt x="1" y="3803"/>
                    <a:pt x="34" y="4237"/>
                    <a:pt x="67" y="4670"/>
                  </a:cubicBezTo>
                  <a:cubicBezTo>
                    <a:pt x="134" y="5504"/>
                    <a:pt x="201" y="6305"/>
                    <a:pt x="334" y="7039"/>
                  </a:cubicBezTo>
                  <a:cubicBezTo>
                    <a:pt x="1335" y="6238"/>
                    <a:pt x="2002" y="5004"/>
                    <a:pt x="2002" y="3603"/>
                  </a:cubicBezTo>
                  <a:cubicBezTo>
                    <a:pt x="2002" y="2102"/>
                    <a:pt x="1235" y="801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5204600" y="3141000"/>
              <a:ext cx="1466150" cy="866275"/>
            </a:xfrm>
            <a:custGeom>
              <a:avLst/>
              <a:gdLst/>
              <a:ahLst/>
              <a:cxnLst/>
              <a:rect l="l" t="t" r="r" b="b"/>
              <a:pathLst>
                <a:path w="58646" h="34651" extrusionOk="0">
                  <a:moveTo>
                    <a:pt x="49504" y="0"/>
                  </a:moveTo>
                  <a:cubicBezTo>
                    <a:pt x="47451" y="0"/>
                    <a:pt x="45519" y="922"/>
                    <a:pt x="44399" y="3023"/>
                  </a:cubicBezTo>
                  <a:cubicBezTo>
                    <a:pt x="42464" y="6692"/>
                    <a:pt x="36627" y="14164"/>
                    <a:pt x="31523" y="18967"/>
                  </a:cubicBezTo>
                  <a:cubicBezTo>
                    <a:pt x="29922" y="20469"/>
                    <a:pt x="28421" y="21736"/>
                    <a:pt x="27086" y="22503"/>
                  </a:cubicBezTo>
                  <a:cubicBezTo>
                    <a:pt x="27086" y="22537"/>
                    <a:pt x="27086" y="22537"/>
                    <a:pt x="27053" y="22537"/>
                  </a:cubicBezTo>
                  <a:cubicBezTo>
                    <a:pt x="26938" y="22605"/>
                    <a:pt x="26780" y="22638"/>
                    <a:pt x="26583" y="22638"/>
                  </a:cubicBezTo>
                  <a:cubicBezTo>
                    <a:pt x="22940" y="22638"/>
                    <a:pt x="5913" y="11456"/>
                    <a:pt x="1135" y="8260"/>
                  </a:cubicBezTo>
                  <a:lnTo>
                    <a:pt x="1135" y="8260"/>
                  </a:lnTo>
                  <a:cubicBezTo>
                    <a:pt x="2002" y="9060"/>
                    <a:pt x="2836" y="9994"/>
                    <a:pt x="3536" y="11128"/>
                  </a:cubicBezTo>
                  <a:cubicBezTo>
                    <a:pt x="3636" y="11295"/>
                    <a:pt x="4003" y="13497"/>
                    <a:pt x="2502" y="13697"/>
                  </a:cubicBezTo>
                  <a:cubicBezTo>
                    <a:pt x="2415" y="13710"/>
                    <a:pt x="2310" y="13717"/>
                    <a:pt x="2188" y="13717"/>
                  </a:cubicBezTo>
                  <a:cubicBezTo>
                    <a:pt x="1698" y="13717"/>
                    <a:pt x="934" y="13610"/>
                    <a:pt x="0" y="13397"/>
                  </a:cubicBezTo>
                  <a:lnTo>
                    <a:pt x="0" y="13397"/>
                  </a:lnTo>
                  <a:cubicBezTo>
                    <a:pt x="4237" y="18834"/>
                    <a:pt x="14511" y="30142"/>
                    <a:pt x="23150" y="33611"/>
                  </a:cubicBezTo>
                  <a:cubicBezTo>
                    <a:pt x="24218" y="34045"/>
                    <a:pt x="25252" y="34345"/>
                    <a:pt x="26252" y="34512"/>
                  </a:cubicBezTo>
                  <a:cubicBezTo>
                    <a:pt x="26783" y="34605"/>
                    <a:pt x="27303" y="34650"/>
                    <a:pt x="27808" y="34650"/>
                  </a:cubicBezTo>
                  <a:cubicBezTo>
                    <a:pt x="28574" y="34650"/>
                    <a:pt x="29305" y="34546"/>
                    <a:pt x="29988" y="34345"/>
                  </a:cubicBezTo>
                  <a:cubicBezTo>
                    <a:pt x="31890" y="33778"/>
                    <a:pt x="33991" y="32811"/>
                    <a:pt x="36126" y="31576"/>
                  </a:cubicBezTo>
                  <a:cubicBezTo>
                    <a:pt x="45833" y="26039"/>
                    <a:pt x="56741" y="15065"/>
                    <a:pt x="57675" y="9761"/>
                  </a:cubicBezTo>
                  <a:cubicBezTo>
                    <a:pt x="58646" y="4047"/>
                    <a:pt x="53807" y="0"/>
                    <a:pt x="4950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5854225" y="2641825"/>
              <a:ext cx="47550" cy="65375"/>
            </a:xfrm>
            <a:custGeom>
              <a:avLst/>
              <a:gdLst/>
              <a:ahLst/>
              <a:cxnLst/>
              <a:rect l="l" t="t" r="r" b="b"/>
              <a:pathLst>
                <a:path w="1902" h="2615" extrusionOk="0">
                  <a:moveTo>
                    <a:pt x="1089" y="1"/>
                  </a:moveTo>
                  <a:cubicBezTo>
                    <a:pt x="649" y="1"/>
                    <a:pt x="227" y="513"/>
                    <a:pt x="101" y="1174"/>
                  </a:cubicBezTo>
                  <a:cubicBezTo>
                    <a:pt x="1" y="1908"/>
                    <a:pt x="267" y="2542"/>
                    <a:pt x="734" y="2608"/>
                  </a:cubicBezTo>
                  <a:cubicBezTo>
                    <a:pt x="760" y="2612"/>
                    <a:pt x="787" y="2614"/>
                    <a:pt x="813" y="2614"/>
                  </a:cubicBezTo>
                  <a:cubicBezTo>
                    <a:pt x="1227" y="2614"/>
                    <a:pt x="1674" y="2131"/>
                    <a:pt x="1769" y="1441"/>
                  </a:cubicBezTo>
                  <a:cubicBezTo>
                    <a:pt x="1902" y="740"/>
                    <a:pt x="1602" y="107"/>
                    <a:pt x="1168" y="7"/>
                  </a:cubicBezTo>
                  <a:cubicBezTo>
                    <a:pt x="1142" y="3"/>
                    <a:pt x="1115" y="1"/>
                    <a:pt x="10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683275" y="2581925"/>
              <a:ext cx="79250" cy="210175"/>
            </a:xfrm>
            <a:custGeom>
              <a:avLst/>
              <a:gdLst/>
              <a:ahLst/>
              <a:cxnLst/>
              <a:rect l="l" t="t" r="r" b="b"/>
              <a:pathLst>
                <a:path w="3170" h="8407" extrusionOk="0">
                  <a:moveTo>
                    <a:pt x="3069" y="1"/>
                  </a:moveTo>
                  <a:lnTo>
                    <a:pt x="2936" y="34"/>
                  </a:lnTo>
                  <a:lnTo>
                    <a:pt x="2769" y="34"/>
                  </a:lnTo>
                  <a:lnTo>
                    <a:pt x="2769" y="101"/>
                  </a:lnTo>
                  <a:lnTo>
                    <a:pt x="2769" y="168"/>
                  </a:lnTo>
                  <a:lnTo>
                    <a:pt x="2769" y="234"/>
                  </a:lnTo>
                  <a:lnTo>
                    <a:pt x="2769" y="301"/>
                  </a:lnTo>
                  <a:lnTo>
                    <a:pt x="2769" y="368"/>
                  </a:lnTo>
                  <a:lnTo>
                    <a:pt x="2769" y="434"/>
                  </a:lnTo>
                  <a:lnTo>
                    <a:pt x="2769" y="501"/>
                  </a:lnTo>
                  <a:lnTo>
                    <a:pt x="2769" y="568"/>
                  </a:lnTo>
                  <a:lnTo>
                    <a:pt x="2769" y="635"/>
                  </a:lnTo>
                  <a:lnTo>
                    <a:pt x="2769" y="701"/>
                  </a:lnTo>
                  <a:lnTo>
                    <a:pt x="2769" y="768"/>
                  </a:lnTo>
                  <a:lnTo>
                    <a:pt x="2769" y="801"/>
                  </a:lnTo>
                  <a:lnTo>
                    <a:pt x="2769" y="835"/>
                  </a:lnTo>
                  <a:lnTo>
                    <a:pt x="2769" y="901"/>
                  </a:lnTo>
                  <a:lnTo>
                    <a:pt x="2736" y="968"/>
                  </a:lnTo>
                  <a:lnTo>
                    <a:pt x="2736" y="1035"/>
                  </a:lnTo>
                  <a:lnTo>
                    <a:pt x="2736" y="1102"/>
                  </a:lnTo>
                  <a:lnTo>
                    <a:pt x="2736" y="1168"/>
                  </a:lnTo>
                  <a:lnTo>
                    <a:pt x="2736" y="1235"/>
                  </a:lnTo>
                  <a:lnTo>
                    <a:pt x="2736" y="1302"/>
                  </a:lnTo>
                  <a:lnTo>
                    <a:pt x="2736" y="1368"/>
                  </a:lnTo>
                  <a:lnTo>
                    <a:pt x="2702" y="1435"/>
                  </a:lnTo>
                  <a:lnTo>
                    <a:pt x="2702" y="1502"/>
                  </a:lnTo>
                  <a:lnTo>
                    <a:pt x="2702" y="1569"/>
                  </a:lnTo>
                  <a:lnTo>
                    <a:pt x="2702" y="1635"/>
                  </a:lnTo>
                  <a:lnTo>
                    <a:pt x="2702" y="1735"/>
                  </a:lnTo>
                  <a:lnTo>
                    <a:pt x="2669" y="1802"/>
                  </a:lnTo>
                  <a:lnTo>
                    <a:pt x="2669" y="1869"/>
                  </a:lnTo>
                  <a:lnTo>
                    <a:pt x="2669" y="1936"/>
                  </a:lnTo>
                  <a:lnTo>
                    <a:pt x="2669" y="2002"/>
                  </a:lnTo>
                  <a:lnTo>
                    <a:pt x="2636" y="2069"/>
                  </a:lnTo>
                  <a:lnTo>
                    <a:pt x="2636" y="2136"/>
                  </a:lnTo>
                  <a:lnTo>
                    <a:pt x="2636" y="2202"/>
                  </a:lnTo>
                  <a:lnTo>
                    <a:pt x="2602" y="2269"/>
                  </a:lnTo>
                  <a:lnTo>
                    <a:pt x="2602" y="2336"/>
                  </a:lnTo>
                  <a:lnTo>
                    <a:pt x="2602" y="2403"/>
                  </a:lnTo>
                  <a:lnTo>
                    <a:pt x="2569" y="2469"/>
                  </a:lnTo>
                  <a:lnTo>
                    <a:pt x="2569" y="2536"/>
                  </a:lnTo>
                  <a:lnTo>
                    <a:pt x="2536" y="2603"/>
                  </a:lnTo>
                  <a:lnTo>
                    <a:pt x="2536" y="2669"/>
                  </a:lnTo>
                  <a:lnTo>
                    <a:pt x="2536" y="2736"/>
                  </a:lnTo>
                  <a:lnTo>
                    <a:pt x="2502" y="2803"/>
                  </a:lnTo>
                  <a:lnTo>
                    <a:pt x="2502" y="2836"/>
                  </a:lnTo>
                  <a:lnTo>
                    <a:pt x="2502" y="2870"/>
                  </a:lnTo>
                  <a:lnTo>
                    <a:pt x="2469" y="2936"/>
                  </a:lnTo>
                  <a:lnTo>
                    <a:pt x="2469" y="3003"/>
                  </a:lnTo>
                  <a:lnTo>
                    <a:pt x="2435" y="3103"/>
                  </a:lnTo>
                  <a:lnTo>
                    <a:pt x="2435" y="3170"/>
                  </a:lnTo>
                  <a:lnTo>
                    <a:pt x="2402" y="3236"/>
                  </a:lnTo>
                  <a:lnTo>
                    <a:pt x="2402" y="3303"/>
                  </a:lnTo>
                  <a:lnTo>
                    <a:pt x="2369" y="3370"/>
                  </a:lnTo>
                  <a:lnTo>
                    <a:pt x="2335" y="3437"/>
                  </a:lnTo>
                  <a:lnTo>
                    <a:pt x="2335" y="3503"/>
                  </a:lnTo>
                  <a:lnTo>
                    <a:pt x="2302" y="3570"/>
                  </a:lnTo>
                  <a:lnTo>
                    <a:pt x="2302" y="3637"/>
                  </a:lnTo>
                  <a:lnTo>
                    <a:pt x="2269" y="3703"/>
                  </a:lnTo>
                  <a:lnTo>
                    <a:pt x="2235" y="3770"/>
                  </a:lnTo>
                  <a:lnTo>
                    <a:pt x="2235" y="3837"/>
                  </a:lnTo>
                  <a:lnTo>
                    <a:pt x="2202" y="3904"/>
                  </a:lnTo>
                  <a:lnTo>
                    <a:pt x="2169" y="3970"/>
                  </a:lnTo>
                  <a:lnTo>
                    <a:pt x="2169" y="4037"/>
                  </a:lnTo>
                  <a:lnTo>
                    <a:pt x="2135" y="4104"/>
                  </a:lnTo>
                  <a:lnTo>
                    <a:pt x="2102" y="4237"/>
                  </a:lnTo>
                  <a:lnTo>
                    <a:pt x="2069" y="4271"/>
                  </a:lnTo>
                  <a:lnTo>
                    <a:pt x="2035" y="4371"/>
                  </a:lnTo>
                  <a:lnTo>
                    <a:pt x="2002" y="4504"/>
                  </a:lnTo>
                  <a:lnTo>
                    <a:pt x="1935" y="4637"/>
                  </a:lnTo>
                  <a:lnTo>
                    <a:pt x="1935" y="4671"/>
                  </a:lnTo>
                  <a:lnTo>
                    <a:pt x="1902" y="4771"/>
                  </a:lnTo>
                  <a:lnTo>
                    <a:pt x="1835" y="4904"/>
                  </a:lnTo>
                  <a:lnTo>
                    <a:pt x="1802" y="5038"/>
                  </a:lnTo>
                  <a:lnTo>
                    <a:pt x="1735" y="5171"/>
                  </a:lnTo>
                  <a:lnTo>
                    <a:pt x="1702" y="5305"/>
                  </a:lnTo>
                  <a:lnTo>
                    <a:pt x="1635" y="5438"/>
                  </a:lnTo>
                  <a:lnTo>
                    <a:pt x="1568" y="5572"/>
                  </a:lnTo>
                  <a:lnTo>
                    <a:pt x="1501" y="5705"/>
                  </a:lnTo>
                  <a:lnTo>
                    <a:pt x="1468" y="5838"/>
                  </a:lnTo>
                  <a:lnTo>
                    <a:pt x="1401" y="5972"/>
                  </a:lnTo>
                  <a:lnTo>
                    <a:pt x="1335" y="6105"/>
                  </a:lnTo>
                  <a:lnTo>
                    <a:pt x="1268" y="6239"/>
                  </a:lnTo>
                  <a:lnTo>
                    <a:pt x="1235" y="6339"/>
                  </a:lnTo>
                  <a:lnTo>
                    <a:pt x="1168" y="6472"/>
                  </a:lnTo>
                  <a:lnTo>
                    <a:pt x="1101" y="6606"/>
                  </a:lnTo>
                  <a:lnTo>
                    <a:pt x="1034" y="6739"/>
                  </a:lnTo>
                  <a:lnTo>
                    <a:pt x="968" y="6872"/>
                  </a:lnTo>
                  <a:lnTo>
                    <a:pt x="901" y="6973"/>
                  </a:lnTo>
                  <a:lnTo>
                    <a:pt x="868" y="7039"/>
                  </a:lnTo>
                  <a:lnTo>
                    <a:pt x="834" y="7106"/>
                  </a:lnTo>
                  <a:lnTo>
                    <a:pt x="768" y="7206"/>
                  </a:lnTo>
                  <a:lnTo>
                    <a:pt x="668" y="7339"/>
                  </a:lnTo>
                  <a:lnTo>
                    <a:pt x="601" y="7473"/>
                  </a:lnTo>
                  <a:lnTo>
                    <a:pt x="534" y="7573"/>
                  </a:lnTo>
                  <a:lnTo>
                    <a:pt x="467" y="7673"/>
                  </a:lnTo>
                  <a:lnTo>
                    <a:pt x="401" y="7806"/>
                  </a:lnTo>
                  <a:lnTo>
                    <a:pt x="301" y="7907"/>
                  </a:lnTo>
                  <a:lnTo>
                    <a:pt x="301" y="7940"/>
                  </a:lnTo>
                  <a:lnTo>
                    <a:pt x="234" y="8040"/>
                  </a:lnTo>
                  <a:lnTo>
                    <a:pt x="167" y="8140"/>
                  </a:lnTo>
                  <a:lnTo>
                    <a:pt x="100" y="8240"/>
                  </a:lnTo>
                  <a:lnTo>
                    <a:pt x="0" y="8340"/>
                  </a:lnTo>
                  <a:lnTo>
                    <a:pt x="0" y="8407"/>
                  </a:lnTo>
                  <a:lnTo>
                    <a:pt x="67" y="8374"/>
                  </a:lnTo>
                  <a:lnTo>
                    <a:pt x="134" y="8273"/>
                  </a:lnTo>
                  <a:lnTo>
                    <a:pt x="234" y="8207"/>
                  </a:lnTo>
                  <a:lnTo>
                    <a:pt x="334" y="8107"/>
                  </a:lnTo>
                  <a:lnTo>
                    <a:pt x="401" y="8007"/>
                  </a:lnTo>
                  <a:lnTo>
                    <a:pt x="434" y="8007"/>
                  </a:lnTo>
                  <a:lnTo>
                    <a:pt x="501" y="7873"/>
                  </a:lnTo>
                  <a:lnTo>
                    <a:pt x="601" y="7773"/>
                  </a:lnTo>
                  <a:lnTo>
                    <a:pt x="668" y="7673"/>
                  </a:lnTo>
                  <a:lnTo>
                    <a:pt x="768" y="7573"/>
                  </a:lnTo>
                  <a:lnTo>
                    <a:pt x="868" y="7440"/>
                  </a:lnTo>
                  <a:lnTo>
                    <a:pt x="934" y="7339"/>
                  </a:lnTo>
                  <a:lnTo>
                    <a:pt x="1034" y="7239"/>
                  </a:lnTo>
                  <a:lnTo>
                    <a:pt x="1068" y="7173"/>
                  </a:lnTo>
                  <a:lnTo>
                    <a:pt x="1101" y="7106"/>
                  </a:lnTo>
                  <a:lnTo>
                    <a:pt x="1201" y="7006"/>
                  </a:lnTo>
                  <a:lnTo>
                    <a:pt x="1268" y="6872"/>
                  </a:lnTo>
                  <a:lnTo>
                    <a:pt x="1368" y="6772"/>
                  </a:lnTo>
                  <a:lnTo>
                    <a:pt x="1435" y="6639"/>
                  </a:lnTo>
                  <a:lnTo>
                    <a:pt x="1501" y="6506"/>
                  </a:lnTo>
                  <a:lnTo>
                    <a:pt x="1602" y="6405"/>
                  </a:lnTo>
                  <a:lnTo>
                    <a:pt x="1668" y="6272"/>
                  </a:lnTo>
                  <a:lnTo>
                    <a:pt x="1735" y="6139"/>
                  </a:lnTo>
                  <a:lnTo>
                    <a:pt x="1802" y="6039"/>
                  </a:lnTo>
                  <a:lnTo>
                    <a:pt x="1902" y="5905"/>
                  </a:lnTo>
                  <a:lnTo>
                    <a:pt x="1968" y="5772"/>
                  </a:lnTo>
                  <a:lnTo>
                    <a:pt x="2035" y="5638"/>
                  </a:lnTo>
                  <a:lnTo>
                    <a:pt x="2102" y="5505"/>
                  </a:lnTo>
                  <a:lnTo>
                    <a:pt x="2169" y="5371"/>
                  </a:lnTo>
                  <a:lnTo>
                    <a:pt x="2235" y="5238"/>
                  </a:lnTo>
                  <a:lnTo>
                    <a:pt x="2302" y="5104"/>
                  </a:lnTo>
                  <a:lnTo>
                    <a:pt x="2335" y="4971"/>
                  </a:lnTo>
                  <a:lnTo>
                    <a:pt x="2402" y="4838"/>
                  </a:lnTo>
                  <a:lnTo>
                    <a:pt x="2469" y="4704"/>
                  </a:lnTo>
                  <a:lnTo>
                    <a:pt x="2502" y="4537"/>
                  </a:lnTo>
                  <a:lnTo>
                    <a:pt x="2536" y="4437"/>
                  </a:lnTo>
                  <a:lnTo>
                    <a:pt x="2569" y="4404"/>
                  </a:lnTo>
                  <a:lnTo>
                    <a:pt x="2602" y="4271"/>
                  </a:lnTo>
                  <a:lnTo>
                    <a:pt x="2636" y="4204"/>
                  </a:lnTo>
                  <a:lnTo>
                    <a:pt x="2669" y="4137"/>
                  </a:lnTo>
                  <a:lnTo>
                    <a:pt x="2702" y="4070"/>
                  </a:lnTo>
                  <a:lnTo>
                    <a:pt x="2702" y="4004"/>
                  </a:lnTo>
                  <a:lnTo>
                    <a:pt x="2736" y="3904"/>
                  </a:lnTo>
                  <a:lnTo>
                    <a:pt x="2736" y="3837"/>
                  </a:lnTo>
                  <a:lnTo>
                    <a:pt x="2769" y="3770"/>
                  </a:lnTo>
                  <a:lnTo>
                    <a:pt x="2802" y="3703"/>
                  </a:lnTo>
                  <a:lnTo>
                    <a:pt x="2802" y="3637"/>
                  </a:lnTo>
                  <a:lnTo>
                    <a:pt x="2836" y="3570"/>
                  </a:lnTo>
                  <a:lnTo>
                    <a:pt x="2869" y="3503"/>
                  </a:lnTo>
                  <a:lnTo>
                    <a:pt x="2869" y="3437"/>
                  </a:lnTo>
                  <a:lnTo>
                    <a:pt x="2902" y="3337"/>
                  </a:lnTo>
                  <a:lnTo>
                    <a:pt x="2902" y="3270"/>
                  </a:lnTo>
                  <a:lnTo>
                    <a:pt x="2936" y="3203"/>
                  </a:lnTo>
                  <a:lnTo>
                    <a:pt x="2936" y="3136"/>
                  </a:lnTo>
                  <a:lnTo>
                    <a:pt x="2969" y="3070"/>
                  </a:lnTo>
                  <a:lnTo>
                    <a:pt x="2969" y="3003"/>
                  </a:lnTo>
                  <a:lnTo>
                    <a:pt x="2969" y="2936"/>
                  </a:lnTo>
                  <a:lnTo>
                    <a:pt x="3003" y="2903"/>
                  </a:lnTo>
                  <a:lnTo>
                    <a:pt x="3003" y="2836"/>
                  </a:lnTo>
                  <a:lnTo>
                    <a:pt x="3003" y="2769"/>
                  </a:lnTo>
                  <a:lnTo>
                    <a:pt x="3036" y="2703"/>
                  </a:lnTo>
                  <a:lnTo>
                    <a:pt x="3036" y="2636"/>
                  </a:lnTo>
                  <a:lnTo>
                    <a:pt x="3069" y="2569"/>
                  </a:lnTo>
                  <a:lnTo>
                    <a:pt x="3069" y="2469"/>
                  </a:lnTo>
                  <a:lnTo>
                    <a:pt x="3069" y="2403"/>
                  </a:lnTo>
                  <a:lnTo>
                    <a:pt x="3103" y="2336"/>
                  </a:lnTo>
                  <a:lnTo>
                    <a:pt x="3103" y="2269"/>
                  </a:lnTo>
                  <a:lnTo>
                    <a:pt x="3103" y="2202"/>
                  </a:lnTo>
                  <a:lnTo>
                    <a:pt x="3136" y="2136"/>
                  </a:lnTo>
                  <a:lnTo>
                    <a:pt x="3136" y="2069"/>
                  </a:lnTo>
                  <a:lnTo>
                    <a:pt x="3136" y="1969"/>
                  </a:lnTo>
                  <a:lnTo>
                    <a:pt x="3136" y="1902"/>
                  </a:lnTo>
                  <a:lnTo>
                    <a:pt x="3136" y="1835"/>
                  </a:lnTo>
                  <a:lnTo>
                    <a:pt x="3169" y="1769"/>
                  </a:lnTo>
                  <a:lnTo>
                    <a:pt x="3169" y="1702"/>
                  </a:lnTo>
                  <a:lnTo>
                    <a:pt x="3169" y="1635"/>
                  </a:lnTo>
                  <a:lnTo>
                    <a:pt x="3169" y="1535"/>
                  </a:lnTo>
                  <a:lnTo>
                    <a:pt x="3169" y="1469"/>
                  </a:lnTo>
                  <a:lnTo>
                    <a:pt x="3169" y="1402"/>
                  </a:lnTo>
                  <a:lnTo>
                    <a:pt x="3169" y="1335"/>
                  </a:lnTo>
                  <a:lnTo>
                    <a:pt x="3169" y="1268"/>
                  </a:lnTo>
                  <a:lnTo>
                    <a:pt x="3169" y="1202"/>
                  </a:lnTo>
                  <a:lnTo>
                    <a:pt x="3169" y="1135"/>
                  </a:lnTo>
                  <a:lnTo>
                    <a:pt x="3169" y="1035"/>
                  </a:lnTo>
                  <a:lnTo>
                    <a:pt x="3169" y="968"/>
                  </a:lnTo>
                  <a:lnTo>
                    <a:pt x="3169" y="901"/>
                  </a:lnTo>
                  <a:lnTo>
                    <a:pt x="3169" y="835"/>
                  </a:lnTo>
                  <a:lnTo>
                    <a:pt x="3169" y="801"/>
                  </a:lnTo>
                  <a:lnTo>
                    <a:pt x="3169" y="768"/>
                  </a:lnTo>
                  <a:lnTo>
                    <a:pt x="3169" y="701"/>
                  </a:lnTo>
                  <a:lnTo>
                    <a:pt x="3169" y="635"/>
                  </a:lnTo>
                  <a:lnTo>
                    <a:pt x="3136" y="568"/>
                  </a:lnTo>
                  <a:lnTo>
                    <a:pt x="3136" y="501"/>
                  </a:lnTo>
                  <a:lnTo>
                    <a:pt x="3136" y="401"/>
                  </a:lnTo>
                  <a:lnTo>
                    <a:pt x="3136" y="334"/>
                  </a:lnTo>
                  <a:lnTo>
                    <a:pt x="3103" y="268"/>
                  </a:lnTo>
                  <a:lnTo>
                    <a:pt x="3103" y="201"/>
                  </a:lnTo>
                  <a:lnTo>
                    <a:pt x="3103" y="134"/>
                  </a:lnTo>
                  <a:lnTo>
                    <a:pt x="3069" y="6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5655750" y="2602625"/>
              <a:ext cx="47550" cy="65375"/>
            </a:xfrm>
            <a:custGeom>
              <a:avLst/>
              <a:gdLst/>
              <a:ahLst/>
              <a:cxnLst/>
              <a:rect l="l" t="t" r="r" b="b"/>
              <a:pathLst>
                <a:path w="1902" h="2615" extrusionOk="0">
                  <a:moveTo>
                    <a:pt x="1118" y="1"/>
                  </a:moveTo>
                  <a:cubicBezTo>
                    <a:pt x="680" y="1"/>
                    <a:pt x="259" y="482"/>
                    <a:pt x="134" y="1141"/>
                  </a:cubicBezTo>
                  <a:cubicBezTo>
                    <a:pt x="1" y="1875"/>
                    <a:pt x="267" y="2509"/>
                    <a:pt x="734" y="2609"/>
                  </a:cubicBezTo>
                  <a:cubicBezTo>
                    <a:pt x="762" y="2613"/>
                    <a:pt x="790" y="2615"/>
                    <a:pt x="818" y="2615"/>
                  </a:cubicBezTo>
                  <a:cubicBezTo>
                    <a:pt x="1256" y="2615"/>
                    <a:pt x="1676" y="2131"/>
                    <a:pt x="1802" y="1441"/>
                  </a:cubicBezTo>
                  <a:cubicBezTo>
                    <a:pt x="1902" y="741"/>
                    <a:pt x="1635" y="73"/>
                    <a:pt x="1201" y="7"/>
                  </a:cubicBezTo>
                  <a:cubicBezTo>
                    <a:pt x="1173" y="3"/>
                    <a:pt x="1145" y="1"/>
                    <a:pt x="11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871875" y="3220075"/>
              <a:ext cx="433650" cy="263850"/>
            </a:xfrm>
            <a:custGeom>
              <a:avLst/>
              <a:gdLst/>
              <a:ahLst/>
              <a:cxnLst/>
              <a:rect l="l" t="t" r="r" b="b"/>
              <a:pathLst>
                <a:path w="17346" h="10554" extrusionOk="0">
                  <a:moveTo>
                    <a:pt x="2193" y="0"/>
                  </a:moveTo>
                  <a:cubicBezTo>
                    <a:pt x="2076" y="0"/>
                    <a:pt x="2003" y="34"/>
                    <a:pt x="1968" y="93"/>
                  </a:cubicBezTo>
                  <a:cubicBezTo>
                    <a:pt x="1935" y="127"/>
                    <a:pt x="1935" y="193"/>
                    <a:pt x="1968" y="293"/>
                  </a:cubicBezTo>
                  <a:cubicBezTo>
                    <a:pt x="2035" y="460"/>
                    <a:pt x="2268" y="727"/>
                    <a:pt x="2602" y="960"/>
                  </a:cubicBezTo>
                  <a:cubicBezTo>
                    <a:pt x="2602" y="960"/>
                    <a:pt x="2635" y="994"/>
                    <a:pt x="2668" y="994"/>
                  </a:cubicBezTo>
                  <a:cubicBezTo>
                    <a:pt x="2802" y="1094"/>
                    <a:pt x="3035" y="1261"/>
                    <a:pt x="3302" y="1427"/>
                  </a:cubicBezTo>
                  <a:cubicBezTo>
                    <a:pt x="4570" y="2295"/>
                    <a:pt x="6738" y="3729"/>
                    <a:pt x="6738" y="3729"/>
                  </a:cubicBezTo>
                  <a:cubicBezTo>
                    <a:pt x="6738" y="3729"/>
                    <a:pt x="4436" y="2562"/>
                    <a:pt x="2835" y="1761"/>
                  </a:cubicBezTo>
                  <a:cubicBezTo>
                    <a:pt x="2502" y="1594"/>
                    <a:pt x="2201" y="1461"/>
                    <a:pt x="1968" y="1327"/>
                  </a:cubicBezTo>
                  <a:cubicBezTo>
                    <a:pt x="1801" y="1261"/>
                    <a:pt x="1701" y="1194"/>
                    <a:pt x="1601" y="1161"/>
                  </a:cubicBezTo>
                  <a:cubicBezTo>
                    <a:pt x="1468" y="1094"/>
                    <a:pt x="1368" y="1027"/>
                    <a:pt x="1267" y="994"/>
                  </a:cubicBezTo>
                  <a:cubicBezTo>
                    <a:pt x="1052" y="916"/>
                    <a:pt x="881" y="883"/>
                    <a:pt x="752" y="883"/>
                  </a:cubicBezTo>
                  <a:cubicBezTo>
                    <a:pt x="381" y="883"/>
                    <a:pt x="353" y="1155"/>
                    <a:pt x="600" y="1427"/>
                  </a:cubicBezTo>
                  <a:cubicBezTo>
                    <a:pt x="667" y="1494"/>
                    <a:pt x="734" y="1561"/>
                    <a:pt x="834" y="1628"/>
                  </a:cubicBezTo>
                  <a:cubicBezTo>
                    <a:pt x="901" y="1661"/>
                    <a:pt x="967" y="1728"/>
                    <a:pt x="1067" y="1761"/>
                  </a:cubicBezTo>
                  <a:cubicBezTo>
                    <a:pt x="1301" y="1928"/>
                    <a:pt x="1601" y="2128"/>
                    <a:pt x="1968" y="2328"/>
                  </a:cubicBezTo>
                  <a:cubicBezTo>
                    <a:pt x="2168" y="2462"/>
                    <a:pt x="2435" y="2628"/>
                    <a:pt x="2702" y="2762"/>
                  </a:cubicBezTo>
                  <a:cubicBezTo>
                    <a:pt x="2935" y="2929"/>
                    <a:pt x="3169" y="3062"/>
                    <a:pt x="3402" y="3195"/>
                  </a:cubicBezTo>
                  <a:cubicBezTo>
                    <a:pt x="4703" y="3996"/>
                    <a:pt x="6004" y="4730"/>
                    <a:pt x="6004" y="4730"/>
                  </a:cubicBezTo>
                  <a:cubicBezTo>
                    <a:pt x="6004" y="4730"/>
                    <a:pt x="4436" y="4063"/>
                    <a:pt x="3002" y="3496"/>
                  </a:cubicBezTo>
                  <a:cubicBezTo>
                    <a:pt x="2635" y="3329"/>
                    <a:pt x="2268" y="3195"/>
                    <a:pt x="1968" y="3062"/>
                  </a:cubicBezTo>
                  <a:cubicBezTo>
                    <a:pt x="1668" y="2962"/>
                    <a:pt x="1434" y="2862"/>
                    <a:pt x="1234" y="2762"/>
                  </a:cubicBezTo>
                  <a:cubicBezTo>
                    <a:pt x="1134" y="2728"/>
                    <a:pt x="1034" y="2695"/>
                    <a:pt x="967" y="2662"/>
                  </a:cubicBezTo>
                  <a:cubicBezTo>
                    <a:pt x="714" y="2569"/>
                    <a:pt x="524" y="2529"/>
                    <a:pt x="392" y="2529"/>
                  </a:cubicBezTo>
                  <a:cubicBezTo>
                    <a:pt x="1" y="2529"/>
                    <a:pt x="102" y="2872"/>
                    <a:pt x="500" y="3195"/>
                  </a:cubicBezTo>
                  <a:cubicBezTo>
                    <a:pt x="600" y="3295"/>
                    <a:pt x="734" y="3396"/>
                    <a:pt x="901" y="3496"/>
                  </a:cubicBezTo>
                  <a:cubicBezTo>
                    <a:pt x="934" y="3496"/>
                    <a:pt x="967" y="3496"/>
                    <a:pt x="967" y="3529"/>
                  </a:cubicBezTo>
                  <a:cubicBezTo>
                    <a:pt x="1201" y="3629"/>
                    <a:pt x="1534" y="3796"/>
                    <a:pt x="1968" y="3996"/>
                  </a:cubicBezTo>
                  <a:cubicBezTo>
                    <a:pt x="3536" y="4730"/>
                    <a:pt x="6171" y="5897"/>
                    <a:pt x="6171" y="5897"/>
                  </a:cubicBezTo>
                  <a:cubicBezTo>
                    <a:pt x="6171" y="5897"/>
                    <a:pt x="4203" y="5364"/>
                    <a:pt x="2869" y="4997"/>
                  </a:cubicBezTo>
                  <a:cubicBezTo>
                    <a:pt x="2502" y="4863"/>
                    <a:pt x="2168" y="4763"/>
                    <a:pt x="1968" y="4696"/>
                  </a:cubicBezTo>
                  <a:lnTo>
                    <a:pt x="1901" y="4696"/>
                  </a:lnTo>
                  <a:cubicBezTo>
                    <a:pt x="1634" y="4608"/>
                    <a:pt x="1393" y="4567"/>
                    <a:pt x="1209" y="4567"/>
                  </a:cubicBezTo>
                  <a:cubicBezTo>
                    <a:pt x="841" y="4567"/>
                    <a:pt x="700" y="4730"/>
                    <a:pt x="1034" y="4997"/>
                  </a:cubicBezTo>
                  <a:cubicBezTo>
                    <a:pt x="1167" y="5097"/>
                    <a:pt x="1401" y="5230"/>
                    <a:pt x="1734" y="5364"/>
                  </a:cubicBezTo>
                  <a:cubicBezTo>
                    <a:pt x="1801" y="5397"/>
                    <a:pt x="1868" y="5430"/>
                    <a:pt x="1968" y="5464"/>
                  </a:cubicBezTo>
                  <a:cubicBezTo>
                    <a:pt x="3536" y="6164"/>
                    <a:pt x="6938" y="7632"/>
                    <a:pt x="8806" y="8566"/>
                  </a:cubicBezTo>
                  <a:cubicBezTo>
                    <a:pt x="10507" y="9433"/>
                    <a:pt x="12042" y="9934"/>
                    <a:pt x="13309" y="10234"/>
                  </a:cubicBezTo>
                  <a:cubicBezTo>
                    <a:pt x="14243" y="10447"/>
                    <a:pt x="15007" y="10554"/>
                    <a:pt x="15497" y="10554"/>
                  </a:cubicBezTo>
                  <a:cubicBezTo>
                    <a:pt x="15619" y="10554"/>
                    <a:pt x="15724" y="10547"/>
                    <a:pt x="15811" y="10534"/>
                  </a:cubicBezTo>
                  <a:cubicBezTo>
                    <a:pt x="17346" y="10334"/>
                    <a:pt x="16945" y="8132"/>
                    <a:pt x="16845" y="7965"/>
                  </a:cubicBezTo>
                  <a:cubicBezTo>
                    <a:pt x="16145" y="6831"/>
                    <a:pt x="15311" y="5897"/>
                    <a:pt x="14477" y="5097"/>
                  </a:cubicBezTo>
                  <a:cubicBezTo>
                    <a:pt x="11942" y="2795"/>
                    <a:pt x="9140" y="1794"/>
                    <a:pt x="8439" y="894"/>
                  </a:cubicBezTo>
                  <a:cubicBezTo>
                    <a:pt x="7996" y="309"/>
                    <a:pt x="7732" y="129"/>
                    <a:pt x="7581" y="129"/>
                  </a:cubicBezTo>
                  <a:cubicBezTo>
                    <a:pt x="7449" y="129"/>
                    <a:pt x="7405" y="268"/>
                    <a:pt x="7405" y="393"/>
                  </a:cubicBezTo>
                  <a:cubicBezTo>
                    <a:pt x="7272" y="1761"/>
                    <a:pt x="8706" y="2828"/>
                    <a:pt x="9373" y="3362"/>
                  </a:cubicBezTo>
                  <a:cubicBezTo>
                    <a:pt x="7639" y="2495"/>
                    <a:pt x="4570" y="1094"/>
                    <a:pt x="3302" y="393"/>
                  </a:cubicBezTo>
                  <a:cubicBezTo>
                    <a:pt x="2764" y="113"/>
                    <a:pt x="2406" y="0"/>
                    <a:pt x="219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20"/>
          <p:cNvSpPr/>
          <p:nvPr/>
        </p:nvSpPr>
        <p:spPr>
          <a:xfrm rot="10800000">
            <a:off x="6781800" y="2047875"/>
            <a:ext cx="1912500" cy="1981200"/>
          </a:xfrm>
          <a:prstGeom prst="wedgeRoundRectCallout">
            <a:avLst>
              <a:gd name="adj1" fmla="val 69875"/>
              <a:gd name="adj2" fmla="val 22396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466725" y="2047875"/>
            <a:ext cx="1912500" cy="1981200"/>
          </a:xfrm>
          <a:prstGeom prst="wedgeRoundRectCallout">
            <a:avLst>
              <a:gd name="adj1" fmla="val 69875"/>
              <a:gd name="adj2" fmla="val 22396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solution</a:t>
            </a:r>
            <a:endParaRPr dirty="0"/>
          </a:p>
        </p:txBody>
      </p:sp>
      <p:grpSp>
        <p:nvGrpSpPr>
          <p:cNvPr id="324" name="Google Shape;324;p20"/>
          <p:cNvGrpSpPr/>
          <p:nvPr/>
        </p:nvGrpSpPr>
        <p:grpSpPr>
          <a:xfrm>
            <a:off x="2748127" y="1936973"/>
            <a:ext cx="1994656" cy="1969827"/>
            <a:chOff x="2049000" y="2132750"/>
            <a:chExt cx="2872075" cy="2836325"/>
          </a:xfrm>
        </p:grpSpPr>
        <p:sp>
          <p:nvSpPr>
            <p:cNvPr id="326" name="Google Shape;326;p20"/>
            <p:cNvSpPr/>
            <p:nvPr/>
          </p:nvSpPr>
          <p:spPr>
            <a:xfrm>
              <a:off x="2049000" y="2503975"/>
              <a:ext cx="2013975" cy="2465100"/>
            </a:xfrm>
            <a:custGeom>
              <a:avLst/>
              <a:gdLst/>
              <a:ahLst/>
              <a:cxnLst/>
              <a:rect l="l" t="t" r="r" b="b"/>
              <a:pathLst>
                <a:path w="80559" h="98604" extrusionOk="0">
                  <a:moveTo>
                    <a:pt x="1002" y="14510"/>
                  </a:moveTo>
                  <a:cubicBezTo>
                    <a:pt x="1" y="11708"/>
                    <a:pt x="1535" y="8940"/>
                    <a:pt x="4471" y="8373"/>
                  </a:cubicBezTo>
                  <a:lnTo>
                    <a:pt x="44199" y="601"/>
                  </a:lnTo>
                  <a:cubicBezTo>
                    <a:pt x="47101" y="0"/>
                    <a:pt x="50270" y="1835"/>
                    <a:pt x="51271" y="4670"/>
                  </a:cubicBezTo>
                  <a:lnTo>
                    <a:pt x="79558" y="84094"/>
                  </a:lnTo>
                  <a:cubicBezTo>
                    <a:pt x="80558" y="86929"/>
                    <a:pt x="78991" y="89664"/>
                    <a:pt x="76089" y="90265"/>
                  </a:cubicBezTo>
                  <a:lnTo>
                    <a:pt x="36360" y="98037"/>
                  </a:lnTo>
                  <a:cubicBezTo>
                    <a:pt x="33458" y="98604"/>
                    <a:pt x="30256" y="96769"/>
                    <a:pt x="29255" y="9393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984675" y="2132750"/>
              <a:ext cx="1453575" cy="1574175"/>
            </a:xfrm>
            <a:custGeom>
              <a:avLst/>
              <a:gdLst/>
              <a:ahLst/>
              <a:cxnLst/>
              <a:rect l="l" t="t" r="r" b="b"/>
              <a:pathLst>
                <a:path w="58143" h="62967" extrusionOk="0">
                  <a:moveTo>
                    <a:pt x="34509" y="1"/>
                  </a:moveTo>
                  <a:cubicBezTo>
                    <a:pt x="27180" y="1"/>
                    <a:pt x="18189" y="3744"/>
                    <a:pt x="15078" y="12764"/>
                  </a:cubicBezTo>
                  <a:cubicBezTo>
                    <a:pt x="14411" y="14699"/>
                    <a:pt x="14011" y="16834"/>
                    <a:pt x="13977" y="19235"/>
                  </a:cubicBezTo>
                  <a:cubicBezTo>
                    <a:pt x="13944" y="19469"/>
                    <a:pt x="13944" y="19669"/>
                    <a:pt x="13944" y="19903"/>
                  </a:cubicBezTo>
                  <a:cubicBezTo>
                    <a:pt x="13977" y="33212"/>
                    <a:pt x="2969" y="33512"/>
                    <a:pt x="634" y="44554"/>
                  </a:cubicBezTo>
                  <a:cubicBezTo>
                    <a:pt x="101" y="47122"/>
                    <a:pt x="1" y="49590"/>
                    <a:pt x="268" y="51892"/>
                  </a:cubicBezTo>
                  <a:lnTo>
                    <a:pt x="401" y="51692"/>
                  </a:lnTo>
                  <a:cubicBezTo>
                    <a:pt x="935" y="50991"/>
                    <a:pt x="1502" y="50291"/>
                    <a:pt x="2069" y="49590"/>
                  </a:cubicBezTo>
                  <a:cubicBezTo>
                    <a:pt x="4304" y="46788"/>
                    <a:pt x="6672" y="44220"/>
                    <a:pt x="9274" y="42185"/>
                  </a:cubicBezTo>
                  <a:cubicBezTo>
                    <a:pt x="10908" y="40884"/>
                    <a:pt x="12643" y="39783"/>
                    <a:pt x="14478" y="38983"/>
                  </a:cubicBezTo>
                  <a:cubicBezTo>
                    <a:pt x="15212" y="38649"/>
                    <a:pt x="15979" y="38382"/>
                    <a:pt x="16746" y="38149"/>
                  </a:cubicBezTo>
                  <a:cubicBezTo>
                    <a:pt x="17146" y="38049"/>
                    <a:pt x="17547" y="37949"/>
                    <a:pt x="17947" y="37849"/>
                  </a:cubicBezTo>
                  <a:cubicBezTo>
                    <a:pt x="18347" y="37749"/>
                    <a:pt x="18747" y="37682"/>
                    <a:pt x="19148" y="37615"/>
                  </a:cubicBezTo>
                  <a:cubicBezTo>
                    <a:pt x="23584" y="36915"/>
                    <a:pt x="26553" y="36881"/>
                    <a:pt x="27754" y="34380"/>
                  </a:cubicBezTo>
                  <a:cubicBezTo>
                    <a:pt x="27787" y="34246"/>
                    <a:pt x="27854" y="34146"/>
                    <a:pt x="27887" y="34046"/>
                  </a:cubicBezTo>
                  <a:cubicBezTo>
                    <a:pt x="28021" y="33679"/>
                    <a:pt x="28121" y="33312"/>
                    <a:pt x="28187" y="32879"/>
                  </a:cubicBezTo>
                  <a:cubicBezTo>
                    <a:pt x="28254" y="32612"/>
                    <a:pt x="28288" y="32278"/>
                    <a:pt x="28288" y="31978"/>
                  </a:cubicBezTo>
                  <a:cubicBezTo>
                    <a:pt x="28321" y="31644"/>
                    <a:pt x="28321" y="31277"/>
                    <a:pt x="28321" y="30910"/>
                  </a:cubicBezTo>
                  <a:lnTo>
                    <a:pt x="28254" y="30910"/>
                  </a:lnTo>
                  <a:cubicBezTo>
                    <a:pt x="28160" y="30934"/>
                    <a:pt x="27982" y="30958"/>
                    <a:pt x="27756" y="30958"/>
                  </a:cubicBezTo>
                  <a:cubicBezTo>
                    <a:pt x="27663" y="30958"/>
                    <a:pt x="27561" y="30954"/>
                    <a:pt x="27454" y="30944"/>
                  </a:cubicBezTo>
                  <a:lnTo>
                    <a:pt x="27187" y="30944"/>
                  </a:lnTo>
                  <a:cubicBezTo>
                    <a:pt x="26720" y="30910"/>
                    <a:pt x="26119" y="30777"/>
                    <a:pt x="25586" y="30443"/>
                  </a:cubicBezTo>
                  <a:cubicBezTo>
                    <a:pt x="25385" y="30343"/>
                    <a:pt x="25219" y="30210"/>
                    <a:pt x="25019" y="30043"/>
                  </a:cubicBezTo>
                  <a:cubicBezTo>
                    <a:pt x="24685" y="29776"/>
                    <a:pt x="24385" y="29376"/>
                    <a:pt x="24151" y="28909"/>
                  </a:cubicBezTo>
                  <a:cubicBezTo>
                    <a:pt x="23951" y="28609"/>
                    <a:pt x="23818" y="28275"/>
                    <a:pt x="23684" y="27942"/>
                  </a:cubicBezTo>
                  <a:cubicBezTo>
                    <a:pt x="23618" y="27775"/>
                    <a:pt x="23584" y="27608"/>
                    <a:pt x="23517" y="27441"/>
                  </a:cubicBezTo>
                  <a:cubicBezTo>
                    <a:pt x="23050" y="25673"/>
                    <a:pt x="23317" y="23739"/>
                    <a:pt x="25152" y="23305"/>
                  </a:cubicBezTo>
                  <a:cubicBezTo>
                    <a:pt x="25352" y="23272"/>
                    <a:pt x="25552" y="23238"/>
                    <a:pt x="25719" y="23238"/>
                  </a:cubicBezTo>
                  <a:lnTo>
                    <a:pt x="25986" y="23238"/>
                  </a:lnTo>
                  <a:cubicBezTo>
                    <a:pt x="26253" y="23272"/>
                    <a:pt x="26486" y="23372"/>
                    <a:pt x="26720" y="23472"/>
                  </a:cubicBezTo>
                  <a:cubicBezTo>
                    <a:pt x="26953" y="23605"/>
                    <a:pt x="27153" y="23739"/>
                    <a:pt x="27354" y="23905"/>
                  </a:cubicBezTo>
                  <a:cubicBezTo>
                    <a:pt x="27787" y="24339"/>
                    <a:pt x="28154" y="24906"/>
                    <a:pt x="28421" y="25473"/>
                  </a:cubicBezTo>
                  <a:cubicBezTo>
                    <a:pt x="28488" y="25640"/>
                    <a:pt x="28554" y="25807"/>
                    <a:pt x="28621" y="25974"/>
                  </a:cubicBezTo>
                  <a:cubicBezTo>
                    <a:pt x="29088" y="27141"/>
                    <a:pt x="29255" y="28209"/>
                    <a:pt x="29255" y="28209"/>
                  </a:cubicBezTo>
                  <a:cubicBezTo>
                    <a:pt x="29255" y="28209"/>
                    <a:pt x="35293" y="25773"/>
                    <a:pt x="36593" y="16167"/>
                  </a:cubicBezTo>
                  <a:cubicBezTo>
                    <a:pt x="36660" y="15666"/>
                    <a:pt x="36760" y="15166"/>
                    <a:pt x="36894" y="14699"/>
                  </a:cubicBezTo>
                  <a:cubicBezTo>
                    <a:pt x="36994" y="14399"/>
                    <a:pt x="37094" y="14098"/>
                    <a:pt x="37194" y="13798"/>
                  </a:cubicBezTo>
                  <a:cubicBezTo>
                    <a:pt x="37494" y="13098"/>
                    <a:pt x="37828" y="12431"/>
                    <a:pt x="38228" y="11830"/>
                  </a:cubicBezTo>
                  <a:cubicBezTo>
                    <a:pt x="38495" y="11497"/>
                    <a:pt x="38728" y="11163"/>
                    <a:pt x="38995" y="10863"/>
                  </a:cubicBezTo>
                  <a:cubicBezTo>
                    <a:pt x="40255" y="9480"/>
                    <a:pt x="41734" y="8700"/>
                    <a:pt x="42850" y="8700"/>
                  </a:cubicBezTo>
                  <a:cubicBezTo>
                    <a:pt x="43242" y="8700"/>
                    <a:pt x="43588" y="8796"/>
                    <a:pt x="43865" y="8995"/>
                  </a:cubicBezTo>
                  <a:cubicBezTo>
                    <a:pt x="44766" y="9695"/>
                    <a:pt x="45633" y="10663"/>
                    <a:pt x="46400" y="11964"/>
                  </a:cubicBezTo>
                  <a:cubicBezTo>
                    <a:pt x="46467" y="12130"/>
                    <a:pt x="46567" y="12297"/>
                    <a:pt x="46667" y="12464"/>
                  </a:cubicBezTo>
                  <a:cubicBezTo>
                    <a:pt x="46834" y="12797"/>
                    <a:pt x="47001" y="13164"/>
                    <a:pt x="47168" y="13565"/>
                  </a:cubicBezTo>
                  <a:cubicBezTo>
                    <a:pt x="47601" y="14532"/>
                    <a:pt x="47935" y="15633"/>
                    <a:pt x="48235" y="16900"/>
                  </a:cubicBezTo>
                  <a:cubicBezTo>
                    <a:pt x="48335" y="17401"/>
                    <a:pt x="48469" y="17901"/>
                    <a:pt x="48569" y="18368"/>
                  </a:cubicBezTo>
                  <a:cubicBezTo>
                    <a:pt x="48735" y="19369"/>
                    <a:pt x="48902" y="20370"/>
                    <a:pt x="49036" y="21337"/>
                  </a:cubicBezTo>
                  <a:cubicBezTo>
                    <a:pt x="49069" y="21604"/>
                    <a:pt x="49102" y="21837"/>
                    <a:pt x="49102" y="22071"/>
                  </a:cubicBezTo>
                  <a:cubicBezTo>
                    <a:pt x="49169" y="22571"/>
                    <a:pt x="49202" y="23038"/>
                    <a:pt x="49236" y="23505"/>
                  </a:cubicBezTo>
                  <a:cubicBezTo>
                    <a:pt x="49269" y="23539"/>
                    <a:pt x="49269" y="23572"/>
                    <a:pt x="49269" y="23605"/>
                  </a:cubicBezTo>
                  <a:cubicBezTo>
                    <a:pt x="49303" y="24306"/>
                    <a:pt x="49336" y="24973"/>
                    <a:pt x="49336" y="25607"/>
                  </a:cubicBezTo>
                  <a:cubicBezTo>
                    <a:pt x="49369" y="25840"/>
                    <a:pt x="49369" y="26074"/>
                    <a:pt x="49369" y="26307"/>
                  </a:cubicBezTo>
                  <a:cubicBezTo>
                    <a:pt x="49369" y="26507"/>
                    <a:pt x="49369" y="26741"/>
                    <a:pt x="49336" y="26974"/>
                  </a:cubicBezTo>
                  <a:cubicBezTo>
                    <a:pt x="49336" y="27408"/>
                    <a:pt x="49336" y="27842"/>
                    <a:pt x="49303" y="28242"/>
                  </a:cubicBezTo>
                  <a:cubicBezTo>
                    <a:pt x="49236" y="29076"/>
                    <a:pt x="49169" y="29876"/>
                    <a:pt x="49036" y="30644"/>
                  </a:cubicBezTo>
                  <a:cubicBezTo>
                    <a:pt x="48769" y="32145"/>
                    <a:pt x="48369" y="33446"/>
                    <a:pt x="47835" y="34413"/>
                  </a:cubicBezTo>
                  <a:cubicBezTo>
                    <a:pt x="47568" y="34913"/>
                    <a:pt x="47234" y="35314"/>
                    <a:pt x="46901" y="35647"/>
                  </a:cubicBezTo>
                  <a:cubicBezTo>
                    <a:pt x="46634" y="35881"/>
                    <a:pt x="46267" y="36114"/>
                    <a:pt x="45800" y="36281"/>
                  </a:cubicBezTo>
                  <a:cubicBezTo>
                    <a:pt x="45533" y="36414"/>
                    <a:pt x="45233" y="36514"/>
                    <a:pt x="44933" y="36615"/>
                  </a:cubicBezTo>
                  <a:cubicBezTo>
                    <a:pt x="44199" y="36848"/>
                    <a:pt x="43365" y="37048"/>
                    <a:pt x="42531" y="37182"/>
                  </a:cubicBezTo>
                  <a:cubicBezTo>
                    <a:pt x="42431" y="37215"/>
                    <a:pt x="42298" y="37248"/>
                    <a:pt x="42197" y="37248"/>
                  </a:cubicBezTo>
                  <a:cubicBezTo>
                    <a:pt x="41730" y="37348"/>
                    <a:pt x="41297" y="37415"/>
                    <a:pt x="40897" y="37482"/>
                  </a:cubicBezTo>
                  <a:cubicBezTo>
                    <a:pt x="40763" y="37482"/>
                    <a:pt x="40663" y="37482"/>
                    <a:pt x="40596" y="37515"/>
                  </a:cubicBezTo>
                  <a:cubicBezTo>
                    <a:pt x="39496" y="37649"/>
                    <a:pt x="38728" y="37715"/>
                    <a:pt x="38728" y="37715"/>
                  </a:cubicBezTo>
                  <a:cubicBezTo>
                    <a:pt x="38728" y="37715"/>
                    <a:pt x="33725" y="39950"/>
                    <a:pt x="32324" y="44053"/>
                  </a:cubicBezTo>
                  <a:cubicBezTo>
                    <a:pt x="32257" y="44220"/>
                    <a:pt x="32224" y="44353"/>
                    <a:pt x="32190" y="44520"/>
                  </a:cubicBezTo>
                  <a:cubicBezTo>
                    <a:pt x="32090" y="44820"/>
                    <a:pt x="32024" y="45121"/>
                    <a:pt x="31990" y="45454"/>
                  </a:cubicBezTo>
                  <a:cubicBezTo>
                    <a:pt x="31957" y="45621"/>
                    <a:pt x="31957" y="45788"/>
                    <a:pt x="31957" y="45921"/>
                  </a:cubicBezTo>
                  <a:cubicBezTo>
                    <a:pt x="31923" y="46321"/>
                    <a:pt x="31957" y="46722"/>
                    <a:pt x="31990" y="47155"/>
                  </a:cubicBezTo>
                  <a:cubicBezTo>
                    <a:pt x="32224" y="50291"/>
                    <a:pt x="33758" y="54928"/>
                    <a:pt x="34592" y="59297"/>
                  </a:cubicBezTo>
                  <a:cubicBezTo>
                    <a:pt x="36193" y="60799"/>
                    <a:pt x="37728" y="62066"/>
                    <a:pt x="39029" y="62867"/>
                  </a:cubicBezTo>
                  <a:cubicBezTo>
                    <a:pt x="39146" y="62934"/>
                    <a:pt x="39304" y="62967"/>
                    <a:pt x="39501" y="62967"/>
                  </a:cubicBezTo>
                  <a:cubicBezTo>
                    <a:pt x="40757" y="62967"/>
                    <a:pt x="43559" y="61644"/>
                    <a:pt x="46934" y="59798"/>
                  </a:cubicBezTo>
                  <a:cubicBezTo>
                    <a:pt x="55073" y="44053"/>
                    <a:pt x="58142" y="7227"/>
                    <a:pt x="40229" y="889"/>
                  </a:cubicBezTo>
                  <a:cubicBezTo>
                    <a:pt x="38578" y="309"/>
                    <a:pt x="36612" y="1"/>
                    <a:pt x="34509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709375" y="3930400"/>
              <a:ext cx="43375" cy="17525"/>
            </a:xfrm>
            <a:custGeom>
              <a:avLst/>
              <a:gdLst/>
              <a:ahLst/>
              <a:cxnLst/>
              <a:rect l="l" t="t" r="r" b="b"/>
              <a:pathLst>
                <a:path w="1735" h="701" extrusionOk="0">
                  <a:moveTo>
                    <a:pt x="967" y="0"/>
                  </a:moveTo>
                  <a:cubicBezTo>
                    <a:pt x="667" y="234"/>
                    <a:pt x="334" y="467"/>
                    <a:pt x="0" y="701"/>
                  </a:cubicBezTo>
                  <a:cubicBezTo>
                    <a:pt x="567" y="634"/>
                    <a:pt x="1134" y="534"/>
                    <a:pt x="1735" y="401"/>
                  </a:cubicBezTo>
                  <a:cubicBezTo>
                    <a:pt x="1468" y="267"/>
                    <a:pt x="1234" y="134"/>
                    <a:pt x="96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384975" y="4153075"/>
              <a:ext cx="18350" cy="8350"/>
            </a:xfrm>
            <a:custGeom>
              <a:avLst/>
              <a:gdLst/>
              <a:ahLst/>
              <a:cxnLst/>
              <a:rect l="l" t="t" r="r" b="b"/>
              <a:pathLst>
                <a:path w="734" h="334" extrusionOk="0">
                  <a:moveTo>
                    <a:pt x="733" y="0"/>
                  </a:moveTo>
                  <a:lnTo>
                    <a:pt x="733" y="0"/>
                  </a:lnTo>
                  <a:cubicBezTo>
                    <a:pt x="500" y="100"/>
                    <a:pt x="233" y="200"/>
                    <a:pt x="0" y="333"/>
                  </a:cubicBezTo>
                  <a:cubicBezTo>
                    <a:pt x="267" y="200"/>
                    <a:pt x="500" y="100"/>
                    <a:pt x="73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720325" y="3836175"/>
              <a:ext cx="25" cy="1675"/>
            </a:xfrm>
            <a:custGeom>
              <a:avLst/>
              <a:gdLst/>
              <a:ahLst/>
              <a:cxnLst/>
              <a:rect l="l" t="t" r="r" b="b"/>
              <a:pathLst>
                <a:path w="1" h="67" extrusionOk="0">
                  <a:moveTo>
                    <a:pt x="0" y="67"/>
                  </a:moveTo>
                  <a:cubicBezTo>
                    <a:pt x="0" y="33"/>
                    <a:pt x="0" y="33"/>
                    <a:pt x="0" y="0"/>
                  </a:cubicBezTo>
                  <a:cubicBezTo>
                    <a:pt x="0" y="0"/>
                    <a:pt x="0" y="33"/>
                    <a:pt x="0" y="67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448350" y="4115525"/>
              <a:ext cx="25875" cy="15050"/>
            </a:xfrm>
            <a:custGeom>
              <a:avLst/>
              <a:gdLst/>
              <a:ahLst/>
              <a:cxnLst/>
              <a:rect l="l" t="t" r="r" b="b"/>
              <a:pathLst>
                <a:path w="1035" h="602" extrusionOk="0">
                  <a:moveTo>
                    <a:pt x="0" y="601"/>
                  </a:moveTo>
                  <a:cubicBezTo>
                    <a:pt x="334" y="401"/>
                    <a:pt x="701" y="201"/>
                    <a:pt x="1034" y="1"/>
                  </a:cubicBezTo>
                  <a:cubicBezTo>
                    <a:pt x="701" y="201"/>
                    <a:pt x="334" y="401"/>
                    <a:pt x="0" y="60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234025" y="4198925"/>
              <a:ext cx="31700" cy="5850"/>
            </a:xfrm>
            <a:custGeom>
              <a:avLst/>
              <a:gdLst/>
              <a:ahLst/>
              <a:cxnLst/>
              <a:rect l="l" t="t" r="r" b="b"/>
              <a:pathLst>
                <a:path w="1268" h="234" extrusionOk="0">
                  <a:moveTo>
                    <a:pt x="0" y="234"/>
                  </a:moveTo>
                  <a:cubicBezTo>
                    <a:pt x="434" y="167"/>
                    <a:pt x="868" y="101"/>
                    <a:pt x="1268" y="0"/>
                  </a:cubicBezTo>
                  <a:cubicBezTo>
                    <a:pt x="868" y="101"/>
                    <a:pt x="434" y="167"/>
                    <a:pt x="0" y="234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797050" y="4006275"/>
              <a:ext cx="25875" cy="30050"/>
            </a:xfrm>
            <a:custGeom>
              <a:avLst/>
              <a:gdLst/>
              <a:ahLst/>
              <a:cxnLst/>
              <a:rect l="l" t="t" r="r" b="b"/>
              <a:pathLst>
                <a:path w="1035" h="1202" extrusionOk="0">
                  <a:moveTo>
                    <a:pt x="0" y="1"/>
                  </a:moveTo>
                  <a:cubicBezTo>
                    <a:pt x="334" y="401"/>
                    <a:pt x="667" y="802"/>
                    <a:pt x="1034" y="1202"/>
                  </a:cubicBezTo>
                  <a:cubicBezTo>
                    <a:pt x="667" y="802"/>
                    <a:pt x="334" y="401"/>
                    <a:pt x="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2842900" y="4057150"/>
              <a:ext cx="109275" cy="86750"/>
            </a:xfrm>
            <a:custGeom>
              <a:avLst/>
              <a:gdLst/>
              <a:ahLst/>
              <a:cxnLst/>
              <a:rect l="l" t="t" r="r" b="b"/>
              <a:pathLst>
                <a:path w="4371" h="3470" extrusionOk="0">
                  <a:moveTo>
                    <a:pt x="4371" y="3470"/>
                  </a:moveTo>
                  <a:cubicBezTo>
                    <a:pt x="2770" y="2503"/>
                    <a:pt x="1269" y="1302"/>
                    <a:pt x="1" y="1"/>
                  </a:cubicBezTo>
                  <a:cubicBezTo>
                    <a:pt x="1269" y="1302"/>
                    <a:pt x="2770" y="2503"/>
                    <a:pt x="4371" y="347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2773700" y="3972925"/>
              <a:ext cx="15025" cy="21700"/>
            </a:xfrm>
            <a:custGeom>
              <a:avLst/>
              <a:gdLst/>
              <a:ahLst/>
              <a:cxnLst/>
              <a:rect l="l" t="t" r="r" b="b"/>
              <a:pathLst>
                <a:path w="601" h="868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01"/>
                    <a:pt x="367" y="568"/>
                    <a:pt x="601" y="868"/>
                  </a:cubicBezTo>
                  <a:cubicBezTo>
                    <a:pt x="367" y="568"/>
                    <a:pt x="167" y="268"/>
                    <a:pt x="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56825" y="3966250"/>
              <a:ext cx="29200" cy="21725"/>
            </a:xfrm>
            <a:custGeom>
              <a:avLst/>
              <a:gdLst/>
              <a:ahLst/>
              <a:cxnLst/>
              <a:rect l="l" t="t" r="r" b="b"/>
              <a:pathLst>
                <a:path w="1168" h="869" extrusionOk="0">
                  <a:moveTo>
                    <a:pt x="1" y="868"/>
                  </a:moveTo>
                  <a:cubicBezTo>
                    <a:pt x="401" y="568"/>
                    <a:pt x="768" y="268"/>
                    <a:pt x="1168" y="1"/>
                  </a:cubicBezTo>
                  <a:cubicBezTo>
                    <a:pt x="768" y="268"/>
                    <a:pt x="401" y="568"/>
                    <a:pt x="1" y="868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572600" y="4003775"/>
              <a:ext cx="63400" cy="47575"/>
            </a:xfrm>
            <a:custGeom>
              <a:avLst/>
              <a:gdLst/>
              <a:ahLst/>
              <a:cxnLst/>
              <a:rect l="l" t="t" r="r" b="b"/>
              <a:pathLst>
                <a:path w="2536" h="1903" extrusionOk="0">
                  <a:moveTo>
                    <a:pt x="0" y="1902"/>
                  </a:moveTo>
                  <a:cubicBezTo>
                    <a:pt x="868" y="1268"/>
                    <a:pt x="1735" y="635"/>
                    <a:pt x="2536" y="1"/>
                  </a:cubicBezTo>
                  <a:cubicBezTo>
                    <a:pt x="1735" y="635"/>
                    <a:pt x="868" y="1268"/>
                    <a:pt x="0" y="1902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474200" y="4067175"/>
              <a:ext cx="75075" cy="48375"/>
            </a:xfrm>
            <a:custGeom>
              <a:avLst/>
              <a:gdLst/>
              <a:ahLst/>
              <a:cxnLst/>
              <a:rect l="l" t="t" r="r" b="b"/>
              <a:pathLst>
                <a:path w="3003" h="1935" extrusionOk="0">
                  <a:moveTo>
                    <a:pt x="0" y="1935"/>
                  </a:moveTo>
                  <a:cubicBezTo>
                    <a:pt x="1034" y="1334"/>
                    <a:pt x="2035" y="667"/>
                    <a:pt x="3002" y="0"/>
                  </a:cubicBezTo>
                  <a:cubicBezTo>
                    <a:pt x="2035" y="667"/>
                    <a:pt x="1034" y="1334"/>
                    <a:pt x="0" y="1935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724500" y="3865375"/>
              <a:ext cx="10850" cy="35850"/>
            </a:xfrm>
            <a:custGeom>
              <a:avLst/>
              <a:gdLst/>
              <a:ahLst/>
              <a:cxnLst/>
              <a:rect l="l" t="t" r="r" b="b"/>
              <a:pathLst>
                <a:path w="434" h="1434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468"/>
                    <a:pt x="234" y="967"/>
                    <a:pt x="434" y="1434"/>
                  </a:cubicBezTo>
                  <a:cubicBezTo>
                    <a:pt x="267" y="967"/>
                    <a:pt x="101" y="468"/>
                    <a:pt x="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754525" y="3942075"/>
              <a:ext cx="4175" cy="7525"/>
            </a:xfrm>
            <a:custGeom>
              <a:avLst/>
              <a:gdLst/>
              <a:ahLst/>
              <a:cxnLst/>
              <a:rect l="l" t="t" r="r" b="b"/>
              <a:pathLst>
                <a:path w="167" h="301" extrusionOk="0">
                  <a:moveTo>
                    <a:pt x="0" y="0"/>
                  </a:moveTo>
                  <a:cubicBezTo>
                    <a:pt x="67" y="101"/>
                    <a:pt x="134" y="201"/>
                    <a:pt x="167" y="301"/>
                  </a:cubicBezTo>
                  <a:cubicBezTo>
                    <a:pt x="134" y="201"/>
                    <a:pt x="67" y="101"/>
                    <a:pt x="0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463350" y="2350575"/>
              <a:ext cx="752225" cy="1264625"/>
            </a:xfrm>
            <a:custGeom>
              <a:avLst/>
              <a:gdLst/>
              <a:ahLst/>
              <a:cxnLst/>
              <a:rect l="l" t="t" r="r" b="b"/>
              <a:pathLst>
                <a:path w="30089" h="50585" extrusionOk="0">
                  <a:moveTo>
                    <a:pt x="27804" y="10083"/>
                  </a:moveTo>
                  <a:cubicBezTo>
                    <a:pt x="28242" y="10083"/>
                    <a:pt x="28662" y="10564"/>
                    <a:pt x="28788" y="11223"/>
                  </a:cubicBezTo>
                  <a:cubicBezTo>
                    <a:pt x="28921" y="11957"/>
                    <a:pt x="28654" y="12591"/>
                    <a:pt x="28187" y="12691"/>
                  </a:cubicBezTo>
                  <a:cubicBezTo>
                    <a:pt x="28159" y="12695"/>
                    <a:pt x="28132" y="12697"/>
                    <a:pt x="28104" y="12697"/>
                  </a:cubicBezTo>
                  <a:cubicBezTo>
                    <a:pt x="27666" y="12697"/>
                    <a:pt x="27245" y="12213"/>
                    <a:pt x="27120" y="11523"/>
                  </a:cubicBezTo>
                  <a:cubicBezTo>
                    <a:pt x="26987" y="10823"/>
                    <a:pt x="27253" y="10155"/>
                    <a:pt x="27720" y="10089"/>
                  </a:cubicBezTo>
                  <a:cubicBezTo>
                    <a:pt x="27748" y="10085"/>
                    <a:pt x="27776" y="10083"/>
                    <a:pt x="27804" y="10083"/>
                  </a:cubicBezTo>
                  <a:close/>
                  <a:moveTo>
                    <a:pt x="19894" y="11651"/>
                  </a:moveTo>
                  <a:cubicBezTo>
                    <a:pt x="20334" y="11651"/>
                    <a:pt x="20756" y="12163"/>
                    <a:pt x="20882" y="12824"/>
                  </a:cubicBezTo>
                  <a:cubicBezTo>
                    <a:pt x="20982" y="13558"/>
                    <a:pt x="20715" y="14192"/>
                    <a:pt x="20248" y="14258"/>
                  </a:cubicBezTo>
                  <a:cubicBezTo>
                    <a:pt x="20220" y="14262"/>
                    <a:pt x="20193" y="14264"/>
                    <a:pt x="20165" y="14264"/>
                  </a:cubicBezTo>
                  <a:cubicBezTo>
                    <a:pt x="19727" y="14264"/>
                    <a:pt x="19308" y="13781"/>
                    <a:pt x="19214" y="13091"/>
                  </a:cubicBezTo>
                  <a:cubicBezTo>
                    <a:pt x="19081" y="12390"/>
                    <a:pt x="19348" y="11757"/>
                    <a:pt x="19815" y="11657"/>
                  </a:cubicBezTo>
                  <a:cubicBezTo>
                    <a:pt x="19841" y="11653"/>
                    <a:pt x="19868" y="11651"/>
                    <a:pt x="19894" y="11651"/>
                  </a:cubicBezTo>
                  <a:close/>
                  <a:moveTo>
                    <a:pt x="24752" y="9255"/>
                  </a:moveTo>
                  <a:lnTo>
                    <a:pt x="24885" y="9288"/>
                  </a:lnTo>
                  <a:lnTo>
                    <a:pt x="24918" y="9288"/>
                  </a:lnTo>
                  <a:lnTo>
                    <a:pt x="25052" y="9322"/>
                  </a:lnTo>
                  <a:lnTo>
                    <a:pt x="25052" y="9355"/>
                  </a:lnTo>
                  <a:lnTo>
                    <a:pt x="25052" y="9422"/>
                  </a:lnTo>
                  <a:lnTo>
                    <a:pt x="25052" y="9488"/>
                  </a:lnTo>
                  <a:lnTo>
                    <a:pt x="25052" y="9555"/>
                  </a:lnTo>
                  <a:lnTo>
                    <a:pt x="25052" y="9622"/>
                  </a:lnTo>
                  <a:lnTo>
                    <a:pt x="25052" y="9688"/>
                  </a:lnTo>
                  <a:lnTo>
                    <a:pt x="25052" y="9755"/>
                  </a:lnTo>
                  <a:lnTo>
                    <a:pt x="25052" y="9822"/>
                  </a:lnTo>
                  <a:lnTo>
                    <a:pt x="25052" y="9889"/>
                  </a:lnTo>
                  <a:lnTo>
                    <a:pt x="25052" y="9955"/>
                  </a:lnTo>
                  <a:lnTo>
                    <a:pt x="25052" y="10022"/>
                  </a:lnTo>
                  <a:lnTo>
                    <a:pt x="25052" y="10055"/>
                  </a:lnTo>
                  <a:lnTo>
                    <a:pt x="25052" y="10089"/>
                  </a:lnTo>
                  <a:lnTo>
                    <a:pt x="25052" y="10155"/>
                  </a:lnTo>
                  <a:lnTo>
                    <a:pt x="25052" y="10222"/>
                  </a:lnTo>
                  <a:lnTo>
                    <a:pt x="25052" y="10289"/>
                  </a:lnTo>
                  <a:lnTo>
                    <a:pt x="25052" y="10356"/>
                  </a:lnTo>
                  <a:lnTo>
                    <a:pt x="25052" y="10422"/>
                  </a:lnTo>
                  <a:lnTo>
                    <a:pt x="25052" y="10489"/>
                  </a:lnTo>
                  <a:lnTo>
                    <a:pt x="25085" y="10556"/>
                  </a:lnTo>
                  <a:lnTo>
                    <a:pt x="25085" y="10622"/>
                  </a:lnTo>
                  <a:lnTo>
                    <a:pt x="25085" y="10689"/>
                  </a:lnTo>
                  <a:lnTo>
                    <a:pt x="25085" y="10756"/>
                  </a:lnTo>
                  <a:lnTo>
                    <a:pt x="25085" y="10823"/>
                  </a:lnTo>
                  <a:lnTo>
                    <a:pt x="25119" y="10889"/>
                  </a:lnTo>
                  <a:lnTo>
                    <a:pt x="25119" y="10956"/>
                  </a:lnTo>
                  <a:lnTo>
                    <a:pt x="25119" y="11023"/>
                  </a:lnTo>
                  <a:lnTo>
                    <a:pt x="25119" y="11089"/>
                  </a:lnTo>
                  <a:lnTo>
                    <a:pt x="25152" y="11156"/>
                  </a:lnTo>
                  <a:lnTo>
                    <a:pt x="25152" y="11223"/>
                  </a:lnTo>
                  <a:lnTo>
                    <a:pt x="25152" y="11290"/>
                  </a:lnTo>
                  <a:lnTo>
                    <a:pt x="25185" y="11356"/>
                  </a:lnTo>
                  <a:lnTo>
                    <a:pt x="25185" y="11423"/>
                  </a:lnTo>
                  <a:lnTo>
                    <a:pt x="25185" y="11490"/>
                  </a:lnTo>
                  <a:lnTo>
                    <a:pt x="25219" y="11556"/>
                  </a:lnTo>
                  <a:lnTo>
                    <a:pt x="25219" y="11623"/>
                  </a:lnTo>
                  <a:lnTo>
                    <a:pt x="25219" y="11690"/>
                  </a:lnTo>
                  <a:lnTo>
                    <a:pt x="25252" y="11757"/>
                  </a:lnTo>
                  <a:lnTo>
                    <a:pt x="25252" y="11823"/>
                  </a:lnTo>
                  <a:lnTo>
                    <a:pt x="25252" y="11890"/>
                  </a:lnTo>
                  <a:lnTo>
                    <a:pt x="25285" y="11957"/>
                  </a:lnTo>
                  <a:lnTo>
                    <a:pt x="25285" y="12023"/>
                  </a:lnTo>
                  <a:lnTo>
                    <a:pt x="25319" y="12057"/>
                  </a:lnTo>
                  <a:lnTo>
                    <a:pt x="25319" y="12090"/>
                  </a:lnTo>
                  <a:lnTo>
                    <a:pt x="25319" y="12157"/>
                  </a:lnTo>
                  <a:lnTo>
                    <a:pt x="25352" y="12257"/>
                  </a:lnTo>
                  <a:lnTo>
                    <a:pt x="25352" y="12324"/>
                  </a:lnTo>
                  <a:lnTo>
                    <a:pt x="25385" y="12424"/>
                  </a:lnTo>
                  <a:lnTo>
                    <a:pt x="25419" y="12490"/>
                  </a:lnTo>
                  <a:lnTo>
                    <a:pt x="25419" y="12557"/>
                  </a:lnTo>
                  <a:lnTo>
                    <a:pt x="25452" y="12624"/>
                  </a:lnTo>
                  <a:lnTo>
                    <a:pt x="25452" y="12691"/>
                  </a:lnTo>
                  <a:lnTo>
                    <a:pt x="25486" y="12757"/>
                  </a:lnTo>
                  <a:lnTo>
                    <a:pt x="25486" y="12824"/>
                  </a:lnTo>
                  <a:lnTo>
                    <a:pt x="25519" y="12857"/>
                  </a:lnTo>
                  <a:lnTo>
                    <a:pt x="25519" y="12891"/>
                  </a:lnTo>
                  <a:lnTo>
                    <a:pt x="25552" y="12957"/>
                  </a:lnTo>
                  <a:lnTo>
                    <a:pt x="25552" y="13024"/>
                  </a:lnTo>
                  <a:lnTo>
                    <a:pt x="25586" y="13091"/>
                  </a:lnTo>
                  <a:lnTo>
                    <a:pt x="25619" y="13158"/>
                  </a:lnTo>
                  <a:lnTo>
                    <a:pt x="25619" y="13224"/>
                  </a:lnTo>
                  <a:lnTo>
                    <a:pt x="25652" y="13291"/>
                  </a:lnTo>
                  <a:lnTo>
                    <a:pt x="25652" y="13358"/>
                  </a:lnTo>
                  <a:lnTo>
                    <a:pt x="25719" y="13491"/>
                  </a:lnTo>
                  <a:lnTo>
                    <a:pt x="25719" y="13525"/>
                  </a:lnTo>
                  <a:lnTo>
                    <a:pt x="25752" y="13625"/>
                  </a:lnTo>
                  <a:lnTo>
                    <a:pt x="25819" y="13758"/>
                  </a:lnTo>
                  <a:lnTo>
                    <a:pt x="25852" y="13891"/>
                  </a:lnTo>
                  <a:lnTo>
                    <a:pt x="25919" y="14025"/>
                  </a:lnTo>
                  <a:lnTo>
                    <a:pt x="25953" y="14158"/>
                  </a:lnTo>
                  <a:lnTo>
                    <a:pt x="26019" y="14292"/>
                  </a:lnTo>
                  <a:lnTo>
                    <a:pt x="26053" y="14392"/>
                  </a:lnTo>
                  <a:lnTo>
                    <a:pt x="26053" y="14425"/>
                  </a:lnTo>
                  <a:lnTo>
                    <a:pt x="26119" y="14559"/>
                  </a:lnTo>
                  <a:lnTo>
                    <a:pt x="26186" y="14692"/>
                  </a:lnTo>
                  <a:lnTo>
                    <a:pt x="26219" y="14826"/>
                  </a:lnTo>
                  <a:lnTo>
                    <a:pt x="26286" y="14959"/>
                  </a:lnTo>
                  <a:lnTo>
                    <a:pt x="26353" y="15059"/>
                  </a:lnTo>
                  <a:lnTo>
                    <a:pt x="26420" y="15192"/>
                  </a:lnTo>
                  <a:lnTo>
                    <a:pt x="26453" y="15326"/>
                  </a:lnTo>
                  <a:lnTo>
                    <a:pt x="26520" y="15459"/>
                  </a:lnTo>
                  <a:lnTo>
                    <a:pt x="26586" y="15593"/>
                  </a:lnTo>
                  <a:lnTo>
                    <a:pt x="26653" y="15726"/>
                  </a:lnTo>
                  <a:lnTo>
                    <a:pt x="26720" y="15860"/>
                  </a:lnTo>
                  <a:lnTo>
                    <a:pt x="26786" y="15960"/>
                  </a:lnTo>
                  <a:lnTo>
                    <a:pt x="26853" y="16093"/>
                  </a:lnTo>
                  <a:lnTo>
                    <a:pt x="26920" y="16227"/>
                  </a:lnTo>
                  <a:lnTo>
                    <a:pt x="26953" y="16260"/>
                  </a:lnTo>
                  <a:lnTo>
                    <a:pt x="26987" y="16327"/>
                  </a:lnTo>
                  <a:lnTo>
                    <a:pt x="27053" y="16460"/>
                  </a:lnTo>
                  <a:lnTo>
                    <a:pt x="27120" y="16560"/>
                  </a:lnTo>
                  <a:lnTo>
                    <a:pt x="27187" y="16694"/>
                  </a:lnTo>
                  <a:lnTo>
                    <a:pt x="27287" y="16794"/>
                  </a:lnTo>
                  <a:lnTo>
                    <a:pt x="27354" y="16927"/>
                  </a:lnTo>
                  <a:lnTo>
                    <a:pt x="27420" y="17027"/>
                  </a:lnTo>
                  <a:lnTo>
                    <a:pt x="27487" y="17161"/>
                  </a:lnTo>
                  <a:lnTo>
                    <a:pt x="27520" y="17161"/>
                  </a:lnTo>
                  <a:lnTo>
                    <a:pt x="27587" y="17261"/>
                  </a:lnTo>
                  <a:lnTo>
                    <a:pt x="27654" y="17361"/>
                  </a:lnTo>
                  <a:lnTo>
                    <a:pt x="27720" y="17494"/>
                  </a:lnTo>
                  <a:lnTo>
                    <a:pt x="27787" y="17594"/>
                  </a:lnTo>
                  <a:lnTo>
                    <a:pt x="27787" y="17628"/>
                  </a:lnTo>
                  <a:lnTo>
                    <a:pt x="27754" y="17628"/>
                  </a:lnTo>
                  <a:lnTo>
                    <a:pt x="27654" y="17527"/>
                  </a:lnTo>
                  <a:lnTo>
                    <a:pt x="27587" y="17427"/>
                  </a:lnTo>
                  <a:lnTo>
                    <a:pt x="27487" y="17327"/>
                  </a:lnTo>
                  <a:lnTo>
                    <a:pt x="27420" y="17261"/>
                  </a:lnTo>
                  <a:lnTo>
                    <a:pt x="27387" y="17227"/>
                  </a:lnTo>
                  <a:lnTo>
                    <a:pt x="27287" y="17127"/>
                  </a:lnTo>
                  <a:lnTo>
                    <a:pt x="27220" y="17027"/>
                  </a:lnTo>
                  <a:lnTo>
                    <a:pt x="27120" y="16927"/>
                  </a:lnTo>
                  <a:lnTo>
                    <a:pt x="27053" y="16794"/>
                  </a:lnTo>
                  <a:lnTo>
                    <a:pt x="26953" y="16694"/>
                  </a:lnTo>
                  <a:lnTo>
                    <a:pt x="26853" y="16593"/>
                  </a:lnTo>
                  <a:lnTo>
                    <a:pt x="26786" y="16460"/>
                  </a:lnTo>
                  <a:lnTo>
                    <a:pt x="26720" y="16393"/>
                  </a:lnTo>
                  <a:lnTo>
                    <a:pt x="26686" y="16360"/>
                  </a:lnTo>
                  <a:lnTo>
                    <a:pt x="26620" y="16227"/>
                  </a:lnTo>
                  <a:lnTo>
                    <a:pt x="26520" y="16126"/>
                  </a:lnTo>
                  <a:lnTo>
                    <a:pt x="26453" y="15993"/>
                  </a:lnTo>
                  <a:lnTo>
                    <a:pt x="26386" y="15893"/>
                  </a:lnTo>
                  <a:lnTo>
                    <a:pt x="26286" y="15760"/>
                  </a:lnTo>
                  <a:lnTo>
                    <a:pt x="26219" y="15626"/>
                  </a:lnTo>
                  <a:lnTo>
                    <a:pt x="26153" y="15526"/>
                  </a:lnTo>
                  <a:lnTo>
                    <a:pt x="26053" y="15393"/>
                  </a:lnTo>
                  <a:lnTo>
                    <a:pt x="25986" y="15259"/>
                  </a:lnTo>
                  <a:lnTo>
                    <a:pt x="25919" y="15126"/>
                  </a:lnTo>
                  <a:lnTo>
                    <a:pt x="25852" y="14992"/>
                  </a:lnTo>
                  <a:lnTo>
                    <a:pt x="25786" y="14892"/>
                  </a:lnTo>
                  <a:lnTo>
                    <a:pt x="25719" y="14759"/>
                  </a:lnTo>
                  <a:lnTo>
                    <a:pt x="25652" y="14625"/>
                  </a:lnTo>
                  <a:lnTo>
                    <a:pt x="25652" y="14592"/>
                  </a:lnTo>
                  <a:lnTo>
                    <a:pt x="25586" y="14492"/>
                  </a:lnTo>
                  <a:lnTo>
                    <a:pt x="25519" y="14358"/>
                  </a:lnTo>
                  <a:lnTo>
                    <a:pt x="25452" y="14192"/>
                  </a:lnTo>
                  <a:lnTo>
                    <a:pt x="25419" y="14092"/>
                  </a:lnTo>
                  <a:lnTo>
                    <a:pt x="25385" y="14058"/>
                  </a:lnTo>
                  <a:lnTo>
                    <a:pt x="25352" y="13925"/>
                  </a:lnTo>
                  <a:lnTo>
                    <a:pt x="25285" y="13791"/>
                  </a:lnTo>
                  <a:lnTo>
                    <a:pt x="25252" y="13691"/>
                  </a:lnTo>
                  <a:lnTo>
                    <a:pt x="25252" y="13658"/>
                  </a:lnTo>
                  <a:lnTo>
                    <a:pt x="25185" y="13525"/>
                  </a:lnTo>
                  <a:lnTo>
                    <a:pt x="25152" y="13458"/>
                  </a:lnTo>
                  <a:lnTo>
                    <a:pt x="25152" y="13358"/>
                  </a:lnTo>
                  <a:lnTo>
                    <a:pt x="25119" y="13291"/>
                  </a:lnTo>
                  <a:lnTo>
                    <a:pt x="25085" y="13224"/>
                  </a:lnTo>
                  <a:lnTo>
                    <a:pt x="25052" y="13158"/>
                  </a:lnTo>
                  <a:lnTo>
                    <a:pt x="25052" y="13091"/>
                  </a:lnTo>
                  <a:lnTo>
                    <a:pt x="25019" y="13024"/>
                  </a:lnTo>
                  <a:lnTo>
                    <a:pt x="25019" y="12957"/>
                  </a:lnTo>
                  <a:lnTo>
                    <a:pt x="24985" y="12891"/>
                  </a:lnTo>
                  <a:lnTo>
                    <a:pt x="24952" y="12791"/>
                  </a:lnTo>
                  <a:lnTo>
                    <a:pt x="24952" y="12724"/>
                  </a:lnTo>
                  <a:lnTo>
                    <a:pt x="24918" y="12657"/>
                  </a:lnTo>
                  <a:lnTo>
                    <a:pt x="24918" y="12591"/>
                  </a:lnTo>
                  <a:lnTo>
                    <a:pt x="24885" y="12524"/>
                  </a:lnTo>
                  <a:lnTo>
                    <a:pt x="24885" y="12457"/>
                  </a:lnTo>
                  <a:lnTo>
                    <a:pt x="24852" y="12390"/>
                  </a:lnTo>
                  <a:lnTo>
                    <a:pt x="24852" y="12290"/>
                  </a:lnTo>
                  <a:lnTo>
                    <a:pt x="24818" y="12224"/>
                  </a:lnTo>
                  <a:lnTo>
                    <a:pt x="24818" y="12190"/>
                  </a:lnTo>
                  <a:lnTo>
                    <a:pt x="24818" y="12157"/>
                  </a:lnTo>
                  <a:lnTo>
                    <a:pt x="24785" y="12090"/>
                  </a:lnTo>
                  <a:lnTo>
                    <a:pt x="24785" y="12023"/>
                  </a:lnTo>
                  <a:lnTo>
                    <a:pt x="24785" y="11957"/>
                  </a:lnTo>
                  <a:lnTo>
                    <a:pt x="24752" y="11890"/>
                  </a:lnTo>
                  <a:lnTo>
                    <a:pt x="24752" y="11823"/>
                  </a:lnTo>
                  <a:lnTo>
                    <a:pt x="24752" y="11723"/>
                  </a:lnTo>
                  <a:lnTo>
                    <a:pt x="24718" y="11657"/>
                  </a:lnTo>
                  <a:lnTo>
                    <a:pt x="24718" y="11590"/>
                  </a:lnTo>
                  <a:lnTo>
                    <a:pt x="24718" y="11523"/>
                  </a:lnTo>
                  <a:lnTo>
                    <a:pt x="24685" y="11456"/>
                  </a:lnTo>
                  <a:lnTo>
                    <a:pt x="24685" y="11390"/>
                  </a:lnTo>
                  <a:lnTo>
                    <a:pt x="24685" y="11323"/>
                  </a:lnTo>
                  <a:lnTo>
                    <a:pt x="24685" y="11256"/>
                  </a:lnTo>
                  <a:lnTo>
                    <a:pt x="24652" y="11156"/>
                  </a:lnTo>
                  <a:lnTo>
                    <a:pt x="24652" y="11089"/>
                  </a:lnTo>
                  <a:lnTo>
                    <a:pt x="24652" y="11023"/>
                  </a:lnTo>
                  <a:lnTo>
                    <a:pt x="24652" y="10956"/>
                  </a:lnTo>
                  <a:lnTo>
                    <a:pt x="24618" y="10889"/>
                  </a:lnTo>
                  <a:lnTo>
                    <a:pt x="24618" y="10823"/>
                  </a:lnTo>
                  <a:lnTo>
                    <a:pt x="24618" y="10756"/>
                  </a:lnTo>
                  <a:lnTo>
                    <a:pt x="24618" y="10656"/>
                  </a:lnTo>
                  <a:lnTo>
                    <a:pt x="24618" y="10589"/>
                  </a:lnTo>
                  <a:lnTo>
                    <a:pt x="24618" y="10522"/>
                  </a:lnTo>
                  <a:lnTo>
                    <a:pt x="24618" y="10456"/>
                  </a:lnTo>
                  <a:lnTo>
                    <a:pt x="24618" y="10389"/>
                  </a:lnTo>
                  <a:lnTo>
                    <a:pt x="24618" y="10322"/>
                  </a:lnTo>
                  <a:lnTo>
                    <a:pt x="24618" y="10256"/>
                  </a:lnTo>
                  <a:lnTo>
                    <a:pt x="24618" y="10189"/>
                  </a:lnTo>
                  <a:lnTo>
                    <a:pt x="24652" y="10089"/>
                  </a:lnTo>
                  <a:lnTo>
                    <a:pt x="24652" y="10055"/>
                  </a:lnTo>
                  <a:lnTo>
                    <a:pt x="24652" y="10022"/>
                  </a:lnTo>
                  <a:lnTo>
                    <a:pt x="24652" y="9955"/>
                  </a:lnTo>
                  <a:lnTo>
                    <a:pt x="24652" y="9889"/>
                  </a:lnTo>
                  <a:lnTo>
                    <a:pt x="24652" y="9822"/>
                  </a:lnTo>
                  <a:lnTo>
                    <a:pt x="24652" y="9755"/>
                  </a:lnTo>
                  <a:lnTo>
                    <a:pt x="24685" y="9688"/>
                  </a:lnTo>
                  <a:lnTo>
                    <a:pt x="24685" y="9622"/>
                  </a:lnTo>
                  <a:lnTo>
                    <a:pt x="24685" y="9522"/>
                  </a:lnTo>
                  <a:lnTo>
                    <a:pt x="24685" y="9455"/>
                  </a:lnTo>
                  <a:lnTo>
                    <a:pt x="24718" y="9388"/>
                  </a:lnTo>
                  <a:lnTo>
                    <a:pt x="24718" y="9322"/>
                  </a:lnTo>
                  <a:lnTo>
                    <a:pt x="24752" y="9255"/>
                  </a:lnTo>
                  <a:close/>
                  <a:moveTo>
                    <a:pt x="16546" y="16827"/>
                  </a:moveTo>
                  <a:cubicBezTo>
                    <a:pt x="18948" y="16827"/>
                    <a:pt x="20916" y="18795"/>
                    <a:pt x="20916" y="21197"/>
                  </a:cubicBezTo>
                  <a:cubicBezTo>
                    <a:pt x="20916" y="23598"/>
                    <a:pt x="18948" y="25567"/>
                    <a:pt x="16546" y="25567"/>
                  </a:cubicBezTo>
                  <a:cubicBezTo>
                    <a:pt x="14144" y="25567"/>
                    <a:pt x="12176" y="23598"/>
                    <a:pt x="12176" y="21197"/>
                  </a:cubicBezTo>
                  <a:cubicBezTo>
                    <a:pt x="12176" y="18795"/>
                    <a:pt x="14144" y="16827"/>
                    <a:pt x="16546" y="16827"/>
                  </a:cubicBezTo>
                  <a:close/>
                  <a:moveTo>
                    <a:pt x="23678" y="1"/>
                  </a:moveTo>
                  <a:cubicBezTo>
                    <a:pt x="22565" y="1"/>
                    <a:pt x="21099" y="786"/>
                    <a:pt x="19848" y="2183"/>
                  </a:cubicBezTo>
                  <a:cubicBezTo>
                    <a:pt x="19581" y="2450"/>
                    <a:pt x="19314" y="2784"/>
                    <a:pt x="19081" y="3150"/>
                  </a:cubicBezTo>
                  <a:cubicBezTo>
                    <a:pt x="18681" y="3718"/>
                    <a:pt x="18347" y="4385"/>
                    <a:pt x="18047" y="5119"/>
                  </a:cubicBezTo>
                  <a:cubicBezTo>
                    <a:pt x="17947" y="5385"/>
                    <a:pt x="17847" y="5686"/>
                    <a:pt x="17747" y="6019"/>
                  </a:cubicBezTo>
                  <a:cubicBezTo>
                    <a:pt x="17613" y="6486"/>
                    <a:pt x="17513" y="6953"/>
                    <a:pt x="17446" y="7454"/>
                  </a:cubicBezTo>
                  <a:cubicBezTo>
                    <a:pt x="16146" y="17060"/>
                    <a:pt x="10108" y="19529"/>
                    <a:pt x="10108" y="19529"/>
                  </a:cubicBezTo>
                  <a:cubicBezTo>
                    <a:pt x="10108" y="19529"/>
                    <a:pt x="9941" y="18428"/>
                    <a:pt x="9474" y="17261"/>
                  </a:cubicBezTo>
                  <a:cubicBezTo>
                    <a:pt x="9407" y="17094"/>
                    <a:pt x="9341" y="16927"/>
                    <a:pt x="9274" y="16760"/>
                  </a:cubicBezTo>
                  <a:cubicBezTo>
                    <a:pt x="8974" y="16193"/>
                    <a:pt x="8640" y="15626"/>
                    <a:pt x="8207" y="15226"/>
                  </a:cubicBezTo>
                  <a:cubicBezTo>
                    <a:pt x="8006" y="15026"/>
                    <a:pt x="7806" y="14892"/>
                    <a:pt x="7573" y="14759"/>
                  </a:cubicBezTo>
                  <a:cubicBezTo>
                    <a:pt x="7339" y="14659"/>
                    <a:pt x="7106" y="14592"/>
                    <a:pt x="6839" y="14559"/>
                  </a:cubicBezTo>
                  <a:cubicBezTo>
                    <a:pt x="6772" y="14525"/>
                    <a:pt x="6672" y="14525"/>
                    <a:pt x="6572" y="14525"/>
                  </a:cubicBezTo>
                  <a:cubicBezTo>
                    <a:pt x="6405" y="14525"/>
                    <a:pt x="6205" y="14559"/>
                    <a:pt x="6005" y="14592"/>
                  </a:cubicBezTo>
                  <a:cubicBezTo>
                    <a:pt x="4170" y="15059"/>
                    <a:pt x="3870" y="16960"/>
                    <a:pt x="4370" y="18728"/>
                  </a:cubicBezTo>
                  <a:cubicBezTo>
                    <a:pt x="4404" y="18895"/>
                    <a:pt x="4471" y="19062"/>
                    <a:pt x="4537" y="19262"/>
                  </a:cubicBezTo>
                  <a:cubicBezTo>
                    <a:pt x="4671" y="19596"/>
                    <a:pt x="4804" y="19929"/>
                    <a:pt x="4971" y="20229"/>
                  </a:cubicBezTo>
                  <a:cubicBezTo>
                    <a:pt x="5238" y="20663"/>
                    <a:pt x="5538" y="21063"/>
                    <a:pt x="5872" y="21364"/>
                  </a:cubicBezTo>
                  <a:cubicBezTo>
                    <a:pt x="6038" y="21497"/>
                    <a:pt x="6238" y="21630"/>
                    <a:pt x="6405" y="21730"/>
                  </a:cubicBezTo>
                  <a:cubicBezTo>
                    <a:pt x="6972" y="22064"/>
                    <a:pt x="7573" y="22197"/>
                    <a:pt x="8040" y="22231"/>
                  </a:cubicBezTo>
                  <a:cubicBezTo>
                    <a:pt x="8140" y="22264"/>
                    <a:pt x="8207" y="22264"/>
                    <a:pt x="8273" y="22264"/>
                  </a:cubicBezTo>
                  <a:cubicBezTo>
                    <a:pt x="8674" y="22264"/>
                    <a:pt x="8940" y="22231"/>
                    <a:pt x="9107" y="22231"/>
                  </a:cubicBezTo>
                  <a:cubicBezTo>
                    <a:pt x="9140" y="22197"/>
                    <a:pt x="9174" y="22197"/>
                    <a:pt x="9174" y="22197"/>
                  </a:cubicBezTo>
                  <a:lnTo>
                    <a:pt x="9174" y="22197"/>
                  </a:lnTo>
                  <a:cubicBezTo>
                    <a:pt x="9174" y="22598"/>
                    <a:pt x="9174" y="22931"/>
                    <a:pt x="9141" y="23265"/>
                  </a:cubicBezTo>
                  <a:cubicBezTo>
                    <a:pt x="9107" y="23598"/>
                    <a:pt x="9074" y="23899"/>
                    <a:pt x="9040" y="24199"/>
                  </a:cubicBezTo>
                  <a:cubicBezTo>
                    <a:pt x="8974" y="24599"/>
                    <a:pt x="8874" y="24999"/>
                    <a:pt x="8740" y="25333"/>
                  </a:cubicBezTo>
                  <a:cubicBezTo>
                    <a:pt x="8674" y="25433"/>
                    <a:pt x="8640" y="25567"/>
                    <a:pt x="8607" y="25667"/>
                  </a:cubicBezTo>
                  <a:cubicBezTo>
                    <a:pt x="7406" y="28168"/>
                    <a:pt x="4437" y="28235"/>
                    <a:pt x="1" y="28902"/>
                  </a:cubicBezTo>
                  <a:cubicBezTo>
                    <a:pt x="968" y="28769"/>
                    <a:pt x="1869" y="28635"/>
                    <a:pt x="2669" y="28535"/>
                  </a:cubicBezTo>
                  <a:cubicBezTo>
                    <a:pt x="6405" y="36875"/>
                    <a:pt x="10975" y="45648"/>
                    <a:pt x="14411" y="46315"/>
                  </a:cubicBezTo>
                  <a:cubicBezTo>
                    <a:pt x="14411" y="46315"/>
                    <a:pt x="14444" y="46348"/>
                    <a:pt x="14478" y="46348"/>
                  </a:cubicBezTo>
                  <a:cubicBezTo>
                    <a:pt x="14811" y="47749"/>
                    <a:pt x="15145" y="49183"/>
                    <a:pt x="15412" y="50584"/>
                  </a:cubicBezTo>
                  <a:cubicBezTo>
                    <a:pt x="14611" y="46215"/>
                    <a:pt x="13077" y="41578"/>
                    <a:pt x="12843" y="38442"/>
                  </a:cubicBezTo>
                  <a:cubicBezTo>
                    <a:pt x="12776" y="38009"/>
                    <a:pt x="12776" y="37608"/>
                    <a:pt x="12810" y="37242"/>
                  </a:cubicBezTo>
                  <a:cubicBezTo>
                    <a:pt x="12810" y="37075"/>
                    <a:pt x="12810" y="36908"/>
                    <a:pt x="12843" y="36741"/>
                  </a:cubicBezTo>
                  <a:cubicBezTo>
                    <a:pt x="12877" y="36441"/>
                    <a:pt x="12943" y="36107"/>
                    <a:pt x="13010" y="35807"/>
                  </a:cubicBezTo>
                  <a:cubicBezTo>
                    <a:pt x="13077" y="35674"/>
                    <a:pt x="13110" y="35507"/>
                    <a:pt x="13177" y="35374"/>
                  </a:cubicBezTo>
                  <a:cubicBezTo>
                    <a:pt x="14578" y="31271"/>
                    <a:pt x="19581" y="29002"/>
                    <a:pt x="19581" y="29002"/>
                  </a:cubicBezTo>
                  <a:cubicBezTo>
                    <a:pt x="19581" y="29002"/>
                    <a:pt x="20349" y="28936"/>
                    <a:pt x="21416" y="28802"/>
                  </a:cubicBezTo>
                  <a:cubicBezTo>
                    <a:pt x="21516" y="28802"/>
                    <a:pt x="21616" y="28802"/>
                    <a:pt x="21716" y="28769"/>
                  </a:cubicBezTo>
                  <a:cubicBezTo>
                    <a:pt x="22150" y="28702"/>
                    <a:pt x="22583" y="28635"/>
                    <a:pt x="23050" y="28569"/>
                  </a:cubicBezTo>
                  <a:cubicBezTo>
                    <a:pt x="23151" y="28535"/>
                    <a:pt x="23284" y="28535"/>
                    <a:pt x="23384" y="28502"/>
                  </a:cubicBezTo>
                  <a:cubicBezTo>
                    <a:pt x="24218" y="28335"/>
                    <a:pt x="25052" y="28168"/>
                    <a:pt x="25786" y="27935"/>
                  </a:cubicBezTo>
                  <a:cubicBezTo>
                    <a:pt x="26086" y="27835"/>
                    <a:pt x="26386" y="27701"/>
                    <a:pt x="26653" y="27601"/>
                  </a:cubicBezTo>
                  <a:cubicBezTo>
                    <a:pt x="27120" y="27401"/>
                    <a:pt x="27487" y="27201"/>
                    <a:pt x="27754" y="26934"/>
                  </a:cubicBezTo>
                  <a:cubicBezTo>
                    <a:pt x="28087" y="26634"/>
                    <a:pt x="28388" y="26200"/>
                    <a:pt x="28688" y="25700"/>
                  </a:cubicBezTo>
                  <a:cubicBezTo>
                    <a:pt x="29222" y="24733"/>
                    <a:pt x="29622" y="23432"/>
                    <a:pt x="29889" y="21964"/>
                  </a:cubicBezTo>
                  <a:cubicBezTo>
                    <a:pt x="29889" y="21931"/>
                    <a:pt x="29889" y="21931"/>
                    <a:pt x="29889" y="21931"/>
                  </a:cubicBezTo>
                  <a:cubicBezTo>
                    <a:pt x="28855" y="21130"/>
                    <a:pt x="28221" y="19896"/>
                    <a:pt x="28221" y="18495"/>
                  </a:cubicBezTo>
                  <a:cubicBezTo>
                    <a:pt x="28221" y="17027"/>
                    <a:pt x="28955" y="15693"/>
                    <a:pt x="30089" y="14892"/>
                  </a:cubicBezTo>
                  <a:cubicBezTo>
                    <a:pt x="30089" y="14859"/>
                    <a:pt x="30089" y="14859"/>
                    <a:pt x="30089" y="14826"/>
                  </a:cubicBezTo>
                  <a:cubicBezTo>
                    <a:pt x="30055" y="14325"/>
                    <a:pt x="30022" y="13858"/>
                    <a:pt x="29955" y="13358"/>
                  </a:cubicBezTo>
                  <a:cubicBezTo>
                    <a:pt x="29955" y="13124"/>
                    <a:pt x="29922" y="12891"/>
                    <a:pt x="29889" y="12657"/>
                  </a:cubicBezTo>
                  <a:cubicBezTo>
                    <a:pt x="29755" y="11657"/>
                    <a:pt x="29588" y="10656"/>
                    <a:pt x="29388" y="9688"/>
                  </a:cubicBezTo>
                  <a:cubicBezTo>
                    <a:pt x="29322" y="9188"/>
                    <a:pt x="29188" y="8688"/>
                    <a:pt x="29088" y="8187"/>
                  </a:cubicBezTo>
                  <a:cubicBezTo>
                    <a:pt x="28788" y="6920"/>
                    <a:pt x="28454" y="5819"/>
                    <a:pt x="28021" y="4852"/>
                  </a:cubicBezTo>
                  <a:cubicBezTo>
                    <a:pt x="27854" y="4451"/>
                    <a:pt x="27687" y="4118"/>
                    <a:pt x="27520" y="3751"/>
                  </a:cubicBezTo>
                  <a:cubicBezTo>
                    <a:pt x="27420" y="3584"/>
                    <a:pt x="27320" y="3417"/>
                    <a:pt x="27220" y="3251"/>
                  </a:cubicBezTo>
                  <a:cubicBezTo>
                    <a:pt x="26486" y="1950"/>
                    <a:pt x="25619" y="1016"/>
                    <a:pt x="24718" y="315"/>
                  </a:cubicBezTo>
                  <a:cubicBezTo>
                    <a:pt x="24435" y="103"/>
                    <a:pt x="24080" y="1"/>
                    <a:pt x="23678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4218050" y="2773750"/>
              <a:ext cx="875" cy="16700"/>
            </a:xfrm>
            <a:custGeom>
              <a:avLst/>
              <a:gdLst/>
              <a:ahLst/>
              <a:cxnLst/>
              <a:rect l="l" t="t" r="r" b="b"/>
              <a:pathLst>
                <a:path w="35" h="668" extrusionOk="0">
                  <a:moveTo>
                    <a:pt x="1" y="0"/>
                  </a:moveTo>
                  <a:cubicBezTo>
                    <a:pt x="34" y="234"/>
                    <a:pt x="34" y="434"/>
                    <a:pt x="34" y="667"/>
                  </a:cubicBezTo>
                  <a:cubicBezTo>
                    <a:pt x="34" y="434"/>
                    <a:pt x="34" y="234"/>
                    <a:pt x="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46600" y="3086450"/>
              <a:ext cx="56725" cy="20875"/>
            </a:xfrm>
            <a:custGeom>
              <a:avLst/>
              <a:gdLst/>
              <a:ahLst/>
              <a:cxnLst/>
              <a:rect l="l" t="t" r="r" b="b"/>
              <a:pathLst>
                <a:path w="2269" h="835" extrusionOk="0">
                  <a:moveTo>
                    <a:pt x="1" y="835"/>
                  </a:moveTo>
                  <a:cubicBezTo>
                    <a:pt x="735" y="535"/>
                    <a:pt x="1502" y="234"/>
                    <a:pt x="2269" y="1"/>
                  </a:cubicBezTo>
                  <a:cubicBezTo>
                    <a:pt x="1502" y="234"/>
                    <a:pt x="735" y="535"/>
                    <a:pt x="1" y="835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216500" y="3107300"/>
              <a:ext cx="130125" cy="80100"/>
            </a:xfrm>
            <a:custGeom>
              <a:avLst/>
              <a:gdLst/>
              <a:ahLst/>
              <a:cxnLst/>
              <a:rect l="l" t="t" r="r" b="b"/>
              <a:pathLst>
                <a:path w="5205" h="3204" extrusionOk="0">
                  <a:moveTo>
                    <a:pt x="1" y="3203"/>
                  </a:moveTo>
                  <a:cubicBezTo>
                    <a:pt x="1635" y="1902"/>
                    <a:pt x="3370" y="835"/>
                    <a:pt x="5205" y="1"/>
                  </a:cubicBezTo>
                  <a:cubicBezTo>
                    <a:pt x="3370" y="835"/>
                    <a:pt x="1635" y="1902"/>
                    <a:pt x="1" y="3203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2718650" y="3063100"/>
              <a:ext cx="1130825" cy="1147475"/>
            </a:xfrm>
            <a:custGeom>
              <a:avLst/>
              <a:gdLst/>
              <a:ahLst/>
              <a:cxnLst/>
              <a:rect l="l" t="t" r="r" b="b"/>
              <a:pathLst>
                <a:path w="45233" h="45899" extrusionOk="0">
                  <a:moveTo>
                    <a:pt x="32491" y="1"/>
                  </a:moveTo>
                  <a:cubicBezTo>
                    <a:pt x="31657" y="134"/>
                    <a:pt x="30756" y="234"/>
                    <a:pt x="29789" y="401"/>
                  </a:cubicBezTo>
                  <a:cubicBezTo>
                    <a:pt x="29388" y="468"/>
                    <a:pt x="28988" y="535"/>
                    <a:pt x="28588" y="635"/>
                  </a:cubicBezTo>
                  <a:cubicBezTo>
                    <a:pt x="28188" y="735"/>
                    <a:pt x="27787" y="835"/>
                    <a:pt x="27387" y="935"/>
                  </a:cubicBezTo>
                  <a:cubicBezTo>
                    <a:pt x="26620" y="1168"/>
                    <a:pt x="25853" y="1469"/>
                    <a:pt x="25119" y="1769"/>
                  </a:cubicBezTo>
                  <a:cubicBezTo>
                    <a:pt x="23284" y="2603"/>
                    <a:pt x="21549" y="3670"/>
                    <a:pt x="19915" y="4971"/>
                  </a:cubicBezTo>
                  <a:cubicBezTo>
                    <a:pt x="17313" y="7006"/>
                    <a:pt x="14945" y="9608"/>
                    <a:pt x="12710" y="12376"/>
                  </a:cubicBezTo>
                  <a:cubicBezTo>
                    <a:pt x="12143" y="13077"/>
                    <a:pt x="11576" y="13777"/>
                    <a:pt x="11042" y="14478"/>
                  </a:cubicBezTo>
                  <a:lnTo>
                    <a:pt x="10909" y="14678"/>
                  </a:lnTo>
                  <a:cubicBezTo>
                    <a:pt x="10675" y="14978"/>
                    <a:pt x="10442" y="15279"/>
                    <a:pt x="10241" y="15579"/>
                  </a:cubicBezTo>
                  <a:cubicBezTo>
                    <a:pt x="7006" y="19915"/>
                    <a:pt x="4004" y="24452"/>
                    <a:pt x="868" y="28154"/>
                  </a:cubicBezTo>
                  <a:cubicBezTo>
                    <a:pt x="268" y="28888"/>
                    <a:pt x="1" y="29822"/>
                    <a:pt x="67" y="30923"/>
                  </a:cubicBezTo>
                  <a:cubicBezTo>
                    <a:pt x="67" y="30923"/>
                    <a:pt x="67" y="30956"/>
                    <a:pt x="67" y="30990"/>
                  </a:cubicBezTo>
                  <a:cubicBezTo>
                    <a:pt x="101" y="31323"/>
                    <a:pt x="134" y="31724"/>
                    <a:pt x="234" y="32091"/>
                  </a:cubicBezTo>
                  <a:cubicBezTo>
                    <a:pt x="334" y="32558"/>
                    <a:pt x="501" y="33025"/>
                    <a:pt x="668" y="33525"/>
                  </a:cubicBezTo>
                  <a:cubicBezTo>
                    <a:pt x="901" y="34059"/>
                    <a:pt x="1135" y="34626"/>
                    <a:pt x="1435" y="35159"/>
                  </a:cubicBezTo>
                  <a:cubicBezTo>
                    <a:pt x="1502" y="35260"/>
                    <a:pt x="1569" y="35360"/>
                    <a:pt x="1635" y="35460"/>
                  </a:cubicBezTo>
                  <a:cubicBezTo>
                    <a:pt x="1802" y="35760"/>
                    <a:pt x="2002" y="36093"/>
                    <a:pt x="2202" y="36394"/>
                  </a:cubicBezTo>
                  <a:cubicBezTo>
                    <a:pt x="2369" y="36661"/>
                    <a:pt x="2569" y="36961"/>
                    <a:pt x="2803" y="37228"/>
                  </a:cubicBezTo>
                  <a:cubicBezTo>
                    <a:pt x="2903" y="37394"/>
                    <a:pt x="3036" y="37561"/>
                    <a:pt x="3136" y="37728"/>
                  </a:cubicBezTo>
                  <a:cubicBezTo>
                    <a:pt x="3470" y="38128"/>
                    <a:pt x="3803" y="38529"/>
                    <a:pt x="4170" y="38929"/>
                  </a:cubicBezTo>
                  <a:cubicBezTo>
                    <a:pt x="4437" y="39196"/>
                    <a:pt x="4671" y="39496"/>
                    <a:pt x="4971" y="39763"/>
                  </a:cubicBezTo>
                  <a:cubicBezTo>
                    <a:pt x="6239" y="41064"/>
                    <a:pt x="7740" y="42231"/>
                    <a:pt x="9341" y="43232"/>
                  </a:cubicBezTo>
                  <a:cubicBezTo>
                    <a:pt x="11953" y="44842"/>
                    <a:pt x="14924" y="45898"/>
                    <a:pt x="17903" y="45898"/>
                  </a:cubicBezTo>
                  <a:cubicBezTo>
                    <a:pt x="18195" y="45898"/>
                    <a:pt x="18488" y="45888"/>
                    <a:pt x="18781" y="45867"/>
                  </a:cubicBezTo>
                  <a:cubicBezTo>
                    <a:pt x="19381" y="45834"/>
                    <a:pt x="20015" y="45767"/>
                    <a:pt x="20615" y="45667"/>
                  </a:cubicBezTo>
                  <a:cubicBezTo>
                    <a:pt x="21049" y="45600"/>
                    <a:pt x="21483" y="45534"/>
                    <a:pt x="21883" y="45433"/>
                  </a:cubicBezTo>
                  <a:cubicBezTo>
                    <a:pt x="23584" y="45100"/>
                    <a:pt x="25152" y="44566"/>
                    <a:pt x="26653" y="43932"/>
                  </a:cubicBezTo>
                  <a:cubicBezTo>
                    <a:pt x="26920" y="43799"/>
                    <a:pt x="27153" y="43699"/>
                    <a:pt x="27420" y="43599"/>
                  </a:cubicBezTo>
                  <a:cubicBezTo>
                    <a:pt x="28021" y="43299"/>
                    <a:pt x="28588" y="42998"/>
                    <a:pt x="29188" y="42698"/>
                  </a:cubicBezTo>
                  <a:cubicBezTo>
                    <a:pt x="29522" y="42498"/>
                    <a:pt x="29889" y="42298"/>
                    <a:pt x="30222" y="42098"/>
                  </a:cubicBezTo>
                  <a:cubicBezTo>
                    <a:pt x="31256" y="41497"/>
                    <a:pt x="32257" y="40830"/>
                    <a:pt x="33224" y="40163"/>
                  </a:cubicBezTo>
                  <a:cubicBezTo>
                    <a:pt x="33525" y="39963"/>
                    <a:pt x="33858" y="39729"/>
                    <a:pt x="34158" y="39529"/>
                  </a:cubicBezTo>
                  <a:cubicBezTo>
                    <a:pt x="35026" y="38895"/>
                    <a:pt x="35893" y="38262"/>
                    <a:pt x="36694" y="37628"/>
                  </a:cubicBezTo>
                  <a:cubicBezTo>
                    <a:pt x="36994" y="37394"/>
                    <a:pt x="37261" y="37194"/>
                    <a:pt x="37528" y="36994"/>
                  </a:cubicBezTo>
                  <a:cubicBezTo>
                    <a:pt x="37928" y="36694"/>
                    <a:pt x="38295" y="36394"/>
                    <a:pt x="38695" y="36127"/>
                  </a:cubicBezTo>
                  <a:cubicBezTo>
                    <a:pt x="38895" y="35960"/>
                    <a:pt x="39095" y="35793"/>
                    <a:pt x="39329" y="35626"/>
                  </a:cubicBezTo>
                  <a:cubicBezTo>
                    <a:pt x="39429" y="35560"/>
                    <a:pt x="39529" y="35493"/>
                    <a:pt x="39629" y="35426"/>
                  </a:cubicBezTo>
                  <a:cubicBezTo>
                    <a:pt x="39963" y="35159"/>
                    <a:pt x="40296" y="34926"/>
                    <a:pt x="40596" y="34692"/>
                  </a:cubicBezTo>
                  <a:cubicBezTo>
                    <a:pt x="30923" y="29155"/>
                    <a:pt x="20015" y="18181"/>
                    <a:pt x="19081" y="12877"/>
                  </a:cubicBezTo>
                  <a:cubicBezTo>
                    <a:pt x="18110" y="7188"/>
                    <a:pt x="22945" y="3134"/>
                    <a:pt x="27237" y="3134"/>
                  </a:cubicBezTo>
                  <a:cubicBezTo>
                    <a:pt x="29287" y="3134"/>
                    <a:pt x="31213" y="4059"/>
                    <a:pt x="32324" y="6172"/>
                  </a:cubicBezTo>
                  <a:cubicBezTo>
                    <a:pt x="34292" y="9808"/>
                    <a:pt x="40129" y="17280"/>
                    <a:pt x="45233" y="22083"/>
                  </a:cubicBezTo>
                  <a:cubicBezTo>
                    <a:pt x="44966" y="20682"/>
                    <a:pt x="44599" y="19248"/>
                    <a:pt x="44266" y="17847"/>
                  </a:cubicBezTo>
                  <a:cubicBezTo>
                    <a:pt x="44232" y="17814"/>
                    <a:pt x="44232" y="17814"/>
                    <a:pt x="44199" y="17814"/>
                  </a:cubicBezTo>
                  <a:cubicBezTo>
                    <a:pt x="40763" y="17147"/>
                    <a:pt x="36193" y="8340"/>
                    <a:pt x="32491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767750" y="2771225"/>
              <a:ext cx="218500" cy="218525"/>
            </a:xfrm>
            <a:custGeom>
              <a:avLst/>
              <a:gdLst/>
              <a:ahLst/>
              <a:cxnLst/>
              <a:rect l="l" t="t" r="r" b="b"/>
              <a:pathLst>
                <a:path w="8740" h="8741" extrusionOk="0">
                  <a:moveTo>
                    <a:pt x="4370" y="1"/>
                  </a:moveTo>
                  <a:cubicBezTo>
                    <a:pt x="1968" y="1"/>
                    <a:pt x="0" y="1969"/>
                    <a:pt x="0" y="4371"/>
                  </a:cubicBezTo>
                  <a:cubicBezTo>
                    <a:pt x="0" y="6772"/>
                    <a:pt x="1968" y="8741"/>
                    <a:pt x="4370" y="8741"/>
                  </a:cubicBezTo>
                  <a:cubicBezTo>
                    <a:pt x="6772" y="8741"/>
                    <a:pt x="8740" y="6772"/>
                    <a:pt x="8740" y="4371"/>
                  </a:cubicBezTo>
                  <a:cubicBezTo>
                    <a:pt x="8740" y="1969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4168850" y="2722875"/>
              <a:ext cx="50075" cy="175975"/>
            </a:xfrm>
            <a:custGeom>
              <a:avLst/>
              <a:gdLst/>
              <a:ahLst/>
              <a:cxnLst/>
              <a:rect l="l" t="t" r="r" b="b"/>
              <a:pathLst>
                <a:path w="2003" h="7039" extrusionOk="0">
                  <a:moveTo>
                    <a:pt x="1902" y="0"/>
                  </a:moveTo>
                  <a:cubicBezTo>
                    <a:pt x="735" y="801"/>
                    <a:pt x="1" y="2102"/>
                    <a:pt x="1" y="3603"/>
                  </a:cubicBezTo>
                  <a:cubicBezTo>
                    <a:pt x="1" y="5004"/>
                    <a:pt x="635" y="6238"/>
                    <a:pt x="1669" y="7039"/>
                  </a:cubicBezTo>
                  <a:cubicBezTo>
                    <a:pt x="1802" y="6305"/>
                    <a:pt x="1869" y="5504"/>
                    <a:pt x="1936" y="4670"/>
                  </a:cubicBezTo>
                  <a:cubicBezTo>
                    <a:pt x="1969" y="4237"/>
                    <a:pt x="1969" y="3803"/>
                    <a:pt x="1969" y="3369"/>
                  </a:cubicBezTo>
                  <a:cubicBezTo>
                    <a:pt x="2002" y="3136"/>
                    <a:pt x="2002" y="2936"/>
                    <a:pt x="2002" y="2702"/>
                  </a:cubicBezTo>
                  <a:cubicBezTo>
                    <a:pt x="2002" y="2469"/>
                    <a:pt x="2002" y="2269"/>
                    <a:pt x="1969" y="2035"/>
                  </a:cubicBezTo>
                  <a:cubicBezTo>
                    <a:pt x="1969" y="1368"/>
                    <a:pt x="1936" y="701"/>
                    <a:pt x="1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3170825" y="3140975"/>
              <a:ext cx="1466725" cy="866225"/>
            </a:xfrm>
            <a:custGeom>
              <a:avLst/>
              <a:gdLst/>
              <a:ahLst/>
              <a:cxnLst/>
              <a:rect l="l" t="t" r="r" b="b"/>
              <a:pathLst>
                <a:path w="58669" h="34649" extrusionOk="0">
                  <a:moveTo>
                    <a:pt x="9144" y="0"/>
                  </a:moveTo>
                  <a:cubicBezTo>
                    <a:pt x="4844" y="0"/>
                    <a:pt x="1" y="4039"/>
                    <a:pt x="994" y="9728"/>
                  </a:cubicBezTo>
                  <a:cubicBezTo>
                    <a:pt x="1928" y="15032"/>
                    <a:pt x="12836" y="26007"/>
                    <a:pt x="22509" y="31577"/>
                  </a:cubicBezTo>
                  <a:cubicBezTo>
                    <a:pt x="22776" y="31711"/>
                    <a:pt x="23010" y="31844"/>
                    <a:pt x="23243" y="31978"/>
                  </a:cubicBezTo>
                  <a:cubicBezTo>
                    <a:pt x="24144" y="32478"/>
                    <a:pt x="25011" y="32912"/>
                    <a:pt x="25845" y="33279"/>
                  </a:cubicBezTo>
                  <a:cubicBezTo>
                    <a:pt x="26812" y="33712"/>
                    <a:pt x="27746" y="34079"/>
                    <a:pt x="28647" y="34346"/>
                  </a:cubicBezTo>
                  <a:cubicBezTo>
                    <a:pt x="29014" y="34446"/>
                    <a:pt x="29381" y="34513"/>
                    <a:pt x="29748" y="34580"/>
                  </a:cubicBezTo>
                  <a:cubicBezTo>
                    <a:pt x="30094" y="34626"/>
                    <a:pt x="30448" y="34648"/>
                    <a:pt x="30808" y="34648"/>
                  </a:cubicBezTo>
                  <a:cubicBezTo>
                    <a:pt x="40056" y="34648"/>
                    <a:pt x="53596" y="19851"/>
                    <a:pt x="58669" y="13398"/>
                  </a:cubicBezTo>
                  <a:lnTo>
                    <a:pt x="58669" y="13398"/>
                  </a:lnTo>
                  <a:cubicBezTo>
                    <a:pt x="57708" y="13611"/>
                    <a:pt x="56961" y="13718"/>
                    <a:pt x="56478" y="13718"/>
                  </a:cubicBezTo>
                  <a:cubicBezTo>
                    <a:pt x="56358" y="13718"/>
                    <a:pt x="56253" y="13711"/>
                    <a:pt x="56167" y="13698"/>
                  </a:cubicBezTo>
                  <a:cubicBezTo>
                    <a:pt x="54632" y="13498"/>
                    <a:pt x="55033" y="11296"/>
                    <a:pt x="55099" y="11129"/>
                  </a:cubicBezTo>
                  <a:cubicBezTo>
                    <a:pt x="55833" y="9995"/>
                    <a:pt x="56667" y="9061"/>
                    <a:pt x="57501" y="8261"/>
                  </a:cubicBezTo>
                  <a:lnTo>
                    <a:pt x="57501" y="8261"/>
                  </a:lnTo>
                  <a:cubicBezTo>
                    <a:pt x="54365" y="10362"/>
                    <a:pt x="45926" y="15933"/>
                    <a:pt x="39488" y="19469"/>
                  </a:cubicBezTo>
                  <a:cubicBezTo>
                    <a:pt x="36121" y="21340"/>
                    <a:pt x="33325" y="22639"/>
                    <a:pt x="32064" y="22639"/>
                  </a:cubicBezTo>
                  <a:cubicBezTo>
                    <a:pt x="31863" y="22639"/>
                    <a:pt x="31702" y="22606"/>
                    <a:pt x="31583" y="22538"/>
                  </a:cubicBezTo>
                  <a:cubicBezTo>
                    <a:pt x="30282" y="21737"/>
                    <a:pt x="28747" y="20503"/>
                    <a:pt x="27146" y="18968"/>
                  </a:cubicBezTo>
                  <a:cubicBezTo>
                    <a:pt x="22042" y="14165"/>
                    <a:pt x="16205" y="6693"/>
                    <a:pt x="14237" y="3024"/>
                  </a:cubicBezTo>
                  <a:cubicBezTo>
                    <a:pt x="13126" y="921"/>
                    <a:pt x="11197" y="0"/>
                    <a:pt x="914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940350" y="2641825"/>
              <a:ext cx="47575" cy="65375"/>
            </a:xfrm>
            <a:custGeom>
              <a:avLst/>
              <a:gdLst/>
              <a:ahLst/>
              <a:cxnLst/>
              <a:rect l="l" t="t" r="r" b="b"/>
              <a:pathLst>
                <a:path w="1903" h="2615" extrusionOk="0">
                  <a:moveTo>
                    <a:pt x="814" y="1"/>
                  </a:moveTo>
                  <a:cubicBezTo>
                    <a:pt x="788" y="1"/>
                    <a:pt x="761" y="3"/>
                    <a:pt x="735" y="7"/>
                  </a:cubicBezTo>
                  <a:cubicBezTo>
                    <a:pt x="268" y="107"/>
                    <a:pt x="1" y="740"/>
                    <a:pt x="134" y="1441"/>
                  </a:cubicBezTo>
                  <a:cubicBezTo>
                    <a:pt x="228" y="2131"/>
                    <a:pt x="647" y="2614"/>
                    <a:pt x="1085" y="2614"/>
                  </a:cubicBezTo>
                  <a:cubicBezTo>
                    <a:pt x="1113" y="2614"/>
                    <a:pt x="1140" y="2612"/>
                    <a:pt x="1168" y="2608"/>
                  </a:cubicBezTo>
                  <a:cubicBezTo>
                    <a:pt x="1635" y="2542"/>
                    <a:pt x="1902" y="1875"/>
                    <a:pt x="1802" y="1174"/>
                  </a:cubicBezTo>
                  <a:cubicBezTo>
                    <a:pt x="1676" y="513"/>
                    <a:pt x="1254" y="1"/>
                    <a:pt x="81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4078800" y="2581925"/>
              <a:ext cx="79250" cy="210175"/>
            </a:xfrm>
            <a:custGeom>
              <a:avLst/>
              <a:gdLst/>
              <a:ahLst/>
              <a:cxnLst/>
              <a:rect l="l" t="t" r="r" b="b"/>
              <a:pathLst>
                <a:path w="3170" h="8407" extrusionOk="0">
                  <a:moveTo>
                    <a:pt x="134" y="1"/>
                  </a:moveTo>
                  <a:lnTo>
                    <a:pt x="100" y="68"/>
                  </a:lnTo>
                  <a:lnTo>
                    <a:pt x="100" y="134"/>
                  </a:lnTo>
                  <a:lnTo>
                    <a:pt x="100" y="201"/>
                  </a:lnTo>
                  <a:lnTo>
                    <a:pt x="67" y="268"/>
                  </a:lnTo>
                  <a:lnTo>
                    <a:pt x="67" y="334"/>
                  </a:lnTo>
                  <a:lnTo>
                    <a:pt x="67" y="401"/>
                  </a:lnTo>
                  <a:lnTo>
                    <a:pt x="67" y="501"/>
                  </a:lnTo>
                  <a:lnTo>
                    <a:pt x="34" y="568"/>
                  </a:lnTo>
                  <a:lnTo>
                    <a:pt x="34" y="635"/>
                  </a:lnTo>
                  <a:lnTo>
                    <a:pt x="34" y="701"/>
                  </a:lnTo>
                  <a:lnTo>
                    <a:pt x="34" y="768"/>
                  </a:lnTo>
                  <a:lnTo>
                    <a:pt x="34" y="801"/>
                  </a:lnTo>
                  <a:lnTo>
                    <a:pt x="34" y="835"/>
                  </a:lnTo>
                  <a:lnTo>
                    <a:pt x="34" y="901"/>
                  </a:lnTo>
                  <a:lnTo>
                    <a:pt x="34" y="968"/>
                  </a:lnTo>
                  <a:lnTo>
                    <a:pt x="34" y="1035"/>
                  </a:lnTo>
                  <a:lnTo>
                    <a:pt x="34" y="1135"/>
                  </a:lnTo>
                  <a:lnTo>
                    <a:pt x="0" y="1202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34" y="1402"/>
                  </a:lnTo>
                  <a:lnTo>
                    <a:pt x="34" y="1469"/>
                  </a:lnTo>
                  <a:lnTo>
                    <a:pt x="34" y="1535"/>
                  </a:lnTo>
                  <a:lnTo>
                    <a:pt x="34" y="1635"/>
                  </a:lnTo>
                  <a:lnTo>
                    <a:pt x="34" y="1702"/>
                  </a:lnTo>
                  <a:lnTo>
                    <a:pt x="34" y="1769"/>
                  </a:lnTo>
                  <a:lnTo>
                    <a:pt x="34" y="1835"/>
                  </a:lnTo>
                  <a:lnTo>
                    <a:pt x="67" y="1902"/>
                  </a:lnTo>
                  <a:lnTo>
                    <a:pt x="67" y="1969"/>
                  </a:lnTo>
                  <a:lnTo>
                    <a:pt x="67" y="2069"/>
                  </a:lnTo>
                  <a:lnTo>
                    <a:pt x="67" y="2136"/>
                  </a:lnTo>
                  <a:lnTo>
                    <a:pt x="100" y="2202"/>
                  </a:lnTo>
                  <a:lnTo>
                    <a:pt x="100" y="2269"/>
                  </a:lnTo>
                  <a:lnTo>
                    <a:pt x="100" y="2336"/>
                  </a:lnTo>
                  <a:lnTo>
                    <a:pt x="100" y="2403"/>
                  </a:lnTo>
                  <a:lnTo>
                    <a:pt x="134" y="2469"/>
                  </a:lnTo>
                  <a:lnTo>
                    <a:pt x="134" y="2569"/>
                  </a:lnTo>
                  <a:lnTo>
                    <a:pt x="167" y="2636"/>
                  </a:lnTo>
                  <a:lnTo>
                    <a:pt x="167" y="2703"/>
                  </a:lnTo>
                  <a:lnTo>
                    <a:pt x="167" y="2769"/>
                  </a:lnTo>
                  <a:lnTo>
                    <a:pt x="200" y="2836"/>
                  </a:lnTo>
                  <a:lnTo>
                    <a:pt x="200" y="2903"/>
                  </a:lnTo>
                  <a:lnTo>
                    <a:pt x="200" y="2936"/>
                  </a:lnTo>
                  <a:lnTo>
                    <a:pt x="234" y="3003"/>
                  </a:lnTo>
                  <a:lnTo>
                    <a:pt x="234" y="3070"/>
                  </a:lnTo>
                  <a:lnTo>
                    <a:pt x="267" y="3136"/>
                  </a:lnTo>
                  <a:lnTo>
                    <a:pt x="267" y="3203"/>
                  </a:lnTo>
                  <a:lnTo>
                    <a:pt x="300" y="3270"/>
                  </a:lnTo>
                  <a:lnTo>
                    <a:pt x="300" y="3337"/>
                  </a:lnTo>
                  <a:lnTo>
                    <a:pt x="334" y="3437"/>
                  </a:lnTo>
                  <a:lnTo>
                    <a:pt x="334" y="3503"/>
                  </a:lnTo>
                  <a:lnTo>
                    <a:pt x="367" y="3570"/>
                  </a:lnTo>
                  <a:lnTo>
                    <a:pt x="367" y="3637"/>
                  </a:lnTo>
                  <a:lnTo>
                    <a:pt x="401" y="3703"/>
                  </a:lnTo>
                  <a:lnTo>
                    <a:pt x="434" y="3770"/>
                  </a:lnTo>
                  <a:lnTo>
                    <a:pt x="434" y="3837"/>
                  </a:lnTo>
                  <a:lnTo>
                    <a:pt x="467" y="3904"/>
                  </a:lnTo>
                  <a:lnTo>
                    <a:pt x="501" y="4004"/>
                  </a:lnTo>
                  <a:lnTo>
                    <a:pt x="501" y="4070"/>
                  </a:lnTo>
                  <a:lnTo>
                    <a:pt x="534" y="4137"/>
                  </a:lnTo>
                  <a:lnTo>
                    <a:pt x="567" y="4204"/>
                  </a:lnTo>
                  <a:lnTo>
                    <a:pt x="567" y="4271"/>
                  </a:lnTo>
                  <a:lnTo>
                    <a:pt x="634" y="4404"/>
                  </a:lnTo>
                  <a:lnTo>
                    <a:pt x="634" y="4437"/>
                  </a:lnTo>
                  <a:lnTo>
                    <a:pt x="667" y="4537"/>
                  </a:lnTo>
                  <a:lnTo>
                    <a:pt x="734" y="4704"/>
                  </a:lnTo>
                  <a:lnTo>
                    <a:pt x="801" y="4838"/>
                  </a:lnTo>
                  <a:lnTo>
                    <a:pt x="834" y="4971"/>
                  </a:lnTo>
                  <a:lnTo>
                    <a:pt x="901" y="5104"/>
                  </a:lnTo>
                  <a:lnTo>
                    <a:pt x="968" y="5238"/>
                  </a:lnTo>
                  <a:lnTo>
                    <a:pt x="1034" y="5371"/>
                  </a:lnTo>
                  <a:lnTo>
                    <a:pt x="1101" y="5505"/>
                  </a:lnTo>
                  <a:lnTo>
                    <a:pt x="1168" y="5638"/>
                  </a:lnTo>
                  <a:lnTo>
                    <a:pt x="1234" y="5772"/>
                  </a:lnTo>
                  <a:lnTo>
                    <a:pt x="1301" y="5905"/>
                  </a:lnTo>
                  <a:lnTo>
                    <a:pt x="1368" y="6039"/>
                  </a:lnTo>
                  <a:lnTo>
                    <a:pt x="1435" y="6139"/>
                  </a:lnTo>
                  <a:lnTo>
                    <a:pt x="1535" y="6272"/>
                  </a:lnTo>
                  <a:lnTo>
                    <a:pt x="1601" y="6405"/>
                  </a:lnTo>
                  <a:lnTo>
                    <a:pt x="1668" y="6506"/>
                  </a:lnTo>
                  <a:lnTo>
                    <a:pt x="1768" y="6639"/>
                  </a:lnTo>
                  <a:lnTo>
                    <a:pt x="1835" y="6772"/>
                  </a:lnTo>
                  <a:lnTo>
                    <a:pt x="1935" y="6872"/>
                  </a:lnTo>
                  <a:lnTo>
                    <a:pt x="2002" y="7006"/>
                  </a:lnTo>
                  <a:lnTo>
                    <a:pt x="2102" y="7106"/>
                  </a:lnTo>
                  <a:lnTo>
                    <a:pt x="2135" y="7173"/>
                  </a:lnTo>
                  <a:lnTo>
                    <a:pt x="2168" y="7239"/>
                  </a:lnTo>
                  <a:lnTo>
                    <a:pt x="2269" y="7339"/>
                  </a:lnTo>
                  <a:lnTo>
                    <a:pt x="2335" y="7440"/>
                  </a:lnTo>
                  <a:lnTo>
                    <a:pt x="2435" y="7573"/>
                  </a:lnTo>
                  <a:lnTo>
                    <a:pt x="2502" y="7673"/>
                  </a:lnTo>
                  <a:lnTo>
                    <a:pt x="2602" y="7773"/>
                  </a:lnTo>
                  <a:lnTo>
                    <a:pt x="2702" y="7873"/>
                  </a:lnTo>
                  <a:lnTo>
                    <a:pt x="2769" y="8007"/>
                  </a:lnTo>
                  <a:lnTo>
                    <a:pt x="2802" y="8007"/>
                  </a:lnTo>
                  <a:lnTo>
                    <a:pt x="2869" y="8107"/>
                  </a:lnTo>
                  <a:lnTo>
                    <a:pt x="2969" y="8207"/>
                  </a:lnTo>
                  <a:lnTo>
                    <a:pt x="3036" y="8273"/>
                  </a:lnTo>
                  <a:lnTo>
                    <a:pt x="3136" y="8374"/>
                  </a:lnTo>
                  <a:lnTo>
                    <a:pt x="3169" y="8407"/>
                  </a:lnTo>
                  <a:lnTo>
                    <a:pt x="3169" y="8340"/>
                  </a:lnTo>
                  <a:lnTo>
                    <a:pt x="3102" y="8240"/>
                  </a:lnTo>
                  <a:lnTo>
                    <a:pt x="3036" y="8140"/>
                  </a:lnTo>
                  <a:lnTo>
                    <a:pt x="2969" y="8040"/>
                  </a:lnTo>
                  <a:lnTo>
                    <a:pt x="2902" y="7940"/>
                  </a:lnTo>
                  <a:lnTo>
                    <a:pt x="2869" y="7907"/>
                  </a:lnTo>
                  <a:lnTo>
                    <a:pt x="2802" y="7806"/>
                  </a:lnTo>
                  <a:lnTo>
                    <a:pt x="2736" y="7673"/>
                  </a:lnTo>
                  <a:lnTo>
                    <a:pt x="2669" y="7573"/>
                  </a:lnTo>
                  <a:lnTo>
                    <a:pt x="2569" y="7473"/>
                  </a:lnTo>
                  <a:lnTo>
                    <a:pt x="2502" y="7339"/>
                  </a:lnTo>
                  <a:lnTo>
                    <a:pt x="2435" y="7206"/>
                  </a:lnTo>
                  <a:lnTo>
                    <a:pt x="2369" y="7106"/>
                  </a:lnTo>
                  <a:lnTo>
                    <a:pt x="2335" y="7039"/>
                  </a:lnTo>
                  <a:lnTo>
                    <a:pt x="2302" y="6973"/>
                  </a:lnTo>
                  <a:lnTo>
                    <a:pt x="2235" y="6872"/>
                  </a:lnTo>
                  <a:lnTo>
                    <a:pt x="2168" y="6739"/>
                  </a:lnTo>
                  <a:lnTo>
                    <a:pt x="2102" y="6606"/>
                  </a:lnTo>
                  <a:lnTo>
                    <a:pt x="2035" y="6472"/>
                  </a:lnTo>
                  <a:lnTo>
                    <a:pt x="1968" y="6339"/>
                  </a:lnTo>
                  <a:lnTo>
                    <a:pt x="1902" y="6239"/>
                  </a:lnTo>
                  <a:lnTo>
                    <a:pt x="1868" y="6105"/>
                  </a:lnTo>
                  <a:lnTo>
                    <a:pt x="1802" y="5972"/>
                  </a:lnTo>
                  <a:lnTo>
                    <a:pt x="1735" y="5838"/>
                  </a:lnTo>
                  <a:lnTo>
                    <a:pt x="1668" y="5705"/>
                  </a:lnTo>
                  <a:lnTo>
                    <a:pt x="1635" y="5572"/>
                  </a:lnTo>
                  <a:lnTo>
                    <a:pt x="1568" y="5438"/>
                  </a:lnTo>
                  <a:lnTo>
                    <a:pt x="1501" y="5305"/>
                  </a:lnTo>
                  <a:lnTo>
                    <a:pt x="1468" y="5171"/>
                  </a:lnTo>
                  <a:lnTo>
                    <a:pt x="1435" y="5171"/>
                  </a:lnTo>
                  <a:lnTo>
                    <a:pt x="1401" y="5038"/>
                  </a:lnTo>
                  <a:lnTo>
                    <a:pt x="1335" y="4904"/>
                  </a:lnTo>
                  <a:lnTo>
                    <a:pt x="1301" y="4771"/>
                  </a:lnTo>
                  <a:lnTo>
                    <a:pt x="1268" y="4671"/>
                  </a:lnTo>
                  <a:lnTo>
                    <a:pt x="1234" y="4637"/>
                  </a:lnTo>
                  <a:lnTo>
                    <a:pt x="1201" y="4504"/>
                  </a:lnTo>
                  <a:lnTo>
                    <a:pt x="1134" y="4371"/>
                  </a:lnTo>
                  <a:lnTo>
                    <a:pt x="1134" y="4271"/>
                  </a:lnTo>
                  <a:lnTo>
                    <a:pt x="1101" y="4237"/>
                  </a:lnTo>
                  <a:lnTo>
                    <a:pt x="1068" y="4104"/>
                  </a:lnTo>
                  <a:lnTo>
                    <a:pt x="1034" y="4037"/>
                  </a:lnTo>
                  <a:lnTo>
                    <a:pt x="1001" y="3970"/>
                  </a:lnTo>
                  <a:lnTo>
                    <a:pt x="1001" y="3904"/>
                  </a:lnTo>
                  <a:lnTo>
                    <a:pt x="968" y="3837"/>
                  </a:lnTo>
                  <a:lnTo>
                    <a:pt x="934" y="3770"/>
                  </a:lnTo>
                  <a:lnTo>
                    <a:pt x="934" y="3703"/>
                  </a:lnTo>
                  <a:lnTo>
                    <a:pt x="901" y="3637"/>
                  </a:lnTo>
                  <a:lnTo>
                    <a:pt x="901" y="3570"/>
                  </a:lnTo>
                  <a:lnTo>
                    <a:pt x="868" y="3503"/>
                  </a:lnTo>
                  <a:lnTo>
                    <a:pt x="834" y="3437"/>
                  </a:lnTo>
                  <a:lnTo>
                    <a:pt x="834" y="3370"/>
                  </a:lnTo>
                  <a:lnTo>
                    <a:pt x="801" y="3303"/>
                  </a:lnTo>
                  <a:lnTo>
                    <a:pt x="801" y="3236"/>
                  </a:lnTo>
                  <a:lnTo>
                    <a:pt x="767" y="3170"/>
                  </a:lnTo>
                  <a:lnTo>
                    <a:pt x="767" y="3103"/>
                  </a:lnTo>
                  <a:lnTo>
                    <a:pt x="734" y="3003"/>
                  </a:lnTo>
                  <a:lnTo>
                    <a:pt x="734" y="2936"/>
                  </a:lnTo>
                  <a:lnTo>
                    <a:pt x="701" y="2870"/>
                  </a:lnTo>
                  <a:lnTo>
                    <a:pt x="701" y="2836"/>
                  </a:lnTo>
                  <a:lnTo>
                    <a:pt x="701" y="2803"/>
                  </a:lnTo>
                  <a:lnTo>
                    <a:pt x="667" y="2736"/>
                  </a:lnTo>
                  <a:lnTo>
                    <a:pt x="667" y="2669"/>
                  </a:lnTo>
                  <a:lnTo>
                    <a:pt x="634" y="2603"/>
                  </a:lnTo>
                  <a:lnTo>
                    <a:pt x="634" y="2536"/>
                  </a:lnTo>
                  <a:lnTo>
                    <a:pt x="634" y="2469"/>
                  </a:lnTo>
                  <a:lnTo>
                    <a:pt x="601" y="2403"/>
                  </a:lnTo>
                  <a:lnTo>
                    <a:pt x="601" y="2336"/>
                  </a:lnTo>
                  <a:lnTo>
                    <a:pt x="567" y="2269"/>
                  </a:lnTo>
                  <a:lnTo>
                    <a:pt x="567" y="2202"/>
                  </a:lnTo>
                  <a:lnTo>
                    <a:pt x="567" y="2136"/>
                  </a:lnTo>
                  <a:lnTo>
                    <a:pt x="534" y="2069"/>
                  </a:lnTo>
                  <a:lnTo>
                    <a:pt x="534" y="2002"/>
                  </a:lnTo>
                  <a:lnTo>
                    <a:pt x="534" y="1936"/>
                  </a:lnTo>
                  <a:lnTo>
                    <a:pt x="534" y="1869"/>
                  </a:lnTo>
                  <a:lnTo>
                    <a:pt x="501" y="1802"/>
                  </a:lnTo>
                  <a:lnTo>
                    <a:pt x="501" y="1735"/>
                  </a:lnTo>
                  <a:lnTo>
                    <a:pt x="501" y="1635"/>
                  </a:lnTo>
                  <a:lnTo>
                    <a:pt x="501" y="1569"/>
                  </a:lnTo>
                  <a:lnTo>
                    <a:pt x="501" y="1502"/>
                  </a:lnTo>
                  <a:lnTo>
                    <a:pt x="467" y="1435"/>
                  </a:lnTo>
                  <a:lnTo>
                    <a:pt x="467" y="1368"/>
                  </a:lnTo>
                  <a:lnTo>
                    <a:pt x="467" y="1302"/>
                  </a:lnTo>
                  <a:lnTo>
                    <a:pt x="467" y="1235"/>
                  </a:lnTo>
                  <a:lnTo>
                    <a:pt x="467" y="1168"/>
                  </a:lnTo>
                  <a:lnTo>
                    <a:pt x="434" y="1102"/>
                  </a:lnTo>
                  <a:lnTo>
                    <a:pt x="434" y="1035"/>
                  </a:lnTo>
                  <a:lnTo>
                    <a:pt x="434" y="968"/>
                  </a:lnTo>
                  <a:lnTo>
                    <a:pt x="434" y="901"/>
                  </a:lnTo>
                  <a:lnTo>
                    <a:pt x="434" y="835"/>
                  </a:lnTo>
                  <a:lnTo>
                    <a:pt x="434" y="801"/>
                  </a:lnTo>
                  <a:lnTo>
                    <a:pt x="434" y="768"/>
                  </a:lnTo>
                  <a:lnTo>
                    <a:pt x="434" y="701"/>
                  </a:lnTo>
                  <a:lnTo>
                    <a:pt x="434" y="635"/>
                  </a:lnTo>
                  <a:lnTo>
                    <a:pt x="434" y="568"/>
                  </a:lnTo>
                  <a:lnTo>
                    <a:pt x="434" y="501"/>
                  </a:lnTo>
                  <a:lnTo>
                    <a:pt x="434" y="434"/>
                  </a:lnTo>
                  <a:lnTo>
                    <a:pt x="434" y="368"/>
                  </a:lnTo>
                  <a:lnTo>
                    <a:pt x="434" y="301"/>
                  </a:lnTo>
                  <a:lnTo>
                    <a:pt x="434" y="234"/>
                  </a:lnTo>
                  <a:lnTo>
                    <a:pt x="434" y="168"/>
                  </a:lnTo>
                  <a:lnTo>
                    <a:pt x="434" y="101"/>
                  </a:lnTo>
                  <a:lnTo>
                    <a:pt x="434" y="34"/>
                  </a:lnTo>
                  <a:lnTo>
                    <a:pt x="267" y="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4138000" y="2602625"/>
              <a:ext cx="48400" cy="65375"/>
            </a:xfrm>
            <a:custGeom>
              <a:avLst/>
              <a:gdLst/>
              <a:ahLst/>
              <a:cxnLst/>
              <a:rect l="l" t="t" r="r" b="b"/>
              <a:pathLst>
                <a:path w="1936" h="2615" extrusionOk="0">
                  <a:moveTo>
                    <a:pt x="818" y="1"/>
                  </a:moveTo>
                  <a:cubicBezTo>
                    <a:pt x="790" y="1"/>
                    <a:pt x="762" y="3"/>
                    <a:pt x="734" y="7"/>
                  </a:cubicBezTo>
                  <a:cubicBezTo>
                    <a:pt x="267" y="73"/>
                    <a:pt x="1" y="741"/>
                    <a:pt x="134" y="1441"/>
                  </a:cubicBezTo>
                  <a:cubicBezTo>
                    <a:pt x="259" y="2131"/>
                    <a:pt x="680" y="2615"/>
                    <a:pt x="1118" y="2615"/>
                  </a:cubicBezTo>
                  <a:cubicBezTo>
                    <a:pt x="1146" y="2615"/>
                    <a:pt x="1173" y="2613"/>
                    <a:pt x="1201" y="2609"/>
                  </a:cubicBezTo>
                  <a:cubicBezTo>
                    <a:pt x="1668" y="2509"/>
                    <a:pt x="1935" y="1875"/>
                    <a:pt x="1802" y="1141"/>
                  </a:cubicBezTo>
                  <a:cubicBezTo>
                    <a:pt x="1676" y="482"/>
                    <a:pt x="1256" y="1"/>
                    <a:pt x="8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536625" y="3220075"/>
              <a:ext cx="384450" cy="263950"/>
            </a:xfrm>
            <a:custGeom>
              <a:avLst/>
              <a:gdLst/>
              <a:ahLst/>
              <a:cxnLst/>
              <a:rect l="l" t="t" r="r" b="b"/>
              <a:pathLst>
                <a:path w="15378" h="10558" extrusionOk="0">
                  <a:moveTo>
                    <a:pt x="15153" y="0"/>
                  </a:moveTo>
                  <a:cubicBezTo>
                    <a:pt x="14940" y="0"/>
                    <a:pt x="14582" y="113"/>
                    <a:pt x="14044" y="393"/>
                  </a:cubicBezTo>
                  <a:cubicBezTo>
                    <a:pt x="12776" y="1127"/>
                    <a:pt x="9674" y="2495"/>
                    <a:pt x="7973" y="3362"/>
                  </a:cubicBezTo>
                  <a:cubicBezTo>
                    <a:pt x="8640" y="2828"/>
                    <a:pt x="10074" y="1761"/>
                    <a:pt x="9941" y="393"/>
                  </a:cubicBezTo>
                  <a:cubicBezTo>
                    <a:pt x="9925" y="268"/>
                    <a:pt x="9880" y="129"/>
                    <a:pt x="9751" y="129"/>
                  </a:cubicBezTo>
                  <a:cubicBezTo>
                    <a:pt x="9605" y="129"/>
                    <a:pt x="9350" y="309"/>
                    <a:pt x="8907" y="894"/>
                  </a:cubicBezTo>
                  <a:cubicBezTo>
                    <a:pt x="8173" y="1828"/>
                    <a:pt x="5404" y="2795"/>
                    <a:pt x="2869" y="5097"/>
                  </a:cubicBezTo>
                  <a:cubicBezTo>
                    <a:pt x="2002" y="5897"/>
                    <a:pt x="1168" y="6831"/>
                    <a:pt x="467" y="7965"/>
                  </a:cubicBezTo>
                  <a:cubicBezTo>
                    <a:pt x="367" y="8132"/>
                    <a:pt x="0" y="10334"/>
                    <a:pt x="1501" y="10534"/>
                  </a:cubicBezTo>
                  <a:cubicBezTo>
                    <a:pt x="1601" y="10549"/>
                    <a:pt x="1726" y="10558"/>
                    <a:pt x="1873" y="10558"/>
                  </a:cubicBezTo>
                  <a:cubicBezTo>
                    <a:pt x="2365" y="10558"/>
                    <a:pt x="3112" y="10465"/>
                    <a:pt x="4037" y="10234"/>
                  </a:cubicBezTo>
                  <a:cubicBezTo>
                    <a:pt x="5271" y="9934"/>
                    <a:pt x="6805" y="9433"/>
                    <a:pt x="8506" y="8566"/>
                  </a:cubicBezTo>
                  <a:cubicBezTo>
                    <a:pt x="10374" y="7632"/>
                    <a:pt x="13777" y="6164"/>
                    <a:pt x="15378" y="5464"/>
                  </a:cubicBezTo>
                  <a:cubicBezTo>
                    <a:pt x="15278" y="5430"/>
                    <a:pt x="15211" y="5397"/>
                    <a:pt x="15144" y="5364"/>
                  </a:cubicBezTo>
                  <a:cubicBezTo>
                    <a:pt x="14811" y="5230"/>
                    <a:pt x="14611" y="5097"/>
                    <a:pt x="14444" y="4997"/>
                  </a:cubicBezTo>
                  <a:cubicBezTo>
                    <a:pt x="13110" y="5364"/>
                    <a:pt x="11142" y="5897"/>
                    <a:pt x="11142" y="5897"/>
                  </a:cubicBezTo>
                  <a:cubicBezTo>
                    <a:pt x="11142" y="5897"/>
                    <a:pt x="13777" y="4730"/>
                    <a:pt x="15378" y="3996"/>
                  </a:cubicBezTo>
                  <a:cubicBezTo>
                    <a:pt x="14944" y="3796"/>
                    <a:pt x="14611" y="3629"/>
                    <a:pt x="14377" y="3529"/>
                  </a:cubicBezTo>
                  <a:cubicBezTo>
                    <a:pt x="14377" y="3529"/>
                    <a:pt x="14344" y="3496"/>
                    <a:pt x="14311" y="3496"/>
                  </a:cubicBezTo>
                  <a:cubicBezTo>
                    <a:pt x="12910" y="4063"/>
                    <a:pt x="11342" y="4730"/>
                    <a:pt x="11342" y="4730"/>
                  </a:cubicBezTo>
                  <a:cubicBezTo>
                    <a:pt x="11342" y="4730"/>
                    <a:pt x="12609" y="3996"/>
                    <a:pt x="13910" y="3195"/>
                  </a:cubicBezTo>
                  <a:cubicBezTo>
                    <a:pt x="13517" y="2876"/>
                    <a:pt x="13414" y="2557"/>
                    <a:pt x="13785" y="2557"/>
                  </a:cubicBezTo>
                  <a:cubicBezTo>
                    <a:pt x="13919" y="2557"/>
                    <a:pt x="14113" y="2598"/>
                    <a:pt x="14377" y="2695"/>
                  </a:cubicBezTo>
                  <a:cubicBezTo>
                    <a:pt x="14444" y="2695"/>
                    <a:pt x="14544" y="2728"/>
                    <a:pt x="14644" y="2762"/>
                  </a:cubicBezTo>
                  <a:cubicBezTo>
                    <a:pt x="14878" y="2628"/>
                    <a:pt x="15144" y="2462"/>
                    <a:pt x="15378" y="2328"/>
                  </a:cubicBezTo>
                  <a:cubicBezTo>
                    <a:pt x="15011" y="2128"/>
                    <a:pt x="14711" y="1928"/>
                    <a:pt x="14477" y="1761"/>
                  </a:cubicBezTo>
                  <a:cubicBezTo>
                    <a:pt x="12910" y="2562"/>
                    <a:pt x="10575" y="3729"/>
                    <a:pt x="10575" y="3729"/>
                  </a:cubicBezTo>
                  <a:cubicBezTo>
                    <a:pt x="10575" y="3729"/>
                    <a:pt x="12743" y="2295"/>
                    <a:pt x="14010" y="1427"/>
                  </a:cubicBezTo>
                  <a:cubicBezTo>
                    <a:pt x="13763" y="1155"/>
                    <a:pt x="13791" y="883"/>
                    <a:pt x="14162" y="883"/>
                  </a:cubicBezTo>
                  <a:cubicBezTo>
                    <a:pt x="14291" y="883"/>
                    <a:pt x="14462" y="916"/>
                    <a:pt x="14677" y="994"/>
                  </a:cubicBezTo>
                  <a:cubicBezTo>
                    <a:pt x="14677" y="994"/>
                    <a:pt x="14711" y="994"/>
                    <a:pt x="14711" y="960"/>
                  </a:cubicBezTo>
                  <a:cubicBezTo>
                    <a:pt x="15078" y="727"/>
                    <a:pt x="15311" y="460"/>
                    <a:pt x="15378" y="293"/>
                  </a:cubicBezTo>
                  <a:cubicBezTo>
                    <a:pt x="15345" y="193"/>
                    <a:pt x="15345" y="127"/>
                    <a:pt x="15378" y="93"/>
                  </a:cubicBezTo>
                  <a:cubicBezTo>
                    <a:pt x="15343" y="34"/>
                    <a:pt x="15269" y="0"/>
                    <a:pt x="1515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0"/>
          <p:cNvSpPr txBox="1"/>
          <p:nvPr/>
        </p:nvSpPr>
        <p:spPr>
          <a:xfrm>
            <a:off x="587475" y="2244075"/>
            <a:ext cx="16710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Generator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6841123" y="2244075"/>
            <a:ext cx="1732277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Discriminator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6902700" y="2690949"/>
            <a:ext cx="1671000" cy="128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Small 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Bert fine-tuned on GPT-generated data and 300 real tweets.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587475" y="2690950"/>
            <a:ext cx="16710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GPT2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pre-trained on a few real tweets and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fine-tuned along with Discriminator model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372;p21">
            <a:extLst>
              <a:ext uri="{FF2B5EF4-FFF2-40B4-BE49-F238E27FC236}">
                <a16:creationId xmlns:a16="http://schemas.microsoft.com/office/drawing/2014/main" id="{DED12316-A765-8A27-7D1C-CC210C5E8D06}"/>
              </a:ext>
            </a:extLst>
          </p:cNvPr>
          <p:cNvSpPr/>
          <p:nvPr/>
        </p:nvSpPr>
        <p:spPr>
          <a:xfrm rot="16200000">
            <a:off x="4549065" y="-1379091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c 3" descr="Quotes">
            <a:extLst>
              <a:ext uri="{FF2B5EF4-FFF2-40B4-BE49-F238E27FC236}">
                <a16:creationId xmlns:a16="http://schemas.microsoft.com/office/drawing/2014/main" id="{782F6B10-ECA3-93E1-B716-33412D3E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3392" y="1756871"/>
            <a:ext cx="414260" cy="41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3"/>
          <p:cNvSpPr txBox="1">
            <a:spLocks noGrp="1"/>
          </p:cNvSpPr>
          <p:nvPr>
            <p:ph type="title"/>
          </p:nvPr>
        </p:nvSpPr>
        <p:spPr>
          <a:xfrm>
            <a:off x="2247850" y="676519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Examples of generated Tweets</a:t>
            </a:r>
            <a:endParaRPr dirty="0"/>
          </a:p>
        </p:txBody>
      </p:sp>
      <p:grpSp>
        <p:nvGrpSpPr>
          <p:cNvPr id="1806" name="Google Shape;1806;p33"/>
          <p:cNvGrpSpPr/>
          <p:nvPr/>
        </p:nvGrpSpPr>
        <p:grpSpPr>
          <a:xfrm>
            <a:off x="7603115" y="926783"/>
            <a:ext cx="1014869" cy="702234"/>
            <a:chOff x="7478662" y="758040"/>
            <a:chExt cx="1263533" cy="874295"/>
          </a:xfrm>
        </p:grpSpPr>
        <p:sp>
          <p:nvSpPr>
            <p:cNvPr id="1807" name="Google Shape;1807;p33"/>
            <p:cNvSpPr/>
            <p:nvPr/>
          </p:nvSpPr>
          <p:spPr>
            <a:xfrm rot="-585007">
              <a:off x="7528436" y="851639"/>
              <a:ext cx="1163985" cy="687097"/>
            </a:xfrm>
            <a:custGeom>
              <a:avLst/>
              <a:gdLst/>
              <a:ahLst/>
              <a:cxnLst/>
              <a:rect l="l" t="t" r="r" b="b"/>
              <a:pathLst>
                <a:path w="71486" h="42198" extrusionOk="0">
                  <a:moveTo>
                    <a:pt x="42364" y="1"/>
                  </a:moveTo>
                  <a:cubicBezTo>
                    <a:pt x="26320" y="1"/>
                    <a:pt x="13310" y="9474"/>
                    <a:pt x="13310" y="21116"/>
                  </a:cubicBezTo>
                  <a:cubicBezTo>
                    <a:pt x="13310" y="26153"/>
                    <a:pt x="15745" y="30789"/>
                    <a:pt x="19815" y="34425"/>
                  </a:cubicBezTo>
                  <a:lnTo>
                    <a:pt x="1" y="39495"/>
                  </a:lnTo>
                  <a:cubicBezTo>
                    <a:pt x="1" y="39495"/>
                    <a:pt x="22951" y="41330"/>
                    <a:pt x="37294" y="41864"/>
                  </a:cubicBezTo>
                  <a:cubicBezTo>
                    <a:pt x="38962" y="42097"/>
                    <a:pt x="40663" y="42197"/>
                    <a:pt x="42398" y="42197"/>
                  </a:cubicBezTo>
                  <a:cubicBezTo>
                    <a:pt x="43966" y="42197"/>
                    <a:pt x="45500" y="42097"/>
                    <a:pt x="47001" y="41931"/>
                  </a:cubicBezTo>
                  <a:cubicBezTo>
                    <a:pt x="47435" y="41897"/>
                    <a:pt x="47768" y="41864"/>
                    <a:pt x="48035" y="41797"/>
                  </a:cubicBezTo>
                  <a:cubicBezTo>
                    <a:pt x="61378" y="39896"/>
                    <a:pt x="71485" y="31356"/>
                    <a:pt x="71485" y="21082"/>
                  </a:cubicBezTo>
                  <a:cubicBezTo>
                    <a:pt x="71452" y="9441"/>
                    <a:pt x="58443" y="1"/>
                    <a:pt x="42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 rot="-585007">
              <a:off x="7838009" y="1068054"/>
              <a:ext cx="352520" cy="296052"/>
            </a:xfrm>
            <a:custGeom>
              <a:avLst/>
              <a:gdLst/>
              <a:ahLst/>
              <a:cxnLst/>
              <a:rect l="l" t="t" r="r" b="b"/>
              <a:pathLst>
                <a:path w="21650" h="18182" extrusionOk="0">
                  <a:moveTo>
                    <a:pt x="6296" y="0"/>
                  </a:moveTo>
                  <a:cubicBezTo>
                    <a:pt x="3758" y="0"/>
                    <a:pt x="1668" y="1745"/>
                    <a:pt x="1602" y="3971"/>
                  </a:cubicBezTo>
                  <a:cubicBezTo>
                    <a:pt x="1602" y="3971"/>
                    <a:pt x="1" y="13545"/>
                    <a:pt x="10709" y="18182"/>
                  </a:cubicBezTo>
                  <a:cubicBezTo>
                    <a:pt x="21650" y="14045"/>
                    <a:pt x="20482" y="4405"/>
                    <a:pt x="20482" y="4405"/>
                  </a:cubicBezTo>
                  <a:cubicBezTo>
                    <a:pt x="20516" y="2137"/>
                    <a:pt x="18447" y="269"/>
                    <a:pt x="15846" y="202"/>
                  </a:cubicBezTo>
                  <a:cubicBezTo>
                    <a:pt x="15799" y="201"/>
                    <a:pt x="15752" y="200"/>
                    <a:pt x="15706" y="200"/>
                  </a:cubicBezTo>
                  <a:cubicBezTo>
                    <a:pt x="13168" y="200"/>
                    <a:pt x="11108" y="1977"/>
                    <a:pt x="11042" y="4172"/>
                  </a:cubicBezTo>
                  <a:cubicBezTo>
                    <a:pt x="11109" y="1937"/>
                    <a:pt x="9041" y="35"/>
                    <a:pt x="6439" y="2"/>
                  </a:cubicBezTo>
                  <a:cubicBezTo>
                    <a:pt x="6391" y="1"/>
                    <a:pt x="6344" y="0"/>
                    <a:pt x="6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 rot="-585007">
              <a:off x="8247291" y="1059095"/>
              <a:ext cx="110820" cy="197721"/>
            </a:xfrm>
            <a:custGeom>
              <a:avLst/>
              <a:gdLst/>
              <a:ahLst/>
              <a:cxnLst/>
              <a:rect l="l" t="t" r="r" b="b"/>
              <a:pathLst>
                <a:path w="6806" h="12143" extrusionOk="0">
                  <a:moveTo>
                    <a:pt x="4070" y="1"/>
                  </a:moveTo>
                  <a:lnTo>
                    <a:pt x="1" y="2703"/>
                  </a:lnTo>
                  <a:lnTo>
                    <a:pt x="1335" y="5071"/>
                  </a:lnTo>
                  <a:lnTo>
                    <a:pt x="3370" y="3837"/>
                  </a:lnTo>
                  <a:lnTo>
                    <a:pt x="3370" y="3837"/>
                  </a:lnTo>
                  <a:lnTo>
                    <a:pt x="3303" y="12109"/>
                  </a:lnTo>
                  <a:lnTo>
                    <a:pt x="6739" y="12143"/>
                  </a:lnTo>
                  <a:lnTo>
                    <a:pt x="6806" y="3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 rot="-585007">
              <a:off x="8390339" y="1027981"/>
              <a:ext cx="193373" cy="198795"/>
            </a:xfrm>
            <a:custGeom>
              <a:avLst/>
              <a:gdLst/>
              <a:ahLst/>
              <a:cxnLst/>
              <a:rect l="l" t="t" r="r" b="b"/>
              <a:pathLst>
                <a:path w="11876" h="12209" extrusionOk="0">
                  <a:moveTo>
                    <a:pt x="67" y="0"/>
                  </a:moveTo>
                  <a:lnTo>
                    <a:pt x="1" y="12142"/>
                  </a:lnTo>
                  <a:lnTo>
                    <a:pt x="3403" y="12176"/>
                  </a:lnTo>
                  <a:lnTo>
                    <a:pt x="3436" y="8940"/>
                  </a:lnTo>
                  <a:lnTo>
                    <a:pt x="4704" y="7572"/>
                  </a:lnTo>
                  <a:lnTo>
                    <a:pt x="7773" y="12209"/>
                  </a:lnTo>
                  <a:lnTo>
                    <a:pt x="11876" y="12209"/>
                  </a:lnTo>
                  <a:lnTo>
                    <a:pt x="7106" y="5137"/>
                  </a:lnTo>
                  <a:lnTo>
                    <a:pt x="11609" y="100"/>
                  </a:lnTo>
                  <a:lnTo>
                    <a:pt x="7573" y="67"/>
                  </a:lnTo>
                  <a:lnTo>
                    <a:pt x="3470" y="4804"/>
                  </a:lnTo>
                  <a:lnTo>
                    <a:pt x="3470" y="4804"/>
                  </a:lnTo>
                  <a:lnTo>
                    <a:pt x="3503" y="3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33"/>
          <p:cNvGrpSpPr/>
          <p:nvPr/>
        </p:nvGrpSpPr>
        <p:grpSpPr>
          <a:xfrm rot="685203">
            <a:off x="680319" y="802874"/>
            <a:ext cx="898182" cy="911237"/>
            <a:chOff x="595978" y="742782"/>
            <a:chExt cx="898184" cy="911239"/>
          </a:xfrm>
        </p:grpSpPr>
        <p:sp>
          <p:nvSpPr>
            <p:cNvPr id="1812" name="Google Shape;1812;p33"/>
            <p:cNvSpPr/>
            <p:nvPr/>
          </p:nvSpPr>
          <p:spPr>
            <a:xfrm rot="9899831">
              <a:off x="680350" y="824449"/>
              <a:ext cx="729441" cy="747905"/>
            </a:xfrm>
            <a:custGeom>
              <a:avLst/>
              <a:gdLst/>
              <a:ahLst/>
              <a:cxnLst/>
              <a:rect l="l" t="t" r="r" b="b"/>
              <a:pathLst>
                <a:path w="44799" h="45933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402" y="2"/>
                    <a:pt x="5904" y="7373"/>
                    <a:pt x="3102" y="19681"/>
                  </a:cubicBezTo>
                  <a:cubicBezTo>
                    <a:pt x="0" y="28887"/>
                    <a:pt x="4036" y="39195"/>
                    <a:pt x="12943" y="43731"/>
                  </a:cubicBezTo>
                  <a:cubicBezTo>
                    <a:pt x="15852" y="45226"/>
                    <a:pt x="18955" y="45933"/>
                    <a:pt x="22012" y="45933"/>
                  </a:cubicBezTo>
                  <a:cubicBezTo>
                    <a:pt x="29258" y="45933"/>
                    <a:pt x="36243" y="41956"/>
                    <a:pt x="39762" y="35059"/>
                  </a:cubicBezTo>
                  <a:cubicBezTo>
                    <a:pt x="44799" y="25252"/>
                    <a:pt x="40896" y="13243"/>
                    <a:pt x="31089" y="8239"/>
                  </a:cubicBezTo>
                  <a:cubicBezTo>
                    <a:pt x="28191" y="6751"/>
                    <a:pt x="25081" y="6042"/>
                    <a:pt x="22018" y="6042"/>
                  </a:cubicBezTo>
                  <a:cubicBezTo>
                    <a:pt x="19933" y="6042"/>
                    <a:pt x="17870" y="6370"/>
                    <a:pt x="15912" y="7005"/>
                  </a:cubicBezTo>
                  <a:cubicBezTo>
                    <a:pt x="15912" y="7005"/>
                    <a:pt x="15845" y="7010"/>
                    <a:pt x="15716" y="7010"/>
                  </a:cubicBezTo>
                  <a:cubicBezTo>
                    <a:pt x="14612" y="7010"/>
                    <a:pt x="8929" y="6662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 rot="9899831">
              <a:off x="845637" y="981684"/>
              <a:ext cx="370655" cy="352028"/>
            </a:xfrm>
            <a:custGeom>
              <a:avLst/>
              <a:gdLst/>
              <a:ahLst/>
              <a:cxnLst/>
              <a:rect l="l" t="t" r="r" b="b"/>
              <a:pathLst>
                <a:path w="22764" h="21620" extrusionOk="0">
                  <a:moveTo>
                    <a:pt x="10751" y="0"/>
                  </a:moveTo>
                  <a:cubicBezTo>
                    <a:pt x="10366" y="0"/>
                    <a:pt x="9981" y="236"/>
                    <a:pt x="9874" y="683"/>
                  </a:cubicBezTo>
                  <a:lnTo>
                    <a:pt x="8406" y="6987"/>
                  </a:lnTo>
                  <a:cubicBezTo>
                    <a:pt x="8306" y="7354"/>
                    <a:pt x="7973" y="7655"/>
                    <a:pt x="7606" y="7688"/>
                  </a:cubicBezTo>
                  <a:lnTo>
                    <a:pt x="1168" y="8222"/>
                  </a:lnTo>
                  <a:cubicBezTo>
                    <a:pt x="267" y="8288"/>
                    <a:pt x="0" y="9422"/>
                    <a:pt x="767" y="9889"/>
                  </a:cubicBezTo>
                  <a:lnTo>
                    <a:pt x="6271" y="13225"/>
                  </a:lnTo>
                  <a:cubicBezTo>
                    <a:pt x="6638" y="13425"/>
                    <a:pt x="6805" y="13826"/>
                    <a:pt x="6705" y="14226"/>
                  </a:cubicBezTo>
                  <a:lnTo>
                    <a:pt x="5204" y="20497"/>
                  </a:lnTo>
                  <a:cubicBezTo>
                    <a:pt x="5058" y="21129"/>
                    <a:pt x="5568" y="21619"/>
                    <a:pt x="6113" y="21619"/>
                  </a:cubicBezTo>
                  <a:cubicBezTo>
                    <a:pt x="6316" y="21619"/>
                    <a:pt x="6524" y="21551"/>
                    <a:pt x="6705" y="21398"/>
                  </a:cubicBezTo>
                  <a:lnTo>
                    <a:pt x="11575" y="17161"/>
                  </a:lnTo>
                  <a:cubicBezTo>
                    <a:pt x="11742" y="17031"/>
                    <a:pt x="11951" y="16963"/>
                    <a:pt x="12161" y="16963"/>
                  </a:cubicBezTo>
                  <a:cubicBezTo>
                    <a:pt x="12328" y="16963"/>
                    <a:pt x="12495" y="17006"/>
                    <a:pt x="12643" y="17095"/>
                  </a:cubicBezTo>
                  <a:lnTo>
                    <a:pt x="18180" y="20430"/>
                  </a:lnTo>
                  <a:cubicBezTo>
                    <a:pt x="18335" y="20529"/>
                    <a:pt x="18497" y="20572"/>
                    <a:pt x="18653" y="20572"/>
                  </a:cubicBezTo>
                  <a:cubicBezTo>
                    <a:pt x="19239" y="20572"/>
                    <a:pt x="19744" y="19961"/>
                    <a:pt x="19481" y="19330"/>
                  </a:cubicBezTo>
                  <a:lnTo>
                    <a:pt x="16979" y="13359"/>
                  </a:lnTo>
                  <a:cubicBezTo>
                    <a:pt x="16812" y="12992"/>
                    <a:pt x="16912" y="12591"/>
                    <a:pt x="17212" y="12325"/>
                  </a:cubicBezTo>
                  <a:lnTo>
                    <a:pt x="22116" y="8122"/>
                  </a:lnTo>
                  <a:cubicBezTo>
                    <a:pt x="22764" y="7571"/>
                    <a:pt x="22342" y="6517"/>
                    <a:pt x="21524" y="6517"/>
                  </a:cubicBezTo>
                  <a:cubicBezTo>
                    <a:pt x="21499" y="6517"/>
                    <a:pt x="21474" y="6518"/>
                    <a:pt x="21449" y="6520"/>
                  </a:cubicBezTo>
                  <a:lnTo>
                    <a:pt x="15011" y="7054"/>
                  </a:lnTo>
                  <a:cubicBezTo>
                    <a:pt x="14982" y="7056"/>
                    <a:pt x="14953" y="7058"/>
                    <a:pt x="14925" y="7058"/>
                  </a:cubicBezTo>
                  <a:cubicBezTo>
                    <a:pt x="14559" y="7058"/>
                    <a:pt x="14232" y="6861"/>
                    <a:pt x="14077" y="6520"/>
                  </a:cubicBezTo>
                  <a:lnTo>
                    <a:pt x="11575" y="549"/>
                  </a:lnTo>
                  <a:cubicBezTo>
                    <a:pt x="11420" y="178"/>
                    <a:pt x="11085" y="0"/>
                    <a:pt x="10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33"/>
          <p:cNvSpPr/>
          <p:nvPr/>
        </p:nvSpPr>
        <p:spPr>
          <a:xfrm>
            <a:off x="3360456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3"/>
          <p:cNvSpPr/>
          <p:nvPr/>
        </p:nvSpPr>
        <p:spPr>
          <a:xfrm>
            <a:off x="3494237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3"/>
          <p:cNvSpPr/>
          <p:nvPr/>
        </p:nvSpPr>
        <p:spPr>
          <a:xfrm>
            <a:off x="3494240" y="2755833"/>
            <a:ext cx="2312302" cy="1080469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8" name="Google Shape;1818;p33"/>
          <p:cNvGrpSpPr/>
          <p:nvPr/>
        </p:nvGrpSpPr>
        <p:grpSpPr>
          <a:xfrm>
            <a:off x="3645173" y="3988251"/>
            <a:ext cx="1263402" cy="342805"/>
            <a:chOff x="3664223" y="4049876"/>
            <a:chExt cx="1263402" cy="342805"/>
          </a:xfrm>
          <a:solidFill>
            <a:srgbClr val="3A5998"/>
          </a:solidFill>
        </p:grpSpPr>
        <p:sp>
          <p:nvSpPr>
            <p:cNvPr id="1819" name="Google Shape;1819;p33"/>
            <p:cNvSpPr/>
            <p:nvPr/>
          </p:nvSpPr>
          <p:spPr>
            <a:xfrm>
              <a:off x="3664223" y="4051714"/>
              <a:ext cx="385555" cy="324258"/>
            </a:xfrm>
            <a:custGeom>
              <a:avLst/>
              <a:gdLst/>
              <a:ahLst/>
              <a:cxnLst/>
              <a:rect l="l" t="t" r="r" b="b"/>
              <a:pathLst>
                <a:path w="13844" h="11643" extrusionOk="0">
                  <a:moveTo>
                    <a:pt x="4033" y="0"/>
                  </a:moveTo>
                  <a:cubicBezTo>
                    <a:pt x="2429" y="0"/>
                    <a:pt x="1068" y="1122"/>
                    <a:pt x="1035" y="2536"/>
                  </a:cubicBezTo>
                  <a:cubicBezTo>
                    <a:pt x="1035" y="2536"/>
                    <a:pt x="1" y="8674"/>
                    <a:pt x="6872" y="11643"/>
                  </a:cubicBezTo>
                  <a:cubicBezTo>
                    <a:pt x="13844" y="9007"/>
                    <a:pt x="13110" y="2836"/>
                    <a:pt x="13110" y="2836"/>
                  </a:cubicBezTo>
                  <a:cubicBezTo>
                    <a:pt x="13143" y="1369"/>
                    <a:pt x="11809" y="168"/>
                    <a:pt x="10141" y="134"/>
                  </a:cubicBezTo>
                  <a:cubicBezTo>
                    <a:pt x="10117" y="134"/>
                    <a:pt x="10093" y="134"/>
                    <a:pt x="10069" y="134"/>
                  </a:cubicBezTo>
                  <a:cubicBezTo>
                    <a:pt x="8434" y="134"/>
                    <a:pt x="7105" y="1256"/>
                    <a:pt x="7072" y="2669"/>
                  </a:cubicBezTo>
                  <a:cubicBezTo>
                    <a:pt x="7106" y="1235"/>
                    <a:pt x="5771" y="34"/>
                    <a:pt x="4103" y="1"/>
                  </a:cubicBezTo>
                  <a:cubicBezTo>
                    <a:pt x="4080" y="0"/>
                    <a:pt x="4057" y="0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141704" y="4049876"/>
              <a:ext cx="359404" cy="338155"/>
            </a:xfrm>
            <a:custGeom>
              <a:avLst/>
              <a:gdLst/>
              <a:ahLst/>
              <a:cxnLst/>
              <a:rect l="l" t="t" r="r" b="b"/>
              <a:pathLst>
                <a:path w="12905" h="12142" extrusionOk="0">
                  <a:moveTo>
                    <a:pt x="6138" y="0"/>
                  </a:moveTo>
                  <a:cubicBezTo>
                    <a:pt x="2769" y="0"/>
                    <a:pt x="34" y="2702"/>
                    <a:pt x="34" y="6038"/>
                  </a:cubicBezTo>
                  <a:cubicBezTo>
                    <a:pt x="0" y="9407"/>
                    <a:pt x="2702" y="12142"/>
                    <a:pt x="6071" y="12142"/>
                  </a:cubicBezTo>
                  <a:cubicBezTo>
                    <a:pt x="7572" y="12142"/>
                    <a:pt x="8973" y="11608"/>
                    <a:pt x="10041" y="10674"/>
                  </a:cubicBezTo>
                  <a:lnTo>
                    <a:pt x="12042" y="11575"/>
                  </a:lnTo>
                  <a:cubicBezTo>
                    <a:pt x="12113" y="11608"/>
                    <a:pt x="12185" y="11623"/>
                    <a:pt x="12254" y="11623"/>
                  </a:cubicBezTo>
                  <a:cubicBezTo>
                    <a:pt x="12610" y="11623"/>
                    <a:pt x="12905" y="11232"/>
                    <a:pt x="12709" y="10841"/>
                  </a:cubicBezTo>
                  <a:lnTo>
                    <a:pt x="11608" y="8606"/>
                  </a:lnTo>
                  <a:cubicBezTo>
                    <a:pt x="11942" y="7839"/>
                    <a:pt x="12176" y="7005"/>
                    <a:pt x="12176" y="6105"/>
                  </a:cubicBezTo>
                  <a:cubicBezTo>
                    <a:pt x="12176" y="2769"/>
                    <a:pt x="9474" y="34"/>
                    <a:pt x="6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4586657" y="4056365"/>
              <a:ext cx="340968" cy="166320"/>
            </a:xfrm>
            <a:custGeom>
              <a:avLst/>
              <a:gdLst/>
              <a:ahLst/>
              <a:cxnLst/>
              <a:rect l="l" t="t" r="r" b="b"/>
              <a:pathLst>
                <a:path w="12243" h="5972" extrusionOk="0">
                  <a:moveTo>
                    <a:pt x="12242" y="1"/>
                  </a:moveTo>
                  <a:lnTo>
                    <a:pt x="0" y="3603"/>
                  </a:lnTo>
                  <a:lnTo>
                    <a:pt x="6005" y="5972"/>
                  </a:lnTo>
                  <a:lnTo>
                    <a:pt x="122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4753856" y="4056365"/>
              <a:ext cx="173756" cy="336317"/>
            </a:xfrm>
            <a:custGeom>
              <a:avLst/>
              <a:gdLst/>
              <a:ahLst/>
              <a:cxnLst/>
              <a:rect l="l" t="t" r="r" b="b"/>
              <a:pathLst>
                <a:path w="6239" h="12076" extrusionOk="0">
                  <a:moveTo>
                    <a:pt x="6238" y="1"/>
                  </a:moveTo>
                  <a:lnTo>
                    <a:pt x="1" y="5972"/>
                  </a:lnTo>
                  <a:lnTo>
                    <a:pt x="2102" y="12076"/>
                  </a:lnTo>
                  <a:lnTo>
                    <a:pt x="6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3" name="Google Shape;1823;p33"/>
          <p:cNvSpPr/>
          <p:nvPr/>
        </p:nvSpPr>
        <p:spPr>
          <a:xfrm>
            <a:off x="6045673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3"/>
          <p:cNvSpPr/>
          <p:nvPr/>
        </p:nvSpPr>
        <p:spPr>
          <a:xfrm>
            <a:off x="6179455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3"/>
          <p:cNvSpPr/>
          <p:nvPr/>
        </p:nvSpPr>
        <p:spPr>
          <a:xfrm>
            <a:off x="6179460" y="2755833"/>
            <a:ext cx="2312302" cy="1080469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3"/>
          <p:cNvSpPr txBox="1"/>
          <p:nvPr/>
        </p:nvSpPr>
        <p:spPr>
          <a:xfrm>
            <a:off x="3493317" y="2762313"/>
            <a:ext cx="2305573" cy="1077608"/>
          </a:xfrm>
          <a:prstGeom prst="rect">
            <a:avLst/>
          </a:prstGeom>
          <a:solidFill>
            <a:srgbClr val="3A5998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“A helicopter carrying miners from Myanmar to Bangladesh has collided with a boat off the Irian state's west coast.”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33"/>
          <p:cNvSpPr txBox="1"/>
          <p:nvPr/>
        </p:nvSpPr>
        <p:spPr>
          <a:xfrm>
            <a:off x="6308119" y="2976084"/>
            <a:ext cx="20379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was in California and I saw a spaceship land on my front porch. How?? WHAT???”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33"/>
          <p:cNvSpPr/>
          <p:nvPr/>
        </p:nvSpPr>
        <p:spPr>
          <a:xfrm>
            <a:off x="680350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3"/>
          <p:cNvSpPr/>
          <p:nvPr/>
        </p:nvSpPr>
        <p:spPr>
          <a:xfrm>
            <a:off x="814131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3"/>
          <p:cNvSpPr/>
          <p:nvPr/>
        </p:nvSpPr>
        <p:spPr>
          <a:xfrm>
            <a:off x="814131" y="2755833"/>
            <a:ext cx="2312302" cy="1080469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3"/>
          <p:cNvSpPr txBox="1"/>
          <p:nvPr/>
        </p:nvSpPr>
        <p:spPr>
          <a:xfrm>
            <a:off x="809536" y="2760917"/>
            <a:ext cx="2302084" cy="116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“0Zionist infiltrator may be preparing for Armageddon0Linux-based 'back doors' to Iran's major”</a:t>
            </a:r>
          </a:p>
        </p:txBody>
      </p:sp>
      <p:sp>
        <p:nvSpPr>
          <p:cNvPr id="1834" name="Google Shape;1834;p33"/>
          <p:cNvSpPr txBox="1"/>
          <p:nvPr/>
        </p:nvSpPr>
        <p:spPr>
          <a:xfrm>
            <a:off x="1356637" y="2019800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Tweet1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33"/>
          <p:cNvSpPr/>
          <p:nvPr/>
        </p:nvSpPr>
        <p:spPr>
          <a:xfrm>
            <a:off x="155892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3"/>
          <p:cNvSpPr/>
          <p:nvPr/>
        </p:nvSpPr>
        <p:spPr>
          <a:xfrm>
            <a:off x="155892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3"/>
          <p:cNvSpPr/>
          <p:nvPr/>
        </p:nvSpPr>
        <p:spPr>
          <a:xfrm>
            <a:off x="424497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3"/>
          <p:cNvSpPr/>
          <p:nvPr/>
        </p:nvSpPr>
        <p:spPr>
          <a:xfrm>
            <a:off x="424497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3"/>
          <p:cNvSpPr/>
          <p:nvPr/>
        </p:nvSpPr>
        <p:spPr>
          <a:xfrm>
            <a:off x="693102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3"/>
          <p:cNvSpPr/>
          <p:nvPr/>
        </p:nvSpPr>
        <p:spPr>
          <a:xfrm>
            <a:off x="693102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33"/>
          <p:cNvGrpSpPr/>
          <p:nvPr/>
        </p:nvGrpSpPr>
        <p:grpSpPr>
          <a:xfrm>
            <a:off x="966523" y="3955093"/>
            <a:ext cx="1334391" cy="392741"/>
            <a:chOff x="-803352" y="523668"/>
            <a:chExt cx="1334391" cy="392741"/>
          </a:xfrm>
        </p:grpSpPr>
        <p:sp>
          <p:nvSpPr>
            <p:cNvPr id="1844" name="Google Shape;1844;p33"/>
            <p:cNvSpPr/>
            <p:nvPr/>
          </p:nvSpPr>
          <p:spPr>
            <a:xfrm>
              <a:off x="-803352" y="604166"/>
              <a:ext cx="162740" cy="310583"/>
            </a:xfrm>
            <a:custGeom>
              <a:avLst/>
              <a:gdLst/>
              <a:ahLst/>
              <a:cxnLst/>
              <a:rect l="l" t="t" r="r" b="b"/>
              <a:pathLst>
                <a:path w="6172" h="11779" extrusionOk="0">
                  <a:moveTo>
                    <a:pt x="667" y="0"/>
                  </a:moveTo>
                  <a:cubicBezTo>
                    <a:pt x="434" y="0"/>
                    <a:pt x="267" y="167"/>
                    <a:pt x="267" y="401"/>
                  </a:cubicBezTo>
                  <a:lnTo>
                    <a:pt x="0" y="11242"/>
                  </a:lnTo>
                  <a:cubicBezTo>
                    <a:pt x="0" y="11475"/>
                    <a:pt x="167" y="11675"/>
                    <a:pt x="400" y="11675"/>
                  </a:cubicBezTo>
                  <a:lnTo>
                    <a:pt x="5504" y="11776"/>
                  </a:lnTo>
                  <a:cubicBezTo>
                    <a:pt x="5521" y="11778"/>
                    <a:pt x="5538" y="11779"/>
                    <a:pt x="5555" y="11779"/>
                  </a:cubicBezTo>
                  <a:cubicBezTo>
                    <a:pt x="5761" y="11779"/>
                    <a:pt x="5904" y="11592"/>
                    <a:pt x="5904" y="11375"/>
                  </a:cubicBezTo>
                  <a:lnTo>
                    <a:pt x="6171" y="534"/>
                  </a:lnTo>
                  <a:cubicBezTo>
                    <a:pt x="6171" y="334"/>
                    <a:pt x="6004" y="134"/>
                    <a:pt x="5771" y="1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-656339" y="523668"/>
              <a:ext cx="251572" cy="361103"/>
            </a:xfrm>
            <a:custGeom>
              <a:avLst/>
              <a:gdLst/>
              <a:ahLst/>
              <a:cxnLst/>
              <a:rect l="l" t="t" r="r" b="b"/>
              <a:pathLst>
                <a:path w="9541" h="13695" extrusionOk="0">
                  <a:moveTo>
                    <a:pt x="5522" y="1"/>
                  </a:moveTo>
                  <a:cubicBezTo>
                    <a:pt x="5077" y="1"/>
                    <a:pt x="4555" y="398"/>
                    <a:pt x="4270" y="985"/>
                  </a:cubicBezTo>
                  <a:cubicBezTo>
                    <a:pt x="3743" y="2107"/>
                    <a:pt x="3084" y="4989"/>
                    <a:pt x="296" y="4989"/>
                  </a:cubicBezTo>
                  <a:cubicBezTo>
                    <a:pt x="265" y="4989"/>
                    <a:pt x="233" y="4989"/>
                    <a:pt x="201" y="4988"/>
                  </a:cubicBezTo>
                  <a:lnTo>
                    <a:pt x="1" y="13528"/>
                  </a:lnTo>
                  <a:lnTo>
                    <a:pt x="7339" y="13694"/>
                  </a:lnTo>
                  <a:cubicBezTo>
                    <a:pt x="7606" y="13694"/>
                    <a:pt x="7873" y="13628"/>
                    <a:pt x="8073" y="13494"/>
                  </a:cubicBezTo>
                  <a:cubicBezTo>
                    <a:pt x="8607" y="13194"/>
                    <a:pt x="9407" y="12494"/>
                    <a:pt x="9441" y="11193"/>
                  </a:cubicBezTo>
                  <a:lnTo>
                    <a:pt x="9507" y="7657"/>
                  </a:lnTo>
                  <a:cubicBezTo>
                    <a:pt x="9541" y="7190"/>
                    <a:pt x="9374" y="6723"/>
                    <a:pt x="9074" y="6389"/>
                  </a:cubicBezTo>
                  <a:cubicBezTo>
                    <a:pt x="8640" y="5889"/>
                    <a:pt x="8006" y="5255"/>
                    <a:pt x="7373" y="5255"/>
                  </a:cubicBezTo>
                  <a:cubicBezTo>
                    <a:pt x="6372" y="5222"/>
                    <a:pt x="4837" y="5188"/>
                    <a:pt x="4837" y="5188"/>
                  </a:cubicBezTo>
                  <a:cubicBezTo>
                    <a:pt x="4837" y="5188"/>
                    <a:pt x="6439" y="2620"/>
                    <a:pt x="6305" y="1052"/>
                  </a:cubicBezTo>
                  <a:cubicBezTo>
                    <a:pt x="6243" y="305"/>
                    <a:pt x="5912" y="1"/>
                    <a:pt x="5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-233287" y="601529"/>
              <a:ext cx="313140" cy="314881"/>
            </a:xfrm>
            <a:custGeom>
              <a:avLst/>
              <a:gdLst/>
              <a:ahLst/>
              <a:cxnLst/>
              <a:rect l="l" t="t" r="r" b="b"/>
              <a:pathLst>
                <a:path w="11876" h="11942" extrusionOk="0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7939"/>
                  </a:lnTo>
                  <a:cubicBezTo>
                    <a:pt x="0" y="8573"/>
                    <a:pt x="534" y="9107"/>
                    <a:pt x="1168" y="9107"/>
                  </a:cubicBezTo>
                  <a:lnTo>
                    <a:pt x="2102" y="9107"/>
                  </a:lnTo>
                  <a:lnTo>
                    <a:pt x="1468" y="11942"/>
                  </a:lnTo>
                  <a:lnTo>
                    <a:pt x="1468" y="11942"/>
                  </a:lnTo>
                  <a:lnTo>
                    <a:pt x="4737" y="9107"/>
                  </a:lnTo>
                  <a:lnTo>
                    <a:pt x="10708" y="9107"/>
                  </a:lnTo>
                  <a:cubicBezTo>
                    <a:pt x="11342" y="9107"/>
                    <a:pt x="11876" y="8573"/>
                    <a:pt x="11876" y="7939"/>
                  </a:cubicBezTo>
                  <a:lnTo>
                    <a:pt x="11842" y="1168"/>
                  </a:lnTo>
                  <a:cubicBezTo>
                    <a:pt x="11842" y="534"/>
                    <a:pt x="11342" y="0"/>
                    <a:pt x="10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05585" y="590541"/>
              <a:ext cx="325454" cy="313140"/>
            </a:xfrm>
            <a:custGeom>
              <a:avLst/>
              <a:gdLst/>
              <a:ahLst/>
              <a:cxnLst/>
              <a:rect l="l" t="t" r="r" b="b"/>
              <a:pathLst>
                <a:path w="12343" h="11876" extrusionOk="0">
                  <a:moveTo>
                    <a:pt x="6705" y="1"/>
                  </a:moveTo>
                  <a:lnTo>
                    <a:pt x="6705" y="3470"/>
                  </a:lnTo>
                  <a:cubicBezTo>
                    <a:pt x="268" y="3503"/>
                    <a:pt x="1" y="11876"/>
                    <a:pt x="1" y="11876"/>
                  </a:cubicBezTo>
                  <a:cubicBezTo>
                    <a:pt x="3304" y="6826"/>
                    <a:pt x="6274" y="6705"/>
                    <a:pt x="6551" y="6705"/>
                  </a:cubicBezTo>
                  <a:cubicBezTo>
                    <a:pt x="6565" y="6705"/>
                    <a:pt x="6572" y="6705"/>
                    <a:pt x="6572" y="6705"/>
                  </a:cubicBezTo>
                  <a:lnTo>
                    <a:pt x="6705" y="9407"/>
                  </a:lnTo>
                  <a:lnTo>
                    <a:pt x="12343" y="5037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33"/>
          <p:cNvGrpSpPr/>
          <p:nvPr/>
        </p:nvGrpSpPr>
        <p:grpSpPr>
          <a:xfrm>
            <a:off x="6336253" y="3988262"/>
            <a:ext cx="1218590" cy="351004"/>
            <a:chOff x="6336253" y="4064462"/>
            <a:chExt cx="1218590" cy="351004"/>
          </a:xfrm>
          <a:solidFill>
            <a:srgbClr val="3A5998"/>
          </a:solidFill>
        </p:grpSpPr>
        <p:sp>
          <p:nvSpPr>
            <p:cNvPr id="1849" name="Google Shape;1849;p33"/>
            <p:cNvSpPr/>
            <p:nvPr/>
          </p:nvSpPr>
          <p:spPr>
            <a:xfrm>
              <a:off x="7226752" y="4089827"/>
              <a:ext cx="328091" cy="277254"/>
            </a:xfrm>
            <a:custGeom>
              <a:avLst/>
              <a:gdLst/>
              <a:ahLst/>
              <a:cxnLst/>
              <a:rect l="l" t="t" r="r" b="b"/>
              <a:pathLst>
                <a:path w="12443" h="10515" extrusionOk="0">
                  <a:moveTo>
                    <a:pt x="3697" y="0"/>
                  </a:moveTo>
                  <a:cubicBezTo>
                    <a:pt x="2288" y="0"/>
                    <a:pt x="1132" y="968"/>
                    <a:pt x="1068" y="2209"/>
                  </a:cubicBezTo>
                  <a:cubicBezTo>
                    <a:pt x="1068" y="2209"/>
                    <a:pt x="1" y="7679"/>
                    <a:pt x="6105" y="10515"/>
                  </a:cubicBezTo>
                  <a:cubicBezTo>
                    <a:pt x="12443" y="8280"/>
                    <a:pt x="11909" y="2743"/>
                    <a:pt x="11909" y="2743"/>
                  </a:cubicBezTo>
                  <a:cubicBezTo>
                    <a:pt x="11976" y="1442"/>
                    <a:pt x="10809" y="341"/>
                    <a:pt x="9307" y="241"/>
                  </a:cubicBezTo>
                  <a:cubicBezTo>
                    <a:pt x="9260" y="239"/>
                    <a:pt x="9213" y="238"/>
                    <a:pt x="9166" y="238"/>
                  </a:cubicBezTo>
                  <a:cubicBezTo>
                    <a:pt x="7728" y="238"/>
                    <a:pt x="6538" y="1216"/>
                    <a:pt x="6505" y="2476"/>
                  </a:cubicBezTo>
                  <a:cubicBezTo>
                    <a:pt x="6539" y="1175"/>
                    <a:pt x="5405" y="74"/>
                    <a:pt x="3904" y="7"/>
                  </a:cubicBezTo>
                  <a:cubicBezTo>
                    <a:pt x="3834" y="3"/>
                    <a:pt x="3765" y="0"/>
                    <a:pt x="3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6336253" y="4064462"/>
              <a:ext cx="330728" cy="351004"/>
            </a:xfrm>
            <a:custGeom>
              <a:avLst/>
              <a:gdLst/>
              <a:ahLst/>
              <a:cxnLst/>
              <a:rect l="l" t="t" r="r" b="b"/>
              <a:pathLst>
                <a:path w="12543" h="13312" extrusionOk="0">
                  <a:moveTo>
                    <a:pt x="6249" y="0"/>
                  </a:moveTo>
                  <a:cubicBezTo>
                    <a:pt x="2884" y="0"/>
                    <a:pt x="133" y="2112"/>
                    <a:pt x="68" y="4839"/>
                  </a:cubicBezTo>
                  <a:cubicBezTo>
                    <a:pt x="1" y="7607"/>
                    <a:pt x="2703" y="9909"/>
                    <a:pt x="6139" y="10009"/>
                  </a:cubicBezTo>
                  <a:lnTo>
                    <a:pt x="6038" y="13311"/>
                  </a:lnTo>
                  <a:cubicBezTo>
                    <a:pt x="6038" y="13311"/>
                    <a:pt x="10475" y="9409"/>
                    <a:pt x="11376" y="7908"/>
                  </a:cubicBezTo>
                  <a:cubicBezTo>
                    <a:pt x="12043" y="7107"/>
                    <a:pt x="12443" y="6173"/>
                    <a:pt x="12476" y="5172"/>
                  </a:cubicBezTo>
                  <a:cubicBezTo>
                    <a:pt x="12543" y="2404"/>
                    <a:pt x="9808" y="102"/>
                    <a:pt x="6405" y="2"/>
                  </a:cubicBezTo>
                  <a:cubicBezTo>
                    <a:pt x="6353" y="1"/>
                    <a:pt x="6301" y="0"/>
                    <a:pt x="6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6785243" y="4094415"/>
              <a:ext cx="196174" cy="283213"/>
            </a:xfrm>
            <a:custGeom>
              <a:avLst/>
              <a:gdLst/>
              <a:ahLst/>
              <a:cxnLst/>
              <a:rect l="l" t="t" r="r" b="b"/>
              <a:pathLst>
                <a:path w="7440" h="10741" extrusionOk="0">
                  <a:moveTo>
                    <a:pt x="2769" y="0"/>
                  </a:moveTo>
                  <a:lnTo>
                    <a:pt x="1" y="6972"/>
                  </a:lnTo>
                  <a:lnTo>
                    <a:pt x="768" y="7272"/>
                  </a:lnTo>
                  <a:lnTo>
                    <a:pt x="1835" y="4570"/>
                  </a:lnTo>
                  <a:lnTo>
                    <a:pt x="1735" y="7739"/>
                  </a:lnTo>
                  <a:cubicBezTo>
                    <a:pt x="1735" y="8873"/>
                    <a:pt x="2369" y="9874"/>
                    <a:pt x="3303" y="10341"/>
                  </a:cubicBezTo>
                  <a:cubicBezTo>
                    <a:pt x="3670" y="10541"/>
                    <a:pt x="4070" y="10641"/>
                    <a:pt x="4537" y="10674"/>
                  </a:cubicBezTo>
                  <a:lnTo>
                    <a:pt x="7372" y="10741"/>
                  </a:lnTo>
                  <a:lnTo>
                    <a:pt x="7439" y="9140"/>
                  </a:lnTo>
                  <a:lnTo>
                    <a:pt x="4570" y="9040"/>
                  </a:lnTo>
                  <a:cubicBezTo>
                    <a:pt x="3870" y="9040"/>
                    <a:pt x="3336" y="8473"/>
                    <a:pt x="3370" y="7772"/>
                  </a:cubicBezTo>
                  <a:lnTo>
                    <a:pt x="3436" y="4603"/>
                  </a:lnTo>
                  <a:lnTo>
                    <a:pt x="4370" y="7372"/>
                  </a:lnTo>
                  <a:lnTo>
                    <a:pt x="5138" y="7105"/>
                  </a:lnTo>
                  <a:lnTo>
                    <a:pt x="27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6943548" y="4075932"/>
              <a:ext cx="196174" cy="282343"/>
            </a:xfrm>
            <a:custGeom>
              <a:avLst/>
              <a:gdLst/>
              <a:ahLst/>
              <a:cxnLst/>
              <a:rect l="l" t="t" r="r" b="b"/>
              <a:pathLst>
                <a:path w="7440" h="10708" extrusionOk="0">
                  <a:moveTo>
                    <a:pt x="68" y="1"/>
                  </a:moveTo>
                  <a:lnTo>
                    <a:pt x="1" y="1602"/>
                  </a:lnTo>
                  <a:lnTo>
                    <a:pt x="2870" y="1668"/>
                  </a:lnTo>
                  <a:cubicBezTo>
                    <a:pt x="3570" y="1702"/>
                    <a:pt x="4104" y="2269"/>
                    <a:pt x="4070" y="2936"/>
                  </a:cubicBezTo>
                  <a:lnTo>
                    <a:pt x="4004" y="6105"/>
                  </a:lnTo>
                  <a:lnTo>
                    <a:pt x="3070" y="3336"/>
                  </a:lnTo>
                  <a:lnTo>
                    <a:pt x="2302" y="3603"/>
                  </a:lnTo>
                  <a:lnTo>
                    <a:pt x="4671" y="10708"/>
                  </a:lnTo>
                  <a:lnTo>
                    <a:pt x="7439" y="3737"/>
                  </a:lnTo>
                  <a:lnTo>
                    <a:pt x="6672" y="3436"/>
                  </a:lnTo>
                  <a:lnTo>
                    <a:pt x="5605" y="6172"/>
                  </a:lnTo>
                  <a:lnTo>
                    <a:pt x="5672" y="2969"/>
                  </a:lnTo>
                  <a:cubicBezTo>
                    <a:pt x="5705" y="2236"/>
                    <a:pt x="5438" y="1502"/>
                    <a:pt x="4904" y="935"/>
                  </a:cubicBezTo>
                  <a:cubicBezTo>
                    <a:pt x="4371" y="401"/>
                    <a:pt x="3670" y="67"/>
                    <a:pt x="2903" y="67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33"/>
          <p:cNvGrpSpPr/>
          <p:nvPr/>
        </p:nvGrpSpPr>
        <p:grpSpPr>
          <a:xfrm>
            <a:off x="5385563" y="1630531"/>
            <a:ext cx="542061" cy="489094"/>
            <a:chOff x="5385563" y="1630531"/>
            <a:chExt cx="542061" cy="489094"/>
          </a:xfrm>
        </p:grpSpPr>
        <p:sp>
          <p:nvSpPr>
            <p:cNvPr id="1854" name="Google Shape;1854;p33"/>
            <p:cNvSpPr/>
            <p:nvPr/>
          </p:nvSpPr>
          <p:spPr>
            <a:xfrm>
              <a:off x="5385563" y="1630531"/>
              <a:ext cx="542061" cy="489094"/>
            </a:xfrm>
            <a:custGeom>
              <a:avLst/>
              <a:gdLst/>
              <a:ahLst/>
              <a:cxnLst/>
              <a:rect l="l" t="t" r="r" b="b"/>
              <a:pathLst>
                <a:path w="33291" h="30038" extrusionOk="0">
                  <a:moveTo>
                    <a:pt x="16601" y="0"/>
                  </a:moveTo>
                  <a:cubicBezTo>
                    <a:pt x="9951" y="0"/>
                    <a:pt x="3892" y="4443"/>
                    <a:pt x="2102" y="11184"/>
                  </a:cubicBezTo>
                  <a:cubicBezTo>
                    <a:pt x="0" y="19190"/>
                    <a:pt x="4770" y="27429"/>
                    <a:pt x="12809" y="29530"/>
                  </a:cubicBezTo>
                  <a:cubicBezTo>
                    <a:pt x="14097" y="29874"/>
                    <a:pt x="15389" y="30038"/>
                    <a:pt x="16661" y="30038"/>
                  </a:cubicBezTo>
                  <a:cubicBezTo>
                    <a:pt x="23297" y="30038"/>
                    <a:pt x="29364" y="25574"/>
                    <a:pt x="31156" y="18856"/>
                  </a:cubicBezTo>
                  <a:cubicBezTo>
                    <a:pt x="33291" y="10850"/>
                    <a:pt x="28487" y="2611"/>
                    <a:pt x="20481" y="510"/>
                  </a:cubicBezTo>
                  <a:cubicBezTo>
                    <a:pt x="19183" y="165"/>
                    <a:pt x="17881" y="0"/>
                    <a:pt x="16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5616381" y="1839189"/>
              <a:ext cx="79866" cy="71806"/>
            </a:xfrm>
            <a:custGeom>
              <a:avLst/>
              <a:gdLst/>
              <a:ahLst/>
              <a:cxnLst/>
              <a:rect l="l" t="t" r="r" b="b"/>
              <a:pathLst>
                <a:path w="4905" h="4410" extrusionOk="0">
                  <a:moveTo>
                    <a:pt x="2476" y="1"/>
                  </a:moveTo>
                  <a:cubicBezTo>
                    <a:pt x="1482" y="1"/>
                    <a:pt x="588" y="653"/>
                    <a:pt x="334" y="1638"/>
                  </a:cubicBezTo>
                  <a:cubicBezTo>
                    <a:pt x="1" y="2805"/>
                    <a:pt x="701" y="4006"/>
                    <a:pt x="1902" y="4340"/>
                  </a:cubicBezTo>
                  <a:cubicBezTo>
                    <a:pt x="2085" y="4387"/>
                    <a:pt x="2269" y="4409"/>
                    <a:pt x="2450" y="4409"/>
                  </a:cubicBezTo>
                  <a:cubicBezTo>
                    <a:pt x="3424" y="4409"/>
                    <a:pt x="4323" y="3757"/>
                    <a:pt x="4604" y="2772"/>
                  </a:cubicBezTo>
                  <a:cubicBezTo>
                    <a:pt x="4904" y="1571"/>
                    <a:pt x="4204" y="370"/>
                    <a:pt x="3036" y="70"/>
                  </a:cubicBezTo>
                  <a:cubicBezTo>
                    <a:pt x="2848" y="23"/>
                    <a:pt x="2660" y="1"/>
                    <a:pt x="2476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5513737" y="1811818"/>
              <a:ext cx="79849" cy="72017"/>
            </a:xfrm>
            <a:custGeom>
              <a:avLst/>
              <a:gdLst/>
              <a:ahLst/>
              <a:cxnLst/>
              <a:rect l="l" t="t" r="r" b="b"/>
              <a:pathLst>
                <a:path w="4904" h="4423" extrusionOk="0">
                  <a:moveTo>
                    <a:pt x="2413" y="0"/>
                  </a:moveTo>
                  <a:cubicBezTo>
                    <a:pt x="1455" y="0"/>
                    <a:pt x="578" y="653"/>
                    <a:pt x="301" y="1651"/>
                  </a:cubicBezTo>
                  <a:cubicBezTo>
                    <a:pt x="0" y="2819"/>
                    <a:pt x="701" y="4019"/>
                    <a:pt x="1868" y="4353"/>
                  </a:cubicBezTo>
                  <a:cubicBezTo>
                    <a:pt x="2056" y="4400"/>
                    <a:pt x="2244" y="4423"/>
                    <a:pt x="2429" y="4423"/>
                  </a:cubicBezTo>
                  <a:cubicBezTo>
                    <a:pt x="3423" y="4423"/>
                    <a:pt x="4317" y="3770"/>
                    <a:pt x="4570" y="2785"/>
                  </a:cubicBezTo>
                  <a:cubicBezTo>
                    <a:pt x="4904" y="1584"/>
                    <a:pt x="4170" y="384"/>
                    <a:pt x="3003" y="83"/>
                  </a:cubicBezTo>
                  <a:cubicBezTo>
                    <a:pt x="2806" y="27"/>
                    <a:pt x="2608" y="0"/>
                    <a:pt x="2413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5719579" y="1866348"/>
              <a:ext cx="79312" cy="71790"/>
            </a:xfrm>
            <a:custGeom>
              <a:avLst/>
              <a:gdLst/>
              <a:ahLst/>
              <a:cxnLst/>
              <a:rect l="l" t="t" r="r" b="b"/>
              <a:pathLst>
                <a:path w="4871" h="4409" extrusionOk="0">
                  <a:moveTo>
                    <a:pt x="2442" y="1"/>
                  </a:moveTo>
                  <a:cubicBezTo>
                    <a:pt x="1448" y="1"/>
                    <a:pt x="554" y="653"/>
                    <a:pt x="301" y="1638"/>
                  </a:cubicBezTo>
                  <a:cubicBezTo>
                    <a:pt x="1" y="2805"/>
                    <a:pt x="701" y="4040"/>
                    <a:pt x="1869" y="4340"/>
                  </a:cubicBezTo>
                  <a:cubicBezTo>
                    <a:pt x="2051" y="4387"/>
                    <a:pt x="2236" y="4409"/>
                    <a:pt x="2418" y="4409"/>
                  </a:cubicBezTo>
                  <a:cubicBezTo>
                    <a:pt x="3400" y="4409"/>
                    <a:pt x="4317" y="3757"/>
                    <a:pt x="4571" y="2772"/>
                  </a:cubicBezTo>
                  <a:cubicBezTo>
                    <a:pt x="4871" y="1604"/>
                    <a:pt x="4170" y="370"/>
                    <a:pt x="3003" y="70"/>
                  </a:cubicBezTo>
                  <a:cubicBezTo>
                    <a:pt x="2815" y="23"/>
                    <a:pt x="2627" y="1"/>
                    <a:pt x="2442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5;p17">
            <a:extLst>
              <a:ext uri="{FF2B5EF4-FFF2-40B4-BE49-F238E27FC236}">
                <a16:creationId xmlns:a16="http://schemas.microsoft.com/office/drawing/2014/main" id="{CAA0E1A0-6B2E-D543-D358-DB8BC212CCDA}"/>
              </a:ext>
            </a:extLst>
          </p:cNvPr>
          <p:cNvSpPr/>
          <p:nvPr/>
        </p:nvSpPr>
        <p:spPr>
          <a:xfrm>
            <a:off x="967485" y="2037165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F9F4C6AC-FCF6-CE7C-4237-DB6ABCD93D50}"/>
              </a:ext>
            </a:extLst>
          </p:cNvPr>
          <p:cNvSpPr/>
          <p:nvPr/>
        </p:nvSpPr>
        <p:spPr>
          <a:xfrm>
            <a:off x="1074693" y="2174000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;p17">
            <a:extLst>
              <a:ext uri="{FF2B5EF4-FFF2-40B4-BE49-F238E27FC236}">
                <a16:creationId xmlns:a16="http://schemas.microsoft.com/office/drawing/2014/main" id="{089A7EB8-7D04-B1E5-2E9F-CCD58D7E812B}"/>
              </a:ext>
            </a:extLst>
          </p:cNvPr>
          <p:cNvSpPr/>
          <p:nvPr/>
        </p:nvSpPr>
        <p:spPr>
          <a:xfrm>
            <a:off x="3627196" y="2038681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959AB0D5-0CBA-2704-6098-ACCBFC32393C}"/>
              </a:ext>
            </a:extLst>
          </p:cNvPr>
          <p:cNvSpPr/>
          <p:nvPr/>
        </p:nvSpPr>
        <p:spPr>
          <a:xfrm>
            <a:off x="3734404" y="2175516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5;p17">
            <a:extLst>
              <a:ext uri="{FF2B5EF4-FFF2-40B4-BE49-F238E27FC236}">
                <a16:creationId xmlns:a16="http://schemas.microsoft.com/office/drawing/2014/main" id="{930C0BAB-17A8-5852-5E78-B3723613F2CC}"/>
              </a:ext>
            </a:extLst>
          </p:cNvPr>
          <p:cNvSpPr/>
          <p:nvPr/>
        </p:nvSpPr>
        <p:spPr>
          <a:xfrm>
            <a:off x="6286907" y="2040197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37492E72-A960-1D04-1D36-CE1AD0BA7B07}"/>
              </a:ext>
            </a:extLst>
          </p:cNvPr>
          <p:cNvSpPr/>
          <p:nvPr/>
        </p:nvSpPr>
        <p:spPr>
          <a:xfrm>
            <a:off x="6394115" y="2177032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34;p33">
            <a:extLst>
              <a:ext uri="{FF2B5EF4-FFF2-40B4-BE49-F238E27FC236}">
                <a16:creationId xmlns:a16="http://schemas.microsoft.com/office/drawing/2014/main" id="{AC67D274-4CB1-E8DD-38A4-856E104E76A5}"/>
              </a:ext>
            </a:extLst>
          </p:cNvPr>
          <p:cNvSpPr txBox="1"/>
          <p:nvPr/>
        </p:nvSpPr>
        <p:spPr>
          <a:xfrm>
            <a:off x="4140247" y="2005652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Tweet2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834;p33">
            <a:extLst>
              <a:ext uri="{FF2B5EF4-FFF2-40B4-BE49-F238E27FC236}">
                <a16:creationId xmlns:a16="http://schemas.microsoft.com/office/drawing/2014/main" id="{CE107884-9620-14E6-57AD-89A6E9B284B1}"/>
              </a:ext>
            </a:extLst>
          </p:cNvPr>
          <p:cNvSpPr txBox="1"/>
          <p:nvPr/>
        </p:nvSpPr>
        <p:spPr>
          <a:xfrm>
            <a:off x="6762353" y="2008512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Tweet3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372;p21">
            <a:extLst>
              <a:ext uri="{FF2B5EF4-FFF2-40B4-BE49-F238E27FC236}">
                <a16:creationId xmlns:a16="http://schemas.microsoft.com/office/drawing/2014/main" id="{986C055F-C6CB-1EEB-29C6-F4F0827E539C}"/>
              </a:ext>
            </a:extLst>
          </p:cNvPr>
          <p:cNvSpPr/>
          <p:nvPr/>
        </p:nvSpPr>
        <p:spPr>
          <a:xfrm rot="16200000">
            <a:off x="4537089" y="-1321613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3"/>
          <p:cNvSpPr txBox="1">
            <a:spLocks noGrp="1"/>
          </p:cNvSpPr>
          <p:nvPr>
            <p:ph type="title"/>
          </p:nvPr>
        </p:nvSpPr>
        <p:spPr>
          <a:xfrm>
            <a:off x="973658" y="641424"/>
            <a:ext cx="719668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Examples of tweets which tricked the detector</a:t>
            </a:r>
            <a:endParaRPr dirty="0"/>
          </a:p>
        </p:txBody>
      </p:sp>
      <p:grpSp>
        <p:nvGrpSpPr>
          <p:cNvPr id="1806" name="Google Shape;1806;p33"/>
          <p:cNvGrpSpPr/>
          <p:nvPr/>
        </p:nvGrpSpPr>
        <p:grpSpPr>
          <a:xfrm>
            <a:off x="7603115" y="926783"/>
            <a:ext cx="1014869" cy="702234"/>
            <a:chOff x="7478662" y="758040"/>
            <a:chExt cx="1263533" cy="874295"/>
          </a:xfrm>
        </p:grpSpPr>
        <p:sp>
          <p:nvSpPr>
            <p:cNvPr id="1807" name="Google Shape;1807;p33"/>
            <p:cNvSpPr/>
            <p:nvPr/>
          </p:nvSpPr>
          <p:spPr>
            <a:xfrm rot="-585007">
              <a:off x="7528436" y="851639"/>
              <a:ext cx="1163985" cy="687097"/>
            </a:xfrm>
            <a:custGeom>
              <a:avLst/>
              <a:gdLst/>
              <a:ahLst/>
              <a:cxnLst/>
              <a:rect l="l" t="t" r="r" b="b"/>
              <a:pathLst>
                <a:path w="71486" h="42198" extrusionOk="0">
                  <a:moveTo>
                    <a:pt x="42364" y="1"/>
                  </a:moveTo>
                  <a:cubicBezTo>
                    <a:pt x="26320" y="1"/>
                    <a:pt x="13310" y="9474"/>
                    <a:pt x="13310" y="21116"/>
                  </a:cubicBezTo>
                  <a:cubicBezTo>
                    <a:pt x="13310" y="26153"/>
                    <a:pt x="15745" y="30789"/>
                    <a:pt x="19815" y="34425"/>
                  </a:cubicBezTo>
                  <a:lnTo>
                    <a:pt x="1" y="39495"/>
                  </a:lnTo>
                  <a:cubicBezTo>
                    <a:pt x="1" y="39495"/>
                    <a:pt x="22951" y="41330"/>
                    <a:pt x="37294" y="41864"/>
                  </a:cubicBezTo>
                  <a:cubicBezTo>
                    <a:pt x="38962" y="42097"/>
                    <a:pt x="40663" y="42197"/>
                    <a:pt x="42398" y="42197"/>
                  </a:cubicBezTo>
                  <a:cubicBezTo>
                    <a:pt x="43966" y="42197"/>
                    <a:pt x="45500" y="42097"/>
                    <a:pt x="47001" y="41931"/>
                  </a:cubicBezTo>
                  <a:cubicBezTo>
                    <a:pt x="47435" y="41897"/>
                    <a:pt x="47768" y="41864"/>
                    <a:pt x="48035" y="41797"/>
                  </a:cubicBezTo>
                  <a:cubicBezTo>
                    <a:pt x="61378" y="39896"/>
                    <a:pt x="71485" y="31356"/>
                    <a:pt x="71485" y="21082"/>
                  </a:cubicBezTo>
                  <a:cubicBezTo>
                    <a:pt x="71452" y="9441"/>
                    <a:pt x="58443" y="1"/>
                    <a:pt x="42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 rot="-585007">
              <a:off x="7838009" y="1068054"/>
              <a:ext cx="352520" cy="296052"/>
            </a:xfrm>
            <a:custGeom>
              <a:avLst/>
              <a:gdLst/>
              <a:ahLst/>
              <a:cxnLst/>
              <a:rect l="l" t="t" r="r" b="b"/>
              <a:pathLst>
                <a:path w="21650" h="18182" extrusionOk="0">
                  <a:moveTo>
                    <a:pt x="6296" y="0"/>
                  </a:moveTo>
                  <a:cubicBezTo>
                    <a:pt x="3758" y="0"/>
                    <a:pt x="1668" y="1745"/>
                    <a:pt x="1602" y="3971"/>
                  </a:cubicBezTo>
                  <a:cubicBezTo>
                    <a:pt x="1602" y="3971"/>
                    <a:pt x="1" y="13545"/>
                    <a:pt x="10709" y="18182"/>
                  </a:cubicBezTo>
                  <a:cubicBezTo>
                    <a:pt x="21650" y="14045"/>
                    <a:pt x="20482" y="4405"/>
                    <a:pt x="20482" y="4405"/>
                  </a:cubicBezTo>
                  <a:cubicBezTo>
                    <a:pt x="20516" y="2137"/>
                    <a:pt x="18447" y="269"/>
                    <a:pt x="15846" y="202"/>
                  </a:cubicBezTo>
                  <a:cubicBezTo>
                    <a:pt x="15799" y="201"/>
                    <a:pt x="15752" y="200"/>
                    <a:pt x="15706" y="200"/>
                  </a:cubicBezTo>
                  <a:cubicBezTo>
                    <a:pt x="13168" y="200"/>
                    <a:pt x="11108" y="1977"/>
                    <a:pt x="11042" y="4172"/>
                  </a:cubicBezTo>
                  <a:cubicBezTo>
                    <a:pt x="11109" y="1937"/>
                    <a:pt x="9041" y="35"/>
                    <a:pt x="6439" y="2"/>
                  </a:cubicBezTo>
                  <a:cubicBezTo>
                    <a:pt x="6391" y="1"/>
                    <a:pt x="6344" y="0"/>
                    <a:pt x="6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 rot="-585007">
              <a:off x="8247291" y="1059095"/>
              <a:ext cx="110820" cy="197721"/>
            </a:xfrm>
            <a:custGeom>
              <a:avLst/>
              <a:gdLst/>
              <a:ahLst/>
              <a:cxnLst/>
              <a:rect l="l" t="t" r="r" b="b"/>
              <a:pathLst>
                <a:path w="6806" h="12143" extrusionOk="0">
                  <a:moveTo>
                    <a:pt x="4070" y="1"/>
                  </a:moveTo>
                  <a:lnTo>
                    <a:pt x="1" y="2703"/>
                  </a:lnTo>
                  <a:lnTo>
                    <a:pt x="1335" y="5071"/>
                  </a:lnTo>
                  <a:lnTo>
                    <a:pt x="3370" y="3837"/>
                  </a:lnTo>
                  <a:lnTo>
                    <a:pt x="3370" y="3837"/>
                  </a:lnTo>
                  <a:lnTo>
                    <a:pt x="3303" y="12109"/>
                  </a:lnTo>
                  <a:lnTo>
                    <a:pt x="6739" y="12143"/>
                  </a:lnTo>
                  <a:lnTo>
                    <a:pt x="6806" y="3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 rot="-585007">
              <a:off x="8390339" y="1027981"/>
              <a:ext cx="193373" cy="198795"/>
            </a:xfrm>
            <a:custGeom>
              <a:avLst/>
              <a:gdLst/>
              <a:ahLst/>
              <a:cxnLst/>
              <a:rect l="l" t="t" r="r" b="b"/>
              <a:pathLst>
                <a:path w="11876" h="12209" extrusionOk="0">
                  <a:moveTo>
                    <a:pt x="67" y="0"/>
                  </a:moveTo>
                  <a:lnTo>
                    <a:pt x="1" y="12142"/>
                  </a:lnTo>
                  <a:lnTo>
                    <a:pt x="3403" y="12176"/>
                  </a:lnTo>
                  <a:lnTo>
                    <a:pt x="3436" y="8940"/>
                  </a:lnTo>
                  <a:lnTo>
                    <a:pt x="4704" y="7572"/>
                  </a:lnTo>
                  <a:lnTo>
                    <a:pt x="7773" y="12209"/>
                  </a:lnTo>
                  <a:lnTo>
                    <a:pt x="11876" y="12209"/>
                  </a:lnTo>
                  <a:lnTo>
                    <a:pt x="7106" y="5137"/>
                  </a:lnTo>
                  <a:lnTo>
                    <a:pt x="11609" y="100"/>
                  </a:lnTo>
                  <a:lnTo>
                    <a:pt x="7573" y="67"/>
                  </a:lnTo>
                  <a:lnTo>
                    <a:pt x="3470" y="4804"/>
                  </a:lnTo>
                  <a:lnTo>
                    <a:pt x="3470" y="4804"/>
                  </a:lnTo>
                  <a:lnTo>
                    <a:pt x="3503" y="3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33"/>
          <p:cNvGrpSpPr/>
          <p:nvPr/>
        </p:nvGrpSpPr>
        <p:grpSpPr>
          <a:xfrm rot="685203">
            <a:off x="646113" y="998453"/>
            <a:ext cx="729439" cy="747903"/>
            <a:chOff x="672260" y="826430"/>
            <a:chExt cx="729441" cy="747905"/>
          </a:xfrm>
        </p:grpSpPr>
        <p:sp>
          <p:nvSpPr>
            <p:cNvPr id="1812" name="Google Shape;1812;p33"/>
            <p:cNvSpPr/>
            <p:nvPr/>
          </p:nvSpPr>
          <p:spPr>
            <a:xfrm rot="9899831">
              <a:off x="672260" y="826430"/>
              <a:ext cx="729441" cy="747905"/>
            </a:xfrm>
            <a:custGeom>
              <a:avLst/>
              <a:gdLst/>
              <a:ahLst/>
              <a:cxnLst/>
              <a:rect l="l" t="t" r="r" b="b"/>
              <a:pathLst>
                <a:path w="44799" h="45933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402" y="2"/>
                    <a:pt x="5904" y="7373"/>
                    <a:pt x="3102" y="19681"/>
                  </a:cubicBezTo>
                  <a:cubicBezTo>
                    <a:pt x="0" y="28887"/>
                    <a:pt x="4036" y="39195"/>
                    <a:pt x="12943" y="43731"/>
                  </a:cubicBezTo>
                  <a:cubicBezTo>
                    <a:pt x="15852" y="45226"/>
                    <a:pt x="18955" y="45933"/>
                    <a:pt x="22012" y="45933"/>
                  </a:cubicBezTo>
                  <a:cubicBezTo>
                    <a:pt x="29258" y="45933"/>
                    <a:pt x="36243" y="41956"/>
                    <a:pt x="39762" y="35059"/>
                  </a:cubicBezTo>
                  <a:cubicBezTo>
                    <a:pt x="44799" y="25252"/>
                    <a:pt x="40896" y="13243"/>
                    <a:pt x="31089" y="8239"/>
                  </a:cubicBezTo>
                  <a:cubicBezTo>
                    <a:pt x="28191" y="6751"/>
                    <a:pt x="25081" y="6042"/>
                    <a:pt x="22018" y="6042"/>
                  </a:cubicBezTo>
                  <a:cubicBezTo>
                    <a:pt x="19933" y="6042"/>
                    <a:pt x="17870" y="6370"/>
                    <a:pt x="15912" y="7005"/>
                  </a:cubicBezTo>
                  <a:cubicBezTo>
                    <a:pt x="15912" y="7005"/>
                    <a:pt x="15845" y="7010"/>
                    <a:pt x="15716" y="7010"/>
                  </a:cubicBezTo>
                  <a:cubicBezTo>
                    <a:pt x="14612" y="7010"/>
                    <a:pt x="8929" y="6662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 rot="9899831">
              <a:off x="845637" y="981684"/>
              <a:ext cx="370655" cy="352028"/>
            </a:xfrm>
            <a:custGeom>
              <a:avLst/>
              <a:gdLst/>
              <a:ahLst/>
              <a:cxnLst/>
              <a:rect l="l" t="t" r="r" b="b"/>
              <a:pathLst>
                <a:path w="22764" h="21620" extrusionOk="0">
                  <a:moveTo>
                    <a:pt x="10751" y="0"/>
                  </a:moveTo>
                  <a:cubicBezTo>
                    <a:pt x="10366" y="0"/>
                    <a:pt x="9981" y="236"/>
                    <a:pt x="9874" y="683"/>
                  </a:cubicBezTo>
                  <a:lnTo>
                    <a:pt x="8406" y="6987"/>
                  </a:lnTo>
                  <a:cubicBezTo>
                    <a:pt x="8306" y="7354"/>
                    <a:pt x="7973" y="7655"/>
                    <a:pt x="7606" y="7688"/>
                  </a:cubicBezTo>
                  <a:lnTo>
                    <a:pt x="1168" y="8222"/>
                  </a:lnTo>
                  <a:cubicBezTo>
                    <a:pt x="267" y="8288"/>
                    <a:pt x="0" y="9422"/>
                    <a:pt x="767" y="9889"/>
                  </a:cubicBezTo>
                  <a:lnTo>
                    <a:pt x="6271" y="13225"/>
                  </a:lnTo>
                  <a:cubicBezTo>
                    <a:pt x="6638" y="13425"/>
                    <a:pt x="6805" y="13826"/>
                    <a:pt x="6705" y="14226"/>
                  </a:cubicBezTo>
                  <a:lnTo>
                    <a:pt x="5204" y="20497"/>
                  </a:lnTo>
                  <a:cubicBezTo>
                    <a:pt x="5058" y="21129"/>
                    <a:pt x="5568" y="21619"/>
                    <a:pt x="6113" y="21619"/>
                  </a:cubicBezTo>
                  <a:cubicBezTo>
                    <a:pt x="6316" y="21619"/>
                    <a:pt x="6524" y="21551"/>
                    <a:pt x="6705" y="21398"/>
                  </a:cubicBezTo>
                  <a:lnTo>
                    <a:pt x="11575" y="17161"/>
                  </a:lnTo>
                  <a:cubicBezTo>
                    <a:pt x="11742" y="17031"/>
                    <a:pt x="11951" y="16963"/>
                    <a:pt x="12161" y="16963"/>
                  </a:cubicBezTo>
                  <a:cubicBezTo>
                    <a:pt x="12328" y="16963"/>
                    <a:pt x="12495" y="17006"/>
                    <a:pt x="12643" y="17095"/>
                  </a:cubicBezTo>
                  <a:lnTo>
                    <a:pt x="18180" y="20430"/>
                  </a:lnTo>
                  <a:cubicBezTo>
                    <a:pt x="18335" y="20529"/>
                    <a:pt x="18497" y="20572"/>
                    <a:pt x="18653" y="20572"/>
                  </a:cubicBezTo>
                  <a:cubicBezTo>
                    <a:pt x="19239" y="20572"/>
                    <a:pt x="19744" y="19961"/>
                    <a:pt x="19481" y="19330"/>
                  </a:cubicBezTo>
                  <a:lnTo>
                    <a:pt x="16979" y="13359"/>
                  </a:lnTo>
                  <a:cubicBezTo>
                    <a:pt x="16812" y="12992"/>
                    <a:pt x="16912" y="12591"/>
                    <a:pt x="17212" y="12325"/>
                  </a:cubicBezTo>
                  <a:lnTo>
                    <a:pt x="22116" y="8122"/>
                  </a:lnTo>
                  <a:cubicBezTo>
                    <a:pt x="22764" y="7571"/>
                    <a:pt x="22342" y="6517"/>
                    <a:pt x="21524" y="6517"/>
                  </a:cubicBezTo>
                  <a:cubicBezTo>
                    <a:pt x="21499" y="6517"/>
                    <a:pt x="21474" y="6518"/>
                    <a:pt x="21449" y="6520"/>
                  </a:cubicBezTo>
                  <a:lnTo>
                    <a:pt x="15011" y="7054"/>
                  </a:lnTo>
                  <a:cubicBezTo>
                    <a:pt x="14982" y="7056"/>
                    <a:pt x="14953" y="7058"/>
                    <a:pt x="14925" y="7058"/>
                  </a:cubicBezTo>
                  <a:cubicBezTo>
                    <a:pt x="14559" y="7058"/>
                    <a:pt x="14232" y="6861"/>
                    <a:pt x="14077" y="6520"/>
                  </a:cubicBezTo>
                  <a:lnTo>
                    <a:pt x="11575" y="549"/>
                  </a:lnTo>
                  <a:cubicBezTo>
                    <a:pt x="11420" y="178"/>
                    <a:pt x="11085" y="0"/>
                    <a:pt x="10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14" name="Google Shape;1814;p33"/>
          <p:cNvSpPr/>
          <p:nvPr/>
        </p:nvSpPr>
        <p:spPr>
          <a:xfrm>
            <a:off x="3360456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3"/>
          <p:cNvSpPr/>
          <p:nvPr/>
        </p:nvSpPr>
        <p:spPr>
          <a:xfrm>
            <a:off x="3494237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3"/>
          <p:cNvSpPr/>
          <p:nvPr/>
        </p:nvSpPr>
        <p:spPr>
          <a:xfrm>
            <a:off x="3494240" y="2755833"/>
            <a:ext cx="2312302" cy="1080469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8" name="Google Shape;1818;p33"/>
          <p:cNvGrpSpPr/>
          <p:nvPr/>
        </p:nvGrpSpPr>
        <p:grpSpPr>
          <a:xfrm>
            <a:off x="3645173" y="3988251"/>
            <a:ext cx="1263402" cy="342805"/>
            <a:chOff x="3664223" y="4049876"/>
            <a:chExt cx="1263402" cy="342805"/>
          </a:xfrm>
          <a:solidFill>
            <a:srgbClr val="3A5998"/>
          </a:solidFill>
        </p:grpSpPr>
        <p:sp>
          <p:nvSpPr>
            <p:cNvPr id="1819" name="Google Shape;1819;p33"/>
            <p:cNvSpPr/>
            <p:nvPr/>
          </p:nvSpPr>
          <p:spPr>
            <a:xfrm>
              <a:off x="3664223" y="4051714"/>
              <a:ext cx="385555" cy="324258"/>
            </a:xfrm>
            <a:custGeom>
              <a:avLst/>
              <a:gdLst/>
              <a:ahLst/>
              <a:cxnLst/>
              <a:rect l="l" t="t" r="r" b="b"/>
              <a:pathLst>
                <a:path w="13844" h="11643" extrusionOk="0">
                  <a:moveTo>
                    <a:pt x="4033" y="0"/>
                  </a:moveTo>
                  <a:cubicBezTo>
                    <a:pt x="2429" y="0"/>
                    <a:pt x="1068" y="1122"/>
                    <a:pt x="1035" y="2536"/>
                  </a:cubicBezTo>
                  <a:cubicBezTo>
                    <a:pt x="1035" y="2536"/>
                    <a:pt x="1" y="8674"/>
                    <a:pt x="6872" y="11643"/>
                  </a:cubicBezTo>
                  <a:cubicBezTo>
                    <a:pt x="13844" y="9007"/>
                    <a:pt x="13110" y="2836"/>
                    <a:pt x="13110" y="2836"/>
                  </a:cubicBezTo>
                  <a:cubicBezTo>
                    <a:pt x="13143" y="1369"/>
                    <a:pt x="11809" y="168"/>
                    <a:pt x="10141" y="134"/>
                  </a:cubicBezTo>
                  <a:cubicBezTo>
                    <a:pt x="10117" y="134"/>
                    <a:pt x="10093" y="134"/>
                    <a:pt x="10069" y="134"/>
                  </a:cubicBezTo>
                  <a:cubicBezTo>
                    <a:pt x="8434" y="134"/>
                    <a:pt x="7105" y="1256"/>
                    <a:pt x="7072" y="2669"/>
                  </a:cubicBezTo>
                  <a:cubicBezTo>
                    <a:pt x="7106" y="1235"/>
                    <a:pt x="5771" y="34"/>
                    <a:pt x="4103" y="1"/>
                  </a:cubicBezTo>
                  <a:cubicBezTo>
                    <a:pt x="4080" y="0"/>
                    <a:pt x="4057" y="0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141704" y="4049876"/>
              <a:ext cx="359404" cy="338155"/>
            </a:xfrm>
            <a:custGeom>
              <a:avLst/>
              <a:gdLst/>
              <a:ahLst/>
              <a:cxnLst/>
              <a:rect l="l" t="t" r="r" b="b"/>
              <a:pathLst>
                <a:path w="12905" h="12142" extrusionOk="0">
                  <a:moveTo>
                    <a:pt x="6138" y="0"/>
                  </a:moveTo>
                  <a:cubicBezTo>
                    <a:pt x="2769" y="0"/>
                    <a:pt x="34" y="2702"/>
                    <a:pt x="34" y="6038"/>
                  </a:cubicBezTo>
                  <a:cubicBezTo>
                    <a:pt x="0" y="9407"/>
                    <a:pt x="2702" y="12142"/>
                    <a:pt x="6071" y="12142"/>
                  </a:cubicBezTo>
                  <a:cubicBezTo>
                    <a:pt x="7572" y="12142"/>
                    <a:pt x="8973" y="11608"/>
                    <a:pt x="10041" y="10674"/>
                  </a:cubicBezTo>
                  <a:lnTo>
                    <a:pt x="12042" y="11575"/>
                  </a:lnTo>
                  <a:cubicBezTo>
                    <a:pt x="12113" y="11608"/>
                    <a:pt x="12185" y="11623"/>
                    <a:pt x="12254" y="11623"/>
                  </a:cubicBezTo>
                  <a:cubicBezTo>
                    <a:pt x="12610" y="11623"/>
                    <a:pt x="12905" y="11232"/>
                    <a:pt x="12709" y="10841"/>
                  </a:cubicBezTo>
                  <a:lnTo>
                    <a:pt x="11608" y="8606"/>
                  </a:lnTo>
                  <a:cubicBezTo>
                    <a:pt x="11942" y="7839"/>
                    <a:pt x="12176" y="7005"/>
                    <a:pt x="12176" y="6105"/>
                  </a:cubicBezTo>
                  <a:cubicBezTo>
                    <a:pt x="12176" y="2769"/>
                    <a:pt x="9474" y="34"/>
                    <a:pt x="6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4586657" y="4056365"/>
              <a:ext cx="340968" cy="166320"/>
            </a:xfrm>
            <a:custGeom>
              <a:avLst/>
              <a:gdLst/>
              <a:ahLst/>
              <a:cxnLst/>
              <a:rect l="l" t="t" r="r" b="b"/>
              <a:pathLst>
                <a:path w="12243" h="5972" extrusionOk="0">
                  <a:moveTo>
                    <a:pt x="12242" y="1"/>
                  </a:moveTo>
                  <a:lnTo>
                    <a:pt x="0" y="3603"/>
                  </a:lnTo>
                  <a:lnTo>
                    <a:pt x="6005" y="5972"/>
                  </a:lnTo>
                  <a:lnTo>
                    <a:pt x="122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4753856" y="4056365"/>
              <a:ext cx="173756" cy="336317"/>
            </a:xfrm>
            <a:custGeom>
              <a:avLst/>
              <a:gdLst/>
              <a:ahLst/>
              <a:cxnLst/>
              <a:rect l="l" t="t" r="r" b="b"/>
              <a:pathLst>
                <a:path w="6239" h="12076" extrusionOk="0">
                  <a:moveTo>
                    <a:pt x="6238" y="1"/>
                  </a:moveTo>
                  <a:lnTo>
                    <a:pt x="1" y="5972"/>
                  </a:lnTo>
                  <a:lnTo>
                    <a:pt x="2102" y="12076"/>
                  </a:lnTo>
                  <a:lnTo>
                    <a:pt x="6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3" name="Google Shape;1823;p33"/>
          <p:cNvSpPr/>
          <p:nvPr/>
        </p:nvSpPr>
        <p:spPr>
          <a:xfrm>
            <a:off x="6045673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3"/>
          <p:cNvSpPr/>
          <p:nvPr/>
        </p:nvSpPr>
        <p:spPr>
          <a:xfrm>
            <a:off x="6179455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3"/>
          <p:cNvSpPr/>
          <p:nvPr/>
        </p:nvSpPr>
        <p:spPr>
          <a:xfrm>
            <a:off x="6179460" y="2650647"/>
            <a:ext cx="2312302" cy="1267072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3"/>
          <p:cNvSpPr txBox="1"/>
          <p:nvPr/>
        </p:nvSpPr>
        <p:spPr>
          <a:xfrm>
            <a:off x="3493317" y="2650646"/>
            <a:ext cx="2305573" cy="1267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Emergency responders evacuate hostages from a Saudi Arabia-led coalition warring... https://t.co/lXoR1VXyKm8 #bbc0My heart goes out to all the families affected by this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33"/>
          <p:cNvSpPr txBox="1"/>
          <p:nvPr/>
        </p:nvSpPr>
        <p:spPr>
          <a:xfrm>
            <a:off x="6174343" y="2651455"/>
            <a:ext cx="2328746" cy="12662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understand everyone is upset about the MH17 disaster but why not take a trip down memory lane and send the message that computers can be trusted? #TrustFund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33"/>
          <p:cNvSpPr/>
          <p:nvPr/>
        </p:nvSpPr>
        <p:spPr>
          <a:xfrm>
            <a:off x="680350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3"/>
          <p:cNvSpPr/>
          <p:nvPr/>
        </p:nvSpPr>
        <p:spPr>
          <a:xfrm>
            <a:off x="814131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3"/>
          <p:cNvSpPr/>
          <p:nvPr/>
        </p:nvSpPr>
        <p:spPr>
          <a:xfrm>
            <a:off x="814131" y="2650646"/>
            <a:ext cx="2312302" cy="1267073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3"/>
          <p:cNvSpPr txBox="1"/>
          <p:nvPr/>
        </p:nvSpPr>
        <p:spPr>
          <a:xfrm>
            <a:off x="825725" y="2723544"/>
            <a:ext cx="2302084" cy="113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Iranian nuclear weapon found: Iranian government officials said Thursday that they recovered two nuclear-capable ICBMs from a remote area of southwest Iran. http://t.co/rH6J3Wy1MtLpic</a:t>
            </a:r>
          </a:p>
        </p:txBody>
      </p:sp>
      <p:sp>
        <p:nvSpPr>
          <p:cNvPr id="1834" name="Google Shape;1834;p33"/>
          <p:cNvSpPr txBox="1"/>
          <p:nvPr/>
        </p:nvSpPr>
        <p:spPr>
          <a:xfrm>
            <a:off x="1356637" y="2019800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Tweet1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33"/>
          <p:cNvSpPr/>
          <p:nvPr/>
        </p:nvSpPr>
        <p:spPr>
          <a:xfrm>
            <a:off x="155892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3"/>
          <p:cNvSpPr/>
          <p:nvPr/>
        </p:nvSpPr>
        <p:spPr>
          <a:xfrm>
            <a:off x="155892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3"/>
          <p:cNvSpPr/>
          <p:nvPr/>
        </p:nvSpPr>
        <p:spPr>
          <a:xfrm>
            <a:off x="424497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3"/>
          <p:cNvSpPr/>
          <p:nvPr/>
        </p:nvSpPr>
        <p:spPr>
          <a:xfrm>
            <a:off x="424497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3"/>
          <p:cNvSpPr/>
          <p:nvPr/>
        </p:nvSpPr>
        <p:spPr>
          <a:xfrm>
            <a:off x="693102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3"/>
          <p:cNvSpPr/>
          <p:nvPr/>
        </p:nvSpPr>
        <p:spPr>
          <a:xfrm>
            <a:off x="693102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33"/>
          <p:cNvGrpSpPr/>
          <p:nvPr/>
        </p:nvGrpSpPr>
        <p:grpSpPr>
          <a:xfrm>
            <a:off x="966523" y="3955093"/>
            <a:ext cx="1334391" cy="392741"/>
            <a:chOff x="-803352" y="523668"/>
            <a:chExt cx="1334391" cy="392741"/>
          </a:xfrm>
        </p:grpSpPr>
        <p:sp>
          <p:nvSpPr>
            <p:cNvPr id="1844" name="Google Shape;1844;p33"/>
            <p:cNvSpPr/>
            <p:nvPr/>
          </p:nvSpPr>
          <p:spPr>
            <a:xfrm>
              <a:off x="-803352" y="604166"/>
              <a:ext cx="162740" cy="310583"/>
            </a:xfrm>
            <a:custGeom>
              <a:avLst/>
              <a:gdLst/>
              <a:ahLst/>
              <a:cxnLst/>
              <a:rect l="l" t="t" r="r" b="b"/>
              <a:pathLst>
                <a:path w="6172" h="11779" extrusionOk="0">
                  <a:moveTo>
                    <a:pt x="667" y="0"/>
                  </a:moveTo>
                  <a:cubicBezTo>
                    <a:pt x="434" y="0"/>
                    <a:pt x="267" y="167"/>
                    <a:pt x="267" y="401"/>
                  </a:cubicBezTo>
                  <a:lnTo>
                    <a:pt x="0" y="11242"/>
                  </a:lnTo>
                  <a:cubicBezTo>
                    <a:pt x="0" y="11475"/>
                    <a:pt x="167" y="11675"/>
                    <a:pt x="400" y="11675"/>
                  </a:cubicBezTo>
                  <a:lnTo>
                    <a:pt x="5504" y="11776"/>
                  </a:lnTo>
                  <a:cubicBezTo>
                    <a:pt x="5521" y="11778"/>
                    <a:pt x="5538" y="11779"/>
                    <a:pt x="5555" y="11779"/>
                  </a:cubicBezTo>
                  <a:cubicBezTo>
                    <a:pt x="5761" y="11779"/>
                    <a:pt x="5904" y="11592"/>
                    <a:pt x="5904" y="11375"/>
                  </a:cubicBezTo>
                  <a:lnTo>
                    <a:pt x="6171" y="534"/>
                  </a:lnTo>
                  <a:cubicBezTo>
                    <a:pt x="6171" y="334"/>
                    <a:pt x="6004" y="134"/>
                    <a:pt x="5771" y="1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-656339" y="523668"/>
              <a:ext cx="251572" cy="361103"/>
            </a:xfrm>
            <a:custGeom>
              <a:avLst/>
              <a:gdLst/>
              <a:ahLst/>
              <a:cxnLst/>
              <a:rect l="l" t="t" r="r" b="b"/>
              <a:pathLst>
                <a:path w="9541" h="13695" extrusionOk="0">
                  <a:moveTo>
                    <a:pt x="5522" y="1"/>
                  </a:moveTo>
                  <a:cubicBezTo>
                    <a:pt x="5077" y="1"/>
                    <a:pt x="4555" y="398"/>
                    <a:pt x="4270" y="985"/>
                  </a:cubicBezTo>
                  <a:cubicBezTo>
                    <a:pt x="3743" y="2107"/>
                    <a:pt x="3084" y="4989"/>
                    <a:pt x="296" y="4989"/>
                  </a:cubicBezTo>
                  <a:cubicBezTo>
                    <a:pt x="265" y="4989"/>
                    <a:pt x="233" y="4989"/>
                    <a:pt x="201" y="4988"/>
                  </a:cubicBezTo>
                  <a:lnTo>
                    <a:pt x="1" y="13528"/>
                  </a:lnTo>
                  <a:lnTo>
                    <a:pt x="7339" y="13694"/>
                  </a:lnTo>
                  <a:cubicBezTo>
                    <a:pt x="7606" y="13694"/>
                    <a:pt x="7873" y="13628"/>
                    <a:pt x="8073" y="13494"/>
                  </a:cubicBezTo>
                  <a:cubicBezTo>
                    <a:pt x="8607" y="13194"/>
                    <a:pt x="9407" y="12494"/>
                    <a:pt x="9441" y="11193"/>
                  </a:cubicBezTo>
                  <a:lnTo>
                    <a:pt x="9507" y="7657"/>
                  </a:lnTo>
                  <a:cubicBezTo>
                    <a:pt x="9541" y="7190"/>
                    <a:pt x="9374" y="6723"/>
                    <a:pt x="9074" y="6389"/>
                  </a:cubicBezTo>
                  <a:cubicBezTo>
                    <a:pt x="8640" y="5889"/>
                    <a:pt x="8006" y="5255"/>
                    <a:pt x="7373" y="5255"/>
                  </a:cubicBezTo>
                  <a:cubicBezTo>
                    <a:pt x="6372" y="5222"/>
                    <a:pt x="4837" y="5188"/>
                    <a:pt x="4837" y="5188"/>
                  </a:cubicBezTo>
                  <a:cubicBezTo>
                    <a:pt x="4837" y="5188"/>
                    <a:pt x="6439" y="2620"/>
                    <a:pt x="6305" y="1052"/>
                  </a:cubicBezTo>
                  <a:cubicBezTo>
                    <a:pt x="6243" y="305"/>
                    <a:pt x="5912" y="1"/>
                    <a:pt x="5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-233287" y="601529"/>
              <a:ext cx="313140" cy="314881"/>
            </a:xfrm>
            <a:custGeom>
              <a:avLst/>
              <a:gdLst/>
              <a:ahLst/>
              <a:cxnLst/>
              <a:rect l="l" t="t" r="r" b="b"/>
              <a:pathLst>
                <a:path w="11876" h="11942" extrusionOk="0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7939"/>
                  </a:lnTo>
                  <a:cubicBezTo>
                    <a:pt x="0" y="8573"/>
                    <a:pt x="534" y="9107"/>
                    <a:pt x="1168" y="9107"/>
                  </a:cubicBezTo>
                  <a:lnTo>
                    <a:pt x="2102" y="9107"/>
                  </a:lnTo>
                  <a:lnTo>
                    <a:pt x="1468" y="11942"/>
                  </a:lnTo>
                  <a:lnTo>
                    <a:pt x="1468" y="11942"/>
                  </a:lnTo>
                  <a:lnTo>
                    <a:pt x="4737" y="9107"/>
                  </a:lnTo>
                  <a:lnTo>
                    <a:pt x="10708" y="9107"/>
                  </a:lnTo>
                  <a:cubicBezTo>
                    <a:pt x="11342" y="9107"/>
                    <a:pt x="11876" y="8573"/>
                    <a:pt x="11876" y="7939"/>
                  </a:cubicBezTo>
                  <a:lnTo>
                    <a:pt x="11842" y="1168"/>
                  </a:lnTo>
                  <a:cubicBezTo>
                    <a:pt x="11842" y="534"/>
                    <a:pt x="11342" y="0"/>
                    <a:pt x="10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05585" y="590541"/>
              <a:ext cx="325454" cy="313140"/>
            </a:xfrm>
            <a:custGeom>
              <a:avLst/>
              <a:gdLst/>
              <a:ahLst/>
              <a:cxnLst/>
              <a:rect l="l" t="t" r="r" b="b"/>
              <a:pathLst>
                <a:path w="12343" h="11876" extrusionOk="0">
                  <a:moveTo>
                    <a:pt x="6705" y="1"/>
                  </a:moveTo>
                  <a:lnTo>
                    <a:pt x="6705" y="3470"/>
                  </a:lnTo>
                  <a:cubicBezTo>
                    <a:pt x="268" y="3503"/>
                    <a:pt x="1" y="11876"/>
                    <a:pt x="1" y="11876"/>
                  </a:cubicBezTo>
                  <a:cubicBezTo>
                    <a:pt x="3304" y="6826"/>
                    <a:pt x="6274" y="6705"/>
                    <a:pt x="6551" y="6705"/>
                  </a:cubicBezTo>
                  <a:cubicBezTo>
                    <a:pt x="6565" y="6705"/>
                    <a:pt x="6572" y="6705"/>
                    <a:pt x="6572" y="6705"/>
                  </a:cubicBezTo>
                  <a:lnTo>
                    <a:pt x="6705" y="9407"/>
                  </a:lnTo>
                  <a:lnTo>
                    <a:pt x="12343" y="5037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33"/>
          <p:cNvGrpSpPr/>
          <p:nvPr/>
        </p:nvGrpSpPr>
        <p:grpSpPr>
          <a:xfrm>
            <a:off x="6336253" y="3988262"/>
            <a:ext cx="1218590" cy="351004"/>
            <a:chOff x="6336253" y="4064462"/>
            <a:chExt cx="1218590" cy="351004"/>
          </a:xfrm>
          <a:solidFill>
            <a:srgbClr val="3A5998"/>
          </a:solidFill>
        </p:grpSpPr>
        <p:sp>
          <p:nvSpPr>
            <p:cNvPr id="1849" name="Google Shape;1849;p33"/>
            <p:cNvSpPr/>
            <p:nvPr/>
          </p:nvSpPr>
          <p:spPr>
            <a:xfrm>
              <a:off x="7226752" y="4089827"/>
              <a:ext cx="328091" cy="277254"/>
            </a:xfrm>
            <a:custGeom>
              <a:avLst/>
              <a:gdLst/>
              <a:ahLst/>
              <a:cxnLst/>
              <a:rect l="l" t="t" r="r" b="b"/>
              <a:pathLst>
                <a:path w="12443" h="10515" extrusionOk="0">
                  <a:moveTo>
                    <a:pt x="3697" y="0"/>
                  </a:moveTo>
                  <a:cubicBezTo>
                    <a:pt x="2288" y="0"/>
                    <a:pt x="1132" y="968"/>
                    <a:pt x="1068" y="2209"/>
                  </a:cubicBezTo>
                  <a:cubicBezTo>
                    <a:pt x="1068" y="2209"/>
                    <a:pt x="1" y="7679"/>
                    <a:pt x="6105" y="10515"/>
                  </a:cubicBezTo>
                  <a:cubicBezTo>
                    <a:pt x="12443" y="8280"/>
                    <a:pt x="11909" y="2743"/>
                    <a:pt x="11909" y="2743"/>
                  </a:cubicBezTo>
                  <a:cubicBezTo>
                    <a:pt x="11976" y="1442"/>
                    <a:pt x="10809" y="341"/>
                    <a:pt x="9307" y="241"/>
                  </a:cubicBezTo>
                  <a:cubicBezTo>
                    <a:pt x="9260" y="239"/>
                    <a:pt x="9213" y="238"/>
                    <a:pt x="9166" y="238"/>
                  </a:cubicBezTo>
                  <a:cubicBezTo>
                    <a:pt x="7728" y="238"/>
                    <a:pt x="6538" y="1216"/>
                    <a:pt x="6505" y="2476"/>
                  </a:cubicBezTo>
                  <a:cubicBezTo>
                    <a:pt x="6539" y="1175"/>
                    <a:pt x="5405" y="74"/>
                    <a:pt x="3904" y="7"/>
                  </a:cubicBezTo>
                  <a:cubicBezTo>
                    <a:pt x="3834" y="3"/>
                    <a:pt x="3765" y="0"/>
                    <a:pt x="3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6336253" y="4064462"/>
              <a:ext cx="330728" cy="351004"/>
            </a:xfrm>
            <a:custGeom>
              <a:avLst/>
              <a:gdLst/>
              <a:ahLst/>
              <a:cxnLst/>
              <a:rect l="l" t="t" r="r" b="b"/>
              <a:pathLst>
                <a:path w="12543" h="13312" extrusionOk="0">
                  <a:moveTo>
                    <a:pt x="6249" y="0"/>
                  </a:moveTo>
                  <a:cubicBezTo>
                    <a:pt x="2884" y="0"/>
                    <a:pt x="133" y="2112"/>
                    <a:pt x="68" y="4839"/>
                  </a:cubicBezTo>
                  <a:cubicBezTo>
                    <a:pt x="1" y="7607"/>
                    <a:pt x="2703" y="9909"/>
                    <a:pt x="6139" y="10009"/>
                  </a:cubicBezTo>
                  <a:lnTo>
                    <a:pt x="6038" y="13311"/>
                  </a:lnTo>
                  <a:cubicBezTo>
                    <a:pt x="6038" y="13311"/>
                    <a:pt x="10475" y="9409"/>
                    <a:pt x="11376" y="7908"/>
                  </a:cubicBezTo>
                  <a:cubicBezTo>
                    <a:pt x="12043" y="7107"/>
                    <a:pt x="12443" y="6173"/>
                    <a:pt x="12476" y="5172"/>
                  </a:cubicBezTo>
                  <a:cubicBezTo>
                    <a:pt x="12543" y="2404"/>
                    <a:pt x="9808" y="102"/>
                    <a:pt x="6405" y="2"/>
                  </a:cubicBezTo>
                  <a:cubicBezTo>
                    <a:pt x="6353" y="1"/>
                    <a:pt x="6301" y="0"/>
                    <a:pt x="6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6785243" y="4094415"/>
              <a:ext cx="196174" cy="283213"/>
            </a:xfrm>
            <a:custGeom>
              <a:avLst/>
              <a:gdLst/>
              <a:ahLst/>
              <a:cxnLst/>
              <a:rect l="l" t="t" r="r" b="b"/>
              <a:pathLst>
                <a:path w="7440" h="10741" extrusionOk="0">
                  <a:moveTo>
                    <a:pt x="2769" y="0"/>
                  </a:moveTo>
                  <a:lnTo>
                    <a:pt x="1" y="6972"/>
                  </a:lnTo>
                  <a:lnTo>
                    <a:pt x="768" y="7272"/>
                  </a:lnTo>
                  <a:lnTo>
                    <a:pt x="1835" y="4570"/>
                  </a:lnTo>
                  <a:lnTo>
                    <a:pt x="1735" y="7739"/>
                  </a:lnTo>
                  <a:cubicBezTo>
                    <a:pt x="1735" y="8873"/>
                    <a:pt x="2369" y="9874"/>
                    <a:pt x="3303" y="10341"/>
                  </a:cubicBezTo>
                  <a:cubicBezTo>
                    <a:pt x="3670" y="10541"/>
                    <a:pt x="4070" y="10641"/>
                    <a:pt x="4537" y="10674"/>
                  </a:cubicBezTo>
                  <a:lnTo>
                    <a:pt x="7372" y="10741"/>
                  </a:lnTo>
                  <a:lnTo>
                    <a:pt x="7439" y="9140"/>
                  </a:lnTo>
                  <a:lnTo>
                    <a:pt x="4570" y="9040"/>
                  </a:lnTo>
                  <a:cubicBezTo>
                    <a:pt x="3870" y="9040"/>
                    <a:pt x="3336" y="8473"/>
                    <a:pt x="3370" y="7772"/>
                  </a:cubicBezTo>
                  <a:lnTo>
                    <a:pt x="3436" y="4603"/>
                  </a:lnTo>
                  <a:lnTo>
                    <a:pt x="4370" y="7372"/>
                  </a:lnTo>
                  <a:lnTo>
                    <a:pt x="5138" y="7105"/>
                  </a:lnTo>
                  <a:lnTo>
                    <a:pt x="27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6943548" y="4075932"/>
              <a:ext cx="196174" cy="282343"/>
            </a:xfrm>
            <a:custGeom>
              <a:avLst/>
              <a:gdLst/>
              <a:ahLst/>
              <a:cxnLst/>
              <a:rect l="l" t="t" r="r" b="b"/>
              <a:pathLst>
                <a:path w="7440" h="10708" extrusionOk="0">
                  <a:moveTo>
                    <a:pt x="68" y="1"/>
                  </a:moveTo>
                  <a:lnTo>
                    <a:pt x="1" y="1602"/>
                  </a:lnTo>
                  <a:lnTo>
                    <a:pt x="2870" y="1668"/>
                  </a:lnTo>
                  <a:cubicBezTo>
                    <a:pt x="3570" y="1702"/>
                    <a:pt x="4104" y="2269"/>
                    <a:pt x="4070" y="2936"/>
                  </a:cubicBezTo>
                  <a:lnTo>
                    <a:pt x="4004" y="6105"/>
                  </a:lnTo>
                  <a:lnTo>
                    <a:pt x="3070" y="3336"/>
                  </a:lnTo>
                  <a:lnTo>
                    <a:pt x="2302" y="3603"/>
                  </a:lnTo>
                  <a:lnTo>
                    <a:pt x="4671" y="10708"/>
                  </a:lnTo>
                  <a:lnTo>
                    <a:pt x="7439" y="3737"/>
                  </a:lnTo>
                  <a:lnTo>
                    <a:pt x="6672" y="3436"/>
                  </a:lnTo>
                  <a:lnTo>
                    <a:pt x="5605" y="6172"/>
                  </a:lnTo>
                  <a:lnTo>
                    <a:pt x="5672" y="2969"/>
                  </a:lnTo>
                  <a:cubicBezTo>
                    <a:pt x="5705" y="2236"/>
                    <a:pt x="5438" y="1502"/>
                    <a:pt x="4904" y="935"/>
                  </a:cubicBezTo>
                  <a:cubicBezTo>
                    <a:pt x="4371" y="401"/>
                    <a:pt x="3670" y="67"/>
                    <a:pt x="2903" y="67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33"/>
          <p:cNvGrpSpPr/>
          <p:nvPr/>
        </p:nvGrpSpPr>
        <p:grpSpPr>
          <a:xfrm>
            <a:off x="5385563" y="1630531"/>
            <a:ext cx="542061" cy="489094"/>
            <a:chOff x="5385563" y="1630531"/>
            <a:chExt cx="542061" cy="489094"/>
          </a:xfrm>
        </p:grpSpPr>
        <p:sp>
          <p:nvSpPr>
            <p:cNvPr id="1854" name="Google Shape;1854;p33"/>
            <p:cNvSpPr/>
            <p:nvPr/>
          </p:nvSpPr>
          <p:spPr>
            <a:xfrm>
              <a:off x="5385563" y="1630531"/>
              <a:ext cx="542061" cy="489094"/>
            </a:xfrm>
            <a:custGeom>
              <a:avLst/>
              <a:gdLst/>
              <a:ahLst/>
              <a:cxnLst/>
              <a:rect l="l" t="t" r="r" b="b"/>
              <a:pathLst>
                <a:path w="33291" h="30038" extrusionOk="0">
                  <a:moveTo>
                    <a:pt x="16601" y="0"/>
                  </a:moveTo>
                  <a:cubicBezTo>
                    <a:pt x="9951" y="0"/>
                    <a:pt x="3892" y="4443"/>
                    <a:pt x="2102" y="11184"/>
                  </a:cubicBezTo>
                  <a:cubicBezTo>
                    <a:pt x="0" y="19190"/>
                    <a:pt x="4770" y="27429"/>
                    <a:pt x="12809" y="29530"/>
                  </a:cubicBezTo>
                  <a:cubicBezTo>
                    <a:pt x="14097" y="29874"/>
                    <a:pt x="15389" y="30038"/>
                    <a:pt x="16661" y="30038"/>
                  </a:cubicBezTo>
                  <a:cubicBezTo>
                    <a:pt x="23297" y="30038"/>
                    <a:pt x="29364" y="25574"/>
                    <a:pt x="31156" y="18856"/>
                  </a:cubicBezTo>
                  <a:cubicBezTo>
                    <a:pt x="33291" y="10850"/>
                    <a:pt x="28487" y="2611"/>
                    <a:pt x="20481" y="510"/>
                  </a:cubicBezTo>
                  <a:cubicBezTo>
                    <a:pt x="19183" y="165"/>
                    <a:pt x="17881" y="0"/>
                    <a:pt x="16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5616381" y="1839189"/>
              <a:ext cx="79866" cy="71806"/>
            </a:xfrm>
            <a:custGeom>
              <a:avLst/>
              <a:gdLst/>
              <a:ahLst/>
              <a:cxnLst/>
              <a:rect l="l" t="t" r="r" b="b"/>
              <a:pathLst>
                <a:path w="4905" h="4410" extrusionOk="0">
                  <a:moveTo>
                    <a:pt x="2476" y="1"/>
                  </a:moveTo>
                  <a:cubicBezTo>
                    <a:pt x="1482" y="1"/>
                    <a:pt x="588" y="653"/>
                    <a:pt x="334" y="1638"/>
                  </a:cubicBezTo>
                  <a:cubicBezTo>
                    <a:pt x="1" y="2805"/>
                    <a:pt x="701" y="4006"/>
                    <a:pt x="1902" y="4340"/>
                  </a:cubicBezTo>
                  <a:cubicBezTo>
                    <a:pt x="2085" y="4387"/>
                    <a:pt x="2269" y="4409"/>
                    <a:pt x="2450" y="4409"/>
                  </a:cubicBezTo>
                  <a:cubicBezTo>
                    <a:pt x="3424" y="4409"/>
                    <a:pt x="4323" y="3757"/>
                    <a:pt x="4604" y="2772"/>
                  </a:cubicBezTo>
                  <a:cubicBezTo>
                    <a:pt x="4904" y="1571"/>
                    <a:pt x="4204" y="370"/>
                    <a:pt x="3036" y="70"/>
                  </a:cubicBezTo>
                  <a:cubicBezTo>
                    <a:pt x="2848" y="23"/>
                    <a:pt x="2660" y="1"/>
                    <a:pt x="2476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5513737" y="1811818"/>
              <a:ext cx="79849" cy="72017"/>
            </a:xfrm>
            <a:custGeom>
              <a:avLst/>
              <a:gdLst/>
              <a:ahLst/>
              <a:cxnLst/>
              <a:rect l="l" t="t" r="r" b="b"/>
              <a:pathLst>
                <a:path w="4904" h="4423" extrusionOk="0">
                  <a:moveTo>
                    <a:pt x="2413" y="0"/>
                  </a:moveTo>
                  <a:cubicBezTo>
                    <a:pt x="1455" y="0"/>
                    <a:pt x="578" y="653"/>
                    <a:pt x="301" y="1651"/>
                  </a:cubicBezTo>
                  <a:cubicBezTo>
                    <a:pt x="0" y="2819"/>
                    <a:pt x="701" y="4019"/>
                    <a:pt x="1868" y="4353"/>
                  </a:cubicBezTo>
                  <a:cubicBezTo>
                    <a:pt x="2056" y="4400"/>
                    <a:pt x="2244" y="4423"/>
                    <a:pt x="2429" y="4423"/>
                  </a:cubicBezTo>
                  <a:cubicBezTo>
                    <a:pt x="3423" y="4423"/>
                    <a:pt x="4317" y="3770"/>
                    <a:pt x="4570" y="2785"/>
                  </a:cubicBezTo>
                  <a:cubicBezTo>
                    <a:pt x="4904" y="1584"/>
                    <a:pt x="4170" y="384"/>
                    <a:pt x="3003" y="83"/>
                  </a:cubicBezTo>
                  <a:cubicBezTo>
                    <a:pt x="2806" y="27"/>
                    <a:pt x="2608" y="0"/>
                    <a:pt x="2413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5719579" y="1866348"/>
              <a:ext cx="79312" cy="71790"/>
            </a:xfrm>
            <a:custGeom>
              <a:avLst/>
              <a:gdLst/>
              <a:ahLst/>
              <a:cxnLst/>
              <a:rect l="l" t="t" r="r" b="b"/>
              <a:pathLst>
                <a:path w="4871" h="4409" extrusionOk="0">
                  <a:moveTo>
                    <a:pt x="2442" y="1"/>
                  </a:moveTo>
                  <a:cubicBezTo>
                    <a:pt x="1448" y="1"/>
                    <a:pt x="554" y="653"/>
                    <a:pt x="301" y="1638"/>
                  </a:cubicBezTo>
                  <a:cubicBezTo>
                    <a:pt x="1" y="2805"/>
                    <a:pt x="701" y="4040"/>
                    <a:pt x="1869" y="4340"/>
                  </a:cubicBezTo>
                  <a:cubicBezTo>
                    <a:pt x="2051" y="4387"/>
                    <a:pt x="2236" y="4409"/>
                    <a:pt x="2418" y="4409"/>
                  </a:cubicBezTo>
                  <a:cubicBezTo>
                    <a:pt x="3400" y="4409"/>
                    <a:pt x="4317" y="3757"/>
                    <a:pt x="4571" y="2772"/>
                  </a:cubicBezTo>
                  <a:cubicBezTo>
                    <a:pt x="4871" y="1604"/>
                    <a:pt x="4170" y="370"/>
                    <a:pt x="3003" y="70"/>
                  </a:cubicBezTo>
                  <a:cubicBezTo>
                    <a:pt x="2815" y="23"/>
                    <a:pt x="2627" y="1"/>
                    <a:pt x="2442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5;p17">
            <a:extLst>
              <a:ext uri="{FF2B5EF4-FFF2-40B4-BE49-F238E27FC236}">
                <a16:creationId xmlns:a16="http://schemas.microsoft.com/office/drawing/2014/main" id="{CAA0E1A0-6B2E-D543-D358-DB8BC212CCDA}"/>
              </a:ext>
            </a:extLst>
          </p:cNvPr>
          <p:cNvSpPr/>
          <p:nvPr/>
        </p:nvSpPr>
        <p:spPr>
          <a:xfrm>
            <a:off x="967485" y="2037165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F9F4C6AC-FCF6-CE7C-4237-DB6ABCD93D50}"/>
              </a:ext>
            </a:extLst>
          </p:cNvPr>
          <p:cNvSpPr/>
          <p:nvPr/>
        </p:nvSpPr>
        <p:spPr>
          <a:xfrm>
            <a:off x="1074693" y="2174000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;p17">
            <a:extLst>
              <a:ext uri="{FF2B5EF4-FFF2-40B4-BE49-F238E27FC236}">
                <a16:creationId xmlns:a16="http://schemas.microsoft.com/office/drawing/2014/main" id="{089A7EB8-7D04-B1E5-2E9F-CCD58D7E812B}"/>
              </a:ext>
            </a:extLst>
          </p:cNvPr>
          <p:cNvSpPr/>
          <p:nvPr/>
        </p:nvSpPr>
        <p:spPr>
          <a:xfrm>
            <a:off x="3627196" y="2038681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959AB0D5-0CBA-2704-6098-ACCBFC32393C}"/>
              </a:ext>
            </a:extLst>
          </p:cNvPr>
          <p:cNvSpPr/>
          <p:nvPr/>
        </p:nvSpPr>
        <p:spPr>
          <a:xfrm>
            <a:off x="3734404" y="2175516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5;p17">
            <a:extLst>
              <a:ext uri="{FF2B5EF4-FFF2-40B4-BE49-F238E27FC236}">
                <a16:creationId xmlns:a16="http://schemas.microsoft.com/office/drawing/2014/main" id="{930C0BAB-17A8-5852-5E78-B3723613F2CC}"/>
              </a:ext>
            </a:extLst>
          </p:cNvPr>
          <p:cNvSpPr/>
          <p:nvPr/>
        </p:nvSpPr>
        <p:spPr>
          <a:xfrm>
            <a:off x="6286907" y="2040197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37492E72-A960-1D04-1D36-CE1AD0BA7B07}"/>
              </a:ext>
            </a:extLst>
          </p:cNvPr>
          <p:cNvSpPr/>
          <p:nvPr/>
        </p:nvSpPr>
        <p:spPr>
          <a:xfrm>
            <a:off x="6394115" y="2177032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34;p33">
            <a:extLst>
              <a:ext uri="{FF2B5EF4-FFF2-40B4-BE49-F238E27FC236}">
                <a16:creationId xmlns:a16="http://schemas.microsoft.com/office/drawing/2014/main" id="{AC67D274-4CB1-E8DD-38A4-856E104E76A5}"/>
              </a:ext>
            </a:extLst>
          </p:cNvPr>
          <p:cNvSpPr txBox="1"/>
          <p:nvPr/>
        </p:nvSpPr>
        <p:spPr>
          <a:xfrm>
            <a:off x="4140247" y="2005652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Tweet2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834;p33">
            <a:extLst>
              <a:ext uri="{FF2B5EF4-FFF2-40B4-BE49-F238E27FC236}">
                <a16:creationId xmlns:a16="http://schemas.microsoft.com/office/drawing/2014/main" id="{CE107884-9620-14E6-57AD-89A6E9B284B1}"/>
              </a:ext>
            </a:extLst>
          </p:cNvPr>
          <p:cNvSpPr txBox="1"/>
          <p:nvPr/>
        </p:nvSpPr>
        <p:spPr>
          <a:xfrm>
            <a:off x="6762353" y="2008512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Tweet3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372;p21">
            <a:extLst>
              <a:ext uri="{FF2B5EF4-FFF2-40B4-BE49-F238E27FC236}">
                <a16:creationId xmlns:a16="http://schemas.microsoft.com/office/drawing/2014/main" id="{986C055F-C6CB-1EEB-29C6-F4F0827E539C}"/>
              </a:ext>
            </a:extLst>
          </p:cNvPr>
          <p:cNvSpPr/>
          <p:nvPr/>
        </p:nvSpPr>
        <p:spPr>
          <a:xfrm rot="16200000">
            <a:off x="4537089" y="-1321613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08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ocial Media Infographics by Slidesgo">
  <a:themeElements>
    <a:clrScheme name="Simple Light">
      <a:dk1>
        <a:srgbClr val="999999"/>
      </a:dk1>
      <a:lt1>
        <a:srgbClr val="EEEEEE"/>
      </a:lt1>
      <a:dk2>
        <a:srgbClr val="F0BCBC"/>
      </a:dk2>
      <a:lt2>
        <a:srgbClr val="E59798"/>
      </a:lt2>
      <a:accent1>
        <a:srgbClr val="3B5998"/>
      </a:accent1>
      <a:accent2>
        <a:srgbClr val="55ACEE"/>
      </a:accent2>
      <a:accent3>
        <a:srgbClr val="CB2027"/>
      </a:accent3>
      <a:accent4>
        <a:srgbClr val="833AB4"/>
      </a:accent4>
      <a:accent5>
        <a:srgbClr val="AF7CC3"/>
      </a:accent5>
      <a:accent6>
        <a:srgbClr val="4DC2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530</Words>
  <Application>Microsoft Office PowerPoint</Application>
  <PresentationFormat>On-screen Show (16:9)</PresentationFormat>
  <Paragraphs>82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Fira Sans Extra Condensed Medium</vt:lpstr>
      <vt:lpstr>Lato</vt:lpstr>
      <vt:lpstr>Merriweather</vt:lpstr>
      <vt:lpstr>Arial</vt:lpstr>
      <vt:lpstr>Proxima Nova Semibold</vt:lpstr>
      <vt:lpstr>Roboto</vt:lpstr>
      <vt:lpstr>Proxima Nova</vt:lpstr>
      <vt:lpstr>zeitung</vt:lpstr>
      <vt:lpstr>Social Media Infographics by Slidesgo</vt:lpstr>
      <vt:lpstr>Slidesgo Final Pages</vt:lpstr>
      <vt:lpstr>Real or Not? NLP with Disaster Tweets</vt:lpstr>
      <vt:lpstr>PowerPoint Presentation</vt:lpstr>
      <vt:lpstr>Real or Not? NLP with Disaster Tweets</vt:lpstr>
      <vt:lpstr>Disaster tweet Generation and Detection</vt:lpstr>
      <vt:lpstr>PROBLEM</vt:lpstr>
      <vt:lpstr>Fake tweets detection on Kaggle</vt:lpstr>
      <vt:lpstr>Our solution</vt:lpstr>
      <vt:lpstr>Examples of generated Tweets</vt:lpstr>
      <vt:lpstr>Examples of tweets which tricked the detector</vt:lpstr>
      <vt:lpstr>How good is our solution?</vt:lpstr>
      <vt:lpstr>How good is our solution?</vt:lpstr>
      <vt:lpstr>How good is our solution?</vt:lpstr>
      <vt:lpstr>Limitations</vt:lpstr>
      <vt:lpstr>Thank you for your attention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disaster tweets using GAN-like scheme for enhancing detection of fake disaster tweets</dc:title>
  <cp:lastModifiedBy>Adela Krylova</cp:lastModifiedBy>
  <cp:revision>1</cp:revision>
  <dcterms:modified xsi:type="dcterms:W3CDTF">2023-11-27T08:57:34Z</dcterms:modified>
</cp:coreProperties>
</file>