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848EF-A8C4-42AE-9124-0A38571B7D8B}" v="53" dt="2024-10-08T12:33:05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48" autoAdjust="0"/>
  </p:normalViewPr>
  <p:slideViewPr>
    <p:cSldViewPr snapToGrid="0">
      <p:cViewPr varScale="1">
        <p:scale>
          <a:sx n="84" d="100"/>
          <a:sy n="84" d="100"/>
        </p:scale>
        <p:origin x="96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val Hets" userId="2251738b56ddd717" providerId="LiveId" clId="{E2A848EF-A8C4-42AE-9124-0A38571B7D8B}"/>
    <pc:docChg chg="custSel addSld delSld modSld sldOrd">
      <pc:chgData name="Yuval Hets" userId="2251738b56ddd717" providerId="LiveId" clId="{E2A848EF-A8C4-42AE-9124-0A38571B7D8B}" dt="2024-10-08T12:33:45.287" v="336" actId="1076"/>
      <pc:docMkLst>
        <pc:docMk/>
      </pc:docMkLst>
      <pc:sldChg chg="modSp mod">
        <pc:chgData name="Yuval Hets" userId="2251738b56ddd717" providerId="LiveId" clId="{E2A848EF-A8C4-42AE-9124-0A38571B7D8B}" dt="2024-10-08T11:55:23.686" v="183" actId="122"/>
        <pc:sldMkLst>
          <pc:docMk/>
          <pc:sldMk cId="1487700712" sldId="256"/>
        </pc:sldMkLst>
        <pc:spChg chg="mod">
          <ac:chgData name="Yuval Hets" userId="2251738b56ddd717" providerId="LiveId" clId="{E2A848EF-A8C4-42AE-9124-0A38571B7D8B}" dt="2024-10-08T11:55:23.686" v="183" actId="122"/>
          <ac:spMkLst>
            <pc:docMk/>
            <pc:sldMk cId="1487700712" sldId="256"/>
            <ac:spMk id="3" creationId="{48B6CF59-4E5B-494D-A2F7-97ADD01E6497}"/>
          </ac:spMkLst>
        </pc:spChg>
      </pc:sldChg>
      <pc:sldChg chg="addSp modSp mod ord">
        <pc:chgData name="Yuval Hets" userId="2251738b56ddd717" providerId="LiveId" clId="{E2A848EF-A8C4-42AE-9124-0A38571B7D8B}" dt="2024-10-08T12:09:23.997" v="302" actId="20577"/>
        <pc:sldMkLst>
          <pc:docMk/>
          <pc:sldMk cId="4209322005" sldId="259"/>
        </pc:sldMkLst>
        <pc:spChg chg="mod">
          <ac:chgData name="Yuval Hets" userId="2251738b56ddd717" providerId="LiveId" clId="{E2A848EF-A8C4-42AE-9124-0A38571B7D8B}" dt="2024-10-08T12:03:53.558" v="216" actId="404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Yuval Hets" userId="2251738b56ddd717" providerId="LiveId" clId="{E2A848EF-A8C4-42AE-9124-0A38571B7D8B}" dt="2024-10-08T12:09:23.997" v="302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  <pc:graphicFrameChg chg="add mod">
          <ac:chgData name="Yuval Hets" userId="2251738b56ddd717" providerId="LiveId" clId="{E2A848EF-A8C4-42AE-9124-0A38571B7D8B}" dt="2024-10-08T12:08:17.183" v="266" actId="1076"/>
          <ac:graphicFrameMkLst>
            <pc:docMk/>
            <pc:sldMk cId="4209322005" sldId="259"/>
            <ac:graphicFrameMk id="12" creationId="{28E3B4EE-86CC-B9AB-C20D-1EDE5804012E}"/>
          </ac:graphicFrameMkLst>
        </pc:graphicFrameChg>
      </pc:sldChg>
      <pc:sldChg chg="addSp delSp modSp mod">
        <pc:chgData name="Yuval Hets" userId="2251738b56ddd717" providerId="LiveId" clId="{E2A848EF-A8C4-42AE-9124-0A38571B7D8B}" dt="2024-10-08T12:07:16.286" v="265" actId="13926"/>
        <pc:sldMkLst>
          <pc:docMk/>
          <pc:sldMk cId="3501347425" sldId="260"/>
        </pc:sldMkLst>
        <pc:spChg chg="del mod">
          <ac:chgData name="Yuval Hets" userId="2251738b56ddd717" providerId="LiveId" clId="{E2A848EF-A8C4-42AE-9124-0A38571B7D8B}" dt="2024-10-08T11:49:17.483" v="42" actId="478"/>
          <ac:spMkLst>
            <pc:docMk/>
            <pc:sldMk cId="3501347425" sldId="260"/>
            <ac:spMk id="2" creationId="{0F87E73C-2B1A-4602-BFBE-CFE1E55D9B38}"/>
          </ac:spMkLst>
        </pc:spChg>
        <pc:spChg chg="add mod">
          <ac:chgData name="Yuval Hets" userId="2251738b56ddd717" providerId="LiveId" clId="{E2A848EF-A8C4-42AE-9124-0A38571B7D8B}" dt="2024-10-08T11:51:50.063" v="101" actId="1076"/>
          <ac:spMkLst>
            <pc:docMk/>
            <pc:sldMk cId="3501347425" sldId="260"/>
            <ac:spMk id="4" creationId="{255FE747-F2DC-1345-2400-AF55EB400B63}"/>
          </ac:spMkLst>
        </pc:spChg>
        <pc:spChg chg="add del mod">
          <ac:chgData name="Yuval Hets" userId="2251738b56ddd717" providerId="LiveId" clId="{E2A848EF-A8C4-42AE-9124-0A38571B7D8B}" dt="2024-10-08T11:50:42.067" v="85" actId="478"/>
          <ac:spMkLst>
            <pc:docMk/>
            <pc:sldMk cId="3501347425" sldId="260"/>
            <ac:spMk id="7" creationId="{F1A0550E-3707-B3C4-34B4-0BF9C60E85E7}"/>
          </ac:spMkLst>
        </pc:spChg>
        <pc:spChg chg="add mod">
          <ac:chgData name="Yuval Hets" userId="2251738b56ddd717" providerId="LiveId" clId="{E2A848EF-A8C4-42AE-9124-0A38571B7D8B}" dt="2024-10-08T11:51:53.229" v="102" actId="1076"/>
          <ac:spMkLst>
            <pc:docMk/>
            <pc:sldMk cId="3501347425" sldId="260"/>
            <ac:spMk id="8" creationId="{5790FF71-EA97-2EB6-9F92-FE582D0AE308}"/>
          </ac:spMkLst>
        </pc:spChg>
        <pc:spChg chg="add mod">
          <ac:chgData name="Yuval Hets" userId="2251738b56ddd717" providerId="LiveId" clId="{E2A848EF-A8C4-42AE-9124-0A38571B7D8B}" dt="2024-10-08T12:07:16.286" v="265" actId="13926"/>
          <ac:spMkLst>
            <pc:docMk/>
            <pc:sldMk cId="3501347425" sldId="260"/>
            <ac:spMk id="9" creationId="{3EE262AD-DF0F-4912-B01C-0877003D4CEA}"/>
          </ac:spMkLst>
        </pc:spChg>
        <pc:spChg chg="add mod">
          <ac:chgData name="Yuval Hets" userId="2251738b56ddd717" providerId="LiveId" clId="{E2A848EF-A8C4-42AE-9124-0A38571B7D8B}" dt="2024-10-08T12:07:13.728" v="264" actId="13926"/>
          <ac:spMkLst>
            <pc:docMk/>
            <pc:sldMk cId="3501347425" sldId="260"/>
            <ac:spMk id="11" creationId="{95267800-FB2F-023A-DB05-2D935971DD2E}"/>
          </ac:spMkLst>
        </pc:spChg>
        <pc:picChg chg="add mod">
          <ac:chgData name="Yuval Hets" userId="2251738b56ddd717" providerId="LiveId" clId="{E2A848EF-A8C4-42AE-9124-0A38571B7D8B}" dt="2024-10-08T11:53:30.338" v="171" actId="1076"/>
          <ac:picMkLst>
            <pc:docMk/>
            <pc:sldMk cId="3501347425" sldId="260"/>
            <ac:picMk id="18" creationId="{BD9021C9-AB11-FA71-52E4-C7C3455B27B8}"/>
          </ac:picMkLst>
        </pc:picChg>
        <pc:picChg chg="add mod">
          <ac:chgData name="Yuval Hets" userId="2251738b56ddd717" providerId="LiveId" clId="{E2A848EF-A8C4-42AE-9124-0A38571B7D8B}" dt="2024-10-08T11:55:08.745" v="177" actId="1076"/>
          <ac:picMkLst>
            <pc:docMk/>
            <pc:sldMk cId="3501347425" sldId="260"/>
            <ac:picMk id="1026" creationId="{9EF9793B-43AC-8E7D-6FE6-0D8C1A478EDF}"/>
          </ac:picMkLst>
        </pc:picChg>
      </pc:sldChg>
      <pc:sldChg chg="del">
        <pc:chgData name="Yuval Hets" userId="2251738b56ddd717" providerId="LiveId" clId="{E2A848EF-A8C4-42AE-9124-0A38571B7D8B}" dt="2024-10-08T12:32:57.649" v="305" actId="47"/>
        <pc:sldMkLst>
          <pc:docMk/>
          <pc:sldMk cId="1703342593" sldId="261"/>
        </pc:sldMkLst>
      </pc:sldChg>
      <pc:sldChg chg="modSp mod ord delDesignElem">
        <pc:chgData name="Yuval Hets" userId="2251738b56ddd717" providerId="LiveId" clId="{E2A848EF-A8C4-42AE-9124-0A38571B7D8B}" dt="2024-10-08T12:06:50.807" v="263" actId="1076"/>
        <pc:sldMkLst>
          <pc:docMk/>
          <pc:sldMk cId="3209796238" sldId="262"/>
        </pc:sldMkLst>
        <pc:spChg chg="mod">
          <ac:chgData name="Yuval Hets" userId="2251738b56ddd717" providerId="LiveId" clId="{E2A848EF-A8C4-42AE-9124-0A38571B7D8B}" dt="2024-10-08T12:04:38.562" v="218" actId="1076"/>
          <ac:spMkLst>
            <pc:docMk/>
            <pc:sldMk cId="3209796238" sldId="262"/>
            <ac:spMk id="2" creationId="{4B23FD6A-6E74-0DB8-DCAC-96C8BC8CC695}"/>
          </ac:spMkLst>
        </pc:spChg>
        <pc:spChg chg="mod">
          <ac:chgData name="Yuval Hets" userId="2251738b56ddd717" providerId="LiveId" clId="{E2A848EF-A8C4-42AE-9124-0A38571B7D8B}" dt="2024-10-08T12:06:50.807" v="263" actId="1076"/>
          <ac:spMkLst>
            <pc:docMk/>
            <pc:sldMk cId="3209796238" sldId="262"/>
            <ac:spMk id="3" creationId="{8B9222B1-F045-7B7D-3811-CC7EAFD46746}"/>
          </ac:spMkLst>
        </pc:spChg>
      </pc:sldChg>
      <pc:sldChg chg="modSp add mod">
        <pc:chgData name="Yuval Hets" userId="2251738b56ddd717" providerId="LiveId" clId="{E2A848EF-A8C4-42AE-9124-0A38571B7D8B}" dt="2024-10-08T12:06:39.086" v="253" actId="1076"/>
        <pc:sldMkLst>
          <pc:docMk/>
          <pc:sldMk cId="916377954" sldId="263"/>
        </pc:sldMkLst>
        <pc:spChg chg="mod">
          <ac:chgData name="Yuval Hets" userId="2251738b56ddd717" providerId="LiveId" clId="{E2A848EF-A8C4-42AE-9124-0A38571B7D8B}" dt="2024-10-08T12:06:39.086" v="253" actId="1076"/>
          <ac:spMkLst>
            <pc:docMk/>
            <pc:sldMk cId="916377954" sldId="263"/>
            <ac:spMk id="3" creationId="{EBEC4089-0615-F2D6-87C6-DCB6D621C680}"/>
          </ac:spMkLst>
        </pc:spChg>
      </pc:sldChg>
      <pc:sldChg chg="delSp modSp add mod setBg delDesignElem">
        <pc:chgData name="Yuval Hets" userId="2251738b56ddd717" providerId="LiveId" clId="{E2A848EF-A8C4-42AE-9124-0A38571B7D8B}" dt="2024-10-08T12:33:45.287" v="336" actId="1076"/>
        <pc:sldMkLst>
          <pc:docMk/>
          <pc:sldMk cId="1534623424" sldId="264"/>
        </pc:sldMkLst>
        <pc:spChg chg="del">
          <ac:chgData name="Yuval Hets" userId="2251738b56ddd717" providerId="LiveId" clId="{E2A848EF-A8C4-42AE-9124-0A38571B7D8B}" dt="2024-10-08T12:33:07.661" v="310" actId="478"/>
          <ac:spMkLst>
            <pc:docMk/>
            <pc:sldMk cId="1534623424" sldId="264"/>
            <ac:spMk id="4" creationId="{7D20054A-FF29-D2C8-D98B-834F8E22C80D}"/>
          </ac:spMkLst>
        </pc:spChg>
        <pc:spChg chg="mod">
          <ac:chgData name="Yuval Hets" userId="2251738b56ddd717" providerId="LiveId" clId="{E2A848EF-A8C4-42AE-9124-0A38571B7D8B}" dt="2024-10-08T12:33:45.287" v="336" actId="1076"/>
          <ac:spMkLst>
            <pc:docMk/>
            <pc:sldMk cId="1534623424" sldId="264"/>
            <ac:spMk id="8" creationId="{0C57B75A-097D-73FC-FBDE-5A9EE8FF4240}"/>
          </ac:spMkLst>
        </pc:spChg>
        <pc:spChg chg="del">
          <ac:chgData name="Yuval Hets" userId="2251738b56ddd717" providerId="LiveId" clId="{E2A848EF-A8C4-42AE-9124-0A38571B7D8B}" dt="2024-10-08T12:33:02.677" v="306" actId="478"/>
          <ac:spMkLst>
            <pc:docMk/>
            <pc:sldMk cId="1534623424" sldId="264"/>
            <ac:spMk id="9" creationId="{F3FD06AD-EE66-0AA4-D8DA-6B1D37679448}"/>
          </ac:spMkLst>
        </pc:spChg>
        <pc:spChg chg="del">
          <ac:chgData name="Yuval Hets" userId="2251738b56ddd717" providerId="LiveId" clId="{E2A848EF-A8C4-42AE-9124-0A38571B7D8B}" dt="2024-10-08T12:32:56.051" v="304"/>
          <ac:spMkLst>
            <pc:docMk/>
            <pc:sldMk cId="1534623424" sldId="264"/>
            <ac:spMk id="10" creationId="{84BBD40D-CF73-4684-7E3E-2AEE81234B09}"/>
          </ac:spMkLst>
        </pc:spChg>
        <pc:spChg chg="del">
          <ac:chgData name="Yuval Hets" userId="2251738b56ddd717" providerId="LiveId" clId="{E2A848EF-A8C4-42AE-9124-0A38571B7D8B}" dt="2024-10-08T12:33:04.677" v="307" actId="478"/>
          <ac:spMkLst>
            <pc:docMk/>
            <pc:sldMk cId="1534623424" sldId="264"/>
            <ac:spMk id="11" creationId="{7BB2C284-629E-7B33-E02D-EC19AA6980C7}"/>
          </ac:spMkLst>
        </pc:spChg>
        <pc:spChg chg="del">
          <ac:chgData name="Yuval Hets" userId="2251738b56ddd717" providerId="LiveId" clId="{E2A848EF-A8C4-42AE-9124-0A38571B7D8B}" dt="2024-10-08T12:32:56.051" v="304"/>
          <ac:spMkLst>
            <pc:docMk/>
            <pc:sldMk cId="1534623424" sldId="264"/>
            <ac:spMk id="12" creationId="{02B8D0F6-5AFF-F601-91C8-5C06B18D962A}"/>
          </ac:spMkLst>
        </pc:spChg>
        <pc:grpChg chg="del">
          <ac:chgData name="Yuval Hets" userId="2251738b56ddd717" providerId="LiveId" clId="{E2A848EF-A8C4-42AE-9124-0A38571B7D8B}" dt="2024-10-08T12:32:56.051" v="304"/>
          <ac:grpSpMkLst>
            <pc:docMk/>
            <pc:sldMk cId="1534623424" sldId="264"/>
            <ac:grpSpMk id="14" creationId="{DFF055E4-AA3E-F317-4AFD-ADCC0B0831A3}"/>
          </ac:grpSpMkLst>
        </pc:grpChg>
        <pc:picChg chg="mod">
          <ac:chgData name="Yuval Hets" userId="2251738b56ddd717" providerId="LiveId" clId="{E2A848EF-A8C4-42AE-9124-0A38571B7D8B}" dt="2024-10-08T12:33:42.950" v="335" actId="1076"/>
          <ac:picMkLst>
            <pc:docMk/>
            <pc:sldMk cId="1534623424" sldId="264"/>
            <ac:picMk id="5" creationId="{0025B341-8FAF-4C90-526D-4CCA85CD2C45}"/>
          </ac:picMkLst>
        </pc:picChg>
        <pc:picChg chg="del">
          <ac:chgData name="Yuval Hets" userId="2251738b56ddd717" providerId="LiveId" clId="{E2A848EF-A8C4-42AE-9124-0A38571B7D8B}" dt="2024-10-08T12:33:06.359" v="309" actId="478"/>
          <ac:picMkLst>
            <pc:docMk/>
            <pc:sldMk cId="1534623424" sldId="264"/>
            <ac:picMk id="18" creationId="{3E1DA306-9992-9033-D06C-C1E3000BF9B4}"/>
          </ac:picMkLst>
        </pc:picChg>
        <pc:picChg chg="del">
          <ac:chgData name="Yuval Hets" userId="2251738b56ddd717" providerId="LiveId" clId="{E2A848EF-A8C4-42AE-9124-0A38571B7D8B}" dt="2024-10-08T12:33:05.889" v="308" actId="478"/>
          <ac:picMkLst>
            <pc:docMk/>
            <pc:sldMk cId="1534623424" sldId="264"/>
            <ac:picMk id="1026" creationId="{D108BF81-63D4-BA39-B9DC-F36D78416CE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Completed	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Alternatives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Completed	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Alternatives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Open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F4EF3-3592-F619-AA68-26A6E1CC7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CFC7E8-A020-2B44-D639-C38D404F7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31A1F1-E3EE-F4F8-D756-27A71DB64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BBFBF-5D64-7D3E-17C3-D7AFB569B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74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BD050-E17D-AA06-684D-3261A5ECD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BD1C8-EA4A-76CA-90A4-1FD78658EE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4CA5CA-9951-1A2C-4ACC-F28496B38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57106-611D-68B4-6169-C633862B9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0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F0866-25AA-3942-8256-57AA2D073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5A1FE9-C36A-38E9-D05D-CD8285FE3B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C2BDBF-2D41-67A7-A65B-591E8B803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8616A-9836-104A-8F02-D7BC711DD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9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emf"/><Relationship Id="rId4" Type="http://schemas.openxmlformats.org/officeDocument/2006/relationships/diagramData" Target="../diagrams/data1.xml"/><Relationship Id="rId9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Lovely dating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>
                <a:solidFill>
                  <a:srgbClr val="7CEBFF"/>
                </a:solidFill>
              </a:rPr>
              <a:t>New Platform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278" y="1240926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255FE747-F2DC-1345-2400-AF55EB400B63}"/>
              </a:ext>
            </a:extLst>
          </p:cNvPr>
          <p:cNvSpPr txBox="1">
            <a:spLocks/>
          </p:cNvSpPr>
          <p:nvPr/>
        </p:nvSpPr>
        <p:spPr>
          <a:xfrm>
            <a:off x="8309422" y="709783"/>
            <a:ext cx="3392448" cy="17467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Clouding4U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0FF71-EA97-2EB6-9F92-FE582D0AE308}"/>
              </a:ext>
            </a:extLst>
          </p:cNvPr>
          <p:cNvSpPr txBox="1"/>
          <p:nvPr/>
        </p:nvSpPr>
        <p:spPr>
          <a:xfrm>
            <a:off x="8909068" y="2844225"/>
            <a:ext cx="196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Our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262AD-DF0F-4912-B01C-0877003D4CEA}"/>
              </a:ext>
            </a:extLst>
          </p:cNvPr>
          <p:cNvSpPr txBox="1"/>
          <p:nvPr/>
        </p:nvSpPr>
        <p:spPr>
          <a:xfrm>
            <a:off x="870872" y="1069224"/>
            <a:ext cx="6571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000000"/>
                </a:highlight>
              </a:rPr>
              <a:t>Ron Malachi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67800-FB2F-023A-DB05-2D935971DD2E}"/>
              </a:ext>
            </a:extLst>
          </p:cNvPr>
          <p:cNvSpPr txBox="1"/>
          <p:nvPr/>
        </p:nvSpPr>
        <p:spPr>
          <a:xfrm>
            <a:off x="864040" y="3577544"/>
            <a:ext cx="6571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000000"/>
                </a:highlight>
              </a:rPr>
              <a:t>Yuval Hets</a:t>
            </a:r>
          </a:p>
          <a:p>
            <a:r>
              <a:rPr lang="en-US" sz="3200" dirty="0">
                <a:solidFill>
                  <a:schemeClr val="bg1"/>
                </a:solidFill>
                <a:highlight>
                  <a:srgbClr val="000000"/>
                </a:highlight>
              </a:rPr>
              <a:t>	CISO, Project Manager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9021C9-AB11-FA71-52E4-C7C3455B2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750" y="1088063"/>
            <a:ext cx="1810028" cy="2145323"/>
          </a:xfrm>
          <a:prstGeom prst="rect">
            <a:avLst/>
          </a:prstGeom>
        </p:spPr>
      </p:pic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9EF9793B-43AC-8E7D-6FE6-0D8C1A47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23" y="4243576"/>
            <a:ext cx="1843455" cy="18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Requirements’</a:t>
            </a:r>
            <a:br>
              <a:rPr lang="en-US" dirty="0"/>
            </a:br>
            <a:r>
              <a:rPr lang="en-US" sz="2000" dirty="0"/>
              <a:t>status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02682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8E3B4EE-86CC-B9AB-C20D-1EDE58040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78588"/>
              </p:ext>
            </p:extLst>
          </p:nvPr>
        </p:nvGraphicFramePr>
        <p:xfrm>
          <a:off x="8294441" y="3604144"/>
          <a:ext cx="3544849" cy="2990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9" imgW="914487" imgH="771525" progId="Word.Document.12">
                  <p:embed/>
                </p:oleObj>
              </mc:Choice>
              <mc:Fallback>
                <p:oleObj name="Document" showAsIcon="1" r:id="rId9" imgW="914487" imgH="771525" progId="Word.Documen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8E3B4EE-86CC-B9AB-C20D-1EDE58040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94441" y="3604144"/>
                        <a:ext cx="3544849" cy="2990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4ED84-8A21-3708-67AC-062D01AAD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AFEFF234-EAA5-B527-EC28-264CA1F836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3FD6A-6E74-0DB8-DCAC-96C8BC8CC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091" y="30861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Lovely dating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222B1-F045-7B7D-3811-CC7EAFD46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07" y="3055514"/>
            <a:ext cx="10993546" cy="142504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9600" dirty="0">
                <a:solidFill>
                  <a:srgbClr val="7CEBFF"/>
                </a:solidFill>
              </a:rPr>
              <a:t>HLD</a:t>
            </a:r>
            <a:endParaRPr lang="en-US" sz="60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9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6451B-CEAF-1A86-B488-C3A146D94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4F7F267D-EFB9-2A4A-3FDD-6BD7A3B417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505C3-386D-7F91-08A8-954AF4548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091" y="30861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Lovely dating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C4089-0615-F2D6-87C6-DCB6D621C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57" y="3741314"/>
            <a:ext cx="10993546" cy="142504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1500" dirty="0">
                <a:solidFill>
                  <a:srgbClr val="7CEBFF"/>
                </a:solidFill>
              </a:rPr>
              <a:t>LLD</a:t>
            </a:r>
            <a:endParaRPr lang="en-US" sz="28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7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F472-8D11-90C2-603C-CCA8CC65C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0025B341-8FAF-4C90-526D-4CCA85CD2C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61392" y="746759"/>
            <a:ext cx="11269216" cy="567690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0AA9D10-7E79-35EF-811B-EDF136DB2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278" y="1240926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7B75A-097D-73FC-FBDE-5A9EE8FF4240}"/>
              </a:ext>
            </a:extLst>
          </p:cNvPr>
          <p:cNvSpPr txBox="1"/>
          <p:nvPr/>
        </p:nvSpPr>
        <p:spPr>
          <a:xfrm>
            <a:off x="3708418" y="2644170"/>
            <a:ext cx="6109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346234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49</TotalTime>
  <Words>42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Microsoft Word Document</vt:lpstr>
      <vt:lpstr>Lovely dating </vt:lpstr>
      <vt:lpstr>PowerPoint Presentation</vt:lpstr>
      <vt:lpstr>Requirements’ status</vt:lpstr>
      <vt:lpstr>Lovely dating </vt:lpstr>
      <vt:lpstr>Lovely dating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Yuval Hets</dc:creator>
  <cp:lastModifiedBy>Yuval Hets</cp:lastModifiedBy>
  <cp:revision>1</cp:revision>
  <dcterms:created xsi:type="dcterms:W3CDTF">2024-10-08T11:44:32Z</dcterms:created>
  <dcterms:modified xsi:type="dcterms:W3CDTF">2024-10-08T12:33:47Z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