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6654-57E1-447A-9C45-9E793CB66B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A68-F598-4090-9A96-DF6DAE410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6654-57E1-447A-9C45-9E793CB66B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A68-F598-4090-9A96-DF6DAE410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6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6654-57E1-447A-9C45-9E793CB66B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A68-F598-4090-9A96-DF6DAE410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6654-57E1-447A-9C45-9E793CB66B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A68-F598-4090-9A96-DF6DAE410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6654-57E1-447A-9C45-9E793CB66B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A68-F598-4090-9A96-DF6DAE410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9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6654-57E1-447A-9C45-9E793CB66B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A68-F598-4090-9A96-DF6DAE410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3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6654-57E1-447A-9C45-9E793CB66B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A68-F598-4090-9A96-DF6DAE410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0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6654-57E1-447A-9C45-9E793CB66B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A68-F598-4090-9A96-DF6DAE410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6654-57E1-447A-9C45-9E793CB66B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A68-F598-4090-9A96-DF6DAE410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9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6654-57E1-447A-9C45-9E793CB66B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A68-F598-4090-9A96-DF6DAE410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9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6654-57E1-447A-9C45-9E793CB66B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A68-F598-4090-9A96-DF6DAE410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0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96654-57E1-447A-9C45-9E793CB66B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CA68-F598-4090-9A96-DF6DAE410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8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659" y="-26944"/>
            <a:ext cx="6921304" cy="687087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4670474" y="858129"/>
            <a:ext cx="1617784" cy="97067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VWE @ </a:t>
            </a:r>
            <a:r>
              <a:rPr lang="en-US" sz="1400" b="1" dirty="0"/>
              <a:t>Hillside </a:t>
            </a:r>
            <a:r>
              <a:rPr lang="en-US" sz="1400" b="1" dirty="0" smtClean="0"/>
              <a:t>Ave NB - ID:593</a:t>
            </a:r>
            <a:endParaRPr lang="en-US" sz="1400" dirty="0"/>
          </a:p>
        </p:txBody>
      </p:sp>
      <p:sp>
        <p:nvSpPr>
          <p:cNvPr id="6" name="Oval Callout 5"/>
          <p:cNvSpPr/>
          <p:nvPr/>
        </p:nvSpPr>
        <p:spPr>
          <a:xfrm>
            <a:off x="5146431" y="2600178"/>
            <a:ext cx="1617784" cy="97067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b="1" dirty="0" smtClean="0"/>
              <a:t>VWE @ </a:t>
            </a:r>
            <a:r>
              <a:rPr lang="nl-NL" sz="1400" b="1" dirty="0"/>
              <a:t>91 </a:t>
            </a:r>
            <a:r>
              <a:rPr lang="nl-NL" sz="1400" b="1" dirty="0" smtClean="0"/>
              <a:t>Ave NB</a:t>
            </a:r>
            <a:r>
              <a:rPr lang="en-US" sz="1400" b="1" dirty="0" smtClean="0"/>
              <a:t> - ID:592</a:t>
            </a:r>
            <a:endParaRPr lang="en-US" sz="1400" dirty="0"/>
          </a:p>
        </p:txBody>
      </p:sp>
      <p:sp>
        <p:nvSpPr>
          <p:cNvPr id="7" name="Oval Callout 6"/>
          <p:cNvSpPr/>
          <p:nvPr/>
        </p:nvSpPr>
        <p:spPr>
          <a:xfrm>
            <a:off x="6428936" y="5213232"/>
            <a:ext cx="1617784" cy="970671"/>
          </a:xfrm>
          <a:prstGeom prst="wedgeEllipseCallout">
            <a:avLst>
              <a:gd name="adj1" fmla="val -37355"/>
              <a:gd name="adj2" fmla="val 53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b="1" dirty="0" smtClean="0"/>
              <a:t>VWE @</a:t>
            </a:r>
            <a:r>
              <a:rPr lang="en-US" sz="1400" b="1" dirty="0" smtClean="0"/>
              <a:t> </a:t>
            </a:r>
            <a:r>
              <a:rPr lang="en-US" sz="1400" b="1" dirty="0"/>
              <a:t>101 Ave </a:t>
            </a:r>
            <a:r>
              <a:rPr lang="en-US" sz="1400" b="1" dirty="0" smtClean="0"/>
              <a:t>NB - ID:589</a:t>
            </a:r>
            <a:endParaRPr lang="en-US" sz="1400" dirty="0"/>
          </a:p>
        </p:txBody>
      </p:sp>
      <p:sp>
        <p:nvSpPr>
          <p:cNvPr id="8" name="Oval Callout 7"/>
          <p:cNvSpPr/>
          <p:nvPr/>
        </p:nvSpPr>
        <p:spPr>
          <a:xfrm>
            <a:off x="4337539" y="5840394"/>
            <a:ext cx="1617784" cy="970671"/>
          </a:xfrm>
          <a:prstGeom prst="wedgeEllipseCallout">
            <a:avLst>
              <a:gd name="adj1" fmla="val 68732"/>
              <a:gd name="adj2" fmla="val 10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b="1" dirty="0" smtClean="0"/>
              <a:t>VWE @</a:t>
            </a:r>
            <a:r>
              <a:rPr lang="en-US" sz="1400" b="1" dirty="0" smtClean="0"/>
              <a:t> </a:t>
            </a:r>
            <a:r>
              <a:rPr lang="en-US" sz="1400" b="1" dirty="0"/>
              <a:t>101 Ave </a:t>
            </a:r>
            <a:r>
              <a:rPr lang="en-US" sz="1400" b="1" dirty="0" smtClean="0"/>
              <a:t>SB - ID:590</a:t>
            </a:r>
            <a:endParaRPr lang="en-US" sz="1400" dirty="0"/>
          </a:p>
        </p:txBody>
      </p:sp>
      <p:sp>
        <p:nvSpPr>
          <p:cNvPr id="9" name="Oval Callout 8"/>
          <p:cNvSpPr/>
          <p:nvPr/>
        </p:nvSpPr>
        <p:spPr>
          <a:xfrm>
            <a:off x="2677552" y="1080868"/>
            <a:ext cx="1617784" cy="970671"/>
          </a:xfrm>
          <a:prstGeom prst="wedgeEllipseCallout">
            <a:avLst>
              <a:gd name="adj1" fmla="val 46993"/>
              <a:gd name="adj2" fmla="val -73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VWE @ 87 Ave SB  - ID:594</a:t>
            </a:r>
            <a:endParaRPr lang="en-US" sz="1400" dirty="0"/>
          </a:p>
        </p:txBody>
      </p:sp>
      <p:sp>
        <p:nvSpPr>
          <p:cNvPr id="10" name="Right Arrow 9"/>
          <p:cNvSpPr/>
          <p:nvPr/>
        </p:nvSpPr>
        <p:spPr>
          <a:xfrm rot="20316175">
            <a:off x="3319418" y="3134683"/>
            <a:ext cx="1800665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Jamaica Av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8271803" y="5500468"/>
            <a:ext cx="1280160" cy="1378625"/>
          </a:xfrm>
          <a:prstGeom prst="downArrow">
            <a:avLst>
              <a:gd name="adj1" fmla="val 72333"/>
              <a:gd name="adj2" fmla="val 25824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Belt Pkwy/ Rockaway</a:t>
            </a:r>
            <a:endParaRPr lang="en-US" dirty="0"/>
          </a:p>
        </p:txBody>
      </p:sp>
      <p:sp>
        <p:nvSpPr>
          <p:cNvPr id="22" name="Up Arrow 21"/>
          <p:cNvSpPr/>
          <p:nvPr/>
        </p:nvSpPr>
        <p:spPr>
          <a:xfrm>
            <a:off x="2677552" y="0"/>
            <a:ext cx="1406769" cy="900333"/>
          </a:xfrm>
          <a:prstGeom prst="upArrow">
            <a:avLst>
              <a:gd name="adj1" fmla="val 50000"/>
              <a:gd name="adj2" fmla="val 2690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Jewel 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8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mauricio.alarcon_balan@spsmail.cuny.edu</dc:creator>
  <cp:lastModifiedBy>mauricio.alarcon_balan@spsmail.cuny.edu</cp:lastModifiedBy>
  <cp:revision>5</cp:revision>
  <dcterms:created xsi:type="dcterms:W3CDTF">2015-11-30T22:17:08Z</dcterms:created>
  <dcterms:modified xsi:type="dcterms:W3CDTF">2015-11-30T22:41:32Z</dcterms:modified>
</cp:coreProperties>
</file>