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565A35-979E-4555-BBF0-898E7785CE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LanguageArts(Count_Vs_TestLevel)_20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BB3406-B231-4083-A1DA-0C6DFAD190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5/15/2021 2:53:32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88-92)" id="10" name="slide10">
            <a:extLst>
              <a:ext uri="{FF2B5EF4-FFF2-40B4-BE49-F238E27FC236}">
                <a16:creationId xmlns:a16="http://schemas.microsoft.com/office/drawing/2014/main" id="{333DA448-7DA8-40E7-A325-84DB150640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67"/>
            <a:ext cx="12192000" cy="67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16-20)" id="11" name="slide11">
            <a:extLst>
              <a:ext uri="{FF2B5EF4-FFF2-40B4-BE49-F238E27FC236}">
                <a16:creationId xmlns:a16="http://schemas.microsoft.com/office/drawing/2014/main" id="{CC0E3424-6531-4544-B889-F2CEFA2E28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67"/>
            <a:ext cx="12192000" cy="67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88-92)" id="12" name="slide12">
            <a:extLst>
              <a:ext uri="{FF2B5EF4-FFF2-40B4-BE49-F238E27FC236}">
                <a16:creationId xmlns:a16="http://schemas.microsoft.com/office/drawing/2014/main" id="{814EE1E8-8B96-46BE-81CC-FEFB714020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4"/>
            <a:ext cx="12192000" cy="66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16-20)" id="13" name="slide13">
            <a:extLst>
              <a:ext uri="{FF2B5EF4-FFF2-40B4-BE49-F238E27FC236}">
                <a16:creationId xmlns:a16="http://schemas.microsoft.com/office/drawing/2014/main" id="{2F4FF4B2-2184-4D50-A13D-5B042BD429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4"/>
            <a:ext cx="12192000" cy="66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88-92)" id="2" name="slide2">
            <a:extLst>
              <a:ext uri="{FF2B5EF4-FFF2-40B4-BE49-F238E27FC236}">
                <a16:creationId xmlns:a16="http://schemas.microsoft.com/office/drawing/2014/main" id="{637456B0-26C8-4C93-8978-329FEC56E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4"/>
            <a:ext cx="12192000" cy="66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16-20) " id="3" name="slide3">
            <a:extLst>
              <a:ext uri="{FF2B5EF4-FFF2-40B4-BE49-F238E27FC236}">
                <a16:creationId xmlns:a16="http://schemas.microsoft.com/office/drawing/2014/main" id="{0082934B-4C6C-4E7D-B6DF-9B70F6F29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4"/>
            <a:ext cx="12192000" cy="66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88-92)" id="4" name="slide4">
            <a:extLst>
              <a:ext uri="{FF2B5EF4-FFF2-40B4-BE49-F238E27FC236}">
                <a16:creationId xmlns:a16="http://schemas.microsoft.com/office/drawing/2014/main" id="{BDF280A0-E10E-4ED6-9518-D83F6A0FCD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4"/>
            <a:ext cx="12192000" cy="66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16-20)" id="5" name="slide5">
            <a:extLst>
              <a:ext uri="{FF2B5EF4-FFF2-40B4-BE49-F238E27FC236}">
                <a16:creationId xmlns:a16="http://schemas.microsoft.com/office/drawing/2014/main" id="{404015A3-8257-409E-BA84-FC176F03BE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67"/>
            <a:ext cx="12192000" cy="67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88-92)" id="6" name="slide6">
            <a:extLst>
              <a:ext uri="{FF2B5EF4-FFF2-40B4-BE49-F238E27FC236}">
                <a16:creationId xmlns:a16="http://schemas.microsoft.com/office/drawing/2014/main" id="{72CDE247-228F-4ADB-A56D-7A40FFE148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67"/>
            <a:ext cx="12192000" cy="67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16-20)" id="7" name="slide7">
            <a:extLst>
              <a:ext uri="{FF2B5EF4-FFF2-40B4-BE49-F238E27FC236}">
                <a16:creationId xmlns:a16="http://schemas.microsoft.com/office/drawing/2014/main" id="{02F81A6B-3FF3-47B9-ABC9-B036F0925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67"/>
            <a:ext cx="12192000" cy="67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88-92)" id="8" name="slide8">
            <a:extLst>
              <a:ext uri="{FF2B5EF4-FFF2-40B4-BE49-F238E27FC236}">
                <a16:creationId xmlns:a16="http://schemas.microsoft.com/office/drawing/2014/main" id="{6A1057C0-A494-4721-AED3-D6DB5DBB3F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67"/>
            <a:ext cx="12192000" cy="67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16-20)" id="9" name="slide9">
            <a:extLst>
              <a:ext uri="{FF2B5EF4-FFF2-40B4-BE49-F238E27FC236}">
                <a16:creationId xmlns:a16="http://schemas.microsoft.com/office/drawing/2014/main" id="{8EA8A4D1-A01D-4498-9415-9113D7E45B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4"/>
            <a:ext cx="12192000" cy="66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2021-05-15T21:53:41Z</dcterms:created>
  <dcterms:modified xsi:type="dcterms:W3CDTF">2021-05-15T21:53:41Z</dcterms:modified>
</cp:coreProperties>
</file>