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883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EFE0E3A-8984-4291-A3CB-92A6C8DA4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Math(Count_Vs_TestLevel)_20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34279D5-9E70-450B-B265-3DDD8372B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5/15/2021 1:46:02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G7_(88-92)">
            <a:extLst>
              <a:ext uri="{FF2B5EF4-FFF2-40B4-BE49-F238E27FC236}">
                <a16:creationId xmlns:a16="http://schemas.microsoft.com/office/drawing/2014/main" id="{0460565C-0270-4E6A-910C-AFCD97CFA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1" y="0"/>
            <a:ext cx="1175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G7_(16-20)">
            <a:extLst>
              <a:ext uri="{FF2B5EF4-FFF2-40B4-BE49-F238E27FC236}">
                <a16:creationId xmlns:a16="http://schemas.microsoft.com/office/drawing/2014/main" id="{9267F1CF-9D92-4D93-AA7B-C40F1595E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1" y="0"/>
            <a:ext cx="1175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G8_(88-92)">
            <a:extLst>
              <a:ext uri="{FF2B5EF4-FFF2-40B4-BE49-F238E27FC236}">
                <a16:creationId xmlns:a16="http://schemas.microsoft.com/office/drawing/2014/main" id="{D3A61B15-8AAE-4361-8DCB-C86D5C778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1" y="0"/>
            <a:ext cx="1175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G8_(16-20)">
            <a:extLst>
              <a:ext uri="{FF2B5EF4-FFF2-40B4-BE49-F238E27FC236}">
                <a16:creationId xmlns:a16="http://schemas.microsoft.com/office/drawing/2014/main" id="{9D9C11EF-B079-41E1-850A-09770ADBC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9" y="0"/>
            <a:ext cx="11936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G3_(88-92)">
            <a:extLst>
              <a:ext uri="{FF2B5EF4-FFF2-40B4-BE49-F238E27FC236}">
                <a16:creationId xmlns:a16="http://schemas.microsoft.com/office/drawing/2014/main" id="{28E261F1-62C7-4724-B54E-904FA2577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1" y="0"/>
            <a:ext cx="1175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G3_(16-20)">
            <a:extLst>
              <a:ext uri="{FF2B5EF4-FFF2-40B4-BE49-F238E27FC236}">
                <a16:creationId xmlns:a16="http://schemas.microsoft.com/office/drawing/2014/main" id="{6463A983-16CB-4DAF-840B-E6DA0AAE7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1" y="0"/>
            <a:ext cx="1175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G4_(88-92)">
            <a:extLst>
              <a:ext uri="{FF2B5EF4-FFF2-40B4-BE49-F238E27FC236}">
                <a16:creationId xmlns:a16="http://schemas.microsoft.com/office/drawing/2014/main" id="{7B244EFE-3D81-4781-85A8-66A4DED19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1" y="0"/>
            <a:ext cx="1175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G4_(16-20)">
            <a:extLst>
              <a:ext uri="{FF2B5EF4-FFF2-40B4-BE49-F238E27FC236}">
                <a16:creationId xmlns:a16="http://schemas.microsoft.com/office/drawing/2014/main" id="{76CFFB54-8C4C-4DE9-BC40-415F12C9B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1" y="0"/>
            <a:ext cx="1175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G5_(88-92)">
            <a:extLst>
              <a:ext uri="{FF2B5EF4-FFF2-40B4-BE49-F238E27FC236}">
                <a16:creationId xmlns:a16="http://schemas.microsoft.com/office/drawing/2014/main" id="{BBBA14A3-94D6-4D0E-AF71-98DE56B5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1" y="-40640"/>
            <a:ext cx="1175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G5_(16-20)">
            <a:extLst>
              <a:ext uri="{FF2B5EF4-FFF2-40B4-BE49-F238E27FC236}">
                <a16:creationId xmlns:a16="http://schemas.microsoft.com/office/drawing/2014/main" id="{75C1B1D5-9B48-487D-B668-A56C8FCF4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1" y="0"/>
            <a:ext cx="1175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G6_(88-92)">
            <a:extLst>
              <a:ext uri="{FF2B5EF4-FFF2-40B4-BE49-F238E27FC236}">
                <a16:creationId xmlns:a16="http://schemas.microsoft.com/office/drawing/2014/main" id="{1FC68983-22B6-4D7C-B3C4-F5D461942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1" y="0"/>
            <a:ext cx="1175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G6_(16-20)">
            <a:extLst>
              <a:ext uri="{FF2B5EF4-FFF2-40B4-BE49-F238E27FC236}">
                <a16:creationId xmlns:a16="http://schemas.microsoft.com/office/drawing/2014/main" id="{CDD4B60E-D05E-4B3D-BE14-CEBC28EBF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51" y="0"/>
            <a:ext cx="117506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16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Math(Count_Vs_TestLevel)_20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Math(Count_Vs_TestLevel)_20</dc:title>
  <dc:creator/>
  <cp:lastModifiedBy>Nirjal Shakya</cp:lastModifiedBy>
  <cp:revision>1</cp:revision>
  <dcterms:created xsi:type="dcterms:W3CDTF">2021-05-15T08:46:17Z</dcterms:created>
  <dcterms:modified xsi:type="dcterms:W3CDTF">2021-05-15T21:46:04Z</dcterms:modified>
</cp:coreProperties>
</file>