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4CF612-3061-4B62-91B3-561885078CB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Reading(Count_Vs_TestLevel)_20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9A849A-8151-461B-BB6C-904666AB1E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11:23:20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43C53469-A514-4871-A2E1-69DCB7AAA5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D0FBCFF7-FC6A-4BE2-AF0F-03F3348225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13AA267E-662C-459A-8098-855A24E4E0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6010B673-48EA-43C6-B38B-58D3E21572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592F22A0-93FD-48A3-A875-25B11BD7F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" id="3" name="slide3">
            <a:extLst>
              <a:ext uri="{FF2B5EF4-FFF2-40B4-BE49-F238E27FC236}">
                <a16:creationId xmlns:a16="http://schemas.microsoft.com/office/drawing/2014/main" id="{6AD867A4-CE23-4583-8C99-D92F9B3C5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83768735-C80E-4A30-987E-65EB5D8F0F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59C60293-FA34-4A0E-BE75-A034755B61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F9651FAA-8D9E-4623-A92B-BD6E836A0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760C5108-C8EC-4E48-B616-AE50F7ABEC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DBE3D622-A1D6-4940-81D2-8B6E24C827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2F855620-ACD2-4BA4-A16A-CC6336727B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2021-05-15T18:23:28Z</dcterms:created>
  <dcterms:modified xsi:type="dcterms:W3CDTF">2021-05-15T18:23:28Z</dcterms:modified>
</cp:coreProperties>
</file>