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57C855-B318-4781-B852-28AF5ABAC6A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Math(Count_Vs_TakenDate)_20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4E01A7-5265-4C48-BD04-015529E604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5/15/2021 2:00:10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88-92)" id="10" name="slide10">
            <a:extLst>
              <a:ext uri="{FF2B5EF4-FFF2-40B4-BE49-F238E27FC236}">
                <a16:creationId xmlns:a16="http://schemas.microsoft.com/office/drawing/2014/main" id="{D629C6CB-CFC2-4611-8C50-8FB348F36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16-20)" id="11" name="slide11">
            <a:extLst>
              <a:ext uri="{FF2B5EF4-FFF2-40B4-BE49-F238E27FC236}">
                <a16:creationId xmlns:a16="http://schemas.microsoft.com/office/drawing/2014/main" id="{D97E7468-15F5-4B8D-B120-911CABEF89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88-92)" id="12" name="slide12">
            <a:extLst>
              <a:ext uri="{FF2B5EF4-FFF2-40B4-BE49-F238E27FC236}">
                <a16:creationId xmlns:a16="http://schemas.microsoft.com/office/drawing/2014/main" id="{16C93F51-4951-421A-9582-ADDC87CCF7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16-20)" id="13" name="slide13">
            <a:extLst>
              <a:ext uri="{FF2B5EF4-FFF2-40B4-BE49-F238E27FC236}">
                <a16:creationId xmlns:a16="http://schemas.microsoft.com/office/drawing/2014/main" id="{E52A0619-0564-4CB3-B591-1EDC662053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88-92)" id="2" name="slide2">
            <a:extLst>
              <a:ext uri="{FF2B5EF4-FFF2-40B4-BE49-F238E27FC236}">
                <a16:creationId xmlns:a16="http://schemas.microsoft.com/office/drawing/2014/main" id="{7A7C7EB1-1E0B-4782-A96D-B976FCFFB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16-20)" id="3" name="slide3">
            <a:extLst>
              <a:ext uri="{FF2B5EF4-FFF2-40B4-BE49-F238E27FC236}">
                <a16:creationId xmlns:a16="http://schemas.microsoft.com/office/drawing/2014/main" id="{93AD55B9-7FE2-476E-ADEE-96A782DEDD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88-92)" id="4" name="slide4">
            <a:extLst>
              <a:ext uri="{FF2B5EF4-FFF2-40B4-BE49-F238E27FC236}">
                <a16:creationId xmlns:a16="http://schemas.microsoft.com/office/drawing/2014/main" id="{7A28E38B-7A47-42C2-A774-B35BD78FB6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16-20)" id="5" name="slide5">
            <a:extLst>
              <a:ext uri="{FF2B5EF4-FFF2-40B4-BE49-F238E27FC236}">
                <a16:creationId xmlns:a16="http://schemas.microsoft.com/office/drawing/2014/main" id="{7F26BBF4-7A4D-46B8-BBA9-49C45B54CB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88-92)" id="6" name="slide6">
            <a:extLst>
              <a:ext uri="{FF2B5EF4-FFF2-40B4-BE49-F238E27FC236}">
                <a16:creationId xmlns:a16="http://schemas.microsoft.com/office/drawing/2014/main" id="{D5C394E3-7985-44FF-AD33-91F6735456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16-20)" id="7" name="slide7">
            <a:extLst>
              <a:ext uri="{FF2B5EF4-FFF2-40B4-BE49-F238E27FC236}">
                <a16:creationId xmlns:a16="http://schemas.microsoft.com/office/drawing/2014/main" id="{233F7239-FC3A-4D02-BBC1-E0411FBCE8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88-92)" id="8" name="slide8">
            <a:extLst>
              <a:ext uri="{FF2B5EF4-FFF2-40B4-BE49-F238E27FC236}">
                <a16:creationId xmlns:a16="http://schemas.microsoft.com/office/drawing/2014/main" id="{E3870978-B8E2-49DE-9E37-29C02AF896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16-20)" id="9" name="slide9">
            <a:extLst>
              <a:ext uri="{FF2B5EF4-FFF2-40B4-BE49-F238E27FC236}">
                <a16:creationId xmlns:a16="http://schemas.microsoft.com/office/drawing/2014/main" id="{06485687-E6BD-40C4-84B7-5166A1E215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" y="0"/>
            <a:ext cx="1083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2021-05-15T09:00:16Z</dcterms:created>
  <dcterms:modified xsi:type="dcterms:W3CDTF">2021-05-15T09:00:16Z</dcterms:modified>
</cp:coreProperties>
</file>