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E3B49CF-67F6-4581-87ED-9BD50647D0F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LanguageArts(Avg_RIT_Vs_TakenDate)_20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3E414AD-8773-48C4-B2E1-2EC87DC2CEC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5/15/2021 12:50:19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7_(88-92)" id="10" name="slide10">
            <a:extLst>
              <a:ext uri="{FF2B5EF4-FFF2-40B4-BE49-F238E27FC236}">
                <a16:creationId xmlns:a16="http://schemas.microsoft.com/office/drawing/2014/main" id="{10673C57-4B66-4DAA-8264-A2B51E3453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7_(16-20)" id="11" name="slide11">
            <a:extLst>
              <a:ext uri="{FF2B5EF4-FFF2-40B4-BE49-F238E27FC236}">
                <a16:creationId xmlns:a16="http://schemas.microsoft.com/office/drawing/2014/main" id="{A291CDE6-5344-4743-B040-476BE6A028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8_(88-92)" id="12" name="slide12">
            <a:extLst>
              <a:ext uri="{FF2B5EF4-FFF2-40B4-BE49-F238E27FC236}">
                <a16:creationId xmlns:a16="http://schemas.microsoft.com/office/drawing/2014/main" id="{8AE799E0-D0AE-4034-BA54-58C4657FBE3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8_(16-20)" id="13" name="slide13">
            <a:extLst>
              <a:ext uri="{FF2B5EF4-FFF2-40B4-BE49-F238E27FC236}">
                <a16:creationId xmlns:a16="http://schemas.microsoft.com/office/drawing/2014/main" id="{03C006BA-E179-48DC-BDB7-A995E36EF6F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3_(88-92)" id="2" name="slide2">
            <a:extLst>
              <a:ext uri="{FF2B5EF4-FFF2-40B4-BE49-F238E27FC236}">
                <a16:creationId xmlns:a16="http://schemas.microsoft.com/office/drawing/2014/main" id="{532B15C7-6E30-4C1B-BDCE-9AA2A0390E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3_(16-20)" id="3" name="slide3">
            <a:extLst>
              <a:ext uri="{FF2B5EF4-FFF2-40B4-BE49-F238E27FC236}">
                <a16:creationId xmlns:a16="http://schemas.microsoft.com/office/drawing/2014/main" id="{D5EF04C2-32D1-4EF2-B3FB-8DCF852F92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4_(88-92)" id="4" name="slide4">
            <a:extLst>
              <a:ext uri="{FF2B5EF4-FFF2-40B4-BE49-F238E27FC236}">
                <a16:creationId xmlns:a16="http://schemas.microsoft.com/office/drawing/2014/main" id="{390B3557-273C-41B8-AC48-D661FAB749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4_(16-20)" id="5" name="slide5">
            <a:extLst>
              <a:ext uri="{FF2B5EF4-FFF2-40B4-BE49-F238E27FC236}">
                <a16:creationId xmlns:a16="http://schemas.microsoft.com/office/drawing/2014/main" id="{B549B5C6-74E1-403C-A0BF-83263549FD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5_(88-92)" id="6" name="slide6">
            <a:extLst>
              <a:ext uri="{FF2B5EF4-FFF2-40B4-BE49-F238E27FC236}">
                <a16:creationId xmlns:a16="http://schemas.microsoft.com/office/drawing/2014/main" id="{7A641A00-46AB-4F9F-9717-9F7C772D4C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5_(16-20)" id="7" name="slide7">
            <a:extLst>
              <a:ext uri="{FF2B5EF4-FFF2-40B4-BE49-F238E27FC236}">
                <a16:creationId xmlns:a16="http://schemas.microsoft.com/office/drawing/2014/main" id="{6334E2E3-FA22-4208-88E3-D375C07E1F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6_(88-92)" id="8" name="slide8">
            <a:extLst>
              <a:ext uri="{FF2B5EF4-FFF2-40B4-BE49-F238E27FC236}">
                <a16:creationId xmlns:a16="http://schemas.microsoft.com/office/drawing/2014/main" id="{E458C5A7-A64E-49D3-81F3-AC76F51C08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6_(16-20)" id="9" name="slide9">
            <a:extLst>
              <a:ext uri="{FF2B5EF4-FFF2-40B4-BE49-F238E27FC236}">
                <a16:creationId xmlns:a16="http://schemas.microsoft.com/office/drawing/2014/main" id="{C1E78F02-960B-4297-BCFC-857592E126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0"/>
            <a:ext cx="11075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2021-05-15T19:50:24Z</dcterms:created>
  <dcterms:modified xsi:type="dcterms:W3CDTF">2021-05-15T19:50:24Z</dcterms:modified>
</cp:coreProperties>
</file>