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DC53F7-2472-44BF-AFA7-C0DFE1243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Math(Avg_RIT_Vs_TakenDate)_20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99FE41-CDA4-43CE-8F2C-8C61A9D962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5/15/2021 12:47:37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88-92)" id="10" name="slide10">
            <a:extLst>
              <a:ext uri="{FF2B5EF4-FFF2-40B4-BE49-F238E27FC236}">
                <a16:creationId xmlns:a16="http://schemas.microsoft.com/office/drawing/2014/main" id="{155D3D16-2C5F-4726-A399-4CCBCB3A2A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16-20)" id="11" name="slide11">
            <a:extLst>
              <a:ext uri="{FF2B5EF4-FFF2-40B4-BE49-F238E27FC236}">
                <a16:creationId xmlns:a16="http://schemas.microsoft.com/office/drawing/2014/main" id="{8037C705-E82D-486C-BABB-0B0352C321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88-92)" id="12" name="slide12">
            <a:extLst>
              <a:ext uri="{FF2B5EF4-FFF2-40B4-BE49-F238E27FC236}">
                <a16:creationId xmlns:a16="http://schemas.microsoft.com/office/drawing/2014/main" id="{83C43EEB-E559-43BA-B3A2-8D189125C1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16-20)" id="13" name="slide13">
            <a:extLst>
              <a:ext uri="{FF2B5EF4-FFF2-40B4-BE49-F238E27FC236}">
                <a16:creationId xmlns:a16="http://schemas.microsoft.com/office/drawing/2014/main" id="{CD4BDD88-28FE-47C6-9B9A-6011C75D67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88-92)" id="2" name="slide2">
            <a:extLst>
              <a:ext uri="{FF2B5EF4-FFF2-40B4-BE49-F238E27FC236}">
                <a16:creationId xmlns:a16="http://schemas.microsoft.com/office/drawing/2014/main" id="{CFFFAE6D-A3AC-4FB4-AD51-ED3D10B7C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16-20)" id="3" name="slide3">
            <a:extLst>
              <a:ext uri="{FF2B5EF4-FFF2-40B4-BE49-F238E27FC236}">
                <a16:creationId xmlns:a16="http://schemas.microsoft.com/office/drawing/2014/main" id="{39DE4656-15C7-4F5C-8EEF-9F364134E1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88-92)" id="4" name="slide4">
            <a:extLst>
              <a:ext uri="{FF2B5EF4-FFF2-40B4-BE49-F238E27FC236}">
                <a16:creationId xmlns:a16="http://schemas.microsoft.com/office/drawing/2014/main" id="{CD3C35FA-19C6-43DE-B737-9BB8601247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16-20)" id="5" name="slide5">
            <a:extLst>
              <a:ext uri="{FF2B5EF4-FFF2-40B4-BE49-F238E27FC236}">
                <a16:creationId xmlns:a16="http://schemas.microsoft.com/office/drawing/2014/main" id="{04846C5E-4B67-4A8A-B5D0-4BFCEC94E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88-92)" id="6" name="slide6">
            <a:extLst>
              <a:ext uri="{FF2B5EF4-FFF2-40B4-BE49-F238E27FC236}">
                <a16:creationId xmlns:a16="http://schemas.microsoft.com/office/drawing/2014/main" id="{9A4D506E-3B0E-4CC0-856E-C6CB58EFFA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16-20)" id="7" name="slide7">
            <a:extLst>
              <a:ext uri="{FF2B5EF4-FFF2-40B4-BE49-F238E27FC236}">
                <a16:creationId xmlns:a16="http://schemas.microsoft.com/office/drawing/2014/main" id="{7EFB7744-A8F9-471B-89C6-EFB0CAFC0E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88-92)" id="8" name="slide8">
            <a:extLst>
              <a:ext uri="{FF2B5EF4-FFF2-40B4-BE49-F238E27FC236}">
                <a16:creationId xmlns:a16="http://schemas.microsoft.com/office/drawing/2014/main" id="{2C98FB7F-136F-4FD1-BE5A-367EBB2DA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16-20)" id="9" name="slide9">
            <a:extLst>
              <a:ext uri="{FF2B5EF4-FFF2-40B4-BE49-F238E27FC236}">
                <a16:creationId xmlns:a16="http://schemas.microsoft.com/office/drawing/2014/main" id="{84080542-C8F9-4354-9444-CEBFF882B3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2021-05-15T19:47:40Z</dcterms:created>
  <dcterms:modified xsi:type="dcterms:W3CDTF">2021-05-15T19:47:40Z</dcterms:modified>
</cp:coreProperties>
</file>