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BB6B3A-776C-47D0-B2A6-6ECDDCDCB0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Reading(Avg_RIT_Vs_TakenDate)_20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186515-7DC5-48E8-9DAC-426E43291F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5/15/2021 2:09:06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88-92)" id="10" name="slide10">
            <a:extLst>
              <a:ext uri="{FF2B5EF4-FFF2-40B4-BE49-F238E27FC236}">
                <a16:creationId xmlns:a16="http://schemas.microsoft.com/office/drawing/2014/main" id="{0DE9DA80-36B5-4E86-B3B9-285535F36B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16-20)" id="11" name="slide11">
            <a:extLst>
              <a:ext uri="{FF2B5EF4-FFF2-40B4-BE49-F238E27FC236}">
                <a16:creationId xmlns:a16="http://schemas.microsoft.com/office/drawing/2014/main" id="{7BA2D7A1-414A-4578-BABA-266E7D8EE9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88-92)" id="12" name="slide12">
            <a:extLst>
              <a:ext uri="{FF2B5EF4-FFF2-40B4-BE49-F238E27FC236}">
                <a16:creationId xmlns:a16="http://schemas.microsoft.com/office/drawing/2014/main" id="{479EE788-56BE-41B3-ADC5-D2556FAC48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16-20)" id="13" name="slide13">
            <a:extLst>
              <a:ext uri="{FF2B5EF4-FFF2-40B4-BE49-F238E27FC236}">
                <a16:creationId xmlns:a16="http://schemas.microsoft.com/office/drawing/2014/main" id="{1D75E09B-EC60-4246-9091-E041F65C98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88-92)" id="2" name="slide2">
            <a:extLst>
              <a:ext uri="{FF2B5EF4-FFF2-40B4-BE49-F238E27FC236}">
                <a16:creationId xmlns:a16="http://schemas.microsoft.com/office/drawing/2014/main" id="{2FE97950-2ECC-4286-80A2-6E0B00911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16-20)" id="3" name="slide3">
            <a:extLst>
              <a:ext uri="{FF2B5EF4-FFF2-40B4-BE49-F238E27FC236}">
                <a16:creationId xmlns:a16="http://schemas.microsoft.com/office/drawing/2014/main" id="{98D60570-CFE2-4E4C-8C8C-F8DCA852F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88-92)" id="4" name="slide4">
            <a:extLst>
              <a:ext uri="{FF2B5EF4-FFF2-40B4-BE49-F238E27FC236}">
                <a16:creationId xmlns:a16="http://schemas.microsoft.com/office/drawing/2014/main" id="{B7B00850-9BD1-4DBD-9E92-0507679598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16-20)" id="5" name="slide5">
            <a:extLst>
              <a:ext uri="{FF2B5EF4-FFF2-40B4-BE49-F238E27FC236}">
                <a16:creationId xmlns:a16="http://schemas.microsoft.com/office/drawing/2014/main" id="{DBCD7585-E28B-44AC-844C-7DED40953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88-92)" id="6" name="slide6">
            <a:extLst>
              <a:ext uri="{FF2B5EF4-FFF2-40B4-BE49-F238E27FC236}">
                <a16:creationId xmlns:a16="http://schemas.microsoft.com/office/drawing/2014/main" id="{E7208D89-6C59-49A9-9F1B-2C0F0D72C9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16-20)" id="7" name="slide7">
            <a:extLst>
              <a:ext uri="{FF2B5EF4-FFF2-40B4-BE49-F238E27FC236}">
                <a16:creationId xmlns:a16="http://schemas.microsoft.com/office/drawing/2014/main" id="{8B0D6BAC-5F63-423A-AB90-B853F9D08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88-92)" id="8" name="slide8">
            <a:extLst>
              <a:ext uri="{FF2B5EF4-FFF2-40B4-BE49-F238E27FC236}">
                <a16:creationId xmlns:a16="http://schemas.microsoft.com/office/drawing/2014/main" id="{7B2A7153-4DB0-4CDA-93E7-49375587A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16-20)" id="9" name="slide9">
            <a:extLst>
              <a:ext uri="{FF2B5EF4-FFF2-40B4-BE49-F238E27FC236}">
                <a16:creationId xmlns:a16="http://schemas.microsoft.com/office/drawing/2014/main" id="{C7CC5F2F-CE5C-4364-B0BD-6386900999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0"/>
            <a:ext cx="111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2021-05-15T09:09:12Z</dcterms:created>
  <dcterms:modified xsi:type="dcterms:W3CDTF">2021-05-15T09:09:12Z</dcterms:modified>
</cp:coreProperties>
</file>