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94" r:id="rId3"/>
    <p:sldId id="261" r:id="rId4"/>
    <p:sldId id="286" r:id="rId5"/>
    <p:sldId id="297" r:id="rId6"/>
    <p:sldId id="288" r:id="rId7"/>
    <p:sldId id="291" r:id="rId8"/>
    <p:sldId id="293" r:id="rId9"/>
    <p:sldId id="279" r:id="rId10"/>
  </p:sldIdLst>
  <p:sldSz cx="9144000" cy="5143500" type="screen16x9"/>
  <p:notesSz cx="6858000" cy="9144000"/>
  <p:embeddedFontLst>
    <p:embeddedFont>
      <p:font typeface="Oswald" panose="020B0604020202020204" charset="0"/>
      <p:regular r:id="rId12"/>
      <p:bold r:id="rId13"/>
    </p:embeddedFont>
    <p:embeddedFont>
      <p:font typeface="Roboto Condensed"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D1EC"/>
    <a:srgbClr val="3796B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0A4893-AAB0-4B11-921F-C880B1FEBE3C}">
  <a:tblStyle styleId="{BE0A4893-AAB0-4B11-921F-C880B1FEBE3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34" autoAdjust="0"/>
  </p:normalViewPr>
  <p:slideViewPr>
    <p:cSldViewPr snapToGrid="0" showGuides="1">
      <p:cViewPr varScale="1">
        <p:scale>
          <a:sx n="82" d="100"/>
          <a:sy n="82" d="100"/>
        </p:scale>
        <p:origin x="105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La NFL tiene muchos temas de los que podemos platicar.</a:t>
            </a:r>
          </a:p>
          <a:p>
            <a:pPr marL="0" lvl="0" indent="0" algn="l" rtl="0">
              <a:spcBef>
                <a:spcPts val="0"/>
              </a:spcBef>
              <a:spcAft>
                <a:spcPts val="0"/>
              </a:spcAft>
              <a:buNone/>
            </a:pPr>
            <a:r>
              <a:rPr lang="es-MX" dirty="0"/>
              <a:t>En este caso nos enfocamos en la duración de su carrera</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El deseo de todo deportista en USA es poder llegar a un equipo profesional sea de la disciplina que sea, sobre </a:t>
            </a:r>
            <a:r>
              <a:rPr lang="es-MX" dirty="0" err="1"/>
              <a:t>tod</a:t>
            </a:r>
            <a:r>
              <a:rPr lang="es-MX" dirty="0"/>
              <a:t> para ganar un buen dinero</a:t>
            </a:r>
          </a:p>
          <a:p>
            <a:pPr marL="0" lvl="0" indent="0" algn="l" rtl="0">
              <a:spcBef>
                <a:spcPts val="0"/>
              </a:spcBef>
              <a:spcAft>
                <a:spcPts val="0"/>
              </a:spcAft>
              <a:buNone/>
            </a:pPr>
            <a:r>
              <a:rPr lang="es-MX" dirty="0"/>
              <a:t>cuanto tiempo pude durar esa tan ansiada carrera en una liga bastante competida</a:t>
            </a:r>
            <a:endParaRPr dirty="0"/>
          </a:p>
        </p:txBody>
      </p:sp>
    </p:spTree>
    <p:extLst>
      <p:ext uri="{BB962C8B-B14F-4D97-AF65-F5344CB8AC3E}">
        <p14:creationId xmlns:p14="http://schemas.microsoft.com/office/powerpoint/2010/main" val="1169807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 luego llegan las pruebas individuales en un evento llamado COMBINE</a:t>
            </a:r>
          </a:p>
          <a:p>
            <a:pPr marL="0" lvl="0" indent="0" algn="l" rtl="0">
              <a:spcBef>
                <a:spcPts val="0"/>
              </a:spcBef>
              <a:spcAft>
                <a:spcPts val="0"/>
              </a:spcAft>
              <a:buNone/>
            </a:pPr>
            <a:r>
              <a:rPr lang="es-MX" dirty="0"/>
              <a:t>- después el DRAFT que es donde ocurre la selección de jugadores </a:t>
            </a:r>
          </a:p>
          <a:p>
            <a:pPr marL="0" lvl="0" indent="0" algn="l" rtl="0">
              <a:spcBef>
                <a:spcPts val="0"/>
              </a:spcBef>
              <a:spcAft>
                <a:spcPts val="0"/>
              </a:spcAft>
              <a:buNone/>
            </a:pPr>
            <a:r>
              <a:rPr lang="es-MX" dirty="0"/>
              <a:t>y finalmente un draft suplementario en el que es la última oportunidad para que un jugador pueda llegar a la NFL</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504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Regresando un poco al tema del draft colegial </a:t>
            </a:r>
          </a:p>
          <a:p>
            <a:pPr marL="0" lvl="0" indent="0" algn="l" rtl="0">
              <a:spcBef>
                <a:spcPts val="0"/>
              </a:spcBef>
              <a:spcAft>
                <a:spcPts val="0"/>
              </a:spcAft>
              <a:buNone/>
            </a:pPr>
            <a:r>
              <a:rPr lang="es-MX" dirty="0"/>
              <a:t>considerando la ronda en la que fueron seleccionados como es de esperarse los seleccionados en la primer ronda son los que tienen más tiempo de permanencia, y el promedio va en descenso conforma al numero de ronda</a:t>
            </a:r>
          </a:p>
          <a:p>
            <a:pPr marL="0" lvl="0" indent="0" algn="l" rtl="0">
              <a:spcBef>
                <a:spcPts val="0"/>
              </a:spcBef>
              <a:spcAft>
                <a:spcPts val="0"/>
              </a:spcAft>
              <a:buNone/>
            </a:pPr>
            <a:r>
              <a:rPr lang="es-MX" dirty="0"/>
              <a:t>los que son parte del Draft suplementario y del programa internacional son los que menos tienen permanencia</a:t>
            </a:r>
            <a:endParaRPr dirty="0"/>
          </a:p>
        </p:txBody>
      </p:sp>
    </p:spTree>
    <p:extLst>
      <p:ext uri="{BB962C8B-B14F-4D97-AF65-F5344CB8AC3E}">
        <p14:creationId xmlns:p14="http://schemas.microsoft.com/office/powerpoint/2010/main" val="267017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Hablando de la posición en la que juegan …</a:t>
            </a:r>
          </a:p>
          <a:p>
            <a:pPr marL="0" lvl="0" indent="0" algn="l" rtl="0">
              <a:spcBef>
                <a:spcPts val="0"/>
              </a:spcBef>
              <a:spcAft>
                <a:spcPts val="0"/>
              </a:spcAft>
              <a:buNone/>
            </a:pPr>
            <a:r>
              <a:rPr lang="es-MX" dirty="0"/>
              <a:t>también podemos ver una diferencia considerable si tomamos en cuenta la posición la que juegan y el número de jugadas en las que participan durante una temporada, destaca el QB ya que por su posición es de los jugadores más protegidos</a:t>
            </a:r>
            <a:endParaRPr dirty="0"/>
          </a:p>
        </p:txBody>
      </p:sp>
    </p:spTree>
    <p:extLst>
      <p:ext uri="{BB962C8B-B14F-4D97-AF65-F5344CB8AC3E}">
        <p14:creationId xmlns:p14="http://schemas.microsoft.com/office/powerpoint/2010/main" val="3720330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Aquí observamos el promedio de jugadores que ya no juegan y algunos tópicos del porqué de su retiro, destaca el concepto de </a:t>
            </a:r>
            <a:r>
              <a:rPr lang="es-MX" dirty="0" err="1"/>
              <a:t>EScuadra</a:t>
            </a:r>
            <a:r>
              <a:rPr lang="es-MX" dirty="0"/>
              <a:t> de prácticas  ya que son jugadores de reserva que </a:t>
            </a:r>
            <a:r>
              <a:rPr lang="es-MX" dirty="0" err="1"/>
              <a:t>dificilmente</a:t>
            </a:r>
            <a:r>
              <a:rPr lang="es-MX" dirty="0"/>
              <a:t> tienen participación durante la temporada.</a:t>
            </a:r>
            <a:endParaRPr dirty="0"/>
          </a:p>
        </p:txBody>
      </p:sp>
    </p:spTree>
    <p:extLst>
      <p:ext uri="{BB962C8B-B14F-4D97-AF65-F5344CB8AC3E}">
        <p14:creationId xmlns:p14="http://schemas.microsoft.com/office/powerpoint/2010/main" val="471913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bueno, como es de esperarse los jugadores elegidos en primer ronda son los más permanencia tienen como profesionales </a:t>
            </a:r>
          </a:p>
          <a:p>
            <a:pPr marL="0" lvl="0" indent="0" algn="l" rtl="0">
              <a:spcBef>
                <a:spcPts val="0"/>
              </a:spcBef>
              <a:spcAft>
                <a:spcPts val="0"/>
              </a:spcAft>
              <a:buNone/>
            </a:pPr>
            <a:endParaRPr lang="es-MX" dirty="0"/>
          </a:p>
          <a:p>
            <a:pPr marL="0" lvl="0" indent="0" algn="l" rtl="0">
              <a:spcBef>
                <a:spcPts val="0"/>
              </a:spcBef>
              <a:spcAft>
                <a:spcPts val="0"/>
              </a:spcAft>
              <a:buNone/>
            </a:pPr>
            <a:r>
              <a:rPr lang="es-MX" dirty="0"/>
              <a:t>Como ya vimos los jugadores que son de equipos especiales al tener menos participación por temporada tienen menos posibilidades de lesiones, lo que les permite jugar por más años. El QB aunque tiene más participación es la joya del equipo por eso es el jugador más protegido de golpes por su </a:t>
            </a:r>
            <a:r>
              <a:rPr lang="es-MX" dirty="0" err="1"/>
              <a:t>linea</a:t>
            </a:r>
            <a:r>
              <a:rPr lang="es-MX" dirty="0"/>
              <a:t> y por las reglas de juego</a:t>
            </a:r>
          </a:p>
          <a:p>
            <a:pPr marL="0" lvl="0" indent="0" algn="l" rtl="0">
              <a:spcBef>
                <a:spcPts val="0"/>
              </a:spcBef>
              <a:spcAft>
                <a:spcPts val="0"/>
              </a:spcAft>
              <a:buNone/>
            </a:pPr>
            <a:endParaRPr lang="es-MX" dirty="0"/>
          </a:p>
          <a:p>
            <a:pPr marL="0" lvl="0" indent="0" algn="l" rtl="0">
              <a:spcBef>
                <a:spcPts val="0"/>
              </a:spcBef>
              <a:spcAft>
                <a:spcPts val="0"/>
              </a:spcAft>
              <a:buNone/>
            </a:pPr>
            <a:r>
              <a:rPr lang="es-MX" dirty="0"/>
              <a:t>En la última gráfica pudimos ver que las lesiones y el estar a la espera en la escuadra de prácticas provocan carreras muy cortas </a:t>
            </a:r>
          </a:p>
          <a:p>
            <a:pPr marL="0" lvl="0" indent="0" algn="l" rtl="0">
              <a:spcBef>
                <a:spcPts val="0"/>
              </a:spcBef>
              <a:spcAft>
                <a:spcPts val="0"/>
              </a:spcAft>
              <a:buNone/>
            </a:pPr>
            <a:endParaRPr lang="es-MX" dirty="0"/>
          </a:p>
          <a:p>
            <a:pPr marL="0" lvl="0" indent="0" algn="l" rtl="0">
              <a:spcBef>
                <a:spcPts val="0"/>
              </a:spcBef>
              <a:spcAft>
                <a:spcPts val="0"/>
              </a:spcAft>
              <a:buNone/>
            </a:pPr>
            <a:r>
              <a:rPr lang="es-MX" dirty="0"/>
              <a:t>Cada años ingresan a la liga alrededor de 300 nuevos jugadores es por eso que de 2015 a la fecha se han retirado 826 jugadores que no acumulan más de 3 temporadas. 137 por temporada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91734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grpSp>
        <p:nvGrpSpPr>
          <p:cNvPr id="106" name="Google Shape;106;p8"/>
          <p:cNvGrpSpPr/>
          <p:nvPr/>
        </p:nvGrpSpPr>
        <p:grpSpPr>
          <a:xfrm>
            <a:off x="6172200" y="2656118"/>
            <a:ext cx="2971754" cy="2886151"/>
            <a:chOff x="6172200" y="2656118"/>
            <a:chExt cx="2971754" cy="2886151"/>
          </a:xfrm>
        </p:grpSpPr>
        <p:sp>
          <p:nvSpPr>
            <p:cNvPr id="107" name="Google Shape;107;p8"/>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12" name="Google Shape;112;p8"/>
          <p:cNvGrpSpPr/>
          <p:nvPr/>
        </p:nvGrpSpPr>
        <p:grpSpPr>
          <a:xfrm>
            <a:off x="-32" y="-228027"/>
            <a:ext cx="2163561" cy="1347300"/>
            <a:chOff x="-32" y="-215963"/>
            <a:chExt cx="2163561" cy="1347300"/>
          </a:xfrm>
        </p:grpSpPr>
        <p:sp>
          <p:nvSpPr>
            <p:cNvPr id="113" name="Google Shape;113;p8"/>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8"/>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18" name="Google Shape;118;p8"/>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9" name="Google Shape;119;p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grpSp>
        <p:nvGrpSpPr>
          <p:cNvPr id="136" name="Google Shape;136;p10"/>
          <p:cNvGrpSpPr/>
          <p:nvPr/>
        </p:nvGrpSpPr>
        <p:grpSpPr>
          <a:xfrm>
            <a:off x="6172200" y="2656118"/>
            <a:ext cx="2971754" cy="288615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42" name="Google Shape;142;p10"/>
          <p:cNvGrpSpPr/>
          <p:nvPr/>
        </p:nvGrpSpPr>
        <p:grpSpPr>
          <a:xfrm>
            <a:off x="-32" y="-228027"/>
            <a:ext cx="2163561" cy="13473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48" name="Google Shape;148;p1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685800" y="2067339"/>
            <a:ext cx="5671500" cy="18462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La carrera profesional en la NFL</a:t>
            </a:r>
            <a:endParaRPr dirty="0"/>
          </a:p>
        </p:txBody>
      </p:sp>
      <p:pic>
        <p:nvPicPr>
          <p:cNvPr id="3" name="Imagen 2" descr="Logotipo&#10;&#10;Descripción generada automáticamente">
            <a:extLst>
              <a:ext uri="{FF2B5EF4-FFF2-40B4-BE49-F238E27FC236}">
                <a16:creationId xmlns:a16="http://schemas.microsoft.com/office/drawing/2014/main" id="{BE13F6DF-CFCD-475E-9CE3-49F437DD3237}"/>
              </a:ext>
            </a:extLst>
          </p:cNvPr>
          <p:cNvPicPr>
            <a:picLocks noChangeAspect="1"/>
          </p:cNvPicPr>
          <p:nvPr/>
        </p:nvPicPr>
        <p:blipFill>
          <a:blip r:embed="rId3"/>
          <a:stretch>
            <a:fillRect/>
          </a:stretch>
        </p:blipFill>
        <p:spPr>
          <a:xfrm>
            <a:off x="5057588" y="191385"/>
            <a:ext cx="2003996" cy="2753825"/>
          </a:xfrm>
          <a:prstGeom prst="rect">
            <a:avLst/>
          </a:prstGeom>
        </p:spPr>
      </p:pic>
      <p:sp>
        <p:nvSpPr>
          <p:cNvPr id="5" name="Google Shape;167;p12">
            <a:extLst>
              <a:ext uri="{FF2B5EF4-FFF2-40B4-BE49-F238E27FC236}">
                <a16:creationId xmlns:a16="http://schemas.microsoft.com/office/drawing/2014/main" id="{D7C08EBD-4493-4F92-8C8C-3AE4908867F9}"/>
              </a:ext>
            </a:extLst>
          </p:cNvPr>
          <p:cNvSpPr txBox="1">
            <a:spLocks/>
          </p:cNvSpPr>
          <p:nvPr/>
        </p:nvSpPr>
        <p:spPr>
          <a:xfrm>
            <a:off x="125817" y="4720856"/>
            <a:ext cx="3021420" cy="4226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5000"/>
              <a:buFont typeface="Oswald"/>
              <a:buNone/>
              <a:defRPr sz="5000" b="1" i="0" u="none" strike="noStrike" cap="none">
                <a:solidFill>
                  <a:srgbClr val="FFFFFF"/>
                </a:solidFill>
                <a:latin typeface="Oswald"/>
                <a:ea typeface="Oswald"/>
                <a:cs typeface="Oswald"/>
                <a:sym typeface="Oswald"/>
              </a:defRPr>
            </a:lvl1pPr>
            <a:lvl2pPr marR="0" lvl="1" algn="l" rtl="0">
              <a:lnSpc>
                <a:spcPct val="100000"/>
              </a:lnSpc>
              <a:spcBef>
                <a:spcPts val="0"/>
              </a:spcBef>
              <a:spcAft>
                <a:spcPts val="0"/>
              </a:spcAft>
              <a:buClr>
                <a:srgbClr val="FFFFFF"/>
              </a:buClr>
              <a:buSzPts val="5000"/>
              <a:buFont typeface="Oswald"/>
              <a:buNone/>
              <a:defRPr sz="5000" b="1" i="0" u="none" strike="noStrike" cap="none">
                <a:solidFill>
                  <a:srgbClr val="FFFFFF"/>
                </a:solidFill>
                <a:latin typeface="Oswald"/>
                <a:ea typeface="Oswald"/>
                <a:cs typeface="Oswald"/>
                <a:sym typeface="Oswald"/>
              </a:defRPr>
            </a:lvl2pPr>
            <a:lvl3pPr marR="0" lvl="2" algn="l" rtl="0">
              <a:lnSpc>
                <a:spcPct val="100000"/>
              </a:lnSpc>
              <a:spcBef>
                <a:spcPts val="0"/>
              </a:spcBef>
              <a:spcAft>
                <a:spcPts val="0"/>
              </a:spcAft>
              <a:buClr>
                <a:srgbClr val="FFFFFF"/>
              </a:buClr>
              <a:buSzPts val="5000"/>
              <a:buFont typeface="Oswald"/>
              <a:buNone/>
              <a:defRPr sz="5000" b="1" i="0" u="none" strike="noStrike" cap="none">
                <a:solidFill>
                  <a:srgbClr val="FFFFFF"/>
                </a:solidFill>
                <a:latin typeface="Oswald"/>
                <a:ea typeface="Oswald"/>
                <a:cs typeface="Oswald"/>
                <a:sym typeface="Oswald"/>
              </a:defRPr>
            </a:lvl3pPr>
            <a:lvl4pPr marR="0" lvl="3" algn="l" rtl="0">
              <a:lnSpc>
                <a:spcPct val="100000"/>
              </a:lnSpc>
              <a:spcBef>
                <a:spcPts val="0"/>
              </a:spcBef>
              <a:spcAft>
                <a:spcPts val="0"/>
              </a:spcAft>
              <a:buClr>
                <a:srgbClr val="FFFFFF"/>
              </a:buClr>
              <a:buSzPts val="5000"/>
              <a:buFont typeface="Oswald"/>
              <a:buNone/>
              <a:defRPr sz="5000" b="1" i="0" u="none" strike="noStrike" cap="none">
                <a:solidFill>
                  <a:srgbClr val="FFFFFF"/>
                </a:solidFill>
                <a:latin typeface="Oswald"/>
                <a:ea typeface="Oswald"/>
                <a:cs typeface="Oswald"/>
                <a:sym typeface="Oswald"/>
              </a:defRPr>
            </a:lvl4pPr>
            <a:lvl5pPr marR="0" lvl="4" algn="l" rtl="0">
              <a:lnSpc>
                <a:spcPct val="100000"/>
              </a:lnSpc>
              <a:spcBef>
                <a:spcPts val="0"/>
              </a:spcBef>
              <a:spcAft>
                <a:spcPts val="0"/>
              </a:spcAft>
              <a:buClr>
                <a:srgbClr val="FFFFFF"/>
              </a:buClr>
              <a:buSzPts val="5000"/>
              <a:buFont typeface="Oswald"/>
              <a:buNone/>
              <a:defRPr sz="5000" b="1" i="0" u="none" strike="noStrike" cap="none">
                <a:solidFill>
                  <a:srgbClr val="FFFFFF"/>
                </a:solidFill>
                <a:latin typeface="Oswald"/>
                <a:ea typeface="Oswald"/>
                <a:cs typeface="Oswald"/>
                <a:sym typeface="Oswald"/>
              </a:defRPr>
            </a:lvl5pPr>
            <a:lvl6pPr marR="0" lvl="5" algn="l" rtl="0">
              <a:lnSpc>
                <a:spcPct val="100000"/>
              </a:lnSpc>
              <a:spcBef>
                <a:spcPts val="0"/>
              </a:spcBef>
              <a:spcAft>
                <a:spcPts val="0"/>
              </a:spcAft>
              <a:buClr>
                <a:srgbClr val="FFFFFF"/>
              </a:buClr>
              <a:buSzPts val="5000"/>
              <a:buFont typeface="Oswald"/>
              <a:buNone/>
              <a:defRPr sz="5000" b="1" i="0" u="none" strike="noStrike" cap="none">
                <a:solidFill>
                  <a:srgbClr val="FFFFFF"/>
                </a:solidFill>
                <a:latin typeface="Oswald"/>
                <a:ea typeface="Oswald"/>
                <a:cs typeface="Oswald"/>
                <a:sym typeface="Oswald"/>
              </a:defRPr>
            </a:lvl6pPr>
            <a:lvl7pPr marR="0" lvl="6" algn="l" rtl="0">
              <a:lnSpc>
                <a:spcPct val="100000"/>
              </a:lnSpc>
              <a:spcBef>
                <a:spcPts val="0"/>
              </a:spcBef>
              <a:spcAft>
                <a:spcPts val="0"/>
              </a:spcAft>
              <a:buClr>
                <a:srgbClr val="FFFFFF"/>
              </a:buClr>
              <a:buSzPts val="5000"/>
              <a:buFont typeface="Oswald"/>
              <a:buNone/>
              <a:defRPr sz="5000" b="1" i="0" u="none" strike="noStrike" cap="none">
                <a:solidFill>
                  <a:srgbClr val="FFFFFF"/>
                </a:solidFill>
                <a:latin typeface="Oswald"/>
                <a:ea typeface="Oswald"/>
                <a:cs typeface="Oswald"/>
                <a:sym typeface="Oswald"/>
              </a:defRPr>
            </a:lvl7pPr>
            <a:lvl8pPr marR="0" lvl="7" algn="l" rtl="0">
              <a:lnSpc>
                <a:spcPct val="100000"/>
              </a:lnSpc>
              <a:spcBef>
                <a:spcPts val="0"/>
              </a:spcBef>
              <a:spcAft>
                <a:spcPts val="0"/>
              </a:spcAft>
              <a:buClr>
                <a:srgbClr val="FFFFFF"/>
              </a:buClr>
              <a:buSzPts val="5000"/>
              <a:buFont typeface="Oswald"/>
              <a:buNone/>
              <a:defRPr sz="5000" b="1" i="0" u="none" strike="noStrike" cap="none">
                <a:solidFill>
                  <a:srgbClr val="FFFFFF"/>
                </a:solidFill>
                <a:latin typeface="Oswald"/>
                <a:ea typeface="Oswald"/>
                <a:cs typeface="Oswald"/>
                <a:sym typeface="Oswald"/>
              </a:defRPr>
            </a:lvl8pPr>
            <a:lvl9pPr marR="0" lvl="8" algn="l" rtl="0">
              <a:lnSpc>
                <a:spcPct val="100000"/>
              </a:lnSpc>
              <a:spcBef>
                <a:spcPts val="0"/>
              </a:spcBef>
              <a:spcAft>
                <a:spcPts val="0"/>
              </a:spcAft>
              <a:buClr>
                <a:srgbClr val="FFFFFF"/>
              </a:buClr>
              <a:buSzPts val="5000"/>
              <a:buFont typeface="Oswald"/>
              <a:buNone/>
              <a:defRPr sz="5000" b="1" i="0" u="none" strike="noStrike" cap="none">
                <a:solidFill>
                  <a:srgbClr val="FFFFFF"/>
                </a:solidFill>
                <a:latin typeface="Oswald"/>
                <a:ea typeface="Oswald"/>
                <a:cs typeface="Oswald"/>
                <a:sym typeface="Oswald"/>
              </a:defRPr>
            </a:lvl9pPr>
          </a:lstStyle>
          <a:p>
            <a:r>
              <a:rPr lang="es-MX" sz="1800" b="0" dirty="0"/>
              <a:t>por Ramón Hernández Maldonado</a:t>
            </a:r>
          </a:p>
        </p:txBody>
      </p:sp>
      <p:sp>
        <p:nvSpPr>
          <p:cNvPr id="6" name="Google Shape;167;p12">
            <a:extLst>
              <a:ext uri="{FF2B5EF4-FFF2-40B4-BE49-F238E27FC236}">
                <a16:creationId xmlns:a16="http://schemas.microsoft.com/office/drawing/2014/main" id="{4C0C5468-6EE4-4465-BB54-C9AA9C3EA4A5}"/>
              </a:ext>
            </a:extLst>
          </p:cNvPr>
          <p:cNvSpPr txBox="1">
            <a:spLocks/>
          </p:cNvSpPr>
          <p:nvPr/>
        </p:nvSpPr>
        <p:spPr>
          <a:xfrm>
            <a:off x="4125430" y="4711108"/>
            <a:ext cx="1492102" cy="4226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5000"/>
              <a:buFont typeface="Oswald"/>
              <a:buNone/>
              <a:defRPr sz="5000" b="1" i="0" u="none" strike="noStrike" cap="none">
                <a:solidFill>
                  <a:srgbClr val="FFFFFF"/>
                </a:solidFill>
                <a:latin typeface="Oswald"/>
                <a:ea typeface="Oswald"/>
                <a:cs typeface="Oswald"/>
                <a:sym typeface="Oswald"/>
              </a:defRPr>
            </a:lvl1pPr>
            <a:lvl2pPr marR="0" lvl="1" algn="l" rtl="0">
              <a:lnSpc>
                <a:spcPct val="100000"/>
              </a:lnSpc>
              <a:spcBef>
                <a:spcPts val="0"/>
              </a:spcBef>
              <a:spcAft>
                <a:spcPts val="0"/>
              </a:spcAft>
              <a:buClr>
                <a:srgbClr val="FFFFFF"/>
              </a:buClr>
              <a:buSzPts val="5000"/>
              <a:buFont typeface="Oswald"/>
              <a:buNone/>
              <a:defRPr sz="5000" b="1" i="0" u="none" strike="noStrike" cap="none">
                <a:solidFill>
                  <a:srgbClr val="FFFFFF"/>
                </a:solidFill>
                <a:latin typeface="Oswald"/>
                <a:ea typeface="Oswald"/>
                <a:cs typeface="Oswald"/>
                <a:sym typeface="Oswald"/>
              </a:defRPr>
            </a:lvl2pPr>
            <a:lvl3pPr marR="0" lvl="2" algn="l" rtl="0">
              <a:lnSpc>
                <a:spcPct val="100000"/>
              </a:lnSpc>
              <a:spcBef>
                <a:spcPts val="0"/>
              </a:spcBef>
              <a:spcAft>
                <a:spcPts val="0"/>
              </a:spcAft>
              <a:buClr>
                <a:srgbClr val="FFFFFF"/>
              </a:buClr>
              <a:buSzPts val="5000"/>
              <a:buFont typeface="Oswald"/>
              <a:buNone/>
              <a:defRPr sz="5000" b="1" i="0" u="none" strike="noStrike" cap="none">
                <a:solidFill>
                  <a:srgbClr val="FFFFFF"/>
                </a:solidFill>
                <a:latin typeface="Oswald"/>
                <a:ea typeface="Oswald"/>
                <a:cs typeface="Oswald"/>
                <a:sym typeface="Oswald"/>
              </a:defRPr>
            </a:lvl3pPr>
            <a:lvl4pPr marR="0" lvl="3" algn="l" rtl="0">
              <a:lnSpc>
                <a:spcPct val="100000"/>
              </a:lnSpc>
              <a:spcBef>
                <a:spcPts val="0"/>
              </a:spcBef>
              <a:spcAft>
                <a:spcPts val="0"/>
              </a:spcAft>
              <a:buClr>
                <a:srgbClr val="FFFFFF"/>
              </a:buClr>
              <a:buSzPts val="5000"/>
              <a:buFont typeface="Oswald"/>
              <a:buNone/>
              <a:defRPr sz="5000" b="1" i="0" u="none" strike="noStrike" cap="none">
                <a:solidFill>
                  <a:srgbClr val="FFFFFF"/>
                </a:solidFill>
                <a:latin typeface="Oswald"/>
                <a:ea typeface="Oswald"/>
                <a:cs typeface="Oswald"/>
                <a:sym typeface="Oswald"/>
              </a:defRPr>
            </a:lvl4pPr>
            <a:lvl5pPr marR="0" lvl="4" algn="l" rtl="0">
              <a:lnSpc>
                <a:spcPct val="100000"/>
              </a:lnSpc>
              <a:spcBef>
                <a:spcPts val="0"/>
              </a:spcBef>
              <a:spcAft>
                <a:spcPts val="0"/>
              </a:spcAft>
              <a:buClr>
                <a:srgbClr val="FFFFFF"/>
              </a:buClr>
              <a:buSzPts val="5000"/>
              <a:buFont typeface="Oswald"/>
              <a:buNone/>
              <a:defRPr sz="5000" b="1" i="0" u="none" strike="noStrike" cap="none">
                <a:solidFill>
                  <a:srgbClr val="FFFFFF"/>
                </a:solidFill>
                <a:latin typeface="Oswald"/>
                <a:ea typeface="Oswald"/>
                <a:cs typeface="Oswald"/>
                <a:sym typeface="Oswald"/>
              </a:defRPr>
            </a:lvl5pPr>
            <a:lvl6pPr marR="0" lvl="5" algn="l" rtl="0">
              <a:lnSpc>
                <a:spcPct val="100000"/>
              </a:lnSpc>
              <a:spcBef>
                <a:spcPts val="0"/>
              </a:spcBef>
              <a:spcAft>
                <a:spcPts val="0"/>
              </a:spcAft>
              <a:buClr>
                <a:srgbClr val="FFFFFF"/>
              </a:buClr>
              <a:buSzPts val="5000"/>
              <a:buFont typeface="Oswald"/>
              <a:buNone/>
              <a:defRPr sz="5000" b="1" i="0" u="none" strike="noStrike" cap="none">
                <a:solidFill>
                  <a:srgbClr val="FFFFFF"/>
                </a:solidFill>
                <a:latin typeface="Oswald"/>
                <a:ea typeface="Oswald"/>
                <a:cs typeface="Oswald"/>
                <a:sym typeface="Oswald"/>
              </a:defRPr>
            </a:lvl6pPr>
            <a:lvl7pPr marR="0" lvl="6" algn="l" rtl="0">
              <a:lnSpc>
                <a:spcPct val="100000"/>
              </a:lnSpc>
              <a:spcBef>
                <a:spcPts val="0"/>
              </a:spcBef>
              <a:spcAft>
                <a:spcPts val="0"/>
              </a:spcAft>
              <a:buClr>
                <a:srgbClr val="FFFFFF"/>
              </a:buClr>
              <a:buSzPts val="5000"/>
              <a:buFont typeface="Oswald"/>
              <a:buNone/>
              <a:defRPr sz="5000" b="1" i="0" u="none" strike="noStrike" cap="none">
                <a:solidFill>
                  <a:srgbClr val="FFFFFF"/>
                </a:solidFill>
                <a:latin typeface="Oswald"/>
                <a:ea typeface="Oswald"/>
                <a:cs typeface="Oswald"/>
                <a:sym typeface="Oswald"/>
              </a:defRPr>
            </a:lvl7pPr>
            <a:lvl8pPr marR="0" lvl="7" algn="l" rtl="0">
              <a:lnSpc>
                <a:spcPct val="100000"/>
              </a:lnSpc>
              <a:spcBef>
                <a:spcPts val="0"/>
              </a:spcBef>
              <a:spcAft>
                <a:spcPts val="0"/>
              </a:spcAft>
              <a:buClr>
                <a:srgbClr val="FFFFFF"/>
              </a:buClr>
              <a:buSzPts val="5000"/>
              <a:buFont typeface="Oswald"/>
              <a:buNone/>
              <a:defRPr sz="5000" b="1" i="0" u="none" strike="noStrike" cap="none">
                <a:solidFill>
                  <a:srgbClr val="FFFFFF"/>
                </a:solidFill>
                <a:latin typeface="Oswald"/>
                <a:ea typeface="Oswald"/>
                <a:cs typeface="Oswald"/>
                <a:sym typeface="Oswald"/>
              </a:defRPr>
            </a:lvl8pPr>
            <a:lvl9pPr marR="0" lvl="8" algn="l" rtl="0">
              <a:lnSpc>
                <a:spcPct val="100000"/>
              </a:lnSpc>
              <a:spcBef>
                <a:spcPts val="0"/>
              </a:spcBef>
              <a:spcAft>
                <a:spcPts val="0"/>
              </a:spcAft>
              <a:buClr>
                <a:srgbClr val="FFFFFF"/>
              </a:buClr>
              <a:buSzPts val="5000"/>
              <a:buFont typeface="Oswald"/>
              <a:buNone/>
              <a:defRPr sz="5000" b="1" i="0" u="none" strike="noStrike" cap="none">
                <a:solidFill>
                  <a:srgbClr val="FFFFFF"/>
                </a:solidFill>
                <a:latin typeface="Oswald"/>
                <a:ea typeface="Oswald"/>
                <a:cs typeface="Oswald"/>
                <a:sym typeface="Oswald"/>
              </a:defRPr>
            </a:lvl9pPr>
          </a:lstStyle>
          <a:p>
            <a:pPr algn="r"/>
            <a:r>
              <a:rPr lang="es-MX" sz="1400" b="0" dirty="0"/>
              <a:t>Junio 23, 2021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32" name="Rectangle 2">
            <a:extLst>
              <a:ext uri="{FF2B5EF4-FFF2-40B4-BE49-F238E27FC236}">
                <a16:creationId xmlns:a16="http://schemas.microsoft.com/office/drawing/2014/main" id="{6933200C-57CC-4323-9429-B8C105669C3B}"/>
              </a:ext>
            </a:extLst>
          </p:cNvPr>
          <p:cNvSpPr/>
          <p:nvPr/>
        </p:nvSpPr>
        <p:spPr>
          <a:xfrm>
            <a:off x="172282" y="704169"/>
            <a:ext cx="8640000" cy="144016"/>
          </a:xfrm>
          <a:prstGeom prst="rect">
            <a:avLst/>
          </a:prstGeom>
          <a:gradFill flip="none" rotWithShape="1">
            <a:gsLst>
              <a:gs pos="0">
                <a:schemeClr val="bg1">
                  <a:lumMod val="75000"/>
                </a:schemeClr>
              </a:gs>
              <a:gs pos="50000">
                <a:schemeClr val="bg1"/>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38" name="Group 39">
            <a:extLst>
              <a:ext uri="{FF2B5EF4-FFF2-40B4-BE49-F238E27FC236}">
                <a16:creationId xmlns:a16="http://schemas.microsoft.com/office/drawing/2014/main" id="{B958021A-EED5-4E7B-99EB-890C0F03D07B}"/>
              </a:ext>
            </a:extLst>
          </p:cNvPr>
          <p:cNvGrpSpPr/>
          <p:nvPr/>
        </p:nvGrpSpPr>
        <p:grpSpPr>
          <a:xfrm>
            <a:off x="572788" y="632161"/>
            <a:ext cx="2316510" cy="4210853"/>
            <a:chOff x="498972" y="1628800"/>
            <a:chExt cx="1912788" cy="4536504"/>
          </a:xfrm>
        </p:grpSpPr>
        <p:sp>
          <p:nvSpPr>
            <p:cNvPr id="239" name="Rectangle 40">
              <a:extLst>
                <a:ext uri="{FF2B5EF4-FFF2-40B4-BE49-F238E27FC236}">
                  <a16:creationId xmlns:a16="http://schemas.microsoft.com/office/drawing/2014/main" id="{A34D8EE7-C264-4CAF-B5E0-9796D84A2EFE}"/>
                </a:ext>
              </a:extLst>
            </p:cNvPr>
            <p:cNvSpPr/>
            <p:nvPr/>
          </p:nvSpPr>
          <p:spPr>
            <a:xfrm>
              <a:off x="590449" y="1628800"/>
              <a:ext cx="1749829" cy="453650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0" name="Rectangle 4">
              <a:extLst>
                <a:ext uri="{FF2B5EF4-FFF2-40B4-BE49-F238E27FC236}">
                  <a16:creationId xmlns:a16="http://schemas.microsoft.com/office/drawing/2014/main" id="{8F635B26-9972-47B2-8970-7096C27D9293}"/>
                </a:ext>
              </a:extLst>
            </p:cNvPr>
            <p:cNvSpPr/>
            <p:nvPr/>
          </p:nvSpPr>
          <p:spPr>
            <a:xfrm>
              <a:off x="591501" y="1637626"/>
              <a:ext cx="1749829" cy="3879606"/>
            </a:xfrm>
            <a:custGeom>
              <a:avLst/>
              <a:gdLst>
                <a:gd name="connsiteX0" fmla="*/ 0 w 1749829"/>
                <a:gd name="connsiteY0" fmla="*/ 0 h 2952328"/>
                <a:gd name="connsiteX1" fmla="*/ 1749829 w 1749829"/>
                <a:gd name="connsiteY1" fmla="*/ 0 h 2952328"/>
                <a:gd name="connsiteX2" fmla="*/ 1749829 w 1749829"/>
                <a:gd name="connsiteY2" fmla="*/ 2952328 h 2952328"/>
                <a:gd name="connsiteX3" fmla="*/ 0 w 1749829"/>
                <a:gd name="connsiteY3" fmla="*/ 2952328 h 2952328"/>
                <a:gd name="connsiteX4" fmla="*/ 0 w 1749829"/>
                <a:gd name="connsiteY4" fmla="*/ 0 h 2952328"/>
                <a:gd name="connsiteX0" fmla="*/ 0 w 1749829"/>
                <a:gd name="connsiteY0" fmla="*/ 0 h 2952328"/>
                <a:gd name="connsiteX1" fmla="*/ 1749829 w 1749829"/>
                <a:gd name="connsiteY1" fmla="*/ 0 h 2952328"/>
                <a:gd name="connsiteX2" fmla="*/ 1740304 w 1749829"/>
                <a:gd name="connsiteY2" fmla="*/ 2590378 h 2952328"/>
                <a:gd name="connsiteX3" fmla="*/ 0 w 1749829"/>
                <a:gd name="connsiteY3" fmla="*/ 2952328 h 2952328"/>
                <a:gd name="connsiteX4" fmla="*/ 0 w 1749829"/>
                <a:gd name="connsiteY4" fmla="*/ 0 h 2952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9829" h="2952328">
                  <a:moveTo>
                    <a:pt x="0" y="0"/>
                  </a:moveTo>
                  <a:lnTo>
                    <a:pt x="1749829" y="0"/>
                  </a:lnTo>
                  <a:lnTo>
                    <a:pt x="1740304" y="2590378"/>
                  </a:lnTo>
                  <a:lnTo>
                    <a:pt x="0" y="2952328"/>
                  </a:lnTo>
                  <a:lnTo>
                    <a:pt x="0" y="0"/>
                  </a:lnTo>
                  <a:close/>
                </a:path>
              </a:pathLst>
            </a:cu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1" name="Rectangle 3">
              <a:extLst>
                <a:ext uri="{FF2B5EF4-FFF2-40B4-BE49-F238E27FC236}">
                  <a16:creationId xmlns:a16="http://schemas.microsoft.com/office/drawing/2014/main" id="{DEE94611-F12E-4347-ABE7-2685B86B31F1}"/>
                </a:ext>
              </a:extLst>
            </p:cNvPr>
            <p:cNvSpPr/>
            <p:nvPr/>
          </p:nvSpPr>
          <p:spPr>
            <a:xfrm>
              <a:off x="498972" y="1628800"/>
              <a:ext cx="1912788" cy="347431"/>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80241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80241 w 1777513"/>
                <a:gd name="connsiteY4" fmla="*/ 0 h 432048"/>
                <a:gd name="connsiteX0" fmla="*/ 160483 w 1857755"/>
                <a:gd name="connsiteY0" fmla="*/ 0 h 432048"/>
                <a:gd name="connsiteX1" fmla="*/ 1808434 w 1857755"/>
                <a:gd name="connsiteY1" fmla="*/ 0 h 432048"/>
                <a:gd name="connsiteX2" fmla="*/ 1808434 w 1857755"/>
                <a:gd name="connsiteY2" fmla="*/ 432048 h 432048"/>
                <a:gd name="connsiteX3" fmla="*/ 0 w 1857755"/>
                <a:gd name="connsiteY3" fmla="*/ 432048 h 432048"/>
                <a:gd name="connsiteX4" fmla="*/ 160483 w 1857755"/>
                <a:gd name="connsiteY4" fmla="*/ 0 h 432048"/>
                <a:gd name="connsiteX0" fmla="*/ 110331 w 1807603"/>
                <a:gd name="connsiteY0" fmla="*/ 0 h 476694"/>
                <a:gd name="connsiteX1" fmla="*/ 1758282 w 1807603"/>
                <a:gd name="connsiteY1" fmla="*/ 0 h 476694"/>
                <a:gd name="connsiteX2" fmla="*/ 1758282 w 1807603"/>
                <a:gd name="connsiteY2" fmla="*/ 432048 h 476694"/>
                <a:gd name="connsiteX3" fmla="*/ 0 w 1807603"/>
                <a:gd name="connsiteY3" fmla="*/ 476694 h 476694"/>
                <a:gd name="connsiteX4" fmla="*/ 110331 w 1807603"/>
                <a:gd name="connsiteY4" fmla="*/ 0 h 476694"/>
                <a:gd name="connsiteX0" fmla="*/ 60180 w 1757452"/>
                <a:gd name="connsiteY0" fmla="*/ 0 h 476694"/>
                <a:gd name="connsiteX1" fmla="*/ 1708131 w 1757452"/>
                <a:gd name="connsiteY1" fmla="*/ 0 h 476694"/>
                <a:gd name="connsiteX2" fmla="*/ 1708131 w 1757452"/>
                <a:gd name="connsiteY2" fmla="*/ 432048 h 476694"/>
                <a:gd name="connsiteX3" fmla="*/ 0 w 1757452"/>
                <a:gd name="connsiteY3" fmla="*/ 476694 h 476694"/>
                <a:gd name="connsiteX4" fmla="*/ 60180 w 1757452"/>
                <a:gd name="connsiteY4" fmla="*/ 0 h 47669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70210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70210 w 1757452"/>
                <a:gd name="connsiteY4" fmla="*/ 0 h 485624"/>
                <a:gd name="connsiteX0" fmla="*/ 100301 w 1787543"/>
                <a:gd name="connsiteY0" fmla="*/ 0 h 467765"/>
                <a:gd name="connsiteX1" fmla="*/ 1738222 w 1787543"/>
                <a:gd name="connsiteY1" fmla="*/ 8930 h 467765"/>
                <a:gd name="connsiteX2" fmla="*/ 1738222 w 1787543"/>
                <a:gd name="connsiteY2" fmla="*/ 440978 h 467765"/>
                <a:gd name="connsiteX3" fmla="*/ 0 w 1787543"/>
                <a:gd name="connsiteY3" fmla="*/ 467765 h 467765"/>
                <a:gd name="connsiteX4" fmla="*/ 100301 w 1787543"/>
                <a:gd name="connsiteY4" fmla="*/ 0 h 467765"/>
                <a:gd name="connsiteX0" fmla="*/ 85256 w 1787543"/>
                <a:gd name="connsiteY0" fmla="*/ 0 h 460963"/>
                <a:gd name="connsiteX1" fmla="*/ 1738222 w 1787543"/>
                <a:gd name="connsiteY1" fmla="*/ 2128 h 460963"/>
                <a:gd name="connsiteX2" fmla="*/ 1738222 w 1787543"/>
                <a:gd name="connsiteY2" fmla="*/ 434176 h 460963"/>
                <a:gd name="connsiteX3" fmla="*/ 0 w 1787543"/>
                <a:gd name="connsiteY3" fmla="*/ 460963 h 460963"/>
                <a:gd name="connsiteX4" fmla="*/ 85256 w 1787543"/>
                <a:gd name="connsiteY4" fmla="*/ 0 h 460963"/>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468" h="434176">
                  <a:moveTo>
                    <a:pt x="60181" y="0"/>
                  </a:moveTo>
                  <a:lnTo>
                    <a:pt x="1713147" y="2128"/>
                  </a:lnTo>
                  <a:cubicBezTo>
                    <a:pt x="1767575" y="146144"/>
                    <a:pt x="1789347" y="279275"/>
                    <a:pt x="1713147" y="434176"/>
                  </a:cubicBezTo>
                  <a:lnTo>
                    <a:pt x="0" y="426953"/>
                  </a:lnTo>
                  <a:cubicBezTo>
                    <a:pt x="35224" y="272051"/>
                    <a:pt x="24337" y="152945"/>
                    <a:pt x="60181" y="0"/>
                  </a:cubicBezTo>
                  <a:close/>
                </a:path>
              </a:pathLst>
            </a:custGeom>
            <a:solidFill>
              <a:schemeClr val="tx1">
                <a:lumMod val="50000"/>
                <a:lumOff val="5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2" name="Rectangle 3">
              <a:extLst>
                <a:ext uri="{FF2B5EF4-FFF2-40B4-BE49-F238E27FC236}">
                  <a16:creationId xmlns:a16="http://schemas.microsoft.com/office/drawing/2014/main" id="{C0F219D3-4430-4BD4-8171-591C46D9C3A9}"/>
                </a:ext>
              </a:extLst>
            </p:cNvPr>
            <p:cNvSpPr/>
            <p:nvPr/>
          </p:nvSpPr>
          <p:spPr>
            <a:xfrm>
              <a:off x="586059" y="1632183"/>
              <a:ext cx="1796711" cy="270857"/>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12478"/>
                <a:gd name="connsiteY0" fmla="*/ 0 h 432048"/>
                <a:gd name="connsiteX1" fmla="*/ 1744520 w 1812478"/>
                <a:gd name="connsiteY1" fmla="*/ 16328 h 432048"/>
                <a:gd name="connsiteX2" fmla="*/ 1728192 w 1812478"/>
                <a:gd name="connsiteY2" fmla="*/ 432048 h 432048"/>
                <a:gd name="connsiteX3" fmla="*/ 0 w 1812478"/>
                <a:gd name="connsiteY3" fmla="*/ 432048 h 432048"/>
                <a:gd name="connsiteX4" fmla="*/ 0 w 1812478"/>
                <a:gd name="connsiteY4" fmla="*/ 0 h 432048"/>
                <a:gd name="connsiteX0" fmla="*/ 0 w 1812478"/>
                <a:gd name="connsiteY0" fmla="*/ 0 h 415720"/>
                <a:gd name="connsiteX1" fmla="*/ 1744520 w 1812478"/>
                <a:gd name="connsiteY1" fmla="*/ 0 h 415720"/>
                <a:gd name="connsiteX2" fmla="*/ 1728192 w 1812478"/>
                <a:gd name="connsiteY2" fmla="*/ 415720 h 415720"/>
                <a:gd name="connsiteX3" fmla="*/ 0 w 1812478"/>
                <a:gd name="connsiteY3" fmla="*/ 415720 h 415720"/>
                <a:gd name="connsiteX4" fmla="*/ 0 w 1812478"/>
                <a:gd name="connsiteY4" fmla="*/ 0 h 415720"/>
                <a:gd name="connsiteX0" fmla="*/ 0 w 1815975"/>
                <a:gd name="connsiteY0" fmla="*/ 0 h 415720"/>
                <a:gd name="connsiteX1" fmla="*/ 1749963 w 1815975"/>
                <a:gd name="connsiteY1" fmla="*/ 10886 h 415720"/>
                <a:gd name="connsiteX2" fmla="*/ 1728192 w 1815975"/>
                <a:gd name="connsiteY2" fmla="*/ 415720 h 415720"/>
                <a:gd name="connsiteX3" fmla="*/ 0 w 1815975"/>
                <a:gd name="connsiteY3" fmla="*/ 415720 h 415720"/>
                <a:gd name="connsiteX4" fmla="*/ 0 w 1815975"/>
                <a:gd name="connsiteY4" fmla="*/ 0 h 415720"/>
                <a:gd name="connsiteX0" fmla="*/ 0 w 1799451"/>
                <a:gd name="connsiteY0" fmla="*/ 5443 h 421163"/>
                <a:gd name="connsiteX1" fmla="*/ 1722749 w 1799451"/>
                <a:gd name="connsiteY1" fmla="*/ 0 h 421163"/>
                <a:gd name="connsiteX2" fmla="*/ 1728192 w 1799451"/>
                <a:gd name="connsiteY2" fmla="*/ 421163 h 421163"/>
                <a:gd name="connsiteX3" fmla="*/ 0 w 1799451"/>
                <a:gd name="connsiteY3" fmla="*/ 421163 h 421163"/>
                <a:gd name="connsiteX4" fmla="*/ 0 w 1799451"/>
                <a:gd name="connsiteY4" fmla="*/ 5443 h 421163"/>
                <a:gd name="connsiteX0" fmla="*/ 0 w 1815975"/>
                <a:gd name="connsiteY0" fmla="*/ 0 h 415720"/>
                <a:gd name="connsiteX1" fmla="*/ 1749963 w 1815975"/>
                <a:gd name="connsiteY1" fmla="*/ 0 h 415720"/>
                <a:gd name="connsiteX2" fmla="*/ 1728192 w 1815975"/>
                <a:gd name="connsiteY2" fmla="*/ 415720 h 415720"/>
                <a:gd name="connsiteX3" fmla="*/ 0 w 1815975"/>
                <a:gd name="connsiteY3" fmla="*/ 415720 h 415720"/>
                <a:gd name="connsiteX4" fmla="*/ 0 w 1815975"/>
                <a:gd name="connsiteY4" fmla="*/ 0 h 415720"/>
                <a:gd name="connsiteX0" fmla="*/ 0 w 1826979"/>
                <a:gd name="connsiteY0" fmla="*/ 0 h 415720"/>
                <a:gd name="connsiteX1" fmla="*/ 1766292 w 1826979"/>
                <a:gd name="connsiteY1" fmla="*/ 0 h 415720"/>
                <a:gd name="connsiteX2" fmla="*/ 1728192 w 1826979"/>
                <a:gd name="connsiteY2" fmla="*/ 415720 h 415720"/>
                <a:gd name="connsiteX3" fmla="*/ 0 w 1826979"/>
                <a:gd name="connsiteY3" fmla="*/ 415720 h 415720"/>
                <a:gd name="connsiteX4" fmla="*/ 0 w 1826979"/>
                <a:gd name="connsiteY4" fmla="*/ 0 h 415720"/>
                <a:gd name="connsiteX0" fmla="*/ 0 w 1809074"/>
                <a:gd name="connsiteY0" fmla="*/ 0 h 415720"/>
                <a:gd name="connsiteX1" fmla="*/ 1739078 w 1809074"/>
                <a:gd name="connsiteY1" fmla="*/ 0 h 415720"/>
                <a:gd name="connsiteX2" fmla="*/ 1728192 w 1809074"/>
                <a:gd name="connsiteY2" fmla="*/ 415720 h 415720"/>
                <a:gd name="connsiteX3" fmla="*/ 0 w 1809074"/>
                <a:gd name="connsiteY3" fmla="*/ 415720 h 415720"/>
                <a:gd name="connsiteX4" fmla="*/ 0 w 1809074"/>
                <a:gd name="connsiteY4" fmla="*/ 0 h 415720"/>
                <a:gd name="connsiteX0" fmla="*/ 0 w 1815780"/>
                <a:gd name="connsiteY0" fmla="*/ 0 h 424424"/>
                <a:gd name="connsiteX1" fmla="*/ 1739078 w 1815780"/>
                <a:gd name="connsiteY1" fmla="*/ 0 h 424424"/>
                <a:gd name="connsiteX2" fmla="*/ 1744521 w 1815780"/>
                <a:gd name="connsiteY2" fmla="*/ 424424 h 424424"/>
                <a:gd name="connsiteX3" fmla="*/ 0 w 1815780"/>
                <a:gd name="connsiteY3" fmla="*/ 415720 h 424424"/>
                <a:gd name="connsiteX4" fmla="*/ 0 w 1815780"/>
                <a:gd name="connsiteY4" fmla="*/ 0 h 424424"/>
                <a:gd name="connsiteX0" fmla="*/ 0 w 1797077"/>
                <a:gd name="connsiteY0" fmla="*/ 0 h 424424"/>
                <a:gd name="connsiteX1" fmla="*/ 1739078 w 1797077"/>
                <a:gd name="connsiteY1" fmla="*/ 0 h 424424"/>
                <a:gd name="connsiteX2" fmla="*/ 1744521 w 1797077"/>
                <a:gd name="connsiteY2" fmla="*/ 424424 h 424424"/>
                <a:gd name="connsiteX3" fmla="*/ 0 w 1797077"/>
                <a:gd name="connsiteY3" fmla="*/ 415720 h 424424"/>
                <a:gd name="connsiteX4" fmla="*/ 0 w 1797077"/>
                <a:gd name="connsiteY4" fmla="*/ 0 h 424424"/>
                <a:gd name="connsiteX0" fmla="*/ 0 w 1793329"/>
                <a:gd name="connsiteY0" fmla="*/ 0 h 424424"/>
                <a:gd name="connsiteX1" fmla="*/ 1739078 w 1793329"/>
                <a:gd name="connsiteY1" fmla="*/ 0 h 424424"/>
                <a:gd name="connsiteX2" fmla="*/ 1744521 w 1793329"/>
                <a:gd name="connsiteY2" fmla="*/ 424424 h 424424"/>
                <a:gd name="connsiteX3" fmla="*/ 0 w 1793329"/>
                <a:gd name="connsiteY3" fmla="*/ 415720 h 424424"/>
                <a:gd name="connsiteX4" fmla="*/ 0 w 1793329"/>
                <a:gd name="connsiteY4" fmla="*/ 0 h 424424"/>
                <a:gd name="connsiteX0" fmla="*/ 0 w 1784686"/>
                <a:gd name="connsiteY0" fmla="*/ 0 h 424424"/>
                <a:gd name="connsiteX1" fmla="*/ 1739078 w 1784686"/>
                <a:gd name="connsiteY1" fmla="*/ 0 h 424424"/>
                <a:gd name="connsiteX2" fmla="*/ 1744521 w 1784686"/>
                <a:gd name="connsiteY2" fmla="*/ 424424 h 424424"/>
                <a:gd name="connsiteX3" fmla="*/ 0 w 1784686"/>
                <a:gd name="connsiteY3" fmla="*/ 415720 h 424424"/>
                <a:gd name="connsiteX4" fmla="*/ 0 w 1784686"/>
                <a:gd name="connsiteY4" fmla="*/ 0 h 424424"/>
                <a:gd name="connsiteX0" fmla="*/ 0 w 1774940"/>
                <a:gd name="connsiteY0" fmla="*/ 0 h 424424"/>
                <a:gd name="connsiteX1" fmla="*/ 1739078 w 1774940"/>
                <a:gd name="connsiteY1" fmla="*/ 0 h 424424"/>
                <a:gd name="connsiteX2" fmla="*/ 1722750 w 1774940"/>
                <a:gd name="connsiteY2" fmla="*/ 424424 h 424424"/>
                <a:gd name="connsiteX3" fmla="*/ 0 w 1774940"/>
                <a:gd name="connsiteY3" fmla="*/ 415720 h 424424"/>
                <a:gd name="connsiteX4" fmla="*/ 0 w 1774940"/>
                <a:gd name="connsiteY4" fmla="*/ 0 h 424424"/>
                <a:gd name="connsiteX0" fmla="*/ 0 w 1802154"/>
                <a:gd name="connsiteY0" fmla="*/ 0 h 433126"/>
                <a:gd name="connsiteX1" fmla="*/ 1766292 w 1802154"/>
                <a:gd name="connsiteY1" fmla="*/ 8702 h 433126"/>
                <a:gd name="connsiteX2" fmla="*/ 1749964 w 1802154"/>
                <a:gd name="connsiteY2" fmla="*/ 433126 h 433126"/>
                <a:gd name="connsiteX3" fmla="*/ 27214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711" h="433126">
                  <a:moveTo>
                    <a:pt x="10885" y="0"/>
                  </a:moveTo>
                  <a:lnTo>
                    <a:pt x="1760849" y="8702"/>
                  </a:lnTo>
                  <a:cubicBezTo>
                    <a:pt x="1820721" y="241911"/>
                    <a:pt x="1798949" y="278225"/>
                    <a:pt x="1744521" y="433126"/>
                  </a:cubicBezTo>
                  <a:lnTo>
                    <a:pt x="0" y="424422"/>
                  </a:lnTo>
                  <a:cubicBezTo>
                    <a:pt x="38100" y="269519"/>
                    <a:pt x="76199" y="246280"/>
                    <a:pt x="10885" y="0"/>
                  </a:cubicBezTo>
                  <a:close/>
                </a:path>
              </a:pathLst>
            </a:custGeom>
            <a:gradFill>
              <a:gsLst>
                <a:gs pos="0">
                  <a:schemeClr val="accent2">
                    <a:lumMod val="58000"/>
                  </a:schemeClr>
                </a:gs>
                <a:gs pos="56000">
                  <a:schemeClr val="accent2">
                    <a:lumMod val="66000"/>
                    <a:lumOff val="34000"/>
                  </a:schemeClr>
                </a:gs>
                <a:gs pos="41000">
                  <a:schemeClr val="accent2">
                    <a:lumMod val="60000"/>
                    <a:lumOff val="40000"/>
                  </a:schemeClr>
                </a:gs>
                <a:gs pos="100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43" name="Group 45">
            <a:extLst>
              <a:ext uri="{FF2B5EF4-FFF2-40B4-BE49-F238E27FC236}">
                <a16:creationId xmlns:a16="http://schemas.microsoft.com/office/drawing/2014/main" id="{B534A408-3CAB-41BB-A40C-7D6A4BB1E2A1}"/>
              </a:ext>
            </a:extLst>
          </p:cNvPr>
          <p:cNvGrpSpPr/>
          <p:nvPr/>
        </p:nvGrpSpPr>
        <p:grpSpPr>
          <a:xfrm>
            <a:off x="3334027" y="632161"/>
            <a:ext cx="2316510" cy="4210853"/>
            <a:chOff x="498972" y="1628800"/>
            <a:chExt cx="1912788" cy="4536504"/>
          </a:xfrm>
        </p:grpSpPr>
        <p:sp>
          <p:nvSpPr>
            <p:cNvPr id="244" name="Rectangle 46">
              <a:extLst>
                <a:ext uri="{FF2B5EF4-FFF2-40B4-BE49-F238E27FC236}">
                  <a16:creationId xmlns:a16="http://schemas.microsoft.com/office/drawing/2014/main" id="{A8F8C3B0-3E6B-4781-9971-0B3FB2BE96FC}"/>
                </a:ext>
              </a:extLst>
            </p:cNvPr>
            <p:cNvSpPr/>
            <p:nvPr/>
          </p:nvSpPr>
          <p:spPr>
            <a:xfrm>
              <a:off x="590449" y="1628800"/>
              <a:ext cx="1749829" cy="453650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5" name="Rectangle 4">
              <a:extLst>
                <a:ext uri="{FF2B5EF4-FFF2-40B4-BE49-F238E27FC236}">
                  <a16:creationId xmlns:a16="http://schemas.microsoft.com/office/drawing/2014/main" id="{34112E1D-E0CF-47E1-9313-8B5EB0C173C1}"/>
                </a:ext>
              </a:extLst>
            </p:cNvPr>
            <p:cNvSpPr/>
            <p:nvPr/>
          </p:nvSpPr>
          <p:spPr>
            <a:xfrm>
              <a:off x="591501" y="1637626"/>
              <a:ext cx="1749829" cy="3879606"/>
            </a:xfrm>
            <a:custGeom>
              <a:avLst/>
              <a:gdLst>
                <a:gd name="connsiteX0" fmla="*/ 0 w 1749829"/>
                <a:gd name="connsiteY0" fmla="*/ 0 h 2952328"/>
                <a:gd name="connsiteX1" fmla="*/ 1749829 w 1749829"/>
                <a:gd name="connsiteY1" fmla="*/ 0 h 2952328"/>
                <a:gd name="connsiteX2" fmla="*/ 1749829 w 1749829"/>
                <a:gd name="connsiteY2" fmla="*/ 2952328 h 2952328"/>
                <a:gd name="connsiteX3" fmla="*/ 0 w 1749829"/>
                <a:gd name="connsiteY3" fmla="*/ 2952328 h 2952328"/>
                <a:gd name="connsiteX4" fmla="*/ 0 w 1749829"/>
                <a:gd name="connsiteY4" fmla="*/ 0 h 2952328"/>
                <a:gd name="connsiteX0" fmla="*/ 0 w 1749829"/>
                <a:gd name="connsiteY0" fmla="*/ 0 h 2952328"/>
                <a:gd name="connsiteX1" fmla="*/ 1749829 w 1749829"/>
                <a:gd name="connsiteY1" fmla="*/ 0 h 2952328"/>
                <a:gd name="connsiteX2" fmla="*/ 1740304 w 1749829"/>
                <a:gd name="connsiteY2" fmla="*/ 2590378 h 2952328"/>
                <a:gd name="connsiteX3" fmla="*/ 0 w 1749829"/>
                <a:gd name="connsiteY3" fmla="*/ 2952328 h 2952328"/>
                <a:gd name="connsiteX4" fmla="*/ 0 w 1749829"/>
                <a:gd name="connsiteY4" fmla="*/ 0 h 2952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9829" h="2952328">
                  <a:moveTo>
                    <a:pt x="0" y="0"/>
                  </a:moveTo>
                  <a:lnTo>
                    <a:pt x="1749829" y="0"/>
                  </a:lnTo>
                  <a:lnTo>
                    <a:pt x="1740304" y="2590378"/>
                  </a:lnTo>
                  <a:lnTo>
                    <a:pt x="0" y="2952328"/>
                  </a:lnTo>
                  <a:lnTo>
                    <a:pt x="0" y="0"/>
                  </a:lnTo>
                  <a:close/>
                </a:path>
              </a:pathLst>
            </a:cu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6" name="Rectangle 3">
              <a:extLst>
                <a:ext uri="{FF2B5EF4-FFF2-40B4-BE49-F238E27FC236}">
                  <a16:creationId xmlns:a16="http://schemas.microsoft.com/office/drawing/2014/main" id="{44FE928C-48C7-4F78-94AB-F29523476E08}"/>
                </a:ext>
              </a:extLst>
            </p:cNvPr>
            <p:cNvSpPr/>
            <p:nvPr/>
          </p:nvSpPr>
          <p:spPr>
            <a:xfrm>
              <a:off x="498972" y="1628800"/>
              <a:ext cx="1912788" cy="347431"/>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80241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80241 w 1777513"/>
                <a:gd name="connsiteY4" fmla="*/ 0 h 432048"/>
                <a:gd name="connsiteX0" fmla="*/ 160483 w 1857755"/>
                <a:gd name="connsiteY0" fmla="*/ 0 h 432048"/>
                <a:gd name="connsiteX1" fmla="*/ 1808434 w 1857755"/>
                <a:gd name="connsiteY1" fmla="*/ 0 h 432048"/>
                <a:gd name="connsiteX2" fmla="*/ 1808434 w 1857755"/>
                <a:gd name="connsiteY2" fmla="*/ 432048 h 432048"/>
                <a:gd name="connsiteX3" fmla="*/ 0 w 1857755"/>
                <a:gd name="connsiteY3" fmla="*/ 432048 h 432048"/>
                <a:gd name="connsiteX4" fmla="*/ 160483 w 1857755"/>
                <a:gd name="connsiteY4" fmla="*/ 0 h 432048"/>
                <a:gd name="connsiteX0" fmla="*/ 110331 w 1807603"/>
                <a:gd name="connsiteY0" fmla="*/ 0 h 476694"/>
                <a:gd name="connsiteX1" fmla="*/ 1758282 w 1807603"/>
                <a:gd name="connsiteY1" fmla="*/ 0 h 476694"/>
                <a:gd name="connsiteX2" fmla="*/ 1758282 w 1807603"/>
                <a:gd name="connsiteY2" fmla="*/ 432048 h 476694"/>
                <a:gd name="connsiteX3" fmla="*/ 0 w 1807603"/>
                <a:gd name="connsiteY3" fmla="*/ 476694 h 476694"/>
                <a:gd name="connsiteX4" fmla="*/ 110331 w 1807603"/>
                <a:gd name="connsiteY4" fmla="*/ 0 h 476694"/>
                <a:gd name="connsiteX0" fmla="*/ 60180 w 1757452"/>
                <a:gd name="connsiteY0" fmla="*/ 0 h 476694"/>
                <a:gd name="connsiteX1" fmla="*/ 1708131 w 1757452"/>
                <a:gd name="connsiteY1" fmla="*/ 0 h 476694"/>
                <a:gd name="connsiteX2" fmla="*/ 1708131 w 1757452"/>
                <a:gd name="connsiteY2" fmla="*/ 432048 h 476694"/>
                <a:gd name="connsiteX3" fmla="*/ 0 w 1757452"/>
                <a:gd name="connsiteY3" fmla="*/ 476694 h 476694"/>
                <a:gd name="connsiteX4" fmla="*/ 60180 w 1757452"/>
                <a:gd name="connsiteY4" fmla="*/ 0 h 47669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70210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70210 w 1757452"/>
                <a:gd name="connsiteY4" fmla="*/ 0 h 485624"/>
                <a:gd name="connsiteX0" fmla="*/ 100301 w 1787543"/>
                <a:gd name="connsiteY0" fmla="*/ 0 h 467765"/>
                <a:gd name="connsiteX1" fmla="*/ 1738222 w 1787543"/>
                <a:gd name="connsiteY1" fmla="*/ 8930 h 467765"/>
                <a:gd name="connsiteX2" fmla="*/ 1738222 w 1787543"/>
                <a:gd name="connsiteY2" fmla="*/ 440978 h 467765"/>
                <a:gd name="connsiteX3" fmla="*/ 0 w 1787543"/>
                <a:gd name="connsiteY3" fmla="*/ 467765 h 467765"/>
                <a:gd name="connsiteX4" fmla="*/ 100301 w 1787543"/>
                <a:gd name="connsiteY4" fmla="*/ 0 h 467765"/>
                <a:gd name="connsiteX0" fmla="*/ 85256 w 1787543"/>
                <a:gd name="connsiteY0" fmla="*/ 0 h 460963"/>
                <a:gd name="connsiteX1" fmla="*/ 1738222 w 1787543"/>
                <a:gd name="connsiteY1" fmla="*/ 2128 h 460963"/>
                <a:gd name="connsiteX2" fmla="*/ 1738222 w 1787543"/>
                <a:gd name="connsiteY2" fmla="*/ 434176 h 460963"/>
                <a:gd name="connsiteX3" fmla="*/ 0 w 1787543"/>
                <a:gd name="connsiteY3" fmla="*/ 460963 h 460963"/>
                <a:gd name="connsiteX4" fmla="*/ 85256 w 1787543"/>
                <a:gd name="connsiteY4" fmla="*/ 0 h 460963"/>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468" h="434176">
                  <a:moveTo>
                    <a:pt x="60181" y="0"/>
                  </a:moveTo>
                  <a:lnTo>
                    <a:pt x="1713147" y="2128"/>
                  </a:lnTo>
                  <a:cubicBezTo>
                    <a:pt x="1767575" y="146144"/>
                    <a:pt x="1789347" y="279275"/>
                    <a:pt x="1713147" y="434176"/>
                  </a:cubicBezTo>
                  <a:lnTo>
                    <a:pt x="0" y="426953"/>
                  </a:lnTo>
                  <a:cubicBezTo>
                    <a:pt x="35224" y="272051"/>
                    <a:pt x="24337" y="152945"/>
                    <a:pt x="60181" y="0"/>
                  </a:cubicBezTo>
                  <a:close/>
                </a:path>
              </a:pathLst>
            </a:custGeom>
            <a:solidFill>
              <a:schemeClr val="tx1">
                <a:lumMod val="50000"/>
                <a:lumOff val="5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7" name="Rectangle 3">
              <a:extLst>
                <a:ext uri="{FF2B5EF4-FFF2-40B4-BE49-F238E27FC236}">
                  <a16:creationId xmlns:a16="http://schemas.microsoft.com/office/drawing/2014/main" id="{5FBDD969-E3CE-498F-9478-37B07F8BFE83}"/>
                </a:ext>
              </a:extLst>
            </p:cNvPr>
            <p:cNvSpPr/>
            <p:nvPr/>
          </p:nvSpPr>
          <p:spPr>
            <a:xfrm>
              <a:off x="586059" y="1632183"/>
              <a:ext cx="1796711" cy="270857"/>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12478"/>
                <a:gd name="connsiteY0" fmla="*/ 0 h 432048"/>
                <a:gd name="connsiteX1" fmla="*/ 1744520 w 1812478"/>
                <a:gd name="connsiteY1" fmla="*/ 16328 h 432048"/>
                <a:gd name="connsiteX2" fmla="*/ 1728192 w 1812478"/>
                <a:gd name="connsiteY2" fmla="*/ 432048 h 432048"/>
                <a:gd name="connsiteX3" fmla="*/ 0 w 1812478"/>
                <a:gd name="connsiteY3" fmla="*/ 432048 h 432048"/>
                <a:gd name="connsiteX4" fmla="*/ 0 w 1812478"/>
                <a:gd name="connsiteY4" fmla="*/ 0 h 432048"/>
                <a:gd name="connsiteX0" fmla="*/ 0 w 1812478"/>
                <a:gd name="connsiteY0" fmla="*/ 0 h 415720"/>
                <a:gd name="connsiteX1" fmla="*/ 1744520 w 1812478"/>
                <a:gd name="connsiteY1" fmla="*/ 0 h 415720"/>
                <a:gd name="connsiteX2" fmla="*/ 1728192 w 1812478"/>
                <a:gd name="connsiteY2" fmla="*/ 415720 h 415720"/>
                <a:gd name="connsiteX3" fmla="*/ 0 w 1812478"/>
                <a:gd name="connsiteY3" fmla="*/ 415720 h 415720"/>
                <a:gd name="connsiteX4" fmla="*/ 0 w 1812478"/>
                <a:gd name="connsiteY4" fmla="*/ 0 h 415720"/>
                <a:gd name="connsiteX0" fmla="*/ 0 w 1815975"/>
                <a:gd name="connsiteY0" fmla="*/ 0 h 415720"/>
                <a:gd name="connsiteX1" fmla="*/ 1749963 w 1815975"/>
                <a:gd name="connsiteY1" fmla="*/ 10886 h 415720"/>
                <a:gd name="connsiteX2" fmla="*/ 1728192 w 1815975"/>
                <a:gd name="connsiteY2" fmla="*/ 415720 h 415720"/>
                <a:gd name="connsiteX3" fmla="*/ 0 w 1815975"/>
                <a:gd name="connsiteY3" fmla="*/ 415720 h 415720"/>
                <a:gd name="connsiteX4" fmla="*/ 0 w 1815975"/>
                <a:gd name="connsiteY4" fmla="*/ 0 h 415720"/>
                <a:gd name="connsiteX0" fmla="*/ 0 w 1799451"/>
                <a:gd name="connsiteY0" fmla="*/ 5443 h 421163"/>
                <a:gd name="connsiteX1" fmla="*/ 1722749 w 1799451"/>
                <a:gd name="connsiteY1" fmla="*/ 0 h 421163"/>
                <a:gd name="connsiteX2" fmla="*/ 1728192 w 1799451"/>
                <a:gd name="connsiteY2" fmla="*/ 421163 h 421163"/>
                <a:gd name="connsiteX3" fmla="*/ 0 w 1799451"/>
                <a:gd name="connsiteY3" fmla="*/ 421163 h 421163"/>
                <a:gd name="connsiteX4" fmla="*/ 0 w 1799451"/>
                <a:gd name="connsiteY4" fmla="*/ 5443 h 421163"/>
                <a:gd name="connsiteX0" fmla="*/ 0 w 1815975"/>
                <a:gd name="connsiteY0" fmla="*/ 0 h 415720"/>
                <a:gd name="connsiteX1" fmla="*/ 1749963 w 1815975"/>
                <a:gd name="connsiteY1" fmla="*/ 0 h 415720"/>
                <a:gd name="connsiteX2" fmla="*/ 1728192 w 1815975"/>
                <a:gd name="connsiteY2" fmla="*/ 415720 h 415720"/>
                <a:gd name="connsiteX3" fmla="*/ 0 w 1815975"/>
                <a:gd name="connsiteY3" fmla="*/ 415720 h 415720"/>
                <a:gd name="connsiteX4" fmla="*/ 0 w 1815975"/>
                <a:gd name="connsiteY4" fmla="*/ 0 h 415720"/>
                <a:gd name="connsiteX0" fmla="*/ 0 w 1826979"/>
                <a:gd name="connsiteY0" fmla="*/ 0 h 415720"/>
                <a:gd name="connsiteX1" fmla="*/ 1766292 w 1826979"/>
                <a:gd name="connsiteY1" fmla="*/ 0 h 415720"/>
                <a:gd name="connsiteX2" fmla="*/ 1728192 w 1826979"/>
                <a:gd name="connsiteY2" fmla="*/ 415720 h 415720"/>
                <a:gd name="connsiteX3" fmla="*/ 0 w 1826979"/>
                <a:gd name="connsiteY3" fmla="*/ 415720 h 415720"/>
                <a:gd name="connsiteX4" fmla="*/ 0 w 1826979"/>
                <a:gd name="connsiteY4" fmla="*/ 0 h 415720"/>
                <a:gd name="connsiteX0" fmla="*/ 0 w 1809074"/>
                <a:gd name="connsiteY0" fmla="*/ 0 h 415720"/>
                <a:gd name="connsiteX1" fmla="*/ 1739078 w 1809074"/>
                <a:gd name="connsiteY1" fmla="*/ 0 h 415720"/>
                <a:gd name="connsiteX2" fmla="*/ 1728192 w 1809074"/>
                <a:gd name="connsiteY2" fmla="*/ 415720 h 415720"/>
                <a:gd name="connsiteX3" fmla="*/ 0 w 1809074"/>
                <a:gd name="connsiteY3" fmla="*/ 415720 h 415720"/>
                <a:gd name="connsiteX4" fmla="*/ 0 w 1809074"/>
                <a:gd name="connsiteY4" fmla="*/ 0 h 415720"/>
                <a:gd name="connsiteX0" fmla="*/ 0 w 1815780"/>
                <a:gd name="connsiteY0" fmla="*/ 0 h 424424"/>
                <a:gd name="connsiteX1" fmla="*/ 1739078 w 1815780"/>
                <a:gd name="connsiteY1" fmla="*/ 0 h 424424"/>
                <a:gd name="connsiteX2" fmla="*/ 1744521 w 1815780"/>
                <a:gd name="connsiteY2" fmla="*/ 424424 h 424424"/>
                <a:gd name="connsiteX3" fmla="*/ 0 w 1815780"/>
                <a:gd name="connsiteY3" fmla="*/ 415720 h 424424"/>
                <a:gd name="connsiteX4" fmla="*/ 0 w 1815780"/>
                <a:gd name="connsiteY4" fmla="*/ 0 h 424424"/>
                <a:gd name="connsiteX0" fmla="*/ 0 w 1797077"/>
                <a:gd name="connsiteY0" fmla="*/ 0 h 424424"/>
                <a:gd name="connsiteX1" fmla="*/ 1739078 w 1797077"/>
                <a:gd name="connsiteY1" fmla="*/ 0 h 424424"/>
                <a:gd name="connsiteX2" fmla="*/ 1744521 w 1797077"/>
                <a:gd name="connsiteY2" fmla="*/ 424424 h 424424"/>
                <a:gd name="connsiteX3" fmla="*/ 0 w 1797077"/>
                <a:gd name="connsiteY3" fmla="*/ 415720 h 424424"/>
                <a:gd name="connsiteX4" fmla="*/ 0 w 1797077"/>
                <a:gd name="connsiteY4" fmla="*/ 0 h 424424"/>
                <a:gd name="connsiteX0" fmla="*/ 0 w 1793329"/>
                <a:gd name="connsiteY0" fmla="*/ 0 h 424424"/>
                <a:gd name="connsiteX1" fmla="*/ 1739078 w 1793329"/>
                <a:gd name="connsiteY1" fmla="*/ 0 h 424424"/>
                <a:gd name="connsiteX2" fmla="*/ 1744521 w 1793329"/>
                <a:gd name="connsiteY2" fmla="*/ 424424 h 424424"/>
                <a:gd name="connsiteX3" fmla="*/ 0 w 1793329"/>
                <a:gd name="connsiteY3" fmla="*/ 415720 h 424424"/>
                <a:gd name="connsiteX4" fmla="*/ 0 w 1793329"/>
                <a:gd name="connsiteY4" fmla="*/ 0 h 424424"/>
                <a:gd name="connsiteX0" fmla="*/ 0 w 1784686"/>
                <a:gd name="connsiteY0" fmla="*/ 0 h 424424"/>
                <a:gd name="connsiteX1" fmla="*/ 1739078 w 1784686"/>
                <a:gd name="connsiteY1" fmla="*/ 0 h 424424"/>
                <a:gd name="connsiteX2" fmla="*/ 1744521 w 1784686"/>
                <a:gd name="connsiteY2" fmla="*/ 424424 h 424424"/>
                <a:gd name="connsiteX3" fmla="*/ 0 w 1784686"/>
                <a:gd name="connsiteY3" fmla="*/ 415720 h 424424"/>
                <a:gd name="connsiteX4" fmla="*/ 0 w 1784686"/>
                <a:gd name="connsiteY4" fmla="*/ 0 h 424424"/>
                <a:gd name="connsiteX0" fmla="*/ 0 w 1774940"/>
                <a:gd name="connsiteY0" fmla="*/ 0 h 424424"/>
                <a:gd name="connsiteX1" fmla="*/ 1739078 w 1774940"/>
                <a:gd name="connsiteY1" fmla="*/ 0 h 424424"/>
                <a:gd name="connsiteX2" fmla="*/ 1722750 w 1774940"/>
                <a:gd name="connsiteY2" fmla="*/ 424424 h 424424"/>
                <a:gd name="connsiteX3" fmla="*/ 0 w 1774940"/>
                <a:gd name="connsiteY3" fmla="*/ 415720 h 424424"/>
                <a:gd name="connsiteX4" fmla="*/ 0 w 1774940"/>
                <a:gd name="connsiteY4" fmla="*/ 0 h 424424"/>
                <a:gd name="connsiteX0" fmla="*/ 0 w 1802154"/>
                <a:gd name="connsiteY0" fmla="*/ 0 h 433126"/>
                <a:gd name="connsiteX1" fmla="*/ 1766292 w 1802154"/>
                <a:gd name="connsiteY1" fmla="*/ 8702 h 433126"/>
                <a:gd name="connsiteX2" fmla="*/ 1749964 w 1802154"/>
                <a:gd name="connsiteY2" fmla="*/ 433126 h 433126"/>
                <a:gd name="connsiteX3" fmla="*/ 27214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711" h="433126">
                  <a:moveTo>
                    <a:pt x="10885" y="0"/>
                  </a:moveTo>
                  <a:lnTo>
                    <a:pt x="1760849" y="8702"/>
                  </a:lnTo>
                  <a:cubicBezTo>
                    <a:pt x="1820721" y="241911"/>
                    <a:pt x="1798949" y="278225"/>
                    <a:pt x="1744521" y="433126"/>
                  </a:cubicBezTo>
                  <a:lnTo>
                    <a:pt x="0" y="424422"/>
                  </a:lnTo>
                  <a:cubicBezTo>
                    <a:pt x="38100" y="269519"/>
                    <a:pt x="76199" y="246280"/>
                    <a:pt x="10885" y="0"/>
                  </a:cubicBezTo>
                  <a:close/>
                </a:path>
              </a:pathLst>
            </a:custGeom>
            <a:gradFill>
              <a:gsLst>
                <a:gs pos="56000">
                  <a:schemeClr val="accent3">
                    <a:lumMod val="62000"/>
                    <a:lumOff val="38000"/>
                  </a:schemeClr>
                </a:gs>
                <a:gs pos="41000">
                  <a:schemeClr val="accent3">
                    <a:lumMod val="54000"/>
                    <a:lumOff val="46000"/>
                  </a:schemeClr>
                </a:gs>
                <a:gs pos="0">
                  <a:schemeClr val="accent3">
                    <a:lumMod val="60000"/>
                  </a:schemeClr>
                </a:gs>
                <a:gs pos="100000">
                  <a:schemeClr val="accent3"/>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48" name="Group 50">
            <a:extLst>
              <a:ext uri="{FF2B5EF4-FFF2-40B4-BE49-F238E27FC236}">
                <a16:creationId xmlns:a16="http://schemas.microsoft.com/office/drawing/2014/main" id="{3CBA5199-044D-44BE-AA2E-7AC365E47FE9}"/>
              </a:ext>
            </a:extLst>
          </p:cNvPr>
          <p:cNvGrpSpPr/>
          <p:nvPr/>
        </p:nvGrpSpPr>
        <p:grpSpPr>
          <a:xfrm>
            <a:off x="6027557" y="632160"/>
            <a:ext cx="2316510" cy="4210853"/>
            <a:chOff x="498972" y="1628800"/>
            <a:chExt cx="1912788" cy="4536504"/>
          </a:xfrm>
        </p:grpSpPr>
        <p:sp>
          <p:nvSpPr>
            <p:cNvPr id="249" name="Rectangle 51">
              <a:extLst>
                <a:ext uri="{FF2B5EF4-FFF2-40B4-BE49-F238E27FC236}">
                  <a16:creationId xmlns:a16="http://schemas.microsoft.com/office/drawing/2014/main" id="{D666D730-255A-49BE-BB89-CBB12D6DB685}"/>
                </a:ext>
              </a:extLst>
            </p:cNvPr>
            <p:cNvSpPr/>
            <p:nvPr/>
          </p:nvSpPr>
          <p:spPr>
            <a:xfrm>
              <a:off x="590449" y="1628800"/>
              <a:ext cx="1749829" cy="453650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0" name="Rectangle 4">
              <a:extLst>
                <a:ext uri="{FF2B5EF4-FFF2-40B4-BE49-F238E27FC236}">
                  <a16:creationId xmlns:a16="http://schemas.microsoft.com/office/drawing/2014/main" id="{51FB22E6-E5B6-4729-A02B-E4126A42FF33}"/>
                </a:ext>
              </a:extLst>
            </p:cNvPr>
            <p:cNvSpPr/>
            <p:nvPr/>
          </p:nvSpPr>
          <p:spPr>
            <a:xfrm>
              <a:off x="591501" y="1637626"/>
              <a:ext cx="1749829" cy="3879606"/>
            </a:xfrm>
            <a:custGeom>
              <a:avLst/>
              <a:gdLst>
                <a:gd name="connsiteX0" fmla="*/ 0 w 1749829"/>
                <a:gd name="connsiteY0" fmla="*/ 0 h 2952328"/>
                <a:gd name="connsiteX1" fmla="*/ 1749829 w 1749829"/>
                <a:gd name="connsiteY1" fmla="*/ 0 h 2952328"/>
                <a:gd name="connsiteX2" fmla="*/ 1749829 w 1749829"/>
                <a:gd name="connsiteY2" fmla="*/ 2952328 h 2952328"/>
                <a:gd name="connsiteX3" fmla="*/ 0 w 1749829"/>
                <a:gd name="connsiteY3" fmla="*/ 2952328 h 2952328"/>
                <a:gd name="connsiteX4" fmla="*/ 0 w 1749829"/>
                <a:gd name="connsiteY4" fmla="*/ 0 h 2952328"/>
                <a:gd name="connsiteX0" fmla="*/ 0 w 1749829"/>
                <a:gd name="connsiteY0" fmla="*/ 0 h 2952328"/>
                <a:gd name="connsiteX1" fmla="*/ 1749829 w 1749829"/>
                <a:gd name="connsiteY1" fmla="*/ 0 h 2952328"/>
                <a:gd name="connsiteX2" fmla="*/ 1740304 w 1749829"/>
                <a:gd name="connsiteY2" fmla="*/ 2590378 h 2952328"/>
                <a:gd name="connsiteX3" fmla="*/ 0 w 1749829"/>
                <a:gd name="connsiteY3" fmla="*/ 2952328 h 2952328"/>
                <a:gd name="connsiteX4" fmla="*/ 0 w 1749829"/>
                <a:gd name="connsiteY4" fmla="*/ 0 h 2952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9829" h="2952328">
                  <a:moveTo>
                    <a:pt x="0" y="0"/>
                  </a:moveTo>
                  <a:lnTo>
                    <a:pt x="1749829" y="0"/>
                  </a:lnTo>
                  <a:lnTo>
                    <a:pt x="1740304" y="2590378"/>
                  </a:lnTo>
                  <a:lnTo>
                    <a:pt x="0" y="2952328"/>
                  </a:lnTo>
                  <a:lnTo>
                    <a:pt x="0" y="0"/>
                  </a:lnTo>
                  <a:close/>
                </a:path>
              </a:pathLst>
            </a:cu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51" name="Rectangle 3">
              <a:extLst>
                <a:ext uri="{FF2B5EF4-FFF2-40B4-BE49-F238E27FC236}">
                  <a16:creationId xmlns:a16="http://schemas.microsoft.com/office/drawing/2014/main" id="{DA69AEE9-67CB-4EE4-AC9F-BB2A4CD7F449}"/>
                </a:ext>
              </a:extLst>
            </p:cNvPr>
            <p:cNvSpPr/>
            <p:nvPr/>
          </p:nvSpPr>
          <p:spPr>
            <a:xfrm>
              <a:off x="498972" y="1628800"/>
              <a:ext cx="1912788" cy="347431"/>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80241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80241 w 1777513"/>
                <a:gd name="connsiteY4" fmla="*/ 0 h 432048"/>
                <a:gd name="connsiteX0" fmla="*/ 160483 w 1857755"/>
                <a:gd name="connsiteY0" fmla="*/ 0 h 432048"/>
                <a:gd name="connsiteX1" fmla="*/ 1808434 w 1857755"/>
                <a:gd name="connsiteY1" fmla="*/ 0 h 432048"/>
                <a:gd name="connsiteX2" fmla="*/ 1808434 w 1857755"/>
                <a:gd name="connsiteY2" fmla="*/ 432048 h 432048"/>
                <a:gd name="connsiteX3" fmla="*/ 0 w 1857755"/>
                <a:gd name="connsiteY3" fmla="*/ 432048 h 432048"/>
                <a:gd name="connsiteX4" fmla="*/ 160483 w 1857755"/>
                <a:gd name="connsiteY4" fmla="*/ 0 h 432048"/>
                <a:gd name="connsiteX0" fmla="*/ 110331 w 1807603"/>
                <a:gd name="connsiteY0" fmla="*/ 0 h 476694"/>
                <a:gd name="connsiteX1" fmla="*/ 1758282 w 1807603"/>
                <a:gd name="connsiteY1" fmla="*/ 0 h 476694"/>
                <a:gd name="connsiteX2" fmla="*/ 1758282 w 1807603"/>
                <a:gd name="connsiteY2" fmla="*/ 432048 h 476694"/>
                <a:gd name="connsiteX3" fmla="*/ 0 w 1807603"/>
                <a:gd name="connsiteY3" fmla="*/ 476694 h 476694"/>
                <a:gd name="connsiteX4" fmla="*/ 110331 w 1807603"/>
                <a:gd name="connsiteY4" fmla="*/ 0 h 476694"/>
                <a:gd name="connsiteX0" fmla="*/ 60180 w 1757452"/>
                <a:gd name="connsiteY0" fmla="*/ 0 h 476694"/>
                <a:gd name="connsiteX1" fmla="*/ 1708131 w 1757452"/>
                <a:gd name="connsiteY1" fmla="*/ 0 h 476694"/>
                <a:gd name="connsiteX2" fmla="*/ 1708131 w 1757452"/>
                <a:gd name="connsiteY2" fmla="*/ 432048 h 476694"/>
                <a:gd name="connsiteX3" fmla="*/ 0 w 1757452"/>
                <a:gd name="connsiteY3" fmla="*/ 476694 h 476694"/>
                <a:gd name="connsiteX4" fmla="*/ 60180 w 1757452"/>
                <a:gd name="connsiteY4" fmla="*/ 0 h 47669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20059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20059 w 1757452"/>
                <a:gd name="connsiteY4" fmla="*/ 0 h 485624"/>
                <a:gd name="connsiteX0" fmla="*/ 70210 w 1757452"/>
                <a:gd name="connsiteY0" fmla="*/ 0 h 485624"/>
                <a:gd name="connsiteX1" fmla="*/ 1708131 w 1757452"/>
                <a:gd name="connsiteY1" fmla="*/ 8930 h 485624"/>
                <a:gd name="connsiteX2" fmla="*/ 1708131 w 1757452"/>
                <a:gd name="connsiteY2" fmla="*/ 440978 h 485624"/>
                <a:gd name="connsiteX3" fmla="*/ 0 w 1757452"/>
                <a:gd name="connsiteY3" fmla="*/ 485624 h 485624"/>
                <a:gd name="connsiteX4" fmla="*/ 70210 w 1757452"/>
                <a:gd name="connsiteY4" fmla="*/ 0 h 485624"/>
                <a:gd name="connsiteX0" fmla="*/ 100301 w 1787543"/>
                <a:gd name="connsiteY0" fmla="*/ 0 h 467765"/>
                <a:gd name="connsiteX1" fmla="*/ 1738222 w 1787543"/>
                <a:gd name="connsiteY1" fmla="*/ 8930 h 467765"/>
                <a:gd name="connsiteX2" fmla="*/ 1738222 w 1787543"/>
                <a:gd name="connsiteY2" fmla="*/ 440978 h 467765"/>
                <a:gd name="connsiteX3" fmla="*/ 0 w 1787543"/>
                <a:gd name="connsiteY3" fmla="*/ 467765 h 467765"/>
                <a:gd name="connsiteX4" fmla="*/ 100301 w 1787543"/>
                <a:gd name="connsiteY4" fmla="*/ 0 h 467765"/>
                <a:gd name="connsiteX0" fmla="*/ 85256 w 1787543"/>
                <a:gd name="connsiteY0" fmla="*/ 0 h 460963"/>
                <a:gd name="connsiteX1" fmla="*/ 1738222 w 1787543"/>
                <a:gd name="connsiteY1" fmla="*/ 2128 h 460963"/>
                <a:gd name="connsiteX2" fmla="*/ 1738222 w 1787543"/>
                <a:gd name="connsiteY2" fmla="*/ 434176 h 460963"/>
                <a:gd name="connsiteX3" fmla="*/ 0 w 1787543"/>
                <a:gd name="connsiteY3" fmla="*/ 460963 h 460963"/>
                <a:gd name="connsiteX4" fmla="*/ 85256 w 1787543"/>
                <a:gd name="connsiteY4" fmla="*/ 0 h 460963"/>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 name="connsiteX0" fmla="*/ 60181 w 1762468"/>
                <a:gd name="connsiteY0" fmla="*/ 0 h 434176"/>
                <a:gd name="connsiteX1" fmla="*/ 1713147 w 1762468"/>
                <a:gd name="connsiteY1" fmla="*/ 2128 h 434176"/>
                <a:gd name="connsiteX2" fmla="*/ 1713147 w 1762468"/>
                <a:gd name="connsiteY2" fmla="*/ 434176 h 434176"/>
                <a:gd name="connsiteX3" fmla="*/ 0 w 1762468"/>
                <a:gd name="connsiteY3" fmla="*/ 426953 h 434176"/>
                <a:gd name="connsiteX4" fmla="*/ 60181 w 1762468"/>
                <a:gd name="connsiteY4" fmla="*/ 0 h 43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468" h="434176">
                  <a:moveTo>
                    <a:pt x="60181" y="0"/>
                  </a:moveTo>
                  <a:lnTo>
                    <a:pt x="1713147" y="2128"/>
                  </a:lnTo>
                  <a:cubicBezTo>
                    <a:pt x="1767575" y="146144"/>
                    <a:pt x="1789347" y="279275"/>
                    <a:pt x="1713147" y="434176"/>
                  </a:cubicBezTo>
                  <a:lnTo>
                    <a:pt x="0" y="426953"/>
                  </a:lnTo>
                  <a:cubicBezTo>
                    <a:pt x="35224" y="272051"/>
                    <a:pt x="24337" y="152945"/>
                    <a:pt x="60181" y="0"/>
                  </a:cubicBezTo>
                  <a:close/>
                </a:path>
              </a:pathLst>
            </a:custGeom>
            <a:solidFill>
              <a:schemeClr val="tx1">
                <a:lumMod val="50000"/>
                <a:lumOff val="5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2" name="Rectangle 3">
              <a:extLst>
                <a:ext uri="{FF2B5EF4-FFF2-40B4-BE49-F238E27FC236}">
                  <a16:creationId xmlns:a16="http://schemas.microsoft.com/office/drawing/2014/main" id="{776FB263-2162-4001-9A30-5326AEA31BC8}"/>
                </a:ext>
              </a:extLst>
            </p:cNvPr>
            <p:cNvSpPr/>
            <p:nvPr/>
          </p:nvSpPr>
          <p:spPr>
            <a:xfrm>
              <a:off x="586059" y="1632183"/>
              <a:ext cx="1796711" cy="270857"/>
            </a:xfrm>
            <a:custGeom>
              <a:avLst/>
              <a:gdLst>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28192"/>
                <a:gd name="connsiteY0" fmla="*/ 0 h 432048"/>
                <a:gd name="connsiteX1" fmla="*/ 1728192 w 1728192"/>
                <a:gd name="connsiteY1" fmla="*/ 0 h 432048"/>
                <a:gd name="connsiteX2" fmla="*/ 1728192 w 1728192"/>
                <a:gd name="connsiteY2" fmla="*/ 432048 h 432048"/>
                <a:gd name="connsiteX3" fmla="*/ 0 w 1728192"/>
                <a:gd name="connsiteY3" fmla="*/ 432048 h 432048"/>
                <a:gd name="connsiteX4" fmla="*/ 0 w 1728192"/>
                <a:gd name="connsiteY4" fmla="*/ 0 h 432048"/>
                <a:gd name="connsiteX0" fmla="*/ 0 w 1752382"/>
                <a:gd name="connsiteY0" fmla="*/ 0 h 432048"/>
                <a:gd name="connsiteX1" fmla="*/ 1728192 w 1752382"/>
                <a:gd name="connsiteY1" fmla="*/ 0 h 432048"/>
                <a:gd name="connsiteX2" fmla="*/ 1728192 w 1752382"/>
                <a:gd name="connsiteY2" fmla="*/ 432048 h 432048"/>
                <a:gd name="connsiteX3" fmla="*/ 0 w 1752382"/>
                <a:gd name="connsiteY3" fmla="*/ 432048 h 432048"/>
                <a:gd name="connsiteX4" fmla="*/ 0 w 1752382"/>
                <a:gd name="connsiteY4" fmla="*/ 0 h 432048"/>
                <a:gd name="connsiteX0" fmla="*/ 0 w 1777513"/>
                <a:gd name="connsiteY0" fmla="*/ 0 h 432048"/>
                <a:gd name="connsiteX1" fmla="*/ 1728192 w 1777513"/>
                <a:gd name="connsiteY1" fmla="*/ 0 h 432048"/>
                <a:gd name="connsiteX2" fmla="*/ 1728192 w 1777513"/>
                <a:gd name="connsiteY2" fmla="*/ 432048 h 432048"/>
                <a:gd name="connsiteX3" fmla="*/ 0 w 1777513"/>
                <a:gd name="connsiteY3" fmla="*/ 432048 h 432048"/>
                <a:gd name="connsiteX4" fmla="*/ 0 w 1777513"/>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02556"/>
                <a:gd name="connsiteY0" fmla="*/ 0 h 432048"/>
                <a:gd name="connsiteX1" fmla="*/ 1728192 w 1802556"/>
                <a:gd name="connsiteY1" fmla="*/ 0 h 432048"/>
                <a:gd name="connsiteX2" fmla="*/ 1728192 w 1802556"/>
                <a:gd name="connsiteY2" fmla="*/ 432048 h 432048"/>
                <a:gd name="connsiteX3" fmla="*/ 0 w 1802556"/>
                <a:gd name="connsiteY3" fmla="*/ 432048 h 432048"/>
                <a:gd name="connsiteX4" fmla="*/ 0 w 1802556"/>
                <a:gd name="connsiteY4" fmla="*/ 0 h 432048"/>
                <a:gd name="connsiteX0" fmla="*/ 0 w 1812478"/>
                <a:gd name="connsiteY0" fmla="*/ 0 h 432048"/>
                <a:gd name="connsiteX1" fmla="*/ 1744520 w 1812478"/>
                <a:gd name="connsiteY1" fmla="*/ 16328 h 432048"/>
                <a:gd name="connsiteX2" fmla="*/ 1728192 w 1812478"/>
                <a:gd name="connsiteY2" fmla="*/ 432048 h 432048"/>
                <a:gd name="connsiteX3" fmla="*/ 0 w 1812478"/>
                <a:gd name="connsiteY3" fmla="*/ 432048 h 432048"/>
                <a:gd name="connsiteX4" fmla="*/ 0 w 1812478"/>
                <a:gd name="connsiteY4" fmla="*/ 0 h 432048"/>
                <a:gd name="connsiteX0" fmla="*/ 0 w 1812478"/>
                <a:gd name="connsiteY0" fmla="*/ 0 h 415720"/>
                <a:gd name="connsiteX1" fmla="*/ 1744520 w 1812478"/>
                <a:gd name="connsiteY1" fmla="*/ 0 h 415720"/>
                <a:gd name="connsiteX2" fmla="*/ 1728192 w 1812478"/>
                <a:gd name="connsiteY2" fmla="*/ 415720 h 415720"/>
                <a:gd name="connsiteX3" fmla="*/ 0 w 1812478"/>
                <a:gd name="connsiteY3" fmla="*/ 415720 h 415720"/>
                <a:gd name="connsiteX4" fmla="*/ 0 w 1812478"/>
                <a:gd name="connsiteY4" fmla="*/ 0 h 415720"/>
                <a:gd name="connsiteX0" fmla="*/ 0 w 1815975"/>
                <a:gd name="connsiteY0" fmla="*/ 0 h 415720"/>
                <a:gd name="connsiteX1" fmla="*/ 1749963 w 1815975"/>
                <a:gd name="connsiteY1" fmla="*/ 10886 h 415720"/>
                <a:gd name="connsiteX2" fmla="*/ 1728192 w 1815975"/>
                <a:gd name="connsiteY2" fmla="*/ 415720 h 415720"/>
                <a:gd name="connsiteX3" fmla="*/ 0 w 1815975"/>
                <a:gd name="connsiteY3" fmla="*/ 415720 h 415720"/>
                <a:gd name="connsiteX4" fmla="*/ 0 w 1815975"/>
                <a:gd name="connsiteY4" fmla="*/ 0 h 415720"/>
                <a:gd name="connsiteX0" fmla="*/ 0 w 1799451"/>
                <a:gd name="connsiteY0" fmla="*/ 5443 h 421163"/>
                <a:gd name="connsiteX1" fmla="*/ 1722749 w 1799451"/>
                <a:gd name="connsiteY1" fmla="*/ 0 h 421163"/>
                <a:gd name="connsiteX2" fmla="*/ 1728192 w 1799451"/>
                <a:gd name="connsiteY2" fmla="*/ 421163 h 421163"/>
                <a:gd name="connsiteX3" fmla="*/ 0 w 1799451"/>
                <a:gd name="connsiteY3" fmla="*/ 421163 h 421163"/>
                <a:gd name="connsiteX4" fmla="*/ 0 w 1799451"/>
                <a:gd name="connsiteY4" fmla="*/ 5443 h 421163"/>
                <a:gd name="connsiteX0" fmla="*/ 0 w 1815975"/>
                <a:gd name="connsiteY0" fmla="*/ 0 h 415720"/>
                <a:gd name="connsiteX1" fmla="*/ 1749963 w 1815975"/>
                <a:gd name="connsiteY1" fmla="*/ 0 h 415720"/>
                <a:gd name="connsiteX2" fmla="*/ 1728192 w 1815975"/>
                <a:gd name="connsiteY2" fmla="*/ 415720 h 415720"/>
                <a:gd name="connsiteX3" fmla="*/ 0 w 1815975"/>
                <a:gd name="connsiteY3" fmla="*/ 415720 h 415720"/>
                <a:gd name="connsiteX4" fmla="*/ 0 w 1815975"/>
                <a:gd name="connsiteY4" fmla="*/ 0 h 415720"/>
                <a:gd name="connsiteX0" fmla="*/ 0 w 1826979"/>
                <a:gd name="connsiteY0" fmla="*/ 0 h 415720"/>
                <a:gd name="connsiteX1" fmla="*/ 1766292 w 1826979"/>
                <a:gd name="connsiteY1" fmla="*/ 0 h 415720"/>
                <a:gd name="connsiteX2" fmla="*/ 1728192 w 1826979"/>
                <a:gd name="connsiteY2" fmla="*/ 415720 h 415720"/>
                <a:gd name="connsiteX3" fmla="*/ 0 w 1826979"/>
                <a:gd name="connsiteY3" fmla="*/ 415720 h 415720"/>
                <a:gd name="connsiteX4" fmla="*/ 0 w 1826979"/>
                <a:gd name="connsiteY4" fmla="*/ 0 h 415720"/>
                <a:gd name="connsiteX0" fmla="*/ 0 w 1809074"/>
                <a:gd name="connsiteY0" fmla="*/ 0 h 415720"/>
                <a:gd name="connsiteX1" fmla="*/ 1739078 w 1809074"/>
                <a:gd name="connsiteY1" fmla="*/ 0 h 415720"/>
                <a:gd name="connsiteX2" fmla="*/ 1728192 w 1809074"/>
                <a:gd name="connsiteY2" fmla="*/ 415720 h 415720"/>
                <a:gd name="connsiteX3" fmla="*/ 0 w 1809074"/>
                <a:gd name="connsiteY3" fmla="*/ 415720 h 415720"/>
                <a:gd name="connsiteX4" fmla="*/ 0 w 1809074"/>
                <a:gd name="connsiteY4" fmla="*/ 0 h 415720"/>
                <a:gd name="connsiteX0" fmla="*/ 0 w 1815780"/>
                <a:gd name="connsiteY0" fmla="*/ 0 h 424424"/>
                <a:gd name="connsiteX1" fmla="*/ 1739078 w 1815780"/>
                <a:gd name="connsiteY1" fmla="*/ 0 h 424424"/>
                <a:gd name="connsiteX2" fmla="*/ 1744521 w 1815780"/>
                <a:gd name="connsiteY2" fmla="*/ 424424 h 424424"/>
                <a:gd name="connsiteX3" fmla="*/ 0 w 1815780"/>
                <a:gd name="connsiteY3" fmla="*/ 415720 h 424424"/>
                <a:gd name="connsiteX4" fmla="*/ 0 w 1815780"/>
                <a:gd name="connsiteY4" fmla="*/ 0 h 424424"/>
                <a:gd name="connsiteX0" fmla="*/ 0 w 1797077"/>
                <a:gd name="connsiteY0" fmla="*/ 0 h 424424"/>
                <a:gd name="connsiteX1" fmla="*/ 1739078 w 1797077"/>
                <a:gd name="connsiteY1" fmla="*/ 0 h 424424"/>
                <a:gd name="connsiteX2" fmla="*/ 1744521 w 1797077"/>
                <a:gd name="connsiteY2" fmla="*/ 424424 h 424424"/>
                <a:gd name="connsiteX3" fmla="*/ 0 w 1797077"/>
                <a:gd name="connsiteY3" fmla="*/ 415720 h 424424"/>
                <a:gd name="connsiteX4" fmla="*/ 0 w 1797077"/>
                <a:gd name="connsiteY4" fmla="*/ 0 h 424424"/>
                <a:gd name="connsiteX0" fmla="*/ 0 w 1793329"/>
                <a:gd name="connsiteY0" fmla="*/ 0 h 424424"/>
                <a:gd name="connsiteX1" fmla="*/ 1739078 w 1793329"/>
                <a:gd name="connsiteY1" fmla="*/ 0 h 424424"/>
                <a:gd name="connsiteX2" fmla="*/ 1744521 w 1793329"/>
                <a:gd name="connsiteY2" fmla="*/ 424424 h 424424"/>
                <a:gd name="connsiteX3" fmla="*/ 0 w 1793329"/>
                <a:gd name="connsiteY3" fmla="*/ 415720 h 424424"/>
                <a:gd name="connsiteX4" fmla="*/ 0 w 1793329"/>
                <a:gd name="connsiteY4" fmla="*/ 0 h 424424"/>
                <a:gd name="connsiteX0" fmla="*/ 0 w 1784686"/>
                <a:gd name="connsiteY0" fmla="*/ 0 h 424424"/>
                <a:gd name="connsiteX1" fmla="*/ 1739078 w 1784686"/>
                <a:gd name="connsiteY1" fmla="*/ 0 h 424424"/>
                <a:gd name="connsiteX2" fmla="*/ 1744521 w 1784686"/>
                <a:gd name="connsiteY2" fmla="*/ 424424 h 424424"/>
                <a:gd name="connsiteX3" fmla="*/ 0 w 1784686"/>
                <a:gd name="connsiteY3" fmla="*/ 415720 h 424424"/>
                <a:gd name="connsiteX4" fmla="*/ 0 w 1784686"/>
                <a:gd name="connsiteY4" fmla="*/ 0 h 424424"/>
                <a:gd name="connsiteX0" fmla="*/ 0 w 1774940"/>
                <a:gd name="connsiteY0" fmla="*/ 0 h 424424"/>
                <a:gd name="connsiteX1" fmla="*/ 1739078 w 1774940"/>
                <a:gd name="connsiteY1" fmla="*/ 0 h 424424"/>
                <a:gd name="connsiteX2" fmla="*/ 1722750 w 1774940"/>
                <a:gd name="connsiteY2" fmla="*/ 424424 h 424424"/>
                <a:gd name="connsiteX3" fmla="*/ 0 w 1774940"/>
                <a:gd name="connsiteY3" fmla="*/ 415720 h 424424"/>
                <a:gd name="connsiteX4" fmla="*/ 0 w 1774940"/>
                <a:gd name="connsiteY4" fmla="*/ 0 h 424424"/>
                <a:gd name="connsiteX0" fmla="*/ 0 w 1802154"/>
                <a:gd name="connsiteY0" fmla="*/ 0 h 433126"/>
                <a:gd name="connsiteX1" fmla="*/ 1766292 w 1802154"/>
                <a:gd name="connsiteY1" fmla="*/ 8702 h 433126"/>
                <a:gd name="connsiteX2" fmla="*/ 1749964 w 1802154"/>
                <a:gd name="connsiteY2" fmla="*/ 433126 h 433126"/>
                <a:gd name="connsiteX3" fmla="*/ 27214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0 w 1802154"/>
                <a:gd name="connsiteY0" fmla="*/ 0 h 433126"/>
                <a:gd name="connsiteX1" fmla="*/ 1766292 w 1802154"/>
                <a:gd name="connsiteY1" fmla="*/ 8702 h 433126"/>
                <a:gd name="connsiteX2" fmla="*/ 1749964 w 1802154"/>
                <a:gd name="connsiteY2" fmla="*/ 433126 h 433126"/>
                <a:gd name="connsiteX3" fmla="*/ 5443 w 1802154"/>
                <a:gd name="connsiteY3" fmla="*/ 424422 h 433126"/>
                <a:gd name="connsiteX4" fmla="*/ 0 w 1802154"/>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 name="connsiteX0" fmla="*/ 10885 w 1796711"/>
                <a:gd name="connsiteY0" fmla="*/ 0 h 433126"/>
                <a:gd name="connsiteX1" fmla="*/ 1760849 w 1796711"/>
                <a:gd name="connsiteY1" fmla="*/ 8702 h 433126"/>
                <a:gd name="connsiteX2" fmla="*/ 1744521 w 1796711"/>
                <a:gd name="connsiteY2" fmla="*/ 433126 h 433126"/>
                <a:gd name="connsiteX3" fmla="*/ 0 w 1796711"/>
                <a:gd name="connsiteY3" fmla="*/ 424422 h 433126"/>
                <a:gd name="connsiteX4" fmla="*/ 10885 w 1796711"/>
                <a:gd name="connsiteY4" fmla="*/ 0 h 433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711" h="433126">
                  <a:moveTo>
                    <a:pt x="10885" y="0"/>
                  </a:moveTo>
                  <a:lnTo>
                    <a:pt x="1760849" y="8702"/>
                  </a:lnTo>
                  <a:cubicBezTo>
                    <a:pt x="1820721" y="241911"/>
                    <a:pt x="1798949" y="278225"/>
                    <a:pt x="1744521" y="433126"/>
                  </a:cubicBezTo>
                  <a:lnTo>
                    <a:pt x="0" y="424422"/>
                  </a:lnTo>
                  <a:cubicBezTo>
                    <a:pt x="38100" y="269519"/>
                    <a:pt x="76199" y="246280"/>
                    <a:pt x="10885" y="0"/>
                  </a:cubicBezTo>
                  <a:close/>
                </a:path>
              </a:pathLst>
            </a:custGeom>
            <a:gradFill>
              <a:gsLst>
                <a:gs pos="1000">
                  <a:schemeClr val="accent4">
                    <a:lumMod val="58000"/>
                  </a:schemeClr>
                </a:gs>
                <a:gs pos="56000">
                  <a:schemeClr val="accent4">
                    <a:lumMod val="76000"/>
                    <a:lumOff val="24000"/>
                  </a:schemeClr>
                </a:gs>
                <a:gs pos="41000">
                  <a:schemeClr val="accent4">
                    <a:lumMod val="74000"/>
                    <a:lumOff val="26000"/>
                  </a:schemeClr>
                </a:gs>
                <a:gs pos="100000">
                  <a:schemeClr val="accent4"/>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59" name="TextBox 70">
            <a:extLst>
              <a:ext uri="{FF2B5EF4-FFF2-40B4-BE49-F238E27FC236}">
                <a16:creationId xmlns:a16="http://schemas.microsoft.com/office/drawing/2014/main" id="{D5D99F66-2C50-4104-8F93-1D85891E2B7A}"/>
              </a:ext>
            </a:extLst>
          </p:cNvPr>
          <p:cNvSpPr txBox="1"/>
          <p:nvPr/>
        </p:nvSpPr>
        <p:spPr>
          <a:xfrm>
            <a:off x="800099" y="2017092"/>
            <a:ext cx="1876425" cy="1631216"/>
          </a:xfrm>
          <a:prstGeom prst="rect">
            <a:avLst/>
          </a:prstGeom>
          <a:noFill/>
        </p:spPr>
        <p:txBody>
          <a:bodyPr wrap="square" rtlCol="0">
            <a:spAutoFit/>
          </a:bodyPr>
          <a:lstStyle/>
          <a:p>
            <a:pPr algn="ctr"/>
            <a:r>
              <a:rPr lang="en-US" altLang="ko-KR" sz="2000" b="1" dirty="0" err="1">
                <a:solidFill>
                  <a:schemeClr val="bg1"/>
                </a:solidFill>
                <a:cs typeface="Arial" pitchFamily="34" charset="0"/>
              </a:rPr>
              <a:t>Atletas</a:t>
            </a:r>
            <a:r>
              <a:rPr lang="en-US" altLang="ko-KR" sz="2000" b="1" dirty="0">
                <a:solidFill>
                  <a:schemeClr val="bg1"/>
                </a:solidFill>
                <a:cs typeface="Arial" pitchFamily="34" charset="0"/>
              </a:rPr>
              <a:t> </a:t>
            </a:r>
            <a:r>
              <a:rPr lang="en-US" altLang="ko-KR" sz="2000" b="1" dirty="0" err="1">
                <a:solidFill>
                  <a:schemeClr val="bg1"/>
                </a:solidFill>
                <a:cs typeface="Arial" pitchFamily="34" charset="0"/>
              </a:rPr>
              <a:t>en</a:t>
            </a:r>
            <a:r>
              <a:rPr lang="en-US" altLang="ko-KR" sz="2000" b="1" dirty="0">
                <a:solidFill>
                  <a:schemeClr val="bg1"/>
                </a:solidFill>
                <a:cs typeface="Arial" pitchFamily="34" charset="0"/>
              </a:rPr>
              <a:t> </a:t>
            </a:r>
            <a:r>
              <a:rPr lang="en-US" altLang="ko-KR" sz="2000" b="1" dirty="0" err="1">
                <a:solidFill>
                  <a:schemeClr val="bg1"/>
                </a:solidFill>
                <a:cs typeface="Arial" pitchFamily="34" charset="0"/>
              </a:rPr>
              <a:t>busca</a:t>
            </a:r>
            <a:r>
              <a:rPr lang="en-US" altLang="ko-KR" sz="2000" b="1" dirty="0">
                <a:solidFill>
                  <a:schemeClr val="bg1"/>
                </a:solidFill>
                <a:cs typeface="Arial" pitchFamily="34" charset="0"/>
              </a:rPr>
              <a:t> de una </a:t>
            </a:r>
            <a:r>
              <a:rPr lang="en-US" altLang="ko-KR" sz="2000" b="1" dirty="0" err="1">
                <a:solidFill>
                  <a:schemeClr val="bg1"/>
                </a:solidFill>
                <a:cs typeface="Arial" pitchFamily="34" charset="0"/>
              </a:rPr>
              <a:t>oportunidad</a:t>
            </a:r>
            <a:r>
              <a:rPr lang="en-US" altLang="ko-KR" sz="2000" b="1" dirty="0">
                <a:solidFill>
                  <a:schemeClr val="bg1"/>
                </a:solidFill>
                <a:cs typeface="Arial" pitchFamily="34" charset="0"/>
              </a:rPr>
              <a:t> para </a:t>
            </a:r>
            <a:r>
              <a:rPr lang="en-US" altLang="ko-KR" sz="2000" b="1" dirty="0" err="1">
                <a:solidFill>
                  <a:schemeClr val="bg1"/>
                </a:solidFill>
                <a:cs typeface="Arial" pitchFamily="34" charset="0"/>
              </a:rPr>
              <a:t>llegar</a:t>
            </a:r>
            <a:r>
              <a:rPr lang="en-US" altLang="ko-KR" sz="2000" b="1" dirty="0">
                <a:solidFill>
                  <a:schemeClr val="bg1"/>
                </a:solidFill>
                <a:cs typeface="Arial" pitchFamily="34" charset="0"/>
              </a:rPr>
              <a:t> a la NFL</a:t>
            </a:r>
            <a:endParaRPr lang="ko-KR" altLang="en-US" sz="2000" b="1" dirty="0">
              <a:solidFill>
                <a:schemeClr val="bg1"/>
              </a:solidFill>
              <a:cs typeface="Arial" pitchFamily="34" charset="0"/>
            </a:endParaRPr>
          </a:p>
        </p:txBody>
      </p:sp>
      <p:sp>
        <p:nvSpPr>
          <p:cNvPr id="263" name="TextBox 74">
            <a:extLst>
              <a:ext uri="{FF2B5EF4-FFF2-40B4-BE49-F238E27FC236}">
                <a16:creationId xmlns:a16="http://schemas.microsoft.com/office/drawing/2014/main" id="{448312A3-68EA-4900-AC78-5C58166A6B98}"/>
              </a:ext>
            </a:extLst>
          </p:cNvPr>
          <p:cNvSpPr txBox="1"/>
          <p:nvPr/>
        </p:nvSpPr>
        <p:spPr>
          <a:xfrm>
            <a:off x="3556154" y="2241299"/>
            <a:ext cx="1888545" cy="1015663"/>
          </a:xfrm>
          <a:prstGeom prst="rect">
            <a:avLst/>
          </a:prstGeom>
          <a:noFill/>
        </p:spPr>
        <p:txBody>
          <a:bodyPr wrap="square" rtlCol="0">
            <a:spAutoFit/>
          </a:bodyPr>
          <a:lstStyle/>
          <a:p>
            <a:pPr algn="ctr"/>
            <a:r>
              <a:rPr lang="en-US" altLang="ko-KR" sz="2000" b="1" dirty="0">
                <a:solidFill>
                  <a:schemeClr val="bg1"/>
                </a:solidFill>
                <a:cs typeface="Arial" pitchFamily="34" charset="0"/>
              </a:rPr>
              <a:t>¿</a:t>
            </a:r>
            <a:r>
              <a:rPr lang="en-US" altLang="ko-KR" sz="2000" b="1" dirty="0" err="1">
                <a:solidFill>
                  <a:schemeClr val="bg1"/>
                </a:solidFill>
                <a:cs typeface="Arial" pitchFamily="34" charset="0"/>
              </a:rPr>
              <a:t>Cuánto</a:t>
            </a:r>
            <a:r>
              <a:rPr lang="en-US" altLang="ko-KR" sz="2000" b="1" dirty="0">
                <a:solidFill>
                  <a:schemeClr val="bg1"/>
                </a:solidFill>
                <a:cs typeface="Arial" pitchFamily="34" charset="0"/>
              </a:rPr>
              <a:t> dura </a:t>
            </a:r>
            <a:r>
              <a:rPr lang="en-US" altLang="ko-KR" sz="2000" b="1" dirty="0" err="1">
                <a:solidFill>
                  <a:schemeClr val="bg1"/>
                </a:solidFill>
                <a:cs typeface="Arial" pitchFamily="34" charset="0"/>
              </a:rPr>
              <a:t>su</a:t>
            </a:r>
            <a:r>
              <a:rPr lang="en-US" altLang="ko-KR" sz="2000" b="1" dirty="0">
                <a:solidFill>
                  <a:schemeClr val="bg1"/>
                </a:solidFill>
                <a:cs typeface="Arial" pitchFamily="34" charset="0"/>
              </a:rPr>
              <a:t> Carrera </a:t>
            </a:r>
            <a:r>
              <a:rPr lang="en-US" altLang="ko-KR" sz="2000" b="1" dirty="0" err="1">
                <a:solidFill>
                  <a:schemeClr val="bg1"/>
                </a:solidFill>
                <a:cs typeface="Arial" pitchFamily="34" charset="0"/>
              </a:rPr>
              <a:t>profesional</a:t>
            </a:r>
            <a:r>
              <a:rPr lang="en-US" altLang="ko-KR" sz="2000" b="1" dirty="0">
                <a:solidFill>
                  <a:schemeClr val="bg1"/>
                </a:solidFill>
                <a:cs typeface="Arial" pitchFamily="34" charset="0"/>
              </a:rPr>
              <a:t>?</a:t>
            </a:r>
            <a:endParaRPr lang="ko-KR" altLang="en-US" sz="2000" b="1" dirty="0">
              <a:solidFill>
                <a:schemeClr val="bg1"/>
              </a:solidFill>
              <a:cs typeface="Arial" pitchFamily="34" charset="0"/>
            </a:endParaRPr>
          </a:p>
        </p:txBody>
      </p:sp>
      <p:sp>
        <p:nvSpPr>
          <p:cNvPr id="268" name="TextBox 78">
            <a:extLst>
              <a:ext uri="{FF2B5EF4-FFF2-40B4-BE49-F238E27FC236}">
                <a16:creationId xmlns:a16="http://schemas.microsoft.com/office/drawing/2014/main" id="{004C76C1-A435-49AD-BE26-A80A425D1AF0}"/>
              </a:ext>
            </a:extLst>
          </p:cNvPr>
          <p:cNvSpPr txBox="1"/>
          <p:nvPr/>
        </p:nvSpPr>
        <p:spPr>
          <a:xfrm>
            <a:off x="6191524" y="2109585"/>
            <a:ext cx="2028665" cy="1323439"/>
          </a:xfrm>
          <a:prstGeom prst="rect">
            <a:avLst/>
          </a:prstGeom>
          <a:noFill/>
        </p:spPr>
        <p:txBody>
          <a:bodyPr wrap="square" rtlCol="0">
            <a:spAutoFit/>
          </a:bodyPr>
          <a:lstStyle/>
          <a:p>
            <a:pPr algn="ctr"/>
            <a:r>
              <a:rPr lang="en-US" altLang="ko-KR" sz="2000" b="1" dirty="0" err="1">
                <a:solidFill>
                  <a:schemeClr val="bg1"/>
                </a:solidFill>
                <a:cs typeface="Arial" pitchFamily="34" charset="0"/>
              </a:rPr>
              <a:t>Qué</a:t>
            </a:r>
            <a:r>
              <a:rPr lang="en-US" altLang="ko-KR" sz="2000" b="1" dirty="0">
                <a:solidFill>
                  <a:schemeClr val="bg1"/>
                </a:solidFill>
                <a:cs typeface="Arial" pitchFamily="34" charset="0"/>
              </a:rPr>
              <a:t> </a:t>
            </a:r>
            <a:r>
              <a:rPr lang="en-US" altLang="ko-KR" sz="2000" b="1" dirty="0" err="1">
                <a:solidFill>
                  <a:schemeClr val="bg1"/>
                </a:solidFill>
                <a:cs typeface="Arial" pitchFamily="34" charset="0"/>
              </a:rPr>
              <a:t>factores</a:t>
            </a:r>
            <a:r>
              <a:rPr lang="en-US" altLang="ko-KR" sz="2000" b="1" dirty="0">
                <a:solidFill>
                  <a:schemeClr val="bg1"/>
                </a:solidFill>
                <a:cs typeface="Arial" pitchFamily="34" charset="0"/>
              </a:rPr>
              <a:t> </a:t>
            </a:r>
            <a:r>
              <a:rPr lang="en-US" altLang="ko-KR" sz="2000" b="1" dirty="0" err="1">
                <a:solidFill>
                  <a:schemeClr val="bg1"/>
                </a:solidFill>
                <a:cs typeface="Arial" pitchFamily="34" charset="0"/>
              </a:rPr>
              <a:t>determinan</a:t>
            </a:r>
            <a:r>
              <a:rPr lang="en-US" altLang="ko-KR" sz="2000" b="1" dirty="0">
                <a:solidFill>
                  <a:schemeClr val="bg1"/>
                </a:solidFill>
                <a:cs typeface="Arial" pitchFamily="34" charset="0"/>
              </a:rPr>
              <a:t> </a:t>
            </a:r>
            <a:r>
              <a:rPr lang="en-US" altLang="ko-KR" sz="2000" b="1" dirty="0" err="1">
                <a:solidFill>
                  <a:schemeClr val="bg1"/>
                </a:solidFill>
                <a:cs typeface="Arial" pitchFamily="34" charset="0"/>
              </a:rPr>
              <a:t>su</a:t>
            </a:r>
            <a:r>
              <a:rPr lang="en-US" altLang="ko-KR" sz="2000" b="1" dirty="0">
                <a:solidFill>
                  <a:schemeClr val="bg1"/>
                </a:solidFill>
                <a:cs typeface="Arial" pitchFamily="34" charset="0"/>
              </a:rPr>
              <a:t> </a:t>
            </a:r>
            <a:r>
              <a:rPr lang="en-US" altLang="ko-KR" sz="2000" b="1" dirty="0" err="1">
                <a:solidFill>
                  <a:schemeClr val="bg1"/>
                </a:solidFill>
                <a:cs typeface="Arial" pitchFamily="34" charset="0"/>
              </a:rPr>
              <a:t>permanencia</a:t>
            </a:r>
            <a:r>
              <a:rPr lang="en-US" altLang="ko-KR" sz="2000" b="1" dirty="0">
                <a:solidFill>
                  <a:schemeClr val="bg1"/>
                </a:solidFill>
                <a:cs typeface="Arial" pitchFamily="34" charset="0"/>
              </a:rPr>
              <a:t> </a:t>
            </a:r>
            <a:r>
              <a:rPr lang="en-US" altLang="ko-KR" sz="2000" b="1" dirty="0" err="1">
                <a:solidFill>
                  <a:schemeClr val="bg1"/>
                </a:solidFill>
                <a:cs typeface="Arial" pitchFamily="34" charset="0"/>
              </a:rPr>
              <a:t>en</a:t>
            </a:r>
            <a:r>
              <a:rPr lang="en-US" altLang="ko-KR" sz="2000" b="1" dirty="0">
                <a:solidFill>
                  <a:schemeClr val="bg1"/>
                </a:solidFill>
                <a:cs typeface="Arial" pitchFamily="34" charset="0"/>
              </a:rPr>
              <a:t> el </a:t>
            </a:r>
            <a:r>
              <a:rPr lang="en-US" altLang="ko-KR" sz="2000" b="1" dirty="0" err="1">
                <a:solidFill>
                  <a:schemeClr val="bg1"/>
                </a:solidFill>
                <a:cs typeface="Arial" pitchFamily="34" charset="0"/>
              </a:rPr>
              <a:t>deporte</a:t>
            </a:r>
            <a:endParaRPr lang="ko-KR" altLang="en-US" sz="2000" b="1" dirty="0">
              <a:solidFill>
                <a:schemeClr val="bg1"/>
              </a:solidFill>
              <a:cs typeface="Arial" pitchFamily="34" charset="0"/>
            </a:endParaRPr>
          </a:p>
        </p:txBody>
      </p:sp>
      <p:grpSp>
        <p:nvGrpSpPr>
          <p:cNvPr id="270" name="Group 19">
            <a:extLst>
              <a:ext uri="{FF2B5EF4-FFF2-40B4-BE49-F238E27FC236}">
                <a16:creationId xmlns:a16="http://schemas.microsoft.com/office/drawing/2014/main" id="{D7207E63-9595-44FC-B8A0-BF51CA7637A7}"/>
              </a:ext>
            </a:extLst>
          </p:cNvPr>
          <p:cNvGrpSpPr/>
          <p:nvPr/>
        </p:nvGrpSpPr>
        <p:grpSpPr>
          <a:xfrm>
            <a:off x="4303491" y="1172930"/>
            <a:ext cx="377583" cy="479010"/>
            <a:chOff x="2338388" y="3582988"/>
            <a:chExt cx="1406525" cy="1784350"/>
          </a:xfrm>
        </p:grpSpPr>
        <p:sp>
          <p:nvSpPr>
            <p:cNvPr id="271" name="Freeform 247">
              <a:extLst>
                <a:ext uri="{FF2B5EF4-FFF2-40B4-BE49-F238E27FC236}">
                  <a16:creationId xmlns:a16="http://schemas.microsoft.com/office/drawing/2014/main" id="{723D68CF-54E9-4223-8901-8E4DDBA7D841}"/>
                </a:ext>
              </a:extLst>
            </p:cNvPr>
            <p:cNvSpPr>
              <a:spLocks/>
            </p:cNvSpPr>
            <p:nvPr/>
          </p:nvSpPr>
          <p:spPr bwMode="auto">
            <a:xfrm>
              <a:off x="2338388" y="3636963"/>
              <a:ext cx="1406525" cy="1531938"/>
            </a:xfrm>
            <a:custGeom>
              <a:avLst/>
              <a:gdLst>
                <a:gd name="T0" fmla="*/ 1700 w 1847"/>
                <a:gd name="T1" fmla="*/ 2011 h 2011"/>
                <a:gd name="T2" fmla="*/ 147 w 1847"/>
                <a:gd name="T3" fmla="*/ 2011 h 2011"/>
                <a:gd name="T4" fmla="*/ 0 w 1847"/>
                <a:gd name="T5" fmla="*/ 1864 h 2011"/>
                <a:gd name="T6" fmla="*/ 0 w 1847"/>
                <a:gd name="T7" fmla="*/ 311 h 2011"/>
                <a:gd name="T8" fmla="*/ 147 w 1847"/>
                <a:gd name="T9" fmla="*/ 164 h 2011"/>
                <a:gd name="T10" fmla="*/ 545 w 1847"/>
                <a:gd name="T11" fmla="*/ 164 h 2011"/>
                <a:gd name="T12" fmla="*/ 545 w 1847"/>
                <a:gd name="T13" fmla="*/ 70 h 2011"/>
                <a:gd name="T14" fmla="*/ 614 w 1847"/>
                <a:gd name="T15" fmla="*/ 0 h 2011"/>
                <a:gd name="T16" fmla="*/ 924 w 1847"/>
                <a:gd name="T17" fmla="*/ 0 h 2011"/>
                <a:gd name="T18" fmla="*/ 1233 w 1847"/>
                <a:gd name="T19" fmla="*/ 0 h 2011"/>
                <a:gd name="T20" fmla="*/ 1303 w 1847"/>
                <a:gd name="T21" fmla="*/ 70 h 2011"/>
                <a:gd name="T22" fmla="*/ 1303 w 1847"/>
                <a:gd name="T23" fmla="*/ 164 h 2011"/>
                <a:gd name="T24" fmla="*/ 1700 w 1847"/>
                <a:gd name="T25" fmla="*/ 164 h 2011"/>
                <a:gd name="T26" fmla="*/ 1847 w 1847"/>
                <a:gd name="T27" fmla="*/ 311 h 2011"/>
                <a:gd name="T28" fmla="*/ 1847 w 1847"/>
                <a:gd name="T29" fmla="*/ 1864 h 2011"/>
                <a:gd name="T30" fmla="*/ 1700 w 1847"/>
                <a:gd name="T31" fmla="*/ 2011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7" h="2011">
                  <a:moveTo>
                    <a:pt x="1700" y="2011"/>
                  </a:moveTo>
                  <a:lnTo>
                    <a:pt x="147" y="2011"/>
                  </a:lnTo>
                  <a:cubicBezTo>
                    <a:pt x="66" y="2011"/>
                    <a:pt x="0" y="1945"/>
                    <a:pt x="0" y="1864"/>
                  </a:cubicBezTo>
                  <a:lnTo>
                    <a:pt x="0" y="311"/>
                  </a:lnTo>
                  <a:cubicBezTo>
                    <a:pt x="0" y="230"/>
                    <a:pt x="66" y="164"/>
                    <a:pt x="147" y="164"/>
                  </a:cubicBezTo>
                  <a:lnTo>
                    <a:pt x="545" y="164"/>
                  </a:lnTo>
                  <a:lnTo>
                    <a:pt x="545" y="70"/>
                  </a:lnTo>
                  <a:cubicBezTo>
                    <a:pt x="545" y="32"/>
                    <a:pt x="576" y="0"/>
                    <a:pt x="614" y="0"/>
                  </a:cubicBezTo>
                  <a:lnTo>
                    <a:pt x="924" y="0"/>
                  </a:lnTo>
                  <a:lnTo>
                    <a:pt x="1233" y="0"/>
                  </a:lnTo>
                  <a:cubicBezTo>
                    <a:pt x="1272" y="0"/>
                    <a:pt x="1303" y="32"/>
                    <a:pt x="1303" y="70"/>
                  </a:cubicBezTo>
                  <a:lnTo>
                    <a:pt x="1303" y="164"/>
                  </a:lnTo>
                  <a:lnTo>
                    <a:pt x="1700" y="164"/>
                  </a:lnTo>
                  <a:cubicBezTo>
                    <a:pt x="1781" y="164"/>
                    <a:pt x="1847" y="230"/>
                    <a:pt x="1847" y="311"/>
                  </a:cubicBezTo>
                  <a:lnTo>
                    <a:pt x="1847" y="1864"/>
                  </a:lnTo>
                  <a:cubicBezTo>
                    <a:pt x="1847" y="1945"/>
                    <a:pt x="1781" y="2011"/>
                    <a:pt x="1700" y="2011"/>
                  </a:cubicBezTo>
                  <a:close/>
                </a:path>
              </a:pathLst>
            </a:custGeom>
            <a:solidFill>
              <a:srgbClr val="CCCC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248">
              <a:extLst>
                <a:ext uri="{FF2B5EF4-FFF2-40B4-BE49-F238E27FC236}">
                  <a16:creationId xmlns:a16="http://schemas.microsoft.com/office/drawing/2014/main" id="{5ADA3AAC-0D5B-4540-A12F-5DAADD46D4BB}"/>
                </a:ext>
              </a:extLst>
            </p:cNvPr>
            <p:cNvSpPr>
              <a:spLocks/>
            </p:cNvSpPr>
            <p:nvPr/>
          </p:nvSpPr>
          <p:spPr bwMode="auto">
            <a:xfrm>
              <a:off x="2370138" y="3744913"/>
              <a:ext cx="1343025" cy="1584325"/>
            </a:xfrm>
            <a:custGeom>
              <a:avLst/>
              <a:gdLst>
                <a:gd name="T0" fmla="*/ 1763 w 1763"/>
                <a:gd name="T1" fmla="*/ 1956 h 2079"/>
                <a:gd name="T2" fmla="*/ 1658 w 1763"/>
                <a:gd name="T3" fmla="*/ 2079 h 2079"/>
                <a:gd name="T4" fmla="*/ 105 w 1763"/>
                <a:gd name="T5" fmla="*/ 2079 h 2079"/>
                <a:gd name="T6" fmla="*/ 0 w 1763"/>
                <a:gd name="T7" fmla="*/ 1956 h 2079"/>
                <a:gd name="T8" fmla="*/ 0 w 1763"/>
                <a:gd name="T9" fmla="*/ 124 h 2079"/>
                <a:gd name="T10" fmla="*/ 105 w 1763"/>
                <a:gd name="T11" fmla="*/ 0 h 2079"/>
                <a:gd name="T12" fmla="*/ 1658 w 1763"/>
                <a:gd name="T13" fmla="*/ 0 h 2079"/>
                <a:gd name="T14" fmla="*/ 1763 w 1763"/>
                <a:gd name="T15" fmla="*/ 124 h 2079"/>
                <a:gd name="T16" fmla="*/ 1763 w 1763"/>
                <a:gd name="T17" fmla="*/ 1956 h 2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3" h="2079">
                  <a:moveTo>
                    <a:pt x="1763" y="1956"/>
                  </a:moveTo>
                  <a:cubicBezTo>
                    <a:pt x="1763" y="2024"/>
                    <a:pt x="1716" y="2079"/>
                    <a:pt x="1658" y="2079"/>
                  </a:cubicBezTo>
                  <a:lnTo>
                    <a:pt x="105" y="2079"/>
                  </a:lnTo>
                  <a:cubicBezTo>
                    <a:pt x="47" y="2079"/>
                    <a:pt x="0" y="2024"/>
                    <a:pt x="0" y="1956"/>
                  </a:cubicBezTo>
                  <a:lnTo>
                    <a:pt x="0" y="124"/>
                  </a:lnTo>
                  <a:cubicBezTo>
                    <a:pt x="0" y="55"/>
                    <a:pt x="47" y="0"/>
                    <a:pt x="105" y="0"/>
                  </a:cubicBezTo>
                  <a:lnTo>
                    <a:pt x="1658" y="0"/>
                  </a:lnTo>
                  <a:cubicBezTo>
                    <a:pt x="1716" y="0"/>
                    <a:pt x="1763" y="55"/>
                    <a:pt x="1763" y="124"/>
                  </a:cubicBezTo>
                  <a:lnTo>
                    <a:pt x="1763" y="195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3" name="Freeform 249">
              <a:extLst>
                <a:ext uri="{FF2B5EF4-FFF2-40B4-BE49-F238E27FC236}">
                  <a16:creationId xmlns:a16="http://schemas.microsoft.com/office/drawing/2014/main" id="{081ECBF2-327C-4D10-AD2F-C3F94AA838DA}"/>
                </a:ext>
              </a:extLst>
            </p:cNvPr>
            <p:cNvSpPr>
              <a:spLocks noEditPoints="1"/>
            </p:cNvSpPr>
            <p:nvPr/>
          </p:nvSpPr>
          <p:spPr bwMode="auto">
            <a:xfrm>
              <a:off x="2338388" y="3708400"/>
              <a:ext cx="1406525" cy="1658938"/>
            </a:xfrm>
            <a:custGeom>
              <a:avLst/>
              <a:gdLst>
                <a:gd name="T0" fmla="*/ 147 w 1847"/>
                <a:gd name="T1" fmla="*/ 98 h 2178"/>
                <a:gd name="T2" fmla="*/ 84 w 1847"/>
                <a:gd name="T3" fmla="*/ 173 h 2178"/>
                <a:gd name="T4" fmla="*/ 84 w 1847"/>
                <a:gd name="T5" fmla="*/ 2005 h 2178"/>
                <a:gd name="T6" fmla="*/ 147 w 1847"/>
                <a:gd name="T7" fmla="*/ 2079 h 2178"/>
                <a:gd name="T8" fmla="*/ 1700 w 1847"/>
                <a:gd name="T9" fmla="*/ 2079 h 2178"/>
                <a:gd name="T10" fmla="*/ 1763 w 1847"/>
                <a:gd name="T11" fmla="*/ 2005 h 2178"/>
                <a:gd name="T12" fmla="*/ 1763 w 1847"/>
                <a:gd name="T13" fmla="*/ 173 h 2178"/>
                <a:gd name="T14" fmla="*/ 1700 w 1847"/>
                <a:gd name="T15" fmla="*/ 98 h 2178"/>
                <a:gd name="T16" fmla="*/ 147 w 1847"/>
                <a:gd name="T17" fmla="*/ 98 h 2178"/>
                <a:gd name="T18" fmla="*/ 1700 w 1847"/>
                <a:gd name="T19" fmla="*/ 2178 h 2178"/>
                <a:gd name="T20" fmla="*/ 147 w 1847"/>
                <a:gd name="T21" fmla="*/ 2178 h 2178"/>
                <a:gd name="T22" fmla="*/ 0 w 1847"/>
                <a:gd name="T23" fmla="*/ 2005 h 2178"/>
                <a:gd name="T24" fmla="*/ 0 w 1847"/>
                <a:gd name="T25" fmla="*/ 173 h 2178"/>
                <a:gd name="T26" fmla="*/ 147 w 1847"/>
                <a:gd name="T27" fmla="*/ 0 h 2178"/>
                <a:gd name="T28" fmla="*/ 1700 w 1847"/>
                <a:gd name="T29" fmla="*/ 0 h 2178"/>
                <a:gd name="T30" fmla="*/ 1847 w 1847"/>
                <a:gd name="T31" fmla="*/ 173 h 2178"/>
                <a:gd name="T32" fmla="*/ 1847 w 1847"/>
                <a:gd name="T33" fmla="*/ 2005 h 2178"/>
                <a:gd name="T34" fmla="*/ 1700 w 1847"/>
                <a:gd name="T35" fmla="*/ 2178 h 2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47" h="2178">
                  <a:moveTo>
                    <a:pt x="147" y="98"/>
                  </a:moveTo>
                  <a:cubicBezTo>
                    <a:pt x="112" y="98"/>
                    <a:pt x="84" y="132"/>
                    <a:pt x="84" y="173"/>
                  </a:cubicBezTo>
                  <a:lnTo>
                    <a:pt x="84" y="2005"/>
                  </a:lnTo>
                  <a:cubicBezTo>
                    <a:pt x="84" y="2046"/>
                    <a:pt x="112" y="2079"/>
                    <a:pt x="147" y="2079"/>
                  </a:cubicBezTo>
                  <a:lnTo>
                    <a:pt x="1700" y="2079"/>
                  </a:lnTo>
                  <a:cubicBezTo>
                    <a:pt x="1735" y="2079"/>
                    <a:pt x="1763" y="2046"/>
                    <a:pt x="1763" y="2005"/>
                  </a:cubicBezTo>
                  <a:lnTo>
                    <a:pt x="1763" y="173"/>
                  </a:lnTo>
                  <a:cubicBezTo>
                    <a:pt x="1763" y="132"/>
                    <a:pt x="1735" y="98"/>
                    <a:pt x="1700" y="98"/>
                  </a:cubicBezTo>
                  <a:lnTo>
                    <a:pt x="147" y="98"/>
                  </a:lnTo>
                  <a:close/>
                  <a:moveTo>
                    <a:pt x="1700" y="2178"/>
                  </a:moveTo>
                  <a:lnTo>
                    <a:pt x="147" y="2178"/>
                  </a:lnTo>
                  <a:cubicBezTo>
                    <a:pt x="66" y="2178"/>
                    <a:pt x="0" y="2100"/>
                    <a:pt x="0" y="2005"/>
                  </a:cubicBezTo>
                  <a:lnTo>
                    <a:pt x="0" y="173"/>
                  </a:lnTo>
                  <a:cubicBezTo>
                    <a:pt x="0" y="77"/>
                    <a:pt x="66" y="0"/>
                    <a:pt x="147" y="0"/>
                  </a:cubicBezTo>
                  <a:lnTo>
                    <a:pt x="1700" y="0"/>
                  </a:lnTo>
                  <a:cubicBezTo>
                    <a:pt x="1781" y="0"/>
                    <a:pt x="1847" y="77"/>
                    <a:pt x="1847" y="173"/>
                  </a:cubicBezTo>
                  <a:lnTo>
                    <a:pt x="1847" y="2005"/>
                  </a:lnTo>
                  <a:cubicBezTo>
                    <a:pt x="1847" y="2100"/>
                    <a:pt x="1781" y="2178"/>
                    <a:pt x="1700" y="2178"/>
                  </a:cubicBezTo>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250">
              <a:extLst>
                <a:ext uri="{FF2B5EF4-FFF2-40B4-BE49-F238E27FC236}">
                  <a16:creationId xmlns:a16="http://schemas.microsoft.com/office/drawing/2014/main" id="{DE3F37BF-01BD-42E0-B1EE-AA766E52FF46}"/>
                </a:ext>
              </a:extLst>
            </p:cNvPr>
            <p:cNvSpPr>
              <a:spLocks noEditPoints="1"/>
            </p:cNvSpPr>
            <p:nvPr/>
          </p:nvSpPr>
          <p:spPr bwMode="auto">
            <a:xfrm>
              <a:off x="2652713" y="4543425"/>
              <a:ext cx="190500" cy="188913"/>
            </a:xfrm>
            <a:custGeom>
              <a:avLst/>
              <a:gdLst>
                <a:gd name="T0" fmla="*/ 124 w 249"/>
                <a:gd name="T1" fmla="*/ 42 h 249"/>
                <a:gd name="T2" fmla="*/ 42 w 249"/>
                <a:gd name="T3" fmla="*/ 124 h 249"/>
                <a:gd name="T4" fmla="*/ 124 w 249"/>
                <a:gd name="T5" fmla="*/ 207 h 249"/>
                <a:gd name="T6" fmla="*/ 207 w 249"/>
                <a:gd name="T7" fmla="*/ 124 h 249"/>
                <a:gd name="T8" fmla="*/ 124 w 249"/>
                <a:gd name="T9" fmla="*/ 42 h 249"/>
                <a:gd name="T10" fmla="*/ 124 w 249"/>
                <a:gd name="T11" fmla="*/ 249 h 249"/>
                <a:gd name="T12" fmla="*/ 0 w 249"/>
                <a:gd name="T13" fmla="*/ 124 h 249"/>
                <a:gd name="T14" fmla="*/ 124 w 249"/>
                <a:gd name="T15" fmla="*/ 0 h 249"/>
                <a:gd name="T16" fmla="*/ 249 w 249"/>
                <a:gd name="T17" fmla="*/ 124 h 249"/>
                <a:gd name="T18" fmla="*/ 124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42"/>
                  </a:moveTo>
                  <a:cubicBezTo>
                    <a:pt x="79" y="42"/>
                    <a:pt x="42" y="79"/>
                    <a:pt x="42" y="124"/>
                  </a:cubicBezTo>
                  <a:cubicBezTo>
                    <a:pt x="42" y="170"/>
                    <a:pt x="79" y="207"/>
                    <a:pt x="124" y="207"/>
                  </a:cubicBezTo>
                  <a:cubicBezTo>
                    <a:pt x="170" y="207"/>
                    <a:pt x="207" y="170"/>
                    <a:pt x="207" y="124"/>
                  </a:cubicBezTo>
                  <a:cubicBezTo>
                    <a:pt x="207" y="79"/>
                    <a:pt x="170" y="42"/>
                    <a:pt x="124" y="42"/>
                  </a:cubicBezTo>
                  <a:close/>
                  <a:moveTo>
                    <a:pt x="124" y="249"/>
                  </a:moveTo>
                  <a:cubicBezTo>
                    <a:pt x="56" y="249"/>
                    <a:pt x="0" y="193"/>
                    <a:pt x="0" y="124"/>
                  </a:cubicBezTo>
                  <a:cubicBezTo>
                    <a:pt x="0" y="56"/>
                    <a:pt x="56" y="0"/>
                    <a:pt x="124" y="0"/>
                  </a:cubicBezTo>
                  <a:cubicBezTo>
                    <a:pt x="193" y="0"/>
                    <a:pt x="249" y="56"/>
                    <a:pt x="249" y="124"/>
                  </a:cubicBezTo>
                  <a:cubicBezTo>
                    <a:pt x="249" y="193"/>
                    <a:pt x="193" y="249"/>
                    <a:pt x="124" y="24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251">
              <a:extLst>
                <a:ext uri="{FF2B5EF4-FFF2-40B4-BE49-F238E27FC236}">
                  <a16:creationId xmlns:a16="http://schemas.microsoft.com/office/drawing/2014/main" id="{29D1F513-FBC2-4DB6-9683-E5C414468F6A}"/>
                </a:ext>
              </a:extLst>
            </p:cNvPr>
            <p:cNvSpPr>
              <a:spLocks noEditPoints="1"/>
            </p:cNvSpPr>
            <p:nvPr/>
          </p:nvSpPr>
          <p:spPr bwMode="auto">
            <a:xfrm>
              <a:off x="2957513" y="4543425"/>
              <a:ext cx="190500" cy="188913"/>
            </a:xfrm>
            <a:custGeom>
              <a:avLst/>
              <a:gdLst>
                <a:gd name="T0" fmla="*/ 124 w 249"/>
                <a:gd name="T1" fmla="*/ 42 h 249"/>
                <a:gd name="T2" fmla="*/ 42 w 249"/>
                <a:gd name="T3" fmla="*/ 124 h 249"/>
                <a:gd name="T4" fmla="*/ 124 w 249"/>
                <a:gd name="T5" fmla="*/ 207 h 249"/>
                <a:gd name="T6" fmla="*/ 207 w 249"/>
                <a:gd name="T7" fmla="*/ 124 h 249"/>
                <a:gd name="T8" fmla="*/ 124 w 249"/>
                <a:gd name="T9" fmla="*/ 42 h 249"/>
                <a:gd name="T10" fmla="*/ 124 w 249"/>
                <a:gd name="T11" fmla="*/ 249 h 249"/>
                <a:gd name="T12" fmla="*/ 0 w 249"/>
                <a:gd name="T13" fmla="*/ 124 h 249"/>
                <a:gd name="T14" fmla="*/ 124 w 249"/>
                <a:gd name="T15" fmla="*/ 0 h 249"/>
                <a:gd name="T16" fmla="*/ 249 w 249"/>
                <a:gd name="T17" fmla="*/ 124 h 249"/>
                <a:gd name="T18" fmla="*/ 124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42"/>
                  </a:moveTo>
                  <a:cubicBezTo>
                    <a:pt x="79" y="42"/>
                    <a:pt x="42" y="79"/>
                    <a:pt x="42" y="124"/>
                  </a:cubicBezTo>
                  <a:cubicBezTo>
                    <a:pt x="42" y="170"/>
                    <a:pt x="79" y="207"/>
                    <a:pt x="124" y="207"/>
                  </a:cubicBezTo>
                  <a:cubicBezTo>
                    <a:pt x="170" y="207"/>
                    <a:pt x="207" y="170"/>
                    <a:pt x="207" y="124"/>
                  </a:cubicBezTo>
                  <a:cubicBezTo>
                    <a:pt x="207" y="79"/>
                    <a:pt x="170" y="42"/>
                    <a:pt x="124" y="42"/>
                  </a:cubicBezTo>
                  <a:close/>
                  <a:moveTo>
                    <a:pt x="124" y="249"/>
                  </a:moveTo>
                  <a:cubicBezTo>
                    <a:pt x="56" y="249"/>
                    <a:pt x="0" y="193"/>
                    <a:pt x="0" y="124"/>
                  </a:cubicBezTo>
                  <a:cubicBezTo>
                    <a:pt x="0" y="56"/>
                    <a:pt x="56" y="0"/>
                    <a:pt x="124" y="0"/>
                  </a:cubicBezTo>
                  <a:cubicBezTo>
                    <a:pt x="193" y="0"/>
                    <a:pt x="249" y="56"/>
                    <a:pt x="249" y="124"/>
                  </a:cubicBezTo>
                  <a:cubicBezTo>
                    <a:pt x="249" y="193"/>
                    <a:pt x="193" y="249"/>
                    <a:pt x="124" y="24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252">
              <a:extLst>
                <a:ext uri="{FF2B5EF4-FFF2-40B4-BE49-F238E27FC236}">
                  <a16:creationId xmlns:a16="http://schemas.microsoft.com/office/drawing/2014/main" id="{5E6403A8-8E08-49B4-A3DB-4FC08A85C4E7}"/>
                </a:ext>
              </a:extLst>
            </p:cNvPr>
            <p:cNvSpPr>
              <a:spLocks noEditPoints="1"/>
            </p:cNvSpPr>
            <p:nvPr/>
          </p:nvSpPr>
          <p:spPr bwMode="auto">
            <a:xfrm>
              <a:off x="2957513" y="4852988"/>
              <a:ext cx="190500" cy="188913"/>
            </a:xfrm>
            <a:custGeom>
              <a:avLst/>
              <a:gdLst>
                <a:gd name="T0" fmla="*/ 124 w 249"/>
                <a:gd name="T1" fmla="*/ 42 h 249"/>
                <a:gd name="T2" fmla="*/ 42 w 249"/>
                <a:gd name="T3" fmla="*/ 124 h 249"/>
                <a:gd name="T4" fmla="*/ 124 w 249"/>
                <a:gd name="T5" fmla="*/ 207 h 249"/>
                <a:gd name="T6" fmla="*/ 207 w 249"/>
                <a:gd name="T7" fmla="*/ 124 h 249"/>
                <a:gd name="T8" fmla="*/ 124 w 249"/>
                <a:gd name="T9" fmla="*/ 42 h 249"/>
                <a:gd name="T10" fmla="*/ 124 w 249"/>
                <a:gd name="T11" fmla="*/ 249 h 249"/>
                <a:gd name="T12" fmla="*/ 0 w 249"/>
                <a:gd name="T13" fmla="*/ 124 h 249"/>
                <a:gd name="T14" fmla="*/ 124 w 249"/>
                <a:gd name="T15" fmla="*/ 0 h 249"/>
                <a:gd name="T16" fmla="*/ 249 w 249"/>
                <a:gd name="T17" fmla="*/ 124 h 249"/>
                <a:gd name="T18" fmla="*/ 124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42"/>
                  </a:moveTo>
                  <a:cubicBezTo>
                    <a:pt x="79" y="42"/>
                    <a:pt x="42" y="79"/>
                    <a:pt x="42" y="124"/>
                  </a:cubicBezTo>
                  <a:cubicBezTo>
                    <a:pt x="42" y="170"/>
                    <a:pt x="79" y="207"/>
                    <a:pt x="124" y="207"/>
                  </a:cubicBezTo>
                  <a:cubicBezTo>
                    <a:pt x="170" y="207"/>
                    <a:pt x="207" y="170"/>
                    <a:pt x="207" y="124"/>
                  </a:cubicBezTo>
                  <a:cubicBezTo>
                    <a:pt x="207" y="79"/>
                    <a:pt x="170" y="42"/>
                    <a:pt x="124" y="42"/>
                  </a:cubicBezTo>
                  <a:close/>
                  <a:moveTo>
                    <a:pt x="124" y="249"/>
                  </a:moveTo>
                  <a:cubicBezTo>
                    <a:pt x="56" y="249"/>
                    <a:pt x="0" y="193"/>
                    <a:pt x="0" y="124"/>
                  </a:cubicBezTo>
                  <a:cubicBezTo>
                    <a:pt x="0" y="56"/>
                    <a:pt x="56" y="0"/>
                    <a:pt x="124" y="0"/>
                  </a:cubicBezTo>
                  <a:cubicBezTo>
                    <a:pt x="193" y="0"/>
                    <a:pt x="249" y="56"/>
                    <a:pt x="249" y="124"/>
                  </a:cubicBezTo>
                  <a:cubicBezTo>
                    <a:pt x="249" y="193"/>
                    <a:pt x="193" y="249"/>
                    <a:pt x="124" y="24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253">
              <a:extLst>
                <a:ext uri="{FF2B5EF4-FFF2-40B4-BE49-F238E27FC236}">
                  <a16:creationId xmlns:a16="http://schemas.microsoft.com/office/drawing/2014/main" id="{25408F9B-2528-4EEA-89E9-901CDEA0ECAC}"/>
                </a:ext>
              </a:extLst>
            </p:cNvPr>
            <p:cNvSpPr>
              <a:spLocks noEditPoints="1"/>
            </p:cNvSpPr>
            <p:nvPr/>
          </p:nvSpPr>
          <p:spPr bwMode="auto">
            <a:xfrm>
              <a:off x="3263901" y="4543425"/>
              <a:ext cx="188913" cy="188913"/>
            </a:xfrm>
            <a:custGeom>
              <a:avLst/>
              <a:gdLst>
                <a:gd name="T0" fmla="*/ 125 w 249"/>
                <a:gd name="T1" fmla="*/ 42 h 249"/>
                <a:gd name="T2" fmla="*/ 42 w 249"/>
                <a:gd name="T3" fmla="*/ 124 h 249"/>
                <a:gd name="T4" fmla="*/ 125 w 249"/>
                <a:gd name="T5" fmla="*/ 207 h 249"/>
                <a:gd name="T6" fmla="*/ 207 w 249"/>
                <a:gd name="T7" fmla="*/ 124 h 249"/>
                <a:gd name="T8" fmla="*/ 125 w 249"/>
                <a:gd name="T9" fmla="*/ 42 h 249"/>
                <a:gd name="T10" fmla="*/ 125 w 249"/>
                <a:gd name="T11" fmla="*/ 249 h 249"/>
                <a:gd name="T12" fmla="*/ 0 w 249"/>
                <a:gd name="T13" fmla="*/ 124 h 249"/>
                <a:gd name="T14" fmla="*/ 125 w 249"/>
                <a:gd name="T15" fmla="*/ 0 h 249"/>
                <a:gd name="T16" fmla="*/ 249 w 249"/>
                <a:gd name="T17" fmla="*/ 124 h 249"/>
                <a:gd name="T18" fmla="*/ 125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5" y="42"/>
                  </a:moveTo>
                  <a:cubicBezTo>
                    <a:pt x="79" y="42"/>
                    <a:pt x="42" y="79"/>
                    <a:pt x="42" y="124"/>
                  </a:cubicBezTo>
                  <a:cubicBezTo>
                    <a:pt x="42" y="170"/>
                    <a:pt x="79" y="207"/>
                    <a:pt x="125" y="207"/>
                  </a:cubicBezTo>
                  <a:cubicBezTo>
                    <a:pt x="170" y="207"/>
                    <a:pt x="207" y="170"/>
                    <a:pt x="207" y="124"/>
                  </a:cubicBezTo>
                  <a:cubicBezTo>
                    <a:pt x="207" y="79"/>
                    <a:pt x="170" y="42"/>
                    <a:pt x="125" y="42"/>
                  </a:cubicBezTo>
                  <a:close/>
                  <a:moveTo>
                    <a:pt x="125" y="249"/>
                  </a:moveTo>
                  <a:cubicBezTo>
                    <a:pt x="56" y="249"/>
                    <a:pt x="0" y="193"/>
                    <a:pt x="0" y="124"/>
                  </a:cubicBezTo>
                  <a:cubicBezTo>
                    <a:pt x="0" y="56"/>
                    <a:pt x="56" y="0"/>
                    <a:pt x="125" y="0"/>
                  </a:cubicBezTo>
                  <a:cubicBezTo>
                    <a:pt x="193" y="0"/>
                    <a:pt x="249" y="56"/>
                    <a:pt x="249" y="124"/>
                  </a:cubicBezTo>
                  <a:cubicBezTo>
                    <a:pt x="249" y="193"/>
                    <a:pt x="193" y="249"/>
                    <a:pt x="125" y="24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254">
              <a:extLst>
                <a:ext uri="{FF2B5EF4-FFF2-40B4-BE49-F238E27FC236}">
                  <a16:creationId xmlns:a16="http://schemas.microsoft.com/office/drawing/2014/main" id="{5918E6CF-81ED-4E46-B1CB-C90962237FA8}"/>
                </a:ext>
              </a:extLst>
            </p:cNvPr>
            <p:cNvSpPr>
              <a:spLocks/>
            </p:cNvSpPr>
            <p:nvPr/>
          </p:nvSpPr>
          <p:spPr bwMode="auto">
            <a:xfrm>
              <a:off x="2667001" y="4241800"/>
              <a:ext cx="160338" cy="160338"/>
            </a:xfrm>
            <a:custGeom>
              <a:avLst/>
              <a:gdLst>
                <a:gd name="T0" fmla="*/ 23 w 210"/>
                <a:gd name="T1" fmla="*/ 210 h 210"/>
                <a:gd name="T2" fmla="*/ 9 w 210"/>
                <a:gd name="T3" fmla="*/ 204 h 210"/>
                <a:gd name="T4" fmla="*/ 8 w 210"/>
                <a:gd name="T5" fmla="*/ 175 h 210"/>
                <a:gd name="T6" fmla="*/ 172 w 210"/>
                <a:gd name="T7" fmla="*/ 8 h 210"/>
                <a:gd name="T8" fmla="*/ 202 w 210"/>
                <a:gd name="T9" fmla="*/ 8 h 210"/>
                <a:gd name="T10" fmla="*/ 202 w 210"/>
                <a:gd name="T11" fmla="*/ 37 h 210"/>
                <a:gd name="T12" fmla="*/ 38 w 210"/>
                <a:gd name="T13" fmla="*/ 204 h 210"/>
                <a:gd name="T14" fmla="*/ 23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23" y="210"/>
                  </a:moveTo>
                  <a:cubicBezTo>
                    <a:pt x="18" y="210"/>
                    <a:pt x="13" y="208"/>
                    <a:pt x="9" y="204"/>
                  </a:cubicBezTo>
                  <a:cubicBezTo>
                    <a:pt x="0" y="196"/>
                    <a:pt x="0" y="183"/>
                    <a:pt x="8" y="175"/>
                  </a:cubicBezTo>
                  <a:lnTo>
                    <a:pt x="172" y="8"/>
                  </a:lnTo>
                  <a:cubicBezTo>
                    <a:pt x="180" y="0"/>
                    <a:pt x="193" y="0"/>
                    <a:pt x="202" y="8"/>
                  </a:cubicBezTo>
                  <a:cubicBezTo>
                    <a:pt x="210" y="16"/>
                    <a:pt x="210" y="29"/>
                    <a:pt x="202" y="37"/>
                  </a:cubicBezTo>
                  <a:lnTo>
                    <a:pt x="38" y="204"/>
                  </a:lnTo>
                  <a:cubicBezTo>
                    <a:pt x="34" y="208"/>
                    <a:pt x="29" y="210"/>
                    <a:pt x="23" y="210"/>
                  </a:cubicBezTo>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255">
              <a:extLst>
                <a:ext uri="{FF2B5EF4-FFF2-40B4-BE49-F238E27FC236}">
                  <a16:creationId xmlns:a16="http://schemas.microsoft.com/office/drawing/2014/main" id="{E4C4AA90-4641-41C9-809A-61FD605120C2}"/>
                </a:ext>
              </a:extLst>
            </p:cNvPr>
            <p:cNvSpPr>
              <a:spLocks/>
            </p:cNvSpPr>
            <p:nvPr/>
          </p:nvSpPr>
          <p:spPr bwMode="auto">
            <a:xfrm>
              <a:off x="2667001" y="4241800"/>
              <a:ext cx="160338" cy="160338"/>
            </a:xfrm>
            <a:custGeom>
              <a:avLst/>
              <a:gdLst>
                <a:gd name="T0" fmla="*/ 187 w 210"/>
                <a:gd name="T1" fmla="*/ 210 h 210"/>
                <a:gd name="T2" fmla="*/ 172 w 210"/>
                <a:gd name="T3" fmla="*/ 204 h 210"/>
                <a:gd name="T4" fmla="*/ 8 w 210"/>
                <a:gd name="T5" fmla="*/ 37 h 210"/>
                <a:gd name="T6" fmla="*/ 9 w 210"/>
                <a:gd name="T7" fmla="*/ 8 h 210"/>
                <a:gd name="T8" fmla="*/ 38 w 210"/>
                <a:gd name="T9" fmla="*/ 8 h 210"/>
                <a:gd name="T10" fmla="*/ 202 w 210"/>
                <a:gd name="T11" fmla="*/ 175 h 210"/>
                <a:gd name="T12" fmla="*/ 202 w 210"/>
                <a:gd name="T13" fmla="*/ 204 h 210"/>
                <a:gd name="T14" fmla="*/ 187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187" y="210"/>
                  </a:moveTo>
                  <a:cubicBezTo>
                    <a:pt x="182" y="210"/>
                    <a:pt x="176" y="208"/>
                    <a:pt x="172" y="204"/>
                  </a:cubicBezTo>
                  <a:lnTo>
                    <a:pt x="8" y="37"/>
                  </a:lnTo>
                  <a:cubicBezTo>
                    <a:pt x="0" y="29"/>
                    <a:pt x="0" y="16"/>
                    <a:pt x="9" y="8"/>
                  </a:cubicBezTo>
                  <a:cubicBezTo>
                    <a:pt x="17" y="0"/>
                    <a:pt x="30" y="0"/>
                    <a:pt x="38" y="8"/>
                  </a:cubicBezTo>
                  <a:lnTo>
                    <a:pt x="202" y="175"/>
                  </a:lnTo>
                  <a:cubicBezTo>
                    <a:pt x="210" y="183"/>
                    <a:pt x="210" y="196"/>
                    <a:pt x="202" y="204"/>
                  </a:cubicBezTo>
                  <a:cubicBezTo>
                    <a:pt x="198" y="208"/>
                    <a:pt x="192" y="210"/>
                    <a:pt x="187" y="210"/>
                  </a:cubicBezTo>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256">
              <a:extLst>
                <a:ext uri="{FF2B5EF4-FFF2-40B4-BE49-F238E27FC236}">
                  <a16:creationId xmlns:a16="http://schemas.microsoft.com/office/drawing/2014/main" id="{4DAABBB5-C354-4D53-9DDC-FAFCB7758E32}"/>
                </a:ext>
              </a:extLst>
            </p:cNvPr>
            <p:cNvSpPr>
              <a:spLocks/>
            </p:cNvSpPr>
            <p:nvPr/>
          </p:nvSpPr>
          <p:spPr bwMode="auto">
            <a:xfrm>
              <a:off x="2973388" y="4241800"/>
              <a:ext cx="158750" cy="160338"/>
            </a:xfrm>
            <a:custGeom>
              <a:avLst/>
              <a:gdLst>
                <a:gd name="T0" fmla="*/ 24 w 210"/>
                <a:gd name="T1" fmla="*/ 210 h 210"/>
                <a:gd name="T2" fmla="*/ 9 w 210"/>
                <a:gd name="T3" fmla="*/ 204 h 210"/>
                <a:gd name="T4" fmla="*/ 9 w 210"/>
                <a:gd name="T5" fmla="*/ 175 h 210"/>
                <a:gd name="T6" fmla="*/ 172 w 210"/>
                <a:gd name="T7" fmla="*/ 8 h 210"/>
                <a:gd name="T8" fmla="*/ 202 w 210"/>
                <a:gd name="T9" fmla="*/ 8 h 210"/>
                <a:gd name="T10" fmla="*/ 202 w 210"/>
                <a:gd name="T11" fmla="*/ 37 h 210"/>
                <a:gd name="T12" fmla="*/ 39 w 210"/>
                <a:gd name="T13" fmla="*/ 204 h 210"/>
                <a:gd name="T14" fmla="*/ 24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24" y="210"/>
                  </a:moveTo>
                  <a:cubicBezTo>
                    <a:pt x="18" y="210"/>
                    <a:pt x="13" y="208"/>
                    <a:pt x="9" y="204"/>
                  </a:cubicBezTo>
                  <a:cubicBezTo>
                    <a:pt x="1" y="196"/>
                    <a:pt x="0" y="183"/>
                    <a:pt x="9" y="175"/>
                  </a:cubicBezTo>
                  <a:lnTo>
                    <a:pt x="172" y="8"/>
                  </a:lnTo>
                  <a:cubicBezTo>
                    <a:pt x="180" y="0"/>
                    <a:pt x="194" y="0"/>
                    <a:pt x="202" y="8"/>
                  </a:cubicBezTo>
                  <a:cubicBezTo>
                    <a:pt x="210" y="16"/>
                    <a:pt x="210" y="29"/>
                    <a:pt x="202" y="37"/>
                  </a:cubicBezTo>
                  <a:lnTo>
                    <a:pt x="39" y="204"/>
                  </a:lnTo>
                  <a:cubicBezTo>
                    <a:pt x="34" y="208"/>
                    <a:pt x="29" y="210"/>
                    <a:pt x="24"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257">
              <a:extLst>
                <a:ext uri="{FF2B5EF4-FFF2-40B4-BE49-F238E27FC236}">
                  <a16:creationId xmlns:a16="http://schemas.microsoft.com/office/drawing/2014/main" id="{F40DEFD7-DAF9-42FF-B858-DD2C695AEB01}"/>
                </a:ext>
              </a:extLst>
            </p:cNvPr>
            <p:cNvSpPr>
              <a:spLocks/>
            </p:cNvSpPr>
            <p:nvPr/>
          </p:nvSpPr>
          <p:spPr bwMode="auto">
            <a:xfrm>
              <a:off x="2973388" y="4241800"/>
              <a:ext cx="158750" cy="160338"/>
            </a:xfrm>
            <a:custGeom>
              <a:avLst/>
              <a:gdLst>
                <a:gd name="T0" fmla="*/ 187 w 210"/>
                <a:gd name="T1" fmla="*/ 210 h 210"/>
                <a:gd name="T2" fmla="*/ 172 w 210"/>
                <a:gd name="T3" fmla="*/ 204 h 210"/>
                <a:gd name="T4" fmla="*/ 9 w 210"/>
                <a:gd name="T5" fmla="*/ 37 h 210"/>
                <a:gd name="T6" fmla="*/ 9 w 210"/>
                <a:gd name="T7" fmla="*/ 8 h 210"/>
                <a:gd name="T8" fmla="*/ 39 w 210"/>
                <a:gd name="T9" fmla="*/ 8 h 210"/>
                <a:gd name="T10" fmla="*/ 202 w 210"/>
                <a:gd name="T11" fmla="*/ 175 h 210"/>
                <a:gd name="T12" fmla="*/ 202 w 210"/>
                <a:gd name="T13" fmla="*/ 204 h 210"/>
                <a:gd name="T14" fmla="*/ 187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187" y="210"/>
                  </a:moveTo>
                  <a:cubicBezTo>
                    <a:pt x="182" y="210"/>
                    <a:pt x="176" y="208"/>
                    <a:pt x="172" y="204"/>
                  </a:cubicBezTo>
                  <a:lnTo>
                    <a:pt x="9" y="37"/>
                  </a:lnTo>
                  <a:cubicBezTo>
                    <a:pt x="0" y="29"/>
                    <a:pt x="1" y="16"/>
                    <a:pt x="9" y="8"/>
                  </a:cubicBezTo>
                  <a:cubicBezTo>
                    <a:pt x="17" y="0"/>
                    <a:pt x="30" y="0"/>
                    <a:pt x="39" y="8"/>
                  </a:cubicBezTo>
                  <a:lnTo>
                    <a:pt x="202" y="175"/>
                  </a:lnTo>
                  <a:cubicBezTo>
                    <a:pt x="210" y="183"/>
                    <a:pt x="210" y="196"/>
                    <a:pt x="202" y="204"/>
                  </a:cubicBezTo>
                  <a:cubicBezTo>
                    <a:pt x="198" y="208"/>
                    <a:pt x="193" y="210"/>
                    <a:pt x="187"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258">
              <a:extLst>
                <a:ext uri="{FF2B5EF4-FFF2-40B4-BE49-F238E27FC236}">
                  <a16:creationId xmlns:a16="http://schemas.microsoft.com/office/drawing/2014/main" id="{D3A0E812-1AB5-4ABF-B3BC-FB21E1871D2F}"/>
                </a:ext>
              </a:extLst>
            </p:cNvPr>
            <p:cNvSpPr>
              <a:spLocks/>
            </p:cNvSpPr>
            <p:nvPr/>
          </p:nvSpPr>
          <p:spPr bwMode="auto">
            <a:xfrm>
              <a:off x="3279776" y="4241800"/>
              <a:ext cx="158750" cy="160338"/>
            </a:xfrm>
            <a:custGeom>
              <a:avLst/>
              <a:gdLst>
                <a:gd name="T0" fmla="*/ 23 w 209"/>
                <a:gd name="T1" fmla="*/ 210 h 210"/>
                <a:gd name="T2" fmla="*/ 8 w 209"/>
                <a:gd name="T3" fmla="*/ 204 h 210"/>
                <a:gd name="T4" fmla="*/ 8 w 209"/>
                <a:gd name="T5" fmla="*/ 175 h 210"/>
                <a:gd name="T6" fmla="*/ 171 w 209"/>
                <a:gd name="T7" fmla="*/ 8 h 210"/>
                <a:gd name="T8" fmla="*/ 201 w 209"/>
                <a:gd name="T9" fmla="*/ 8 h 210"/>
                <a:gd name="T10" fmla="*/ 201 w 209"/>
                <a:gd name="T11" fmla="*/ 37 h 210"/>
                <a:gd name="T12" fmla="*/ 38 w 209"/>
                <a:gd name="T13" fmla="*/ 204 h 210"/>
                <a:gd name="T14" fmla="*/ 23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23" y="210"/>
                  </a:moveTo>
                  <a:cubicBezTo>
                    <a:pt x="17" y="210"/>
                    <a:pt x="12" y="208"/>
                    <a:pt x="8" y="204"/>
                  </a:cubicBezTo>
                  <a:cubicBezTo>
                    <a:pt x="0" y="196"/>
                    <a:pt x="0" y="183"/>
                    <a:pt x="8" y="175"/>
                  </a:cubicBezTo>
                  <a:lnTo>
                    <a:pt x="171" y="8"/>
                  </a:lnTo>
                  <a:cubicBezTo>
                    <a:pt x="180" y="0"/>
                    <a:pt x="193" y="0"/>
                    <a:pt x="201" y="8"/>
                  </a:cubicBezTo>
                  <a:cubicBezTo>
                    <a:pt x="209" y="16"/>
                    <a:pt x="209" y="29"/>
                    <a:pt x="201" y="37"/>
                  </a:cubicBezTo>
                  <a:lnTo>
                    <a:pt x="38" y="204"/>
                  </a:lnTo>
                  <a:cubicBezTo>
                    <a:pt x="34" y="208"/>
                    <a:pt x="28" y="210"/>
                    <a:pt x="23"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3" name="Freeform 259">
              <a:extLst>
                <a:ext uri="{FF2B5EF4-FFF2-40B4-BE49-F238E27FC236}">
                  <a16:creationId xmlns:a16="http://schemas.microsoft.com/office/drawing/2014/main" id="{D70AC53C-ACF6-4F62-BB1D-5A63FCDB603A}"/>
                </a:ext>
              </a:extLst>
            </p:cNvPr>
            <p:cNvSpPr>
              <a:spLocks/>
            </p:cNvSpPr>
            <p:nvPr/>
          </p:nvSpPr>
          <p:spPr bwMode="auto">
            <a:xfrm>
              <a:off x="3279776" y="4241800"/>
              <a:ext cx="158750" cy="160338"/>
            </a:xfrm>
            <a:custGeom>
              <a:avLst/>
              <a:gdLst>
                <a:gd name="T0" fmla="*/ 186 w 209"/>
                <a:gd name="T1" fmla="*/ 210 h 210"/>
                <a:gd name="T2" fmla="*/ 171 w 209"/>
                <a:gd name="T3" fmla="*/ 204 h 210"/>
                <a:gd name="T4" fmla="*/ 8 w 209"/>
                <a:gd name="T5" fmla="*/ 37 h 210"/>
                <a:gd name="T6" fmla="*/ 8 w 209"/>
                <a:gd name="T7" fmla="*/ 8 h 210"/>
                <a:gd name="T8" fmla="*/ 38 w 209"/>
                <a:gd name="T9" fmla="*/ 8 h 210"/>
                <a:gd name="T10" fmla="*/ 201 w 209"/>
                <a:gd name="T11" fmla="*/ 175 h 210"/>
                <a:gd name="T12" fmla="*/ 201 w 209"/>
                <a:gd name="T13" fmla="*/ 204 h 210"/>
                <a:gd name="T14" fmla="*/ 186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186" y="210"/>
                  </a:moveTo>
                  <a:cubicBezTo>
                    <a:pt x="181" y="210"/>
                    <a:pt x="176" y="208"/>
                    <a:pt x="171" y="204"/>
                  </a:cubicBezTo>
                  <a:lnTo>
                    <a:pt x="8" y="37"/>
                  </a:lnTo>
                  <a:cubicBezTo>
                    <a:pt x="0" y="29"/>
                    <a:pt x="0" y="16"/>
                    <a:pt x="8" y="8"/>
                  </a:cubicBezTo>
                  <a:cubicBezTo>
                    <a:pt x="16" y="0"/>
                    <a:pt x="30" y="0"/>
                    <a:pt x="38" y="8"/>
                  </a:cubicBezTo>
                  <a:lnTo>
                    <a:pt x="201" y="175"/>
                  </a:lnTo>
                  <a:cubicBezTo>
                    <a:pt x="209" y="183"/>
                    <a:pt x="209" y="196"/>
                    <a:pt x="201" y="204"/>
                  </a:cubicBezTo>
                  <a:cubicBezTo>
                    <a:pt x="197" y="208"/>
                    <a:pt x="192" y="210"/>
                    <a:pt x="186"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260">
              <a:extLst>
                <a:ext uri="{FF2B5EF4-FFF2-40B4-BE49-F238E27FC236}">
                  <a16:creationId xmlns:a16="http://schemas.microsoft.com/office/drawing/2014/main" id="{3B088E63-B301-48D0-8610-C59446BFF8CE}"/>
                </a:ext>
              </a:extLst>
            </p:cNvPr>
            <p:cNvSpPr>
              <a:spLocks/>
            </p:cNvSpPr>
            <p:nvPr/>
          </p:nvSpPr>
          <p:spPr bwMode="auto">
            <a:xfrm>
              <a:off x="2974976" y="3975100"/>
              <a:ext cx="158750" cy="160338"/>
            </a:xfrm>
            <a:custGeom>
              <a:avLst/>
              <a:gdLst>
                <a:gd name="T0" fmla="*/ 23 w 209"/>
                <a:gd name="T1" fmla="*/ 210 h 210"/>
                <a:gd name="T2" fmla="*/ 8 w 209"/>
                <a:gd name="T3" fmla="*/ 204 h 210"/>
                <a:gd name="T4" fmla="*/ 8 w 209"/>
                <a:gd name="T5" fmla="*/ 175 h 210"/>
                <a:gd name="T6" fmla="*/ 171 w 209"/>
                <a:gd name="T7" fmla="*/ 8 h 210"/>
                <a:gd name="T8" fmla="*/ 201 w 209"/>
                <a:gd name="T9" fmla="*/ 8 h 210"/>
                <a:gd name="T10" fmla="*/ 201 w 209"/>
                <a:gd name="T11" fmla="*/ 37 h 210"/>
                <a:gd name="T12" fmla="*/ 38 w 209"/>
                <a:gd name="T13" fmla="*/ 204 h 210"/>
                <a:gd name="T14" fmla="*/ 23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23" y="210"/>
                  </a:moveTo>
                  <a:cubicBezTo>
                    <a:pt x="17" y="210"/>
                    <a:pt x="12" y="208"/>
                    <a:pt x="8" y="204"/>
                  </a:cubicBezTo>
                  <a:cubicBezTo>
                    <a:pt x="0" y="196"/>
                    <a:pt x="0" y="183"/>
                    <a:pt x="8" y="175"/>
                  </a:cubicBezTo>
                  <a:lnTo>
                    <a:pt x="171" y="8"/>
                  </a:lnTo>
                  <a:cubicBezTo>
                    <a:pt x="180" y="0"/>
                    <a:pt x="193" y="0"/>
                    <a:pt x="201" y="8"/>
                  </a:cubicBezTo>
                  <a:cubicBezTo>
                    <a:pt x="209" y="16"/>
                    <a:pt x="209" y="29"/>
                    <a:pt x="201" y="37"/>
                  </a:cubicBezTo>
                  <a:lnTo>
                    <a:pt x="38" y="204"/>
                  </a:lnTo>
                  <a:cubicBezTo>
                    <a:pt x="34" y="208"/>
                    <a:pt x="28" y="210"/>
                    <a:pt x="23" y="210"/>
                  </a:cubicBezTo>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261">
              <a:extLst>
                <a:ext uri="{FF2B5EF4-FFF2-40B4-BE49-F238E27FC236}">
                  <a16:creationId xmlns:a16="http://schemas.microsoft.com/office/drawing/2014/main" id="{AAC64D46-49C4-4363-977C-23A7DA7CD2B3}"/>
                </a:ext>
              </a:extLst>
            </p:cNvPr>
            <p:cNvSpPr>
              <a:spLocks/>
            </p:cNvSpPr>
            <p:nvPr/>
          </p:nvSpPr>
          <p:spPr bwMode="auto">
            <a:xfrm>
              <a:off x="2974976" y="3975100"/>
              <a:ext cx="158750" cy="160338"/>
            </a:xfrm>
            <a:custGeom>
              <a:avLst/>
              <a:gdLst>
                <a:gd name="T0" fmla="*/ 186 w 209"/>
                <a:gd name="T1" fmla="*/ 210 h 210"/>
                <a:gd name="T2" fmla="*/ 171 w 209"/>
                <a:gd name="T3" fmla="*/ 204 h 210"/>
                <a:gd name="T4" fmla="*/ 8 w 209"/>
                <a:gd name="T5" fmla="*/ 37 h 210"/>
                <a:gd name="T6" fmla="*/ 8 w 209"/>
                <a:gd name="T7" fmla="*/ 8 h 210"/>
                <a:gd name="T8" fmla="*/ 38 w 209"/>
                <a:gd name="T9" fmla="*/ 8 h 210"/>
                <a:gd name="T10" fmla="*/ 201 w 209"/>
                <a:gd name="T11" fmla="*/ 175 h 210"/>
                <a:gd name="T12" fmla="*/ 201 w 209"/>
                <a:gd name="T13" fmla="*/ 204 h 210"/>
                <a:gd name="T14" fmla="*/ 186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186" y="210"/>
                  </a:moveTo>
                  <a:cubicBezTo>
                    <a:pt x="181" y="210"/>
                    <a:pt x="176" y="208"/>
                    <a:pt x="171" y="204"/>
                  </a:cubicBezTo>
                  <a:lnTo>
                    <a:pt x="8" y="37"/>
                  </a:lnTo>
                  <a:cubicBezTo>
                    <a:pt x="0" y="29"/>
                    <a:pt x="0" y="16"/>
                    <a:pt x="8" y="8"/>
                  </a:cubicBezTo>
                  <a:cubicBezTo>
                    <a:pt x="16" y="0"/>
                    <a:pt x="30" y="0"/>
                    <a:pt x="38" y="8"/>
                  </a:cubicBezTo>
                  <a:lnTo>
                    <a:pt x="201" y="175"/>
                  </a:lnTo>
                  <a:cubicBezTo>
                    <a:pt x="209" y="183"/>
                    <a:pt x="209" y="196"/>
                    <a:pt x="201" y="204"/>
                  </a:cubicBezTo>
                  <a:cubicBezTo>
                    <a:pt x="197" y="208"/>
                    <a:pt x="192" y="210"/>
                    <a:pt x="186"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262">
              <a:extLst>
                <a:ext uri="{FF2B5EF4-FFF2-40B4-BE49-F238E27FC236}">
                  <a16:creationId xmlns:a16="http://schemas.microsoft.com/office/drawing/2014/main" id="{4EAE3721-6918-462B-A32A-3C85A11771E9}"/>
                </a:ext>
              </a:extLst>
            </p:cNvPr>
            <p:cNvSpPr>
              <a:spLocks/>
            </p:cNvSpPr>
            <p:nvPr/>
          </p:nvSpPr>
          <p:spPr bwMode="auto">
            <a:xfrm>
              <a:off x="2752726" y="3582988"/>
              <a:ext cx="577850" cy="265113"/>
            </a:xfrm>
            <a:custGeom>
              <a:avLst/>
              <a:gdLst>
                <a:gd name="T0" fmla="*/ 758 w 758"/>
                <a:gd name="T1" fmla="*/ 279 h 348"/>
                <a:gd name="T2" fmla="*/ 688 w 758"/>
                <a:gd name="T3" fmla="*/ 348 h 348"/>
                <a:gd name="T4" fmla="*/ 69 w 758"/>
                <a:gd name="T5" fmla="*/ 348 h 348"/>
                <a:gd name="T6" fmla="*/ 0 w 758"/>
                <a:gd name="T7" fmla="*/ 279 h 348"/>
                <a:gd name="T8" fmla="*/ 0 w 758"/>
                <a:gd name="T9" fmla="*/ 69 h 348"/>
                <a:gd name="T10" fmla="*/ 69 w 758"/>
                <a:gd name="T11" fmla="*/ 0 h 348"/>
                <a:gd name="T12" fmla="*/ 688 w 758"/>
                <a:gd name="T13" fmla="*/ 0 h 348"/>
                <a:gd name="T14" fmla="*/ 758 w 758"/>
                <a:gd name="T15" fmla="*/ 69 h 348"/>
                <a:gd name="T16" fmla="*/ 758 w 758"/>
                <a:gd name="T17" fmla="*/ 279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348">
                  <a:moveTo>
                    <a:pt x="758" y="279"/>
                  </a:moveTo>
                  <a:cubicBezTo>
                    <a:pt x="758" y="317"/>
                    <a:pt x="727" y="348"/>
                    <a:pt x="688" y="348"/>
                  </a:cubicBezTo>
                  <a:lnTo>
                    <a:pt x="69" y="348"/>
                  </a:lnTo>
                  <a:cubicBezTo>
                    <a:pt x="31" y="348"/>
                    <a:pt x="0" y="317"/>
                    <a:pt x="0" y="279"/>
                  </a:cubicBezTo>
                  <a:lnTo>
                    <a:pt x="0" y="69"/>
                  </a:lnTo>
                  <a:cubicBezTo>
                    <a:pt x="0" y="31"/>
                    <a:pt x="31" y="0"/>
                    <a:pt x="69" y="0"/>
                  </a:cubicBezTo>
                  <a:lnTo>
                    <a:pt x="688" y="0"/>
                  </a:lnTo>
                  <a:cubicBezTo>
                    <a:pt x="727" y="0"/>
                    <a:pt x="758" y="31"/>
                    <a:pt x="758" y="69"/>
                  </a:cubicBezTo>
                  <a:lnTo>
                    <a:pt x="758" y="279"/>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263">
              <a:extLst>
                <a:ext uri="{FF2B5EF4-FFF2-40B4-BE49-F238E27FC236}">
                  <a16:creationId xmlns:a16="http://schemas.microsoft.com/office/drawing/2014/main" id="{BF989DF5-FDBC-4CBA-BF6F-906C7923FC56}"/>
                </a:ext>
              </a:extLst>
            </p:cNvPr>
            <p:cNvSpPr>
              <a:spLocks/>
            </p:cNvSpPr>
            <p:nvPr/>
          </p:nvSpPr>
          <p:spPr bwMode="auto">
            <a:xfrm>
              <a:off x="2752726" y="3582988"/>
              <a:ext cx="577850" cy="131763"/>
            </a:xfrm>
            <a:custGeom>
              <a:avLst/>
              <a:gdLst>
                <a:gd name="T0" fmla="*/ 758 w 758"/>
                <a:gd name="T1" fmla="*/ 139 h 174"/>
                <a:gd name="T2" fmla="*/ 688 w 758"/>
                <a:gd name="T3" fmla="*/ 174 h 174"/>
                <a:gd name="T4" fmla="*/ 69 w 758"/>
                <a:gd name="T5" fmla="*/ 174 h 174"/>
                <a:gd name="T6" fmla="*/ 0 w 758"/>
                <a:gd name="T7" fmla="*/ 139 h 174"/>
                <a:gd name="T8" fmla="*/ 0 w 758"/>
                <a:gd name="T9" fmla="*/ 34 h 174"/>
                <a:gd name="T10" fmla="*/ 69 w 758"/>
                <a:gd name="T11" fmla="*/ 0 h 174"/>
                <a:gd name="T12" fmla="*/ 688 w 758"/>
                <a:gd name="T13" fmla="*/ 0 h 174"/>
                <a:gd name="T14" fmla="*/ 758 w 758"/>
                <a:gd name="T15" fmla="*/ 34 h 174"/>
                <a:gd name="T16" fmla="*/ 758 w 758"/>
                <a:gd name="T17" fmla="*/ 1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174">
                  <a:moveTo>
                    <a:pt x="758" y="139"/>
                  </a:moveTo>
                  <a:cubicBezTo>
                    <a:pt x="758" y="158"/>
                    <a:pt x="727" y="174"/>
                    <a:pt x="688" y="174"/>
                  </a:cubicBezTo>
                  <a:lnTo>
                    <a:pt x="69" y="174"/>
                  </a:lnTo>
                  <a:cubicBezTo>
                    <a:pt x="31" y="174"/>
                    <a:pt x="0" y="158"/>
                    <a:pt x="0" y="139"/>
                  </a:cubicBezTo>
                  <a:lnTo>
                    <a:pt x="0" y="34"/>
                  </a:lnTo>
                  <a:cubicBezTo>
                    <a:pt x="0" y="15"/>
                    <a:pt x="31" y="0"/>
                    <a:pt x="69" y="0"/>
                  </a:cubicBezTo>
                  <a:lnTo>
                    <a:pt x="688" y="0"/>
                  </a:lnTo>
                  <a:cubicBezTo>
                    <a:pt x="727" y="0"/>
                    <a:pt x="758" y="15"/>
                    <a:pt x="758" y="34"/>
                  </a:cubicBezTo>
                  <a:lnTo>
                    <a:pt x="758" y="139"/>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8" name="Group 54">
            <a:extLst>
              <a:ext uri="{FF2B5EF4-FFF2-40B4-BE49-F238E27FC236}">
                <a16:creationId xmlns:a16="http://schemas.microsoft.com/office/drawing/2014/main" id="{4866F724-7B58-411A-AF77-6A189F3B09D0}"/>
              </a:ext>
            </a:extLst>
          </p:cNvPr>
          <p:cNvGrpSpPr/>
          <p:nvPr/>
        </p:nvGrpSpPr>
        <p:grpSpPr>
          <a:xfrm>
            <a:off x="1502024" y="1250841"/>
            <a:ext cx="482254" cy="458845"/>
            <a:chOff x="137623" y="3843112"/>
            <a:chExt cx="1411778" cy="1343251"/>
          </a:xfrm>
        </p:grpSpPr>
        <p:sp>
          <p:nvSpPr>
            <p:cNvPr id="289" name="Freeform 288">
              <a:extLst>
                <a:ext uri="{FF2B5EF4-FFF2-40B4-BE49-F238E27FC236}">
                  <a16:creationId xmlns:a16="http://schemas.microsoft.com/office/drawing/2014/main" id="{99AE77ED-8C4A-456E-BE92-0840B0A63B5B}"/>
                </a:ext>
              </a:extLst>
            </p:cNvPr>
            <p:cNvSpPr>
              <a:spLocks/>
            </p:cNvSpPr>
            <p:nvPr/>
          </p:nvSpPr>
          <p:spPr bwMode="auto">
            <a:xfrm>
              <a:off x="1203326" y="4125913"/>
              <a:ext cx="269875" cy="247650"/>
            </a:xfrm>
            <a:custGeom>
              <a:avLst/>
              <a:gdLst>
                <a:gd name="T0" fmla="*/ 100 w 355"/>
                <a:gd name="T1" fmla="*/ 323 h 326"/>
                <a:gd name="T2" fmla="*/ 64 w 355"/>
                <a:gd name="T3" fmla="*/ 299 h 326"/>
                <a:gd name="T4" fmla="*/ 3 w 355"/>
                <a:gd name="T5" fmla="*/ 53 h 326"/>
                <a:gd name="T6" fmla="*/ 27 w 355"/>
                <a:gd name="T7" fmla="*/ 17 h 326"/>
                <a:gd name="T8" fmla="*/ 202 w 355"/>
                <a:gd name="T9" fmla="*/ 3 h 326"/>
                <a:gd name="T10" fmla="*/ 239 w 355"/>
                <a:gd name="T11" fmla="*/ 27 h 326"/>
                <a:gd name="T12" fmla="*/ 352 w 355"/>
                <a:gd name="T13" fmla="*/ 238 h 326"/>
                <a:gd name="T14" fmla="*/ 328 w 355"/>
                <a:gd name="T15" fmla="*/ 274 h 326"/>
                <a:gd name="T16" fmla="*/ 100 w 355"/>
                <a:gd name="T17" fmla="*/ 323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26">
                  <a:moveTo>
                    <a:pt x="100" y="323"/>
                  </a:moveTo>
                  <a:cubicBezTo>
                    <a:pt x="83" y="326"/>
                    <a:pt x="67" y="316"/>
                    <a:pt x="64" y="299"/>
                  </a:cubicBezTo>
                  <a:lnTo>
                    <a:pt x="3" y="53"/>
                  </a:lnTo>
                  <a:cubicBezTo>
                    <a:pt x="0" y="37"/>
                    <a:pt x="10" y="20"/>
                    <a:pt x="27" y="17"/>
                  </a:cubicBezTo>
                  <a:lnTo>
                    <a:pt x="202" y="3"/>
                  </a:lnTo>
                  <a:cubicBezTo>
                    <a:pt x="219" y="0"/>
                    <a:pt x="235" y="10"/>
                    <a:pt x="239" y="27"/>
                  </a:cubicBezTo>
                  <a:lnTo>
                    <a:pt x="352" y="238"/>
                  </a:lnTo>
                  <a:cubicBezTo>
                    <a:pt x="355" y="254"/>
                    <a:pt x="345" y="270"/>
                    <a:pt x="328" y="274"/>
                  </a:cubicBezTo>
                  <a:lnTo>
                    <a:pt x="100" y="323"/>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289">
              <a:extLst>
                <a:ext uri="{FF2B5EF4-FFF2-40B4-BE49-F238E27FC236}">
                  <a16:creationId xmlns:a16="http://schemas.microsoft.com/office/drawing/2014/main" id="{DD73B43E-9FDE-44F3-BCDE-20AE21291A2C}"/>
                </a:ext>
              </a:extLst>
            </p:cNvPr>
            <p:cNvSpPr>
              <a:spLocks/>
            </p:cNvSpPr>
            <p:nvPr/>
          </p:nvSpPr>
          <p:spPr bwMode="auto">
            <a:xfrm>
              <a:off x="137623" y="3843112"/>
              <a:ext cx="1259378" cy="1241414"/>
            </a:xfrm>
            <a:custGeom>
              <a:avLst/>
              <a:gdLst>
                <a:gd name="T0" fmla="*/ 1736 w 1743"/>
                <a:gd name="T1" fmla="*/ 729 h 1698"/>
                <a:gd name="T2" fmla="*/ 1713 w 1743"/>
                <a:gd name="T3" fmla="*/ 626 h 1698"/>
                <a:gd name="T4" fmla="*/ 819 w 1743"/>
                <a:gd name="T5" fmla="*/ 61 h 1698"/>
                <a:gd name="T6" fmla="*/ 114 w 1743"/>
                <a:gd name="T7" fmla="*/ 1032 h 1698"/>
                <a:gd name="T8" fmla="*/ 208 w 1743"/>
                <a:gd name="T9" fmla="*/ 1254 h 1698"/>
                <a:gd name="T10" fmla="*/ 337 w 1743"/>
                <a:gd name="T11" fmla="*/ 1475 h 1698"/>
                <a:gd name="T12" fmla="*/ 652 w 1743"/>
                <a:gd name="T13" fmla="*/ 1679 h 1698"/>
                <a:gd name="T14" fmla="*/ 687 w 1743"/>
                <a:gd name="T15" fmla="*/ 1680 h 1698"/>
                <a:gd name="T16" fmla="*/ 935 w 1743"/>
                <a:gd name="T17" fmla="*/ 1440 h 1698"/>
                <a:gd name="T18" fmla="*/ 939 w 1743"/>
                <a:gd name="T19" fmla="*/ 1426 h 1698"/>
                <a:gd name="T20" fmla="*/ 951 w 1743"/>
                <a:gd name="T21" fmla="*/ 1357 h 1698"/>
                <a:gd name="T22" fmla="*/ 1001 w 1743"/>
                <a:gd name="T23" fmla="*/ 1058 h 1698"/>
                <a:gd name="T24" fmla="*/ 1743 w 1743"/>
                <a:gd name="T25" fmla="*/ 778 h 1698"/>
                <a:gd name="T26" fmla="*/ 1736 w 1743"/>
                <a:gd name="T27" fmla="*/ 729 h 1698"/>
                <a:gd name="connsiteX0" fmla="*/ 9438 w 9478"/>
                <a:gd name="connsiteY0" fmla="*/ 3988 h 9595"/>
                <a:gd name="connsiteX1" fmla="*/ 9306 w 9478"/>
                <a:gd name="connsiteY1" fmla="*/ 3382 h 9595"/>
                <a:gd name="connsiteX2" fmla="*/ 4177 w 9478"/>
                <a:gd name="connsiteY2" fmla="*/ 54 h 9595"/>
                <a:gd name="connsiteX3" fmla="*/ 132 w 9478"/>
                <a:gd name="connsiteY3" fmla="*/ 5773 h 9595"/>
                <a:gd name="connsiteX4" fmla="*/ 466 w 9478"/>
                <a:gd name="connsiteY4" fmla="*/ 7185 h 9595"/>
                <a:gd name="connsiteX5" fmla="*/ 1411 w 9478"/>
                <a:gd name="connsiteY5" fmla="*/ 8382 h 9595"/>
                <a:gd name="connsiteX6" fmla="*/ 3219 w 9478"/>
                <a:gd name="connsiteY6" fmla="*/ 9583 h 9595"/>
                <a:gd name="connsiteX7" fmla="*/ 3419 w 9478"/>
                <a:gd name="connsiteY7" fmla="*/ 9589 h 9595"/>
                <a:gd name="connsiteX8" fmla="*/ 4842 w 9478"/>
                <a:gd name="connsiteY8" fmla="*/ 8176 h 9595"/>
                <a:gd name="connsiteX9" fmla="*/ 4865 w 9478"/>
                <a:gd name="connsiteY9" fmla="*/ 8093 h 9595"/>
                <a:gd name="connsiteX10" fmla="*/ 4934 w 9478"/>
                <a:gd name="connsiteY10" fmla="*/ 7687 h 9595"/>
                <a:gd name="connsiteX11" fmla="*/ 5221 w 9478"/>
                <a:gd name="connsiteY11" fmla="*/ 5926 h 9595"/>
                <a:gd name="connsiteX12" fmla="*/ 9478 w 9478"/>
                <a:gd name="connsiteY12" fmla="*/ 4277 h 9595"/>
                <a:gd name="connsiteX13" fmla="*/ 9438 w 9478"/>
                <a:gd name="connsiteY13" fmla="*/ 3988 h 9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78" h="9595">
                  <a:moveTo>
                    <a:pt x="9438" y="3988"/>
                  </a:moveTo>
                  <a:cubicBezTo>
                    <a:pt x="9392" y="3817"/>
                    <a:pt x="9392" y="3576"/>
                    <a:pt x="9306" y="3382"/>
                  </a:cubicBezTo>
                  <a:cubicBezTo>
                    <a:pt x="8371" y="1173"/>
                    <a:pt x="6787" y="-305"/>
                    <a:pt x="4177" y="54"/>
                  </a:cubicBezTo>
                  <a:cubicBezTo>
                    <a:pt x="1337" y="437"/>
                    <a:pt x="-522" y="2958"/>
                    <a:pt x="132" y="5773"/>
                  </a:cubicBezTo>
                  <a:cubicBezTo>
                    <a:pt x="258" y="6332"/>
                    <a:pt x="461" y="7179"/>
                    <a:pt x="466" y="7185"/>
                  </a:cubicBezTo>
                  <a:cubicBezTo>
                    <a:pt x="770" y="7910"/>
                    <a:pt x="1027" y="7793"/>
                    <a:pt x="1411" y="8382"/>
                  </a:cubicBezTo>
                  <a:cubicBezTo>
                    <a:pt x="1790" y="8971"/>
                    <a:pt x="2415" y="9477"/>
                    <a:pt x="3219" y="9583"/>
                  </a:cubicBezTo>
                  <a:cubicBezTo>
                    <a:pt x="3270" y="9589"/>
                    <a:pt x="3374" y="9583"/>
                    <a:pt x="3419" y="9589"/>
                  </a:cubicBezTo>
                  <a:cubicBezTo>
                    <a:pt x="4188" y="9695"/>
                    <a:pt x="4762" y="8505"/>
                    <a:pt x="4842" y="8176"/>
                  </a:cubicBezTo>
                  <a:cubicBezTo>
                    <a:pt x="4928" y="7846"/>
                    <a:pt x="4865" y="8093"/>
                    <a:pt x="4865" y="8093"/>
                  </a:cubicBezTo>
                  <a:cubicBezTo>
                    <a:pt x="4928" y="7922"/>
                    <a:pt x="4911" y="7799"/>
                    <a:pt x="4934" y="7687"/>
                  </a:cubicBezTo>
                  <a:cubicBezTo>
                    <a:pt x="5049" y="7051"/>
                    <a:pt x="4951" y="6550"/>
                    <a:pt x="5221" y="5926"/>
                  </a:cubicBezTo>
                  <a:cubicBezTo>
                    <a:pt x="5955" y="4206"/>
                    <a:pt x="7843" y="4277"/>
                    <a:pt x="9478" y="4277"/>
                  </a:cubicBezTo>
                  <a:cubicBezTo>
                    <a:pt x="9461" y="4159"/>
                    <a:pt x="9472" y="4118"/>
                    <a:pt x="9438" y="398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290">
              <a:extLst>
                <a:ext uri="{FF2B5EF4-FFF2-40B4-BE49-F238E27FC236}">
                  <a16:creationId xmlns:a16="http://schemas.microsoft.com/office/drawing/2014/main" id="{EF5D8A60-F8DB-42D9-91D2-7A7CEE405B86}"/>
                </a:ext>
              </a:extLst>
            </p:cNvPr>
            <p:cNvSpPr>
              <a:spLocks/>
            </p:cNvSpPr>
            <p:nvPr/>
          </p:nvSpPr>
          <p:spPr bwMode="auto">
            <a:xfrm>
              <a:off x="446088" y="4308475"/>
              <a:ext cx="1101725" cy="814388"/>
            </a:xfrm>
            <a:custGeom>
              <a:avLst/>
              <a:gdLst>
                <a:gd name="T0" fmla="*/ 48 w 1445"/>
                <a:gd name="T1" fmla="*/ 1069 h 1069"/>
                <a:gd name="T2" fmla="*/ 2 w 1445"/>
                <a:gd name="T3" fmla="*/ 1027 h 1069"/>
                <a:gd name="T4" fmla="*/ 44 w 1445"/>
                <a:gd name="T5" fmla="*/ 978 h 1069"/>
                <a:gd name="T6" fmla="*/ 441 w 1445"/>
                <a:gd name="T7" fmla="*/ 754 h 1069"/>
                <a:gd name="T8" fmla="*/ 449 w 1445"/>
                <a:gd name="T9" fmla="*/ 664 h 1069"/>
                <a:gd name="T10" fmla="*/ 645 w 1445"/>
                <a:gd name="T11" fmla="*/ 162 h 1069"/>
                <a:gd name="T12" fmla="*/ 1398 w 1445"/>
                <a:gd name="T13" fmla="*/ 1 h 1069"/>
                <a:gd name="T14" fmla="*/ 1444 w 1445"/>
                <a:gd name="T15" fmla="*/ 45 h 1069"/>
                <a:gd name="T16" fmla="*/ 1400 w 1445"/>
                <a:gd name="T17" fmla="*/ 92 h 1069"/>
                <a:gd name="T18" fmla="*/ 702 w 1445"/>
                <a:gd name="T19" fmla="*/ 233 h 1069"/>
                <a:gd name="T20" fmla="*/ 540 w 1445"/>
                <a:gd name="T21" fmla="*/ 672 h 1069"/>
                <a:gd name="T22" fmla="*/ 531 w 1445"/>
                <a:gd name="T23" fmla="*/ 765 h 1069"/>
                <a:gd name="T24" fmla="*/ 51 w 1445"/>
                <a:gd name="T25" fmla="*/ 1069 h 1069"/>
                <a:gd name="T26" fmla="*/ 48 w 1445"/>
                <a:gd name="T27" fmla="*/ 1069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5" h="1069">
                  <a:moveTo>
                    <a:pt x="48" y="1069"/>
                  </a:moveTo>
                  <a:cubicBezTo>
                    <a:pt x="24" y="1069"/>
                    <a:pt x="4" y="1051"/>
                    <a:pt x="2" y="1027"/>
                  </a:cubicBezTo>
                  <a:cubicBezTo>
                    <a:pt x="0" y="1002"/>
                    <a:pt x="19" y="980"/>
                    <a:pt x="44" y="978"/>
                  </a:cubicBezTo>
                  <a:cubicBezTo>
                    <a:pt x="53" y="977"/>
                    <a:pt x="416" y="975"/>
                    <a:pt x="441" y="754"/>
                  </a:cubicBezTo>
                  <a:cubicBezTo>
                    <a:pt x="444" y="726"/>
                    <a:pt x="447" y="696"/>
                    <a:pt x="449" y="664"/>
                  </a:cubicBezTo>
                  <a:cubicBezTo>
                    <a:pt x="464" y="490"/>
                    <a:pt x="480" y="293"/>
                    <a:pt x="645" y="162"/>
                  </a:cubicBezTo>
                  <a:cubicBezTo>
                    <a:pt x="833" y="13"/>
                    <a:pt x="1380" y="1"/>
                    <a:pt x="1398" y="1"/>
                  </a:cubicBezTo>
                  <a:cubicBezTo>
                    <a:pt x="1423" y="0"/>
                    <a:pt x="1444" y="20"/>
                    <a:pt x="1444" y="45"/>
                  </a:cubicBezTo>
                  <a:cubicBezTo>
                    <a:pt x="1445" y="70"/>
                    <a:pt x="1425" y="91"/>
                    <a:pt x="1400" y="92"/>
                  </a:cubicBezTo>
                  <a:cubicBezTo>
                    <a:pt x="1396" y="92"/>
                    <a:pt x="865" y="104"/>
                    <a:pt x="702" y="233"/>
                  </a:cubicBezTo>
                  <a:cubicBezTo>
                    <a:pt x="568" y="340"/>
                    <a:pt x="554" y="508"/>
                    <a:pt x="540" y="672"/>
                  </a:cubicBezTo>
                  <a:cubicBezTo>
                    <a:pt x="537" y="704"/>
                    <a:pt x="535" y="734"/>
                    <a:pt x="531" y="765"/>
                  </a:cubicBezTo>
                  <a:cubicBezTo>
                    <a:pt x="504" y="1002"/>
                    <a:pt x="150" y="1061"/>
                    <a:pt x="51" y="1069"/>
                  </a:cubicBezTo>
                  <a:lnTo>
                    <a:pt x="48" y="106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291">
              <a:extLst>
                <a:ext uri="{FF2B5EF4-FFF2-40B4-BE49-F238E27FC236}">
                  <a16:creationId xmlns:a16="http://schemas.microsoft.com/office/drawing/2014/main" id="{156BB3C4-8903-4F7D-B02E-3E68D55F3626}"/>
                </a:ext>
              </a:extLst>
            </p:cNvPr>
            <p:cNvSpPr>
              <a:spLocks noEditPoints="1"/>
            </p:cNvSpPr>
            <p:nvPr/>
          </p:nvSpPr>
          <p:spPr bwMode="auto">
            <a:xfrm>
              <a:off x="563563" y="4751388"/>
              <a:ext cx="985838" cy="434975"/>
            </a:xfrm>
            <a:custGeom>
              <a:avLst/>
              <a:gdLst>
                <a:gd name="T0" fmla="*/ 435 w 1294"/>
                <a:gd name="T1" fmla="*/ 429 h 572"/>
                <a:gd name="T2" fmla="*/ 435 w 1294"/>
                <a:gd name="T3" fmla="*/ 150 h 572"/>
                <a:gd name="T4" fmla="*/ 474 w 1294"/>
                <a:gd name="T5" fmla="*/ 112 h 572"/>
                <a:gd name="T6" fmla="*/ 767 w 1294"/>
                <a:gd name="T7" fmla="*/ 112 h 572"/>
                <a:gd name="T8" fmla="*/ 805 w 1294"/>
                <a:gd name="T9" fmla="*/ 150 h 572"/>
                <a:gd name="T10" fmla="*/ 805 w 1294"/>
                <a:gd name="T11" fmla="*/ 429 h 572"/>
                <a:gd name="T12" fmla="*/ 769 w 1294"/>
                <a:gd name="T13" fmla="*/ 467 h 572"/>
                <a:gd name="T14" fmla="*/ 471 w 1294"/>
                <a:gd name="T15" fmla="*/ 467 h 572"/>
                <a:gd name="T16" fmla="*/ 435 w 1294"/>
                <a:gd name="T17" fmla="*/ 429 h 572"/>
                <a:gd name="T18" fmla="*/ 365 w 1294"/>
                <a:gd name="T19" fmla="*/ 149 h 572"/>
                <a:gd name="T20" fmla="*/ 364 w 1294"/>
                <a:gd name="T21" fmla="*/ 421 h 572"/>
                <a:gd name="T22" fmla="*/ 324 w 1294"/>
                <a:gd name="T23" fmla="*/ 459 h 572"/>
                <a:gd name="T24" fmla="*/ 104 w 1294"/>
                <a:gd name="T25" fmla="*/ 441 h 572"/>
                <a:gd name="T26" fmla="*/ 70 w 1294"/>
                <a:gd name="T27" fmla="*/ 403 h 572"/>
                <a:gd name="T28" fmla="*/ 71 w 1294"/>
                <a:gd name="T29" fmla="*/ 146 h 572"/>
                <a:gd name="T30" fmla="*/ 109 w 1294"/>
                <a:gd name="T31" fmla="*/ 108 h 572"/>
                <a:gd name="T32" fmla="*/ 327 w 1294"/>
                <a:gd name="T33" fmla="*/ 111 h 572"/>
                <a:gd name="T34" fmla="*/ 365 w 1294"/>
                <a:gd name="T35" fmla="*/ 149 h 572"/>
                <a:gd name="T36" fmla="*/ 1148 w 1294"/>
                <a:gd name="T37" fmla="*/ 413 h 572"/>
                <a:gd name="T38" fmla="*/ 983 w 1294"/>
                <a:gd name="T39" fmla="*/ 447 h 572"/>
                <a:gd name="T40" fmla="*/ 876 w 1294"/>
                <a:gd name="T41" fmla="*/ 358 h 572"/>
                <a:gd name="T42" fmla="*/ 876 w 1294"/>
                <a:gd name="T43" fmla="*/ 197 h 572"/>
                <a:gd name="T44" fmla="*/ 958 w 1294"/>
                <a:gd name="T45" fmla="*/ 107 h 572"/>
                <a:gd name="T46" fmla="*/ 1134 w 1294"/>
                <a:gd name="T47" fmla="*/ 87 h 572"/>
                <a:gd name="T48" fmla="*/ 1223 w 1294"/>
                <a:gd name="T49" fmla="*/ 164 h 572"/>
                <a:gd name="T50" fmla="*/ 1223 w 1294"/>
                <a:gd name="T51" fmla="*/ 322 h 572"/>
                <a:gd name="T52" fmla="*/ 1148 w 1294"/>
                <a:gd name="T53" fmla="*/ 413 h 572"/>
                <a:gd name="T54" fmla="*/ 1265 w 1294"/>
                <a:gd name="T55" fmla="*/ 1 h 572"/>
                <a:gd name="T56" fmla="*/ 1252 w 1294"/>
                <a:gd name="T57" fmla="*/ 1 h 572"/>
                <a:gd name="T58" fmla="*/ 42 w 1294"/>
                <a:gd name="T59" fmla="*/ 36 h 572"/>
                <a:gd name="T60" fmla="*/ 29 w 1294"/>
                <a:gd name="T61" fmla="*/ 36 h 572"/>
                <a:gd name="T62" fmla="*/ 0 w 1294"/>
                <a:gd name="T63" fmla="*/ 64 h 572"/>
                <a:gd name="T64" fmla="*/ 0 w 1294"/>
                <a:gd name="T65" fmla="*/ 78 h 572"/>
                <a:gd name="T66" fmla="*/ 0 w 1294"/>
                <a:gd name="T67" fmla="*/ 457 h 572"/>
                <a:gd name="T68" fmla="*/ 0 w 1294"/>
                <a:gd name="T69" fmla="*/ 466 h 572"/>
                <a:gd name="T70" fmla="*/ 0 w 1294"/>
                <a:gd name="T71" fmla="*/ 471 h 572"/>
                <a:gd name="T72" fmla="*/ 28 w 1294"/>
                <a:gd name="T73" fmla="*/ 503 h 572"/>
                <a:gd name="T74" fmla="*/ 1265 w 1294"/>
                <a:gd name="T75" fmla="*/ 467 h 572"/>
                <a:gd name="T76" fmla="*/ 1294 w 1294"/>
                <a:gd name="T77" fmla="*/ 435 h 572"/>
                <a:gd name="T78" fmla="*/ 1294 w 1294"/>
                <a:gd name="T79" fmla="*/ 431 h 572"/>
                <a:gd name="T80" fmla="*/ 1294 w 1294"/>
                <a:gd name="T81" fmla="*/ 422 h 572"/>
                <a:gd name="T82" fmla="*/ 1294 w 1294"/>
                <a:gd name="T83" fmla="*/ 42 h 572"/>
                <a:gd name="T84" fmla="*/ 1294 w 1294"/>
                <a:gd name="T85" fmla="*/ 29 h 572"/>
                <a:gd name="T86" fmla="*/ 1265 w 1294"/>
                <a:gd name="T87" fmla="*/ 1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94" h="572">
                  <a:moveTo>
                    <a:pt x="435" y="429"/>
                  </a:moveTo>
                  <a:cubicBezTo>
                    <a:pt x="435" y="334"/>
                    <a:pt x="435" y="246"/>
                    <a:pt x="435" y="150"/>
                  </a:cubicBezTo>
                  <a:cubicBezTo>
                    <a:pt x="436" y="129"/>
                    <a:pt x="453" y="112"/>
                    <a:pt x="474" y="112"/>
                  </a:cubicBezTo>
                  <a:cubicBezTo>
                    <a:pt x="614" y="113"/>
                    <a:pt x="627" y="113"/>
                    <a:pt x="767" y="112"/>
                  </a:cubicBezTo>
                  <a:cubicBezTo>
                    <a:pt x="788" y="112"/>
                    <a:pt x="805" y="129"/>
                    <a:pt x="805" y="150"/>
                  </a:cubicBezTo>
                  <a:cubicBezTo>
                    <a:pt x="805" y="246"/>
                    <a:pt x="805" y="334"/>
                    <a:pt x="805" y="429"/>
                  </a:cubicBezTo>
                  <a:cubicBezTo>
                    <a:pt x="805" y="449"/>
                    <a:pt x="789" y="466"/>
                    <a:pt x="769" y="467"/>
                  </a:cubicBezTo>
                  <a:cubicBezTo>
                    <a:pt x="626" y="474"/>
                    <a:pt x="614" y="474"/>
                    <a:pt x="471" y="467"/>
                  </a:cubicBezTo>
                  <a:cubicBezTo>
                    <a:pt x="451" y="466"/>
                    <a:pt x="435" y="449"/>
                    <a:pt x="435" y="429"/>
                  </a:cubicBezTo>
                  <a:close/>
                  <a:moveTo>
                    <a:pt x="365" y="149"/>
                  </a:moveTo>
                  <a:cubicBezTo>
                    <a:pt x="365" y="242"/>
                    <a:pt x="365" y="328"/>
                    <a:pt x="364" y="421"/>
                  </a:cubicBezTo>
                  <a:cubicBezTo>
                    <a:pt x="364" y="443"/>
                    <a:pt x="346" y="461"/>
                    <a:pt x="324" y="459"/>
                  </a:cubicBezTo>
                  <a:cubicBezTo>
                    <a:pt x="251" y="454"/>
                    <a:pt x="178" y="448"/>
                    <a:pt x="104" y="441"/>
                  </a:cubicBezTo>
                  <a:cubicBezTo>
                    <a:pt x="85" y="439"/>
                    <a:pt x="70" y="422"/>
                    <a:pt x="70" y="403"/>
                  </a:cubicBezTo>
                  <a:cubicBezTo>
                    <a:pt x="70" y="315"/>
                    <a:pt x="70" y="233"/>
                    <a:pt x="71" y="146"/>
                  </a:cubicBezTo>
                  <a:cubicBezTo>
                    <a:pt x="71" y="124"/>
                    <a:pt x="88" y="107"/>
                    <a:pt x="109" y="108"/>
                  </a:cubicBezTo>
                  <a:cubicBezTo>
                    <a:pt x="182" y="109"/>
                    <a:pt x="255" y="110"/>
                    <a:pt x="327" y="111"/>
                  </a:cubicBezTo>
                  <a:cubicBezTo>
                    <a:pt x="348" y="111"/>
                    <a:pt x="365" y="128"/>
                    <a:pt x="365" y="149"/>
                  </a:cubicBezTo>
                  <a:close/>
                  <a:moveTo>
                    <a:pt x="1148" y="413"/>
                  </a:moveTo>
                  <a:cubicBezTo>
                    <a:pt x="1095" y="423"/>
                    <a:pt x="1037" y="437"/>
                    <a:pt x="983" y="447"/>
                  </a:cubicBezTo>
                  <a:cubicBezTo>
                    <a:pt x="927" y="457"/>
                    <a:pt x="876" y="415"/>
                    <a:pt x="876" y="358"/>
                  </a:cubicBezTo>
                  <a:cubicBezTo>
                    <a:pt x="876" y="304"/>
                    <a:pt x="876" y="251"/>
                    <a:pt x="876" y="197"/>
                  </a:cubicBezTo>
                  <a:cubicBezTo>
                    <a:pt x="876" y="150"/>
                    <a:pt x="911" y="111"/>
                    <a:pt x="958" y="107"/>
                  </a:cubicBezTo>
                  <a:cubicBezTo>
                    <a:pt x="1014" y="103"/>
                    <a:pt x="1076" y="95"/>
                    <a:pt x="1134" y="87"/>
                  </a:cubicBezTo>
                  <a:cubicBezTo>
                    <a:pt x="1181" y="80"/>
                    <a:pt x="1223" y="116"/>
                    <a:pt x="1223" y="164"/>
                  </a:cubicBezTo>
                  <a:cubicBezTo>
                    <a:pt x="1223" y="217"/>
                    <a:pt x="1223" y="269"/>
                    <a:pt x="1223" y="322"/>
                  </a:cubicBezTo>
                  <a:cubicBezTo>
                    <a:pt x="1223" y="367"/>
                    <a:pt x="1192" y="405"/>
                    <a:pt x="1148" y="413"/>
                  </a:cubicBezTo>
                  <a:close/>
                  <a:moveTo>
                    <a:pt x="1265" y="1"/>
                  </a:moveTo>
                  <a:cubicBezTo>
                    <a:pt x="1261" y="1"/>
                    <a:pt x="1256" y="0"/>
                    <a:pt x="1252" y="1"/>
                  </a:cubicBezTo>
                  <a:cubicBezTo>
                    <a:pt x="805" y="56"/>
                    <a:pt x="495" y="36"/>
                    <a:pt x="42" y="36"/>
                  </a:cubicBezTo>
                  <a:lnTo>
                    <a:pt x="29" y="36"/>
                  </a:lnTo>
                  <a:cubicBezTo>
                    <a:pt x="13" y="36"/>
                    <a:pt x="0" y="49"/>
                    <a:pt x="0" y="64"/>
                  </a:cubicBezTo>
                  <a:lnTo>
                    <a:pt x="0" y="78"/>
                  </a:lnTo>
                  <a:lnTo>
                    <a:pt x="0" y="457"/>
                  </a:lnTo>
                  <a:lnTo>
                    <a:pt x="0" y="466"/>
                  </a:lnTo>
                  <a:lnTo>
                    <a:pt x="0" y="471"/>
                  </a:lnTo>
                  <a:cubicBezTo>
                    <a:pt x="0" y="486"/>
                    <a:pt x="13" y="501"/>
                    <a:pt x="28" y="503"/>
                  </a:cubicBezTo>
                  <a:cubicBezTo>
                    <a:pt x="488" y="565"/>
                    <a:pt x="805" y="572"/>
                    <a:pt x="1265" y="467"/>
                  </a:cubicBezTo>
                  <a:cubicBezTo>
                    <a:pt x="1281" y="464"/>
                    <a:pt x="1294" y="451"/>
                    <a:pt x="1294" y="435"/>
                  </a:cubicBezTo>
                  <a:lnTo>
                    <a:pt x="1294" y="431"/>
                  </a:lnTo>
                  <a:lnTo>
                    <a:pt x="1294" y="422"/>
                  </a:lnTo>
                  <a:lnTo>
                    <a:pt x="1294" y="42"/>
                  </a:lnTo>
                  <a:lnTo>
                    <a:pt x="1294" y="29"/>
                  </a:lnTo>
                  <a:cubicBezTo>
                    <a:pt x="1294" y="13"/>
                    <a:pt x="1281" y="1"/>
                    <a:pt x="1265" y="1"/>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Oval 292">
              <a:extLst>
                <a:ext uri="{FF2B5EF4-FFF2-40B4-BE49-F238E27FC236}">
                  <a16:creationId xmlns:a16="http://schemas.microsoft.com/office/drawing/2014/main" id="{88AB6FC2-1403-41AD-AC72-6E829863AAF6}"/>
                </a:ext>
              </a:extLst>
            </p:cNvPr>
            <p:cNvSpPr>
              <a:spLocks noChangeArrowheads="1"/>
            </p:cNvSpPr>
            <p:nvPr/>
          </p:nvSpPr>
          <p:spPr bwMode="auto">
            <a:xfrm>
              <a:off x="455613" y="4673600"/>
              <a:ext cx="228600" cy="230188"/>
            </a:xfrm>
            <a:prstGeom prst="ellipse">
              <a:avLst/>
            </a:pr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Oval 293">
              <a:extLst>
                <a:ext uri="{FF2B5EF4-FFF2-40B4-BE49-F238E27FC236}">
                  <a16:creationId xmlns:a16="http://schemas.microsoft.com/office/drawing/2014/main" id="{8E33C4C4-2C13-46D6-92D9-071C800ED3A6}"/>
                </a:ext>
              </a:extLst>
            </p:cNvPr>
            <p:cNvSpPr>
              <a:spLocks noChangeArrowheads="1"/>
            </p:cNvSpPr>
            <p:nvPr/>
          </p:nvSpPr>
          <p:spPr bwMode="auto">
            <a:xfrm>
              <a:off x="522288" y="4740275"/>
              <a:ext cx="95250" cy="952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0" name="Group 77">
            <a:extLst>
              <a:ext uri="{FF2B5EF4-FFF2-40B4-BE49-F238E27FC236}">
                <a16:creationId xmlns:a16="http://schemas.microsoft.com/office/drawing/2014/main" id="{7B36AB89-010D-47AB-BB35-3681A1249079}"/>
              </a:ext>
            </a:extLst>
          </p:cNvPr>
          <p:cNvGrpSpPr/>
          <p:nvPr/>
        </p:nvGrpSpPr>
        <p:grpSpPr>
          <a:xfrm rot="20089210">
            <a:off x="6843001" y="1223167"/>
            <a:ext cx="685622" cy="397061"/>
            <a:chOff x="6022976" y="3811588"/>
            <a:chExt cx="2357438" cy="1365250"/>
          </a:xfrm>
        </p:grpSpPr>
        <p:sp>
          <p:nvSpPr>
            <p:cNvPr id="301" name="Freeform 294">
              <a:extLst>
                <a:ext uri="{FF2B5EF4-FFF2-40B4-BE49-F238E27FC236}">
                  <a16:creationId xmlns:a16="http://schemas.microsoft.com/office/drawing/2014/main" id="{B4E64AF8-8523-4D2E-A22F-4821636739A1}"/>
                </a:ext>
              </a:extLst>
            </p:cNvPr>
            <p:cNvSpPr>
              <a:spLocks/>
            </p:cNvSpPr>
            <p:nvPr/>
          </p:nvSpPr>
          <p:spPr bwMode="auto">
            <a:xfrm>
              <a:off x="6022976" y="3811588"/>
              <a:ext cx="2357438" cy="1365250"/>
            </a:xfrm>
            <a:custGeom>
              <a:avLst/>
              <a:gdLst>
                <a:gd name="T0" fmla="*/ 1546 w 3093"/>
                <a:gd name="T1" fmla="*/ 0 h 1792"/>
                <a:gd name="T2" fmla="*/ 0 w 3093"/>
                <a:gd name="T3" fmla="*/ 896 h 1792"/>
                <a:gd name="T4" fmla="*/ 1546 w 3093"/>
                <a:gd name="T5" fmla="*/ 1792 h 1792"/>
                <a:gd name="T6" fmla="*/ 3093 w 3093"/>
                <a:gd name="T7" fmla="*/ 896 h 1792"/>
                <a:gd name="T8" fmla="*/ 1546 w 3093"/>
                <a:gd name="T9" fmla="*/ 0 h 1792"/>
              </a:gdLst>
              <a:ahLst/>
              <a:cxnLst>
                <a:cxn ang="0">
                  <a:pos x="T0" y="T1"/>
                </a:cxn>
                <a:cxn ang="0">
                  <a:pos x="T2" y="T3"/>
                </a:cxn>
                <a:cxn ang="0">
                  <a:pos x="T4" y="T5"/>
                </a:cxn>
                <a:cxn ang="0">
                  <a:pos x="T6" y="T7"/>
                </a:cxn>
                <a:cxn ang="0">
                  <a:pos x="T8" y="T9"/>
                </a:cxn>
              </a:cxnLst>
              <a:rect l="0" t="0" r="r" b="b"/>
              <a:pathLst>
                <a:path w="3093" h="1792">
                  <a:moveTo>
                    <a:pt x="1546" y="0"/>
                  </a:moveTo>
                  <a:cubicBezTo>
                    <a:pt x="885" y="0"/>
                    <a:pt x="307" y="360"/>
                    <a:pt x="0" y="896"/>
                  </a:cubicBezTo>
                  <a:cubicBezTo>
                    <a:pt x="307" y="1431"/>
                    <a:pt x="885" y="1792"/>
                    <a:pt x="1546" y="1792"/>
                  </a:cubicBezTo>
                  <a:cubicBezTo>
                    <a:pt x="2208" y="1792"/>
                    <a:pt x="2785" y="1431"/>
                    <a:pt x="3093" y="896"/>
                  </a:cubicBezTo>
                  <a:cubicBezTo>
                    <a:pt x="2785" y="360"/>
                    <a:pt x="2208" y="0"/>
                    <a:pt x="154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79">
              <a:extLst>
                <a:ext uri="{FF2B5EF4-FFF2-40B4-BE49-F238E27FC236}">
                  <a16:creationId xmlns:a16="http://schemas.microsoft.com/office/drawing/2014/main" id="{F860A780-379B-4A45-9ABB-D8592F74EF50}"/>
                </a:ext>
              </a:extLst>
            </p:cNvPr>
            <p:cNvSpPr>
              <a:spLocks/>
            </p:cNvSpPr>
            <p:nvPr/>
          </p:nvSpPr>
          <p:spPr bwMode="auto">
            <a:xfrm>
              <a:off x="6754813" y="4387850"/>
              <a:ext cx="893763" cy="212725"/>
            </a:xfrm>
            <a:custGeom>
              <a:avLst/>
              <a:gdLst>
                <a:gd name="connsiteX0" fmla="*/ 121852 w 893763"/>
                <a:gd name="connsiteY0" fmla="*/ 0 h 212725"/>
                <a:gd name="connsiteX1" fmla="*/ 163513 w 893763"/>
                <a:gd name="connsiteY1" fmla="*/ 40266 h 212725"/>
                <a:gd name="connsiteX2" fmla="*/ 163513 w 893763"/>
                <a:gd name="connsiteY2" fmla="*/ 65088 h 212725"/>
                <a:gd name="connsiteX3" fmla="*/ 242888 w 893763"/>
                <a:gd name="connsiteY3" fmla="*/ 65088 h 212725"/>
                <a:gd name="connsiteX4" fmla="*/ 242888 w 893763"/>
                <a:gd name="connsiteY4" fmla="*/ 40266 h 212725"/>
                <a:gd name="connsiteX5" fmla="*/ 284548 w 893763"/>
                <a:gd name="connsiteY5" fmla="*/ 0 h 212725"/>
                <a:gd name="connsiteX6" fmla="*/ 325438 w 893763"/>
                <a:gd name="connsiteY6" fmla="*/ 40266 h 212725"/>
                <a:gd name="connsiteX7" fmla="*/ 325438 w 893763"/>
                <a:gd name="connsiteY7" fmla="*/ 65088 h 212725"/>
                <a:gd name="connsiteX8" fmla="*/ 406400 w 893763"/>
                <a:gd name="connsiteY8" fmla="*/ 65088 h 212725"/>
                <a:gd name="connsiteX9" fmla="*/ 406400 w 893763"/>
                <a:gd name="connsiteY9" fmla="*/ 40266 h 212725"/>
                <a:gd name="connsiteX10" fmla="*/ 446503 w 893763"/>
                <a:gd name="connsiteY10" fmla="*/ 0 h 212725"/>
                <a:gd name="connsiteX11" fmla="*/ 487363 w 893763"/>
                <a:gd name="connsiteY11" fmla="*/ 40266 h 212725"/>
                <a:gd name="connsiteX12" fmla="*/ 487363 w 893763"/>
                <a:gd name="connsiteY12" fmla="*/ 65088 h 212725"/>
                <a:gd name="connsiteX13" fmla="*/ 568325 w 893763"/>
                <a:gd name="connsiteY13" fmla="*/ 65088 h 212725"/>
                <a:gd name="connsiteX14" fmla="*/ 568325 w 893763"/>
                <a:gd name="connsiteY14" fmla="*/ 40266 h 212725"/>
                <a:gd name="connsiteX15" fmla="*/ 609986 w 893763"/>
                <a:gd name="connsiteY15" fmla="*/ 0 h 212725"/>
                <a:gd name="connsiteX16" fmla="*/ 650875 w 893763"/>
                <a:gd name="connsiteY16" fmla="*/ 40266 h 212725"/>
                <a:gd name="connsiteX17" fmla="*/ 650875 w 893763"/>
                <a:gd name="connsiteY17" fmla="*/ 65088 h 212725"/>
                <a:gd name="connsiteX18" fmla="*/ 731838 w 893763"/>
                <a:gd name="connsiteY18" fmla="*/ 65088 h 212725"/>
                <a:gd name="connsiteX19" fmla="*/ 731838 w 893763"/>
                <a:gd name="connsiteY19" fmla="*/ 40266 h 212725"/>
                <a:gd name="connsiteX20" fmla="*/ 772320 w 893763"/>
                <a:gd name="connsiteY20" fmla="*/ 0 h 212725"/>
                <a:gd name="connsiteX21" fmla="*/ 812801 w 893763"/>
                <a:gd name="connsiteY21" fmla="*/ 40266 h 212725"/>
                <a:gd name="connsiteX22" fmla="*/ 812801 w 893763"/>
                <a:gd name="connsiteY22" fmla="*/ 65088 h 212725"/>
                <a:gd name="connsiteX23" fmla="*/ 853414 w 893763"/>
                <a:gd name="connsiteY23" fmla="*/ 65088 h 212725"/>
                <a:gd name="connsiteX24" fmla="*/ 893763 w 893763"/>
                <a:gd name="connsiteY24" fmla="*/ 105570 h 212725"/>
                <a:gd name="connsiteX25" fmla="*/ 853414 w 893763"/>
                <a:gd name="connsiteY25" fmla="*/ 146051 h 212725"/>
                <a:gd name="connsiteX26" fmla="*/ 812801 w 893763"/>
                <a:gd name="connsiteY26" fmla="*/ 146051 h 212725"/>
                <a:gd name="connsiteX27" fmla="*/ 812801 w 893763"/>
                <a:gd name="connsiteY27" fmla="*/ 172459 h 212725"/>
                <a:gd name="connsiteX28" fmla="*/ 772320 w 893763"/>
                <a:gd name="connsiteY28" fmla="*/ 212725 h 212725"/>
                <a:gd name="connsiteX29" fmla="*/ 731838 w 893763"/>
                <a:gd name="connsiteY29" fmla="*/ 172459 h 212725"/>
                <a:gd name="connsiteX30" fmla="*/ 731838 w 893763"/>
                <a:gd name="connsiteY30" fmla="*/ 146051 h 212725"/>
                <a:gd name="connsiteX31" fmla="*/ 650875 w 893763"/>
                <a:gd name="connsiteY31" fmla="*/ 146051 h 212725"/>
                <a:gd name="connsiteX32" fmla="*/ 650875 w 893763"/>
                <a:gd name="connsiteY32" fmla="*/ 172459 h 212725"/>
                <a:gd name="connsiteX33" fmla="*/ 609986 w 893763"/>
                <a:gd name="connsiteY33" fmla="*/ 212725 h 212725"/>
                <a:gd name="connsiteX34" fmla="*/ 568325 w 893763"/>
                <a:gd name="connsiteY34" fmla="*/ 172459 h 212725"/>
                <a:gd name="connsiteX35" fmla="*/ 568325 w 893763"/>
                <a:gd name="connsiteY35" fmla="*/ 146051 h 212725"/>
                <a:gd name="connsiteX36" fmla="*/ 487363 w 893763"/>
                <a:gd name="connsiteY36" fmla="*/ 146051 h 212725"/>
                <a:gd name="connsiteX37" fmla="*/ 487363 w 893763"/>
                <a:gd name="connsiteY37" fmla="*/ 172459 h 212725"/>
                <a:gd name="connsiteX38" fmla="*/ 446503 w 893763"/>
                <a:gd name="connsiteY38" fmla="*/ 212725 h 212725"/>
                <a:gd name="connsiteX39" fmla="*/ 406400 w 893763"/>
                <a:gd name="connsiteY39" fmla="*/ 172459 h 212725"/>
                <a:gd name="connsiteX40" fmla="*/ 406400 w 893763"/>
                <a:gd name="connsiteY40" fmla="*/ 146051 h 212725"/>
                <a:gd name="connsiteX41" fmla="*/ 325438 w 893763"/>
                <a:gd name="connsiteY41" fmla="*/ 146051 h 212725"/>
                <a:gd name="connsiteX42" fmla="*/ 325438 w 893763"/>
                <a:gd name="connsiteY42" fmla="*/ 172459 h 212725"/>
                <a:gd name="connsiteX43" fmla="*/ 284548 w 893763"/>
                <a:gd name="connsiteY43" fmla="*/ 212725 h 212725"/>
                <a:gd name="connsiteX44" fmla="*/ 242888 w 893763"/>
                <a:gd name="connsiteY44" fmla="*/ 172459 h 212725"/>
                <a:gd name="connsiteX45" fmla="*/ 242888 w 893763"/>
                <a:gd name="connsiteY45" fmla="*/ 146051 h 212725"/>
                <a:gd name="connsiteX46" fmla="*/ 163513 w 893763"/>
                <a:gd name="connsiteY46" fmla="*/ 146051 h 212725"/>
                <a:gd name="connsiteX47" fmla="*/ 163513 w 893763"/>
                <a:gd name="connsiteY47" fmla="*/ 172459 h 212725"/>
                <a:gd name="connsiteX48" fmla="*/ 121852 w 893763"/>
                <a:gd name="connsiteY48" fmla="*/ 212725 h 212725"/>
                <a:gd name="connsiteX49" fmla="*/ 80963 w 893763"/>
                <a:gd name="connsiteY49" fmla="*/ 172459 h 212725"/>
                <a:gd name="connsiteX50" fmla="*/ 80963 w 893763"/>
                <a:gd name="connsiteY50" fmla="*/ 146051 h 212725"/>
                <a:gd name="connsiteX51" fmla="*/ 41110 w 893763"/>
                <a:gd name="connsiteY51" fmla="*/ 146051 h 212725"/>
                <a:gd name="connsiteX52" fmla="*/ 0 w 893763"/>
                <a:gd name="connsiteY52" fmla="*/ 105570 h 212725"/>
                <a:gd name="connsiteX53" fmla="*/ 41110 w 893763"/>
                <a:gd name="connsiteY53" fmla="*/ 65088 h 212725"/>
                <a:gd name="connsiteX54" fmla="*/ 80963 w 893763"/>
                <a:gd name="connsiteY54" fmla="*/ 65088 h 212725"/>
                <a:gd name="connsiteX55" fmla="*/ 80963 w 893763"/>
                <a:gd name="connsiteY55" fmla="*/ 40266 h 212725"/>
                <a:gd name="connsiteX56" fmla="*/ 121852 w 893763"/>
                <a:gd name="connsiteY56" fmla="*/ 0 h 212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93763" h="212725">
                  <a:moveTo>
                    <a:pt x="121852" y="0"/>
                  </a:moveTo>
                  <a:cubicBezTo>
                    <a:pt x="144997" y="0"/>
                    <a:pt x="163513" y="18234"/>
                    <a:pt x="163513" y="40266"/>
                  </a:cubicBezTo>
                  <a:lnTo>
                    <a:pt x="163513" y="65088"/>
                  </a:lnTo>
                  <a:lnTo>
                    <a:pt x="242888" y="65088"/>
                  </a:lnTo>
                  <a:lnTo>
                    <a:pt x="242888" y="40266"/>
                  </a:lnTo>
                  <a:cubicBezTo>
                    <a:pt x="242888" y="18234"/>
                    <a:pt x="261404" y="0"/>
                    <a:pt x="284548" y="0"/>
                  </a:cubicBezTo>
                  <a:cubicBezTo>
                    <a:pt x="306922" y="0"/>
                    <a:pt x="325438" y="18234"/>
                    <a:pt x="325438" y="40266"/>
                  </a:cubicBezTo>
                  <a:lnTo>
                    <a:pt x="325438" y="65088"/>
                  </a:lnTo>
                  <a:lnTo>
                    <a:pt x="406400" y="65088"/>
                  </a:lnTo>
                  <a:lnTo>
                    <a:pt x="406400" y="40266"/>
                  </a:lnTo>
                  <a:cubicBezTo>
                    <a:pt x="406400" y="18234"/>
                    <a:pt x="424560" y="0"/>
                    <a:pt x="446503" y="0"/>
                  </a:cubicBezTo>
                  <a:cubicBezTo>
                    <a:pt x="469203" y="0"/>
                    <a:pt x="487363" y="18234"/>
                    <a:pt x="487363" y="40266"/>
                  </a:cubicBezTo>
                  <a:lnTo>
                    <a:pt x="487363" y="65088"/>
                  </a:lnTo>
                  <a:lnTo>
                    <a:pt x="568325" y="65088"/>
                  </a:lnTo>
                  <a:lnTo>
                    <a:pt x="568325" y="40266"/>
                  </a:lnTo>
                  <a:cubicBezTo>
                    <a:pt x="568325" y="18234"/>
                    <a:pt x="586841" y="0"/>
                    <a:pt x="609986" y="0"/>
                  </a:cubicBezTo>
                  <a:cubicBezTo>
                    <a:pt x="632359" y="0"/>
                    <a:pt x="650875" y="18234"/>
                    <a:pt x="650875" y="40266"/>
                  </a:cubicBezTo>
                  <a:lnTo>
                    <a:pt x="650875" y="65088"/>
                  </a:lnTo>
                  <a:lnTo>
                    <a:pt x="731838" y="65088"/>
                  </a:lnTo>
                  <a:lnTo>
                    <a:pt x="731838" y="40266"/>
                  </a:lnTo>
                  <a:cubicBezTo>
                    <a:pt x="731838" y="18234"/>
                    <a:pt x="749406" y="0"/>
                    <a:pt x="772320" y="0"/>
                  </a:cubicBezTo>
                  <a:cubicBezTo>
                    <a:pt x="794470" y="0"/>
                    <a:pt x="812801" y="18234"/>
                    <a:pt x="812801" y="40266"/>
                  </a:cubicBezTo>
                  <a:lnTo>
                    <a:pt x="812801" y="65088"/>
                  </a:lnTo>
                  <a:lnTo>
                    <a:pt x="853414" y="65088"/>
                  </a:lnTo>
                  <a:cubicBezTo>
                    <a:pt x="875492" y="65088"/>
                    <a:pt x="893763" y="82656"/>
                    <a:pt x="893763" y="105570"/>
                  </a:cubicBezTo>
                  <a:cubicBezTo>
                    <a:pt x="893763" y="127720"/>
                    <a:pt x="875492" y="146051"/>
                    <a:pt x="853414" y="146051"/>
                  </a:cubicBezTo>
                  <a:lnTo>
                    <a:pt x="812801" y="146051"/>
                  </a:lnTo>
                  <a:lnTo>
                    <a:pt x="812801" y="172459"/>
                  </a:lnTo>
                  <a:cubicBezTo>
                    <a:pt x="812801" y="194492"/>
                    <a:pt x="794470" y="212725"/>
                    <a:pt x="772320" y="212725"/>
                  </a:cubicBezTo>
                  <a:cubicBezTo>
                    <a:pt x="749406" y="212725"/>
                    <a:pt x="731838" y="194492"/>
                    <a:pt x="731838" y="172459"/>
                  </a:cubicBezTo>
                  <a:lnTo>
                    <a:pt x="731838" y="146051"/>
                  </a:lnTo>
                  <a:lnTo>
                    <a:pt x="650875" y="146051"/>
                  </a:lnTo>
                  <a:lnTo>
                    <a:pt x="650875" y="172459"/>
                  </a:lnTo>
                  <a:cubicBezTo>
                    <a:pt x="650875" y="194492"/>
                    <a:pt x="632359" y="212725"/>
                    <a:pt x="609986" y="212725"/>
                  </a:cubicBezTo>
                  <a:cubicBezTo>
                    <a:pt x="586841" y="212725"/>
                    <a:pt x="568325" y="194492"/>
                    <a:pt x="568325" y="172459"/>
                  </a:cubicBezTo>
                  <a:lnTo>
                    <a:pt x="568325" y="146051"/>
                  </a:lnTo>
                  <a:lnTo>
                    <a:pt x="487363" y="146051"/>
                  </a:lnTo>
                  <a:lnTo>
                    <a:pt x="487363" y="172459"/>
                  </a:lnTo>
                  <a:cubicBezTo>
                    <a:pt x="487363" y="194492"/>
                    <a:pt x="469203" y="212725"/>
                    <a:pt x="446503" y="212725"/>
                  </a:cubicBezTo>
                  <a:cubicBezTo>
                    <a:pt x="424560" y="212725"/>
                    <a:pt x="406400" y="194492"/>
                    <a:pt x="406400" y="172459"/>
                  </a:cubicBezTo>
                  <a:lnTo>
                    <a:pt x="406400" y="146051"/>
                  </a:lnTo>
                  <a:lnTo>
                    <a:pt x="325438" y="146051"/>
                  </a:lnTo>
                  <a:lnTo>
                    <a:pt x="325438" y="172459"/>
                  </a:lnTo>
                  <a:cubicBezTo>
                    <a:pt x="325438" y="194492"/>
                    <a:pt x="306922" y="212725"/>
                    <a:pt x="284548" y="212725"/>
                  </a:cubicBezTo>
                  <a:cubicBezTo>
                    <a:pt x="261404" y="212725"/>
                    <a:pt x="242888" y="194492"/>
                    <a:pt x="242888" y="172459"/>
                  </a:cubicBezTo>
                  <a:lnTo>
                    <a:pt x="242888" y="146051"/>
                  </a:lnTo>
                  <a:lnTo>
                    <a:pt x="163513" y="146051"/>
                  </a:lnTo>
                  <a:lnTo>
                    <a:pt x="163513" y="172459"/>
                  </a:lnTo>
                  <a:cubicBezTo>
                    <a:pt x="163513" y="194492"/>
                    <a:pt x="144997" y="212725"/>
                    <a:pt x="121852" y="212725"/>
                  </a:cubicBezTo>
                  <a:cubicBezTo>
                    <a:pt x="99479" y="212725"/>
                    <a:pt x="80963" y="194492"/>
                    <a:pt x="80963" y="172459"/>
                  </a:cubicBezTo>
                  <a:lnTo>
                    <a:pt x="80963" y="146051"/>
                  </a:lnTo>
                  <a:lnTo>
                    <a:pt x="41110" y="146051"/>
                  </a:lnTo>
                  <a:cubicBezTo>
                    <a:pt x="18271" y="146051"/>
                    <a:pt x="0" y="127720"/>
                    <a:pt x="0" y="105570"/>
                  </a:cubicBezTo>
                  <a:cubicBezTo>
                    <a:pt x="0" y="82656"/>
                    <a:pt x="18271" y="65088"/>
                    <a:pt x="41110" y="65088"/>
                  </a:cubicBezTo>
                  <a:lnTo>
                    <a:pt x="80963" y="65088"/>
                  </a:lnTo>
                  <a:lnTo>
                    <a:pt x="80963" y="40266"/>
                  </a:lnTo>
                  <a:cubicBezTo>
                    <a:pt x="80963" y="18234"/>
                    <a:pt x="99479" y="0"/>
                    <a:pt x="121852" y="0"/>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03" name="Freeform 303">
              <a:extLst>
                <a:ext uri="{FF2B5EF4-FFF2-40B4-BE49-F238E27FC236}">
                  <a16:creationId xmlns:a16="http://schemas.microsoft.com/office/drawing/2014/main" id="{D44A7D75-A33C-4DF2-A35B-4B5942704767}"/>
                </a:ext>
              </a:extLst>
            </p:cNvPr>
            <p:cNvSpPr>
              <a:spLocks noEditPoints="1"/>
            </p:cNvSpPr>
            <p:nvPr/>
          </p:nvSpPr>
          <p:spPr bwMode="auto">
            <a:xfrm>
              <a:off x="6621463" y="4303713"/>
              <a:ext cx="1181100" cy="385763"/>
            </a:xfrm>
            <a:custGeom>
              <a:avLst/>
              <a:gdLst>
                <a:gd name="T0" fmla="*/ 1052 w 1550"/>
                <a:gd name="T1" fmla="*/ 489 h 506"/>
                <a:gd name="T2" fmla="*/ 1185 w 1550"/>
                <a:gd name="T3" fmla="*/ 489 h 506"/>
                <a:gd name="T4" fmla="*/ 904 w 1550"/>
                <a:gd name="T5" fmla="*/ 473 h 506"/>
                <a:gd name="T6" fmla="*/ 1003 w 1550"/>
                <a:gd name="T7" fmla="*/ 506 h 506"/>
                <a:gd name="T8" fmla="*/ 838 w 1550"/>
                <a:gd name="T9" fmla="*/ 473 h 506"/>
                <a:gd name="T10" fmla="*/ 739 w 1550"/>
                <a:gd name="T11" fmla="*/ 506 h 506"/>
                <a:gd name="T12" fmla="*/ 838 w 1550"/>
                <a:gd name="T13" fmla="*/ 473 h 506"/>
                <a:gd name="T14" fmla="*/ 557 w 1550"/>
                <a:gd name="T15" fmla="*/ 489 h 506"/>
                <a:gd name="T16" fmla="*/ 689 w 1550"/>
                <a:gd name="T17" fmla="*/ 489 h 506"/>
                <a:gd name="T18" fmla="*/ 409 w 1550"/>
                <a:gd name="T19" fmla="*/ 473 h 506"/>
                <a:gd name="T20" fmla="*/ 508 w 1550"/>
                <a:gd name="T21" fmla="*/ 506 h 506"/>
                <a:gd name="T22" fmla="*/ 342 w 1550"/>
                <a:gd name="T23" fmla="*/ 473 h 506"/>
                <a:gd name="T24" fmla="*/ 243 w 1550"/>
                <a:gd name="T25" fmla="*/ 506 h 506"/>
                <a:gd name="T26" fmla="*/ 342 w 1550"/>
                <a:gd name="T27" fmla="*/ 473 h 506"/>
                <a:gd name="T28" fmla="*/ 76 w 1550"/>
                <a:gd name="T29" fmla="*/ 433 h 506"/>
                <a:gd name="T30" fmla="*/ 194 w 1550"/>
                <a:gd name="T31" fmla="*/ 489 h 506"/>
                <a:gd name="T32" fmla="*/ 34 w 1550"/>
                <a:gd name="T33" fmla="*/ 299 h 506"/>
                <a:gd name="T34" fmla="*/ 32 w 1550"/>
                <a:gd name="T35" fmla="*/ 402 h 506"/>
                <a:gd name="T36" fmla="*/ 33 w 1550"/>
                <a:gd name="T37" fmla="*/ 234 h 506"/>
                <a:gd name="T38" fmla="*/ 40 w 1550"/>
                <a:gd name="T39" fmla="*/ 122 h 506"/>
                <a:gd name="T40" fmla="*/ 0 w 1550"/>
                <a:gd name="T41" fmla="*/ 234 h 506"/>
                <a:gd name="T42" fmla="*/ 82 w 1550"/>
                <a:gd name="T43" fmla="*/ 93 h 506"/>
                <a:gd name="T44" fmla="*/ 146 w 1550"/>
                <a:gd name="T45" fmla="*/ 12 h 506"/>
                <a:gd name="T46" fmla="*/ 82 w 1550"/>
                <a:gd name="T47" fmla="*/ 93 h 506"/>
                <a:gd name="T48" fmla="*/ 332 w 1550"/>
                <a:gd name="T49" fmla="*/ 17 h 506"/>
                <a:gd name="T50" fmla="*/ 216 w 1550"/>
                <a:gd name="T51" fmla="*/ 0 h 506"/>
                <a:gd name="T52" fmla="*/ 381 w 1550"/>
                <a:gd name="T53" fmla="*/ 34 h 506"/>
                <a:gd name="T54" fmla="*/ 481 w 1550"/>
                <a:gd name="T55" fmla="*/ 0 h 506"/>
                <a:gd name="T56" fmla="*/ 381 w 1550"/>
                <a:gd name="T57" fmla="*/ 34 h 506"/>
                <a:gd name="T58" fmla="*/ 662 w 1550"/>
                <a:gd name="T59" fmla="*/ 17 h 506"/>
                <a:gd name="T60" fmla="*/ 530 w 1550"/>
                <a:gd name="T61" fmla="*/ 17 h 506"/>
                <a:gd name="T62" fmla="*/ 811 w 1550"/>
                <a:gd name="T63" fmla="*/ 34 h 506"/>
                <a:gd name="T64" fmla="*/ 712 w 1550"/>
                <a:gd name="T65" fmla="*/ 0 h 506"/>
                <a:gd name="T66" fmla="*/ 877 w 1550"/>
                <a:gd name="T67" fmla="*/ 34 h 506"/>
                <a:gd name="T68" fmla="*/ 976 w 1550"/>
                <a:gd name="T69" fmla="*/ 0 h 506"/>
                <a:gd name="T70" fmla="*/ 877 w 1550"/>
                <a:gd name="T71" fmla="*/ 34 h 506"/>
                <a:gd name="T72" fmla="*/ 1158 w 1550"/>
                <a:gd name="T73" fmla="*/ 17 h 506"/>
                <a:gd name="T74" fmla="*/ 1025 w 1550"/>
                <a:gd name="T75" fmla="*/ 17 h 506"/>
                <a:gd name="T76" fmla="*/ 1306 w 1550"/>
                <a:gd name="T77" fmla="*/ 34 h 506"/>
                <a:gd name="T78" fmla="*/ 1207 w 1550"/>
                <a:gd name="T79" fmla="*/ 0 h 506"/>
                <a:gd name="T80" fmla="*/ 1369 w 1550"/>
                <a:gd name="T81" fmla="*/ 37 h 506"/>
                <a:gd name="T82" fmla="*/ 1471 w 1550"/>
                <a:gd name="T83" fmla="*/ 50 h 506"/>
                <a:gd name="T84" fmla="*/ 1369 w 1550"/>
                <a:gd name="T85" fmla="*/ 37 h 506"/>
                <a:gd name="T86" fmla="*/ 1534 w 1550"/>
                <a:gd name="T87" fmla="*/ 223 h 506"/>
                <a:gd name="T88" fmla="*/ 1495 w 1550"/>
                <a:gd name="T89" fmla="*/ 99 h 506"/>
                <a:gd name="T90" fmla="*/ 1517 w 1550"/>
                <a:gd name="T91" fmla="*/ 289 h 506"/>
                <a:gd name="T92" fmla="*/ 1532 w 1550"/>
                <a:gd name="T93" fmla="*/ 376 h 506"/>
                <a:gd name="T94" fmla="*/ 1533 w 1550"/>
                <a:gd name="T95" fmla="*/ 256 h 506"/>
                <a:gd name="T96" fmla="*/ 1393 w 1550"/>
                <a:gd name="T97" fmla="*/ 463 h 506"/>
                <a:gd name="T98" fmla="*/ 1493 w 1550"/>
                <a:gd name="T99" fmla="*/ 435 h 506"/>
                <a:gd name="T100" fmla="*/ 1334 w 1550"/>
                <a:gd name="T101" fmla="*/ 473 h 506"/>
                <a:gd name="T102" fmla="*/ 1234 w 1550"/>
                <a:gd name="T103" fmla="*/ 506 h 506"/>
                <a:gd name="T104" fmla="*/ 1351 w 1550"/>
                <a:gd name="T105" fmla="*/ 489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50" h="506">
                  <a:moveTo>
                    <a:pt x="1168" y="473"/>
                  </a:moveTo>
                  <a:lnTo>
                    <a:pt x="1069" y="473"/>
                  </a:lnTo>
                  <a:cubicBezTo>
                    <a:pt x="1060" y="473"/>
                    <a:pt x="1052" y="480"/>
                    <a:pt x="1052" y="489"/>
                  </a:cubicBezTo>
                  <a:cubicBezTo>
                    <a:pt x="1052" y="499"/>
                    <a:pt x="1060" y="506"/>
                    <a:pt x="1069" y="506"/>
                  </a:cubicBezTo>
                  <a:lnTo>
                    <a:pt x="1168" y="506"/>
                  </a:lnTo>
                  <a:cubicBezTo>
                    <a:pt x="1177" y="506"/>
                    <a:pt x="1185" y="499"/>
                    <a:pt x="1185" y="489"/>
                  </a:cubicBezTo>
                  <a:cubicBezTo>
                    <a:pt x="1185" y="480"/>
                    <a:pt x="1177" y="473"/>
                    <a:pt x="1168" y="473"/>
                  </a:cubicBezTo>
                  <a:close/>
                  <a:moveTo>
                    <a:pt x="1003" y="473"/>
                  </a:moveTo>
                  <a:lnTo>
                    <a:pt x="904" y="473"/>
                  </a:lnTo>
                  <a:cubicBezTo>
                    <a:pt x="895" y="473"/>
                    <a:pt x="887" y="480"/>
                    <a:pt x="887" y="489"/>
                  </a:cubicBezTo>
                  <a:cubicBezTo>
                    <a:pt x="887" y="499"/>
                    <a:pt x="895" y="506"/>
                    <a:pt x="904" y="506"/>
                  </a:cubicBezTo>
                  <a:lnTo>
                    <a:pt x="1003" y="506"/>
                  </a:lnTo>
                  <a:cubicBezTo>
                    <a:pt x="1012" y="506"/>
                    <a:pt x="1020" y="499"/>
                    <a:pt x="1020" y="489"/>
                  </a:cubicBezTo>
                  <a:cubicBezTo>
                    <a:pt x="1020" y="480"/>
                    <a:pt x="1012" y="473"/>
                    <a:pt x="1003" y="473"/>
                  </a:cubicBezTo>
                  <a:close/>
                  <a:moveTo>
                    <a:pt x="838" y="473"/>
                  </a:moveTo>
                  <a:lnTo>
                    <a:pt x="739" y="473"/>
                  </a:lnTo>
                  <a:cubicBezTo>
                    <a:pt x="730" y="473"/>
                    <a:pt x="722" y="480"/>
                    <a:pt x="722" y="489"/>
                  </a:cubicBezTo>
                  <a:cubicBezTo>
                    <a:pt x="722" y="499"/>
                    <a:pt x="730" y="506"/>
                    <a:pt x="739" y="506"/>
                  </a:cubicBezTo>
                  <a:lnTo>
                    <a:pt x="838" y="506"/>
                  </a:lnTo>
                  <a:cubicBezTo>
                    <a:pt x="847" y="506"/>
                    <a:pt x="855" y="499"/>
                    <a:pt x="855" y="489"/>
                  </a:cubicBezTo>
                  <a:cubicBezTo>
                    <a:pt x="855" y="480"/>
                    <a:pt x="847" y="473"/>
                    <a:pt x="838" y="473"/>
                  </a:cubicBezTo>
                  <a:close/>
                  <a:moveTo>
                    <a:pt x="673" y="473"/>
                  </a:moveTo>
                  <a:lnTo>
                    <a:pt x="574" y="473"/>
                  </a:lnTo>
                  <a:cubicBezTo>
                    <a:pt x="564" y="473"/>
                    <a:pt x="557" y="480"/>
                    <a:pt x="557" y="489"/>
                  </a:cubicBezTo>
                  <a:cubicBezTo>
                    <a:pt x="557" y="499"/>
                    <a:pt x="564" y="506"/>
                    <a:pt x="574" y="506"/>
                  </a:cubicBezTo>
                  <a:lnTo>
                    <a:pt x="673" y="506"/>
                  </a:lnTo>
                  <a:cubicBezTo>
                    <a:pt x="682" y="506"/>
                    <a:pt x="689" y="499"/>
                    <a:pt x="689" y="489"/>
                  </a:cubicBezTo>
                  <a:cubicBezTo>
                    <a:pt x="689" y="480"/>
                    <a:pt x="682" y="473"/>
                    <a:pt x="673" y="473"/>
                  </a:cubicBezTo>
                  <a:close/>
                  <a:moveTo>
                    <a:pt x="508" y="473"/>
                  </a:moveTo>
                  <a:lnTo>
                    <a:pt x="409" y="473"/>
                  </a:lnTo>
                  <a:cubicBezTo>
                    <a:pt x="399" y="473"/>
                    <a:pt x="392" y="480"/>
                    <a:pt x="392" y="489"/>
                  </a:cubicBezTo>
                  <a:cubicBezTo>
                    <a:pt x="392" y="499"/>
                    <a:pt x="399" y="506"/>
                    <a:pt x="409" y="506"/>
                  </a:cubicBezTo>
                  <a:lnTo>
                    <a:pt x="508" y="506"/>
                  </a:lnTo>
                  <a:cubicBezTo>
                    <a:pt x="517" y="506"/>
                    <a:pt x="524" y="499"/>
                    <a:pt x="524" y="489"/>
                  </a:cubicBezTo>
                  <a:cubicBezTo>
                    <a:pt x="524" y="480"/>
                    <a:pt x="517" y="473"/>
                    <a:pt x="508" y="473"/>
                  </a:cubicBezTo>
                  <a:close/>
                  <a:moveTo>
                    <a:pt x="342" y="473"/>
                  </a:moveTo>
                  <a:lnTo>
                    <a:pt x="243" y="473"/>
                  </a:lnTo>
                  <a:cubicBezTo>
                    <a:pt x="234" y="473"/>
                    <a:pt x="227" y="480"/>
                    <a:pt x="227" y="489"/>
                  </a:cubicBezTo>
                  <a:cubicBezTo>
                    <a:pt x="227" y="499"/>
                    <a:pt x="234" y="506"/>
                    <a:pt x="243" y="506"/>
                  </a:cubicBezTo>
                  <a:lnTo>
                    <a:pt x="342" y="506"/>
                  </a:lnTo>
                  <a:cubicBezTo>
                    <a:pt x="352" y="506"/>
                    <a:pt x="359" y="499"/>
                    <a:pt x="359" y="489"/>
                  </a:cubicBezTo>
                  <a:cubicBezTo>
                    <a:pt x="359" y="480"/>
                    <a:pt x="352" y="473"/>
                    <a:pt x="342" y="473"/>
                  </a:cubicBezTo>
                  <a:close/>
                  <a:moveTo>
                    <a:pt x="181" y="469"/>
                  </a:moveTo>
                  <a:cubicBezTo>
                    <a:pt x="151" y="463"/>
                    <a:pt x="123" y="450"/>
                    <a:pt x="100" y="430"/>
                  </a:cubicBezTo>
                  <a:cubicBezTo>
                    <a:pt x="93" y="424"/>
                    <a:pt x="82" y="425"/>
                    <a:pt x="76" y="433"/>
                  </a:cubicBezTo>
                  <a:cubicBezTo>
                    <a:pt x="70" y="440"/>
                    <a:pt x="71" y="450"/>
                    <a:pt x="78" y="456"/>
                  </a:cubicBezTo>
                  <a:cubicBezTo>
                    <a:pt x="106" y="479"/>
                    <a:pt x="138" y="495"/>
                    <a:pt x="174" y="502"/>
                  </a:cubicBezTo>
                  <a:cubicBezTo>
                    <a:pt x="183" y="504"/>
                    <a:pt x="192" y="498"/>
                    <a:pt x="194" y="489"/>
                  </a:cubicBezTo>
                  <a:cubicBezTo>
                    <a:pt x="196" y="480"/>
                    <a:pt x="190" y="471"/>
                    <a:pt x="181" y="469"/>
                  </a:cubicBezTo>
                  <a:close/>
                  <a:moveTo>
                    <a:pt x="60" y="385"/>
                  </a:moveTo>
                  <a:cubicBezTo>
                    <a:pt x="45" y="359"/>
                    <a:pt x="35" y="330"/>
                    <a:pt x="34" y="299"/>
                  </a:cubicBezTo>
                  <a:cubicBezTo>
                    <a:pt x="33" y="290"/>
                    <a:pt x="25" y="283"/>
                    <a:pt x="16" y="283"/>
                  </a:cubicBezTo>
                  <a:cubicBezTo>
                    <a:pt x="7" y="284"/>
                    <a:pt x="0" y="292"/>
                    <a:pt x="0" y="301"/>
                  </a:cubicBezTo>
                  <a:cubicBezTo>
                    <a:pt x="2" y="338"/>
                    <a:pt x="14" y="372"/>
                    <a:pt x="32" y="402"/>
                  </a:cubicBezTo>
                  <a:cubicBezTo>
                    <a:pt x="37" y="410"/>
                    <a:pt x="47" y="412"/>
                    <a:pt x="55" y="408"/>
                  </a:cubicBezTo>
                  <a:cubicBezTo>
                    <a:pt x="63" y="403"/>
                    <a:pt x="65" y="393"/>
                    <a:pt x="60" y="385"/>
                  </a:cubicBezTo>
                  <a:close/>
                  <a:moveTo>
                    <a:pt x="33" y="234"/>
                  </a:moveTo>
                  <a:lnTo>
                    <a:pt x="33" y="217"/>
                  </a:lnTo>
                  <a:cubicBezTo>
                    <a:pt x="33" y="191"/>
                    <a:pt x="39" y="166"/>
                    <a:pt x="49" y="144"/>
                  </a:cubicBezTo>
                  <a:cubicBezTo>
                    <a:pt x="53" y="135"/>
                    <a:pt x="49" y="126"/>
                    <a:pt x="40" y="122"/>
                  </a:cubicBezTo>
                  <a:cubicBezTo>
                    <a:pt x="32" y="118"/>
                    <a:pt x="22" y="122"/>
                    <a:pt x="18" y="130"/>
                  </a:cubicBezTo>
                  <a:cubicBezTo>
                    <a:pt x="7" y="157"/>
                    <a:pt x="0" y="186"/>
                    <a:pt x="0" y="217"/>
                  </a:cubicBezTo>
                  <a:lnTo>
                    <a:pt x="0" y="234"/>
                  </a:lnTo>
                  <a:cubicBezTo>
                    <a:pt x="0" y="243"/>
                    <a:pt x="8" y="250"/>
                    <a:pt x="17" y="250"/>
                  </a:cubicBezTo>
                  <a:cubicBezTo>
                    <a:pt x="26" y="250"/>
                    <a:pt x="33" y="243"/>
                    <a:pt x="33" y="234"/>
                  </a:cubicBezTo>
                  <a:close/>
                  <a:moveTo>
                    <a:pt x="82" y="93"/>
                  </a:moveTo>
                  <a:cubicBezTo>
                    <a:pt x="102" y="71"/>
                    <a:pt x="128" y="54"/>
                    <a:pt x="157" y="44"/>
                  </a:cubicBezTo>
                  <a:cubicBezTo>
                    <a:pt x="166" y="41"/>
                    <a:pt x="170" y="31"/>
                    <a:pt x="167" y="23"/>
                  </a:cubicBezTo>
                  <a:cubicBezTo>
                    <a:pt x="164" y="14"/>
                    <a:pt x="155" y="9"/>
                    <a:pt x="146" y="12"/>
                  </a:cubicBezTo>
                  <a:cubicBezTo>
                    <a:pt x="112" y="24"/>
                    <a:pt x="81" y="45"/>
                    <a:pt x="57" y="71"/>
                  </a:cubicBezTo>
                  <a:cubicBezTo>
                    <a:pt x="51" y="78"/>
                    <a:pt x="52" y="88"/>
                    <a:pt x="58" y="94"/>
                  </a:cubicBezTo>
                  <a:cubicBezTo>
                    <a:pt x="65" y="101"/>
                    <a:pt x="76" y="100"/>
                    <a:pt x="82" y="93"/>
                  </a:cubicBezTo>
                  <a:close/>
                  <a:moveTo>
                    <a:pt x="216" y="34"/>
                  </a:moveTo>
                  <a:lnTo>
                    <a:pt x="315" y="34"/>
                  </a:lnTo>
                  <a:cubicBezTo>
                    <a:pt x="325" y="34"/>
                    <a:pt x="332" y="26"/>
                    <a:pt x="332" y="17"/>
                  </a:cubicBezTo>
                  <a:cubicBezTo>
                    <a:pt x="332" y="8"/>
                    <a:pt x="325" y="0"/>
                    <a:pt x="315" y="0"/>
                  </a:cubicBezTo>
                  <a:lnTo>
                    <a:pt x="217" y="0"/>
                  </a:lnTo>
                  <a:lnTo>
                    <a:pt x="216" y="0"/>
                  </a:lnTo>
                  <a:cubicBezTo>
                    <a:pt x="207" y="0"/>
                    <a:pt x="200" y="8"/>
                    <a:pt x="200" y="17"/>
                  </a:cubicBezTo>
                  <a:cubicBezTo>
                    <a:pt x="200" y="26"/>
                    <a:pt x="207" y="34"/>
                    <a:pt x="216" y="34"/>
                  </a:cubicBezTo>
                  <a:close/>
                  <a:moveTo>
                    <a:pt x="381" y="34"/>
                  </a:moveTo>
                  <a:lnTo>
                    <a:pt x="481" y="34"/>
                  </a:lnTo>
                  <a:cubicBezTo>
                    <a:pt x="490" y="34"/>
                    <a:pt x="497" y="26"/>
                    <a:pt x="497" y="17"/>
                  </a:cubicBezTo>
                  <a:cubicBezTo>
                    <a:pt x="497" y="8"/>
                    <a:pt x="490" y="0"/>
                    <a:pt x="481" y="0"/>
                  </a:cubicBezTo>
                  <a:lnTo>
                    <a:pt x="381" y="0"/>
                  </a:lnTo>
                  <a:cubicBezTo>
                    <a:pt x="372" y="0"/>
                    <a:pt x="365" y="8"/>
                    <a:pt x="365" y="17"/>
                  </a:cubicBezTo>
                  <a:cubicBezTo>
                    <a:pt x="365" y="26"/>
                    <a:pt x="372" y="34"/>
                    <a:pt x="381" y="34"/>
                  </a:cubicBezTo>
                  <a:close/>
                  <a:moveTo>
                    <a:pt x="547" y="34"/>
                  </a:moveTo>
                  <a:lnTo>
                    <a:pt x="646" y="34"/>
                  </a:lnTo>
                  <a:cubicBezTo>
                    <a:pt x="655" y="34"/>
                    <a:pt x="662" y="26"/>
                    <a:pt x="662" y="17"/>
                  </a:cubicBezTo>
                  <a:cubicBezTo>
                    <a:pt x="662" y="8"/>
                    <a:pt x="655" y="0"/>
                    <a:pt x="646" y="0"/>
                  </a:cubicBezTo>
                  <a:lnTo>
                    <a:pt x="547" y="0"/>
                  </a:lnTo>
                  <a:cubicBezTo>
                    <a:pt x="537" y="0"/>
                    <a:pt x="530" y="8"/>
                    <a:pt x="530" y="17"/>
                  </a:cubicBezTo>
                  <a:cubicBezTo>
                    <a:pt x="530" y="26"/>
                    <a:pt x="537" y="34"/>
                    <a:pt x="547" y="34"/>
                  </a:cubicBezTo>
                  <a:close/>
                  <a:moveTo>
                    <a:pt x="712" y="34"/>
                  </a:moveTo>
                  <a:lnTo>
                    <a:pt x="811" y="34"/>
                  </a:lnTo>
                  <a:cubicBezTo>
                    <a:pt x="820" y="34"/>
                    <a:pt x="828" y="26"/>
                    <a:pt x="828" y="17"/>
                  </a:cubicBezTo>
                  <a:cubicBezTo>
                    <a:pt x="828" y="8"/>
                    <a:pt x="820" y="0"/>
                    <a:pt x="811" y="0"/>
                  </a:cubicBezTo>
                  <a:lnTo>
                    <a:pt x="712" y="0"/>
                  </a:lnTo>
                  <a:cubicBezTo>
                    <a:pt x="703" y="0"/>
                    <a:pt x="695" y="8"/>
                    <a:pt x="695" y="17"/>
                  </a:cubicBezTo>
                  <a:cubicBezTo>
                    <a:pt x="695" y="26"/>
                    <a:pt x="703" y="34"/>
                    <a:pt x="712" y="34"/>
                  </a:cubicBezTo>
                  <a:close/>
                  <a:moveTo>
                    <a:pt x="877" y="34"/>
                  </a:moveTo>
                  <a:lnTo>
                    <a:pt x="976" y="34"/>
                  </a:lnTo>
                  <a:cubicBezTo>
                    <a:pt x="985" y="34"/>
                    <a:pt x="993" y="26"/>
                    <a:pt x="993" y="17"/>
                  </a:cubicBezTo>
                  <a:cubicBezTo>
                    <a:pt x="993" y="8"/>
                    <a:pt x="985" y="0"/>
                    <a:pt x="976" y="0"/>
                  </a:cubicBezTo>
                  <a:lnTo>
                    <a:pt x="877" y="0"/>
                  </a:lnTo>
                  <a:cubicBezTo>
                    <a:pt x="868" y="0"/>
                    <a:pt x="860" y="8"/>
                    <a:pt x="860" y="17"/>
                  </a:cubicBezTo>
                  <a:cubicBezTo>
                    <a:pt x="860" y="26"/>
                    <a:pt x="868" y="34"/>
                    <a:pt x="877" y="34"/>
                  </a:cubicBezTo>
                  <a:close/>
                  <a:moveTo>
                    <a:pt x="1042" y="34"/>
                  </a:moveTo>
                  <a:lnTo>
                    <a:pt x="1141" y="34"/>
                  </a:lnTo>
                  <a:cubicBezTo>
                    <a:pt x="1150" y="34"/>
                    <a:pt x="1158" y="26"/>
                    <a:pt x="1158" y="17"/>
                  </a:cubicBezTo>
                  <a:cubicBezTo>
                    <a:pt x="1158" y="8"/>
                    <a:pt x="1150" y="0"/>
                    <a:pt x="1141" y="0"/>
                  </a:cubicBezTo>
                  <a:lnTo>
                    <a:pt x="1042" y="0"/>
                  </a:lnTo>
                  <a:cubicBezTo>
                    <a:pt x="1033" y="0"/>
                    <a:pt x="1025" y="8"/>
                    <a:pt x="1025" y="17"/>
                  </a:cubicBezTo>
                  <a:cubicBezTo>
                    <a:pt x="1025" y="26"/>
                    <a:pt x="1033" y="34"/>
                    <a:pt x="1042" y="34"/>
                  </a:cubicBezTo>
                  <a:close/>
                  <a:moveTo>
                    <a:pt x="1207" y="34"/>
                  </a:moveTo>
                  <a:lnTo>
                    <a:pt x="1306" y="34"/>
                  </a:lnTo>
                  <a:cubicBezTo>
                    <a:pt x="1316" y="34"/>
                    <a:pt x="1323" y="26"/>
                    <a:pt x="1323" y="17"/>
                  </a:cubicBezTo>
                  <a:cubicBezTo>
                    <a:pt x="1323" y="8"/>
                    <a:pt x="1316" y="0"/>
                    <a:pt x="1306" y="0"/>
                  </a:cubicBezTo>
                  <a:lnTo>
                    <a:pt x="1207" y="0"/>
                  </a:lnTo>
                  <a:cubicBezTo>
                    <a:pt x="1198" y="0"/>
                    <a:pt x="1191" y="8"/>
                    <a:pt x="1191" y="17"/>
                  </a:cubicBezTo>
                  <a:cubicBezTo>
                    <a:pt x="1191" y="26"/>
                    <a:pt x="1198" y="34"/>
                    <a:pt x="1207" y="34"/>
                  </a:cubicBezTo>
                  <a:close/>
                  <a:moveTo>
                    <a:pt x="1369" y="37"/>
                  </a:moveTo>
                  <a:cubicBezTo>
                    <a:pt x="1399" y="43"/>
                    <a:pt x="1427" y="57"/>
                    <a:pt x="1450" y="76"/>
                  </a:cubicBezTo>
                  <a:cubicBezTo>
                    <a:pt x="1457" y="82"/>
                    <a:pt x="1468" y="81"/>
                    <a:pt x="1474" y="74"/>
                  </a:cubicBezTo>
                  <a:cubicBezTo>
                    <a:pt x="1479" y="67"/>
                    <a:pt x="1478" y="56"/>
                    <a:pt x="1471" y="50"/>
                  </a:cubicBezTo>
                  <a:cubicBezTo>
                    <a:pt x="1444" y="28"/>
                    <a:pt x="1411" y="12"/>
                    <a:pt x="1375" y="5"/>
                  </a:cubicBezTo>
                  <a:cubicBezTo>
                    <a:pt x="1366" y="3"/>
                    <a:pt x="1358" y="9"/>
                    <a:pt x="1356" y="18"/>
                  </a:cubicBezTo>
                  <a:cubicBezTo>
                    <a:pt x="1354" y="27"/>
                    <a:pt x="1360" y="35"/>
                    <a:pt x="1369" y="37"/>
                  </a:cubicBezTo>
                  <a:close/>
                  <a:moveTo>
                    <a:pt x="1490" y="122"/>
                  </a:moveTo>
                  <a:cubicBezTo>
                    <a:pt x="1505" y="147"/>
                    <a:pt x="1515" y="176"/>
                    <a:pt x="1516" y="207"/>
                  </a:cubicBezTo>
                  <a:cubicBezTo>
                    <a:pt x="1517" y="216"/>
                    <a:pt x="1525" y="223"/>
                    <a:pt x="1534" y="223"/>
                  </a:cubicBezTo>
                  <a:cubicBezTo>
                    <a:pt x="1543" y="222"/>
                    <a:pt x="1550" y="215"/>
                    <a:pt x="1550" y="205"/>
                  </a:cubicBezTo>
                  <a:cubicBezTo>
                    <a:pt x="1548" y="168"/>
                    <a:pt x="1536" y="134"/>
                    <a:pt x="1518" y="104"/>
                  </a:cubicBezTo>
                  <a:cubicBezTo>
                    <a:pt x="1513" y="96"/>
                    <a:pt x="1503" y="94"/>
                    <a:pt x="1495" y="99"/>
                  </a:cubicBezTo>
                  <a:cubicBezTo>
                    <a:pt x="1487" y="103"/>
                    <a:pt x="1485" y="114"/>
                    <a:pt x="1490" y="122"/>
                  </a:cubicBezTo>
                  <a:close/>
                  <a:moveTo>
                    <a:pt x="1517" y="272"/>
                  </a:moveTo>
                  <a:lnTo>
                    <a:pt x="1517" y="289"/>
                  </a:lnTo>
                  <a:cubicBezTo>
                    <a:pt x="1517" y="315"/>
                    <a:pt x="1511" y="340"/>
                    <a:pt x="1501" y="362"/>
                  </a:cubicBezTo>
                  <a:cubicBezTo>
                    <a:pt x="1498" y="371"/>
                    <a:pt x="1502" y="381"/>
                    <a:pt x="1510" y="384"/>
                  </a:cubicBezTo>
                  <a:cubicBezTo>
                    <a:pt x="1518" y="388"/>
                    <a:pt x="1528" y="384"/>
                    <a:pt x="1532" y="376"/>
                  </a:cubicBezTo>
                  <a:cubicBezTo>
                    <a:pt x="1544" y="349"/>
                    <a:pt x="1550" y="320"/>
                    <a:pt x="1550" y="289"/>
                  </a:cubicBezTo>
                  <a:lnTo>
                    <a:pt x="1550" y="272"/>
                  </a:lnTo>
                  <a:cubicBezTo>
                    <a:pt x="1550" y="263"/>
                    <a:pt x="1543" y="256"/>
                    <a:pt x="1533" y="256"/>
                  </a:cubicBezTo>
                  <a:cubicBezTo>
                    <a:pt x="1524" y="256"/>
                    <a:pt x="1517" y="263"/>
                    <a:pt x="1517" y="272"/>
                  </a:cubicBezTo>
                  <a:close/>
                  <a:moveTo>
                    <a:pt x="1469" y="413"/>
                  </a:moveTo>
                  <a:cubicBezTo>
                    <a:pt x="1448" y="435"/>
                    <a:pt x="1422" y="452"/>
                    <a:pt x="1393" y="463"/>
                  </a:cubicBezTo>
                  <a:cubicBezTo>
                    <a:pt x="1385" y="466"/>
                    <a:pt x="1380" y="475"/>
                    <a:pt x="1383" y="484"/>
                  </a:cubicBezTo>
                  <a:cubicBezTo>
                    <a:pt x="1386" y="493"/>
                    <a:pt x="1396" y="497"/>
                    <a:pt x="1405" y="494"/>
                  </a:cubicBezTo>
                  <a:cubicBezTo>
                    <a:pt x="1439" y="482"/>
                    <a:pt x="1469" y="462"/>
                    <a:pt x="1493" y="435"/>
                  </a:cubicBezTo>
                  <a:cubicBezTo>
                    <a:pt x="1499" y="429"/>
                    <a:pt x="1499" y="418"/>
                    <a:pt x="1492" y="412"/>
                  </a:cubicBezTo>
                  <a:cubicBezTo>
                    <a:pt x="1485" y="406"/>
                    <a:pt x="1475" y="406"/>
                    <a:pt x="1469" y="413"/>
                  </a:cubicBezTo>
                  <a:close/>
                  <a:moveTo>
                    <a:pt x="1334" y="473"/>
                  </a:moveTo>
                  <a:lnTo>
                    <a:pt x="1234" y="473"/>
                  </a:lnTo>
                  <a:cubicBezTo>
                    <a:pt x="1225" y="473"/>
                    <a:pt x="1218" y="480"/>
                    <a:pt x="1218" y="489"/>
                  </a:cubicBezTo>
                  <a:cubicBezTo>
                    <a:pt x="1218" y="499"/>
                    <a:pt x="1225" y="506"/>
                    <a:pt x="1234" y="506"/>
                  </a:cubicBezTo>
                  <a:lnTo>
                    <a:pt x="1333" y="506"/>
                  </a:lnTo>
                  <a:lnTo>
                    <a:pt x="1334" y="506"/>
                  </a:lnTo>
                  <a:cubicBezTo>
                    <a:pt x="1343" y="506"/>
                    <a:pt x="1351" y="499"/>
                    <a:pt x="1351" y="489"/>
                  </a:cubicBezTo>
                  <a:cubicBezTo>
                    <a:pt x="1351" y="480"/>
                    <a:pt x="1343" y="473"/>
                    <a:pt x="1334" y="473"/>
                  </a:cubicBezTo>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81">
              <a:extLst>
                <a:ext uri="{FF2B5EF4-FFF2-40B4-BE49-F238E27FC236}">
                  <a16:creationId xmlns:a16="http://schemas.microsoft.com/office/drawing/2014/main" id="{8A8643D1-427C-4B0D-8823-B4FD4D6867FE}"/>
                </a:ext>
              </a:extLst>
            </p:cNvPr>
            <p:cNvSpPr>
              <a:spLocks/>
            </p:cNvSpPr>
            <p:nvPr/>
          </p:nvSpPr>
          <p:spPr bwMode="auto">
            <a:xfrm>
              <a:off x="7870826" y="3992029"/>
              <a:ext cx="170124" cy="1006108"/>
            </a:xfrm>
            <a:custGeom>
              <a:avLst/>
              <a:gdLst>
                <a:gd name="connsiteX0" fmla="*/ 0 w 165100"/>
                <a:gd name="connsiteY0" fmla="*/ 0 h 1026205"/>
                <a:gd name="connsiteX1" fmla="*/ 37130 w 165100"/>
                <a:gd name="connsiteY1" fmla="*/ 18789 h 1026205"/>
                <a:gd name="connsiteX2" fmla="*/ 165100 w 165100"/>
                <a:gd name="connsiteY2" fmla="*/ 106063 h 1026205"/>
                <a:gd name="connsiteX3" fmla="*/ 165100 w 165100"/>
                <a:gd name="connsiteY3" fmla="*/ 920078 h 1026205"/>
                <a:gd name="connsiteX4" fmla="*/ 37130 w 165100"/>
                <a:gd name="connsiteY4" fmla="*/ 1007396 h 1026205"/>
                <a:gd name="connsiteX5" fmla="*/ 0 w 165100"/>
                <a:gd name="connsiteY5" fmla="*/ 1026205 h 1026205"/>
                <a:gd name="connsiteX0" fmla="*/ 0 w 165100"/>
                <a:gd name="connsiteY0" fmla="*/ 0 h 1026205"/>
                <a:gd name="connsiteX1" fmla="*/ 165100 w 165100"/>
                <a:gd name="connsiteY1" fmla="*/ 106063 h 1026205"/>
                <a:gd name="connsiteX2" fmla="*/ 165100 w 165100"/>
                <a:gd name="connsiteY2" fmla="*/ 920078 h 1026205"/>
                <a:gd name="connsiteX3" fmla="*/ 37130 w 165100"/>
                <a:gd name="connsiteY3" fmla="*/ 1007396 h 1026205"/>
                <a:gd name="connsiteX4" fmla="*/ 0 w 165100"/>
                <a:gd name="connsiteY4" fmla="*/ 1026205 h 1026205"/>
                <a:gd name="connsiteX5" fmla="*/ 0 w 165100"/>
                <a:gd name="connsiteY5" fmla="*/ 0 h 1026205"/>
                <a:gd name="connsiteX0" fmla="*/ 0 w 170124"/>
                <a:gd name="connsiteY0" fmla="*/ 0 h 1026205"/>
                <a:gd name="connsiteX1" fmla="*/ 170124 w 170124"/>
                <a:gd name="connsiteY1" fmla="*/ 131184 h 1026205"/>
                <a:gd name="connsiteX2" fmla="*/ 165100 w 170124"/>
                <a:gd name="connsiteY2" fmla="*/ 920078 h 1026205"/>
                <a:gd name="connsiteX3" fmla="*/ 37130 w 170124"/>
                <a:gd name="connsiteY3" fmla="*/ 1007396 h 1026205"/>
                <a:gd name="connsiteX4" fmla="*/ 0 w 170124"/>
                <a:gd name="connsiteY4" fmla="*/ 1026205 h 1026205"/>
                <a:gd name="connsiteX5" fmla="*/ 0 w 170124"/>
                <a:gd name="connsiteY5" fmla="*/ 0 h 1026205"/>
                <a:gd name="connsiteX0" fmla="*/ 0 w 170124"/>
                <a:gd name="connsiteY0" fmla="*/ 0 h 1006108"/>
                <a:gd name="connsiteX1" fmla="*/ 170124 w 170124"/>
                <a:gd name="connsiteY1" fmla="*/ 111087 h 1006108"/>
                <a:gd name="connsiteX2" fmla="*/ 165100 w 170124"/>
                <a:gd name="connsiteY2" fmla="*/ 899981 h 1006108"/>
                <a:gd name="connsiteX3" fmla="*/ 37130 w 170124"/>
                <a:gd name="connsiteY3" fmla="*/ 987299 h 1006108"/>
                <a:gd name="connsiteX4" fmla="*/ 0 w 170124"/>
                <a:gd name="connsiteY4" fmla="*/ 1006108 h 1006108"/>
                <a:gd name="connsiteX5" fmla="*/ 0 w 170124"/>
                <a:gd name="connsiteY5" fmla="*/ 0 h 1006108"/>
                <a:gd name="connsiteX0" fmla="*/ 0 w 170124"/>
                <a:gd name="connsiteY0" fmla="*/ 0 h 1006108"/>
                <a:gd name="connsiteX1" fmla="*/ 170124 w 170124"/>
                <a:gd name="connsiteY1" fmla="*/ 111087 h 1006108"/>
                <a:gd name="connsiteX2" fmla="*/ 165100 w 170124"/>
                <a:gd name="connsiteY2" fmla="*/ 899981 h 1006108"/>
                <a:gd name="connsiteX3" fmla="*/ 37130 w 170124"/>
                <a:gd name="connsiteY3" fmla="*/ 987299 h 1006108"/>
                <a:gd name="connsiteX4" fmla="*/ 0 w 170124"/>
                <a:gd name="connsiteY4" fmla="*/ 1006108 h 1006108"/>
                <a:gd name="connsiteX5" fmla="*/ 0 w 170124"/>
                <a:gd name="connsiteY5" fmla="*/ 0 h 1006108"/>
                <a:gd name="connsiteX0" fmla="*/ 0 w 170124"/>
                <a:gd name="connsiteY0" fmla="*/ 0 h 1006108"/>
                <a:gd name="connsiteX1" fmla="*/ 170124 w 170124"/>
                <a:gd name="connsiteY1" fmla="*/ 111087 h 1006108"/>
                <a:gd name="connsiteX2" fmla="*/ 165100 w 170124"/>
                <a:gd name="connsiteY2" fmla="*/ 899981 h 1006108"/>
                <a:gd name="connsiteX3" fmla="*/ 37130 w 170124"/>
                <a:gd name="connsiteY3" fmla="*/ 987299 h 1006108"/>
                <a:gd name="connsiteX4" fmla="*/ 0 w 170124"/>
                <a:gd name="connsiteY4" fmla="*/ 1006108 h 1006108"/>
                <a:gd name="connsiteX5" fmla="*/ 0 w 170124"/>
                <a:gd name="connsiteY5" fmla="*/ 0 h 100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124" h="1006108">
                  <a:moveTo>
                    <a:pt x="0" y="0"/>
                  </a:moveTo>
                  <a:cubicBezTo>
                    <a:pt x="66756" y="37029"/>
                    <a:pt x="113416" y="69034"/>
                    <a:pt x="170124" y="111087"/>
                  </a:cubicBezTo>
                  <a:cubicBezTo>
                    <a:pt x="168449" y="374052"/>
                    <a:pt x="166775" y="637016"/>
                    <a:pt x="165100" y="899981"/>
                  </a:cubicBezTo>
                  <a:lnTo>
                    <a:pt x="37130" y="987299"/>
                  </a:lnTo>
                  <a:lnTo>
                    <a:pt x="0" y="1006108"/>
                  </a:lnTo>
                  <a:lnTo>
                    <a:pt x="0" y="0"/>
                  </a:ln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05" name="Freeform 82">
              <a:extLst>
                <a:ext uri="{FF2B5EF4-FFF2-40B4-BE49-F238E27FC236}">
                  <a16:creationId xmlns:a16="http://schemas.microsoft.com/office/drawing/2014/main" id="{7EDA4732-9017-4034-BD48-78C769FD8CFA}"/>
                </a:ext>
              </a:extLst>
            </p:cNvPr>
            <p:cNvSpPr>
              <a:spLocks/>
            </p:cNvSpPr>
            <p:nvPr/>
          </p:nvSpPr>
          <p:spPr bwMode="auto">
            <a:xfrm>
              <a:off x="6367463" y="3996729"/>
              <a:ext cx="165100" cy="1003061"/>
            </a:xfrm>
            <a:custGeom>
              <a:avLst/>
              <a:gdLst>
                <a:gd name="connsiteX0" fmla="*/ 165100 w 165100"/>
                <a:gd name="connsiteY0" fmla="*/ 0 h 1003061"/>
                <a:gd name="connsiteX1" fmla="*/ 165100 w 165100"/>
                <a:gd name="connsiteY1" fmla="*/ 1003061 h 1003061"/>
                <a:gd name="connsiteX2" fmla="*/ 150826 w 165100"/>
                <a:gd name="connsiteY2" fmla="*/ 995830 h 1003061"/>
                <a:gd name="connsiteX3" fmla="*/ 5660 w 165100"/>
                <a:gd name="connsiteY3" fmla="*/ 896775 h 1003061"/>
                <a:gd name="connsiteX4" fmla="*/ 0 w 165100"/>
                <a:gd name="connsiteY4" fmla="*/ 891736 h 1003061"/>
                <a:gd name="connsiteX5" fmla="*/ 0 w 165100"/>
                <a:gd name="connsiteY5" fmla="*/ 111268 h 1003061"/>
                <a:gd name="connsiteX6" fmla="*/ 5660 w 165100"/>
                <a:gd name="connsiteY6" fmla="*/ 106229 h 1003061"/>
                <a:gd name="connsiteX7" fmla="*/ 150826 w 165100"/>
                <a:gd name="connsiteY7" fmla="*/ 7223 h 100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100" h="1003061">
                  <a:moveTo>
                    <a:pt x="165100" y="0"/>
                  </a:moveTo>
                  <a:lnTo>
                    <a:pt x="165100" y="1003061"/>
                  </a:lnTo>
                  <a:lnTo>
                    <a:pt x="150826" y="995830"/>
                  </a:lnTo>
                  <a:cubicBezTo>
                    <a:pt x="100236" y="965903"/>
                    <a:pt x="51754" y="932792"/>
                    <a:pt x="5660" y="896775"/>
                  </a:cubicBezTo>
                  <a:lnTo>
                    <a:pt x="0" y="891736"/>
                  </a:lnTo>
                  <a:lnTo>
                    <a:pt x="0" y="111268"/>
                  </a:lnTo>
                  <a:lnTo>
                    <a:pt x="5660" y="106229"/>
                  </a:lnTo>
                  <a:cubicBezTo>
                    <a:pt x="51754" y="70219"/>
                    <a:pt x="100236" y="37126"/>
                    <a:pt x="150826" y="7223"/>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grpSp>
    </p:spTree>
    <p:extLst>
      <p:ext uri="{BB962C8B-B14F-4D97-AF65-F5344CB8AC3E}">
        <p14:creationId xmlns:p14="http://schemas.microsoft.com/office/powerpoint/2010/main" val="104725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17"/>
          <p:cNvSpPr txBox="1">
            <a:spLocks noGrp="1"/>
          </p:cNvSpPr>
          <p:nvPr>
            <p:ph type="body" idx="1"/>
          </p:nvPr>
        </p:nvSpPr>
        <p:spPr>
          <a:xfrm>
            <a:off x="1180910" y="2532866"/>
            <a:ext cx="3933980" cy="1438519"/>
          </a:xfrm>
          <a:prstGeom prst="rect">
            <a:avLst/>
          </a:prstGeom>
        </p:spPr>
        <p:txBody>
          <a:bodyPr spcFirstLastPara="1" wrap="square" lIns="91425" tIns="91425" rIns="91425" bIns="91425" anchor="t" anchorCtr="0">
            <a:noAutofit/>
          </a:bodyPr>
          <a:lstStyle/>
          <a:p>
            <a:r>
              <a:rPr lang="es-MX" dirty="0"/>
              <a:t>Búsqueda de talento</a:t>
            </a:r>
            <a:endParaRPr dirty="0"/>
          </a:p>
          <a:p>
            <a:pPr marL="457200" lvl="0" indent="-355600" algn="l" rtl="0">
              <a:spcBef>
                <a:spcPts val="0"/>
              </a:spcBef>
              <a:spcAft>
                <a:spcPts val="0"/>
              </a:spcAft>
              <a:buSzPts val="2000"/>
              <a:buChar char="»"/>
            </a:pPr>
            <a:r>
              <a:rPr lang="es-MX" dirty="0"/>
              <a:t>Draft Colegial</a:t>
            </a:r>
          </a:p>
          <a:p>
            <a:pPr marL="457200" lvl="0" indent="-355600" algn="l" rtl="0">
              <a:spcBef>
                <a:spcPts val="0"/>
              </a:spcBef>
              <a:spcAft>
                <a:spcPts val="0"/>
              </a:spcAft>
              <a:buSzPts val="2000"/>
              <a:buChar char="»"/>
            </a:pPr>
            <a:r>
              <a:rPr lang="es-MX" dirty="0"/>
              <a:t>Draft suplementario</a:t>
            </a: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9" name="Google Shape;181;p14">
            <a:extLst>
              <a:ext uri="{FF2B5EF4-FFF2-40B4-BE49-F238E27FC236}">
                <a16:creationId xmlns:a16="http://schemas.microsoft.com/office/drawing/2014/main" id="{5E163DB3-4FA0-4544-A027-BB29A19E2668}"/>
              </a:ext>
            </a:extLst>
          </p:cNvPr>
          <p:cNvSpPr txBox="1">
            <a:spLocks/>
          </p:cNvSpPr>
          <p:nvPr/>
        </p:nvSpPr>
        <p:spPr>
          <a:xfrm>
            <a:off x="685800" y="1244006"/>
            <a:ext cx="4924200" cy="88250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s-MX" sz="5400" dirty="0">
                <a:solidFill>
                  <a:srgbClr val="FF9900"/>
                </a:solidFill>
              </a:rPr>
              <a:t>Cómo inicia todo</a:t>
            </a:r>
          </a:p>
        </p:txBody>
      </p:sp>
      <p:pic>
        <p:nvPicPr>
          <p:cNvPr id="10" name="Imagen 9" descr="Logotipo, nombre de la empresa&#10;&#10;Descripción generada automáticamente">
            <a:extLst>
              <a:ext uri="{FF2B5EF4-FFF2-40B4-BE49-F238E27FC236}">
                <a16:creationId xmlns:a16="http://schemas.microsoft.com/office/drawing/2014/main" id="{CF6606C6-6B0C-48D8-B4A8-485A127FEC4F}"/>
              </a:ext>
            </a:extLst>
          </p:cNvPr>
          <p:cNvPicPr>
            <a:picLocks noChangeAspect="1"/>
          </p:cNvPicPr>
          <p:nvPr/>
        </p:nvPicPr>
        <p:blipFill>
          <a:blip r:embed="rId3"/>
          <a:stretch>
            <a:fillRect/>
          </a:stretch>
        </p:blipFill>
        <p:spPr>
          <a:xfrm>
            <a:off x="6249500" y="382968"/>
            <a:ext cx="2243718" cy="2194845"/>
          </a:xfrm>
          <a:prstGeom prst="rect">
            <a:avLst/>
          </a:prstGeom>
        </p:spPr>
      </p:pic>
      <p:sp>
        <p:nvSpPr>
          <p:cNvPr id="6" name="Rectángulo 5">
            <a:extLst>
              <a:ext uri="{FF2B5EF4-FFF2-40B4-BE49-F238E27FC236}">
                <a16:creationId xmlns:a16="http://schemas.microsoft.com/office/drawing/2014/main" id="{6D69E758-B1D6-45E1-B330-EFCDF6C54431}"/>
              </a:ext>
            </a:extLst>
          </p:cNvPr>
          <p:cNvSpPr/>
          <p:nvPr/>
        </p:nvSpPr>
        <p:spPr>
          <a:xfrm>
            <a:off x="685801" y="4293103"/>
            <a:ext cx="4810646" cy="651037"/>
          </a:xfrm>
          <a:prstGeom prst="rect">
            <a:avLst/>
          </a:prstGeom>
          <a:solidFill>
            <a:srgbClr val="81D1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1" name="Group 77">
            <a:extLst>
              <a:ext uri="{FF2B5EF4-FFF2-40B4-BE49-F238E27FC236}">
                <a16:creationId xmlns:a16="http://schemas.microsoft.com/office/drawing/2014/main" id="{23E9ABBF-02D2-471E-AAD3-33DB04A6FB0D}"/>
              </a:ext>
            </a:extLst>
          </p:cNvPr>
          <p:cNvGrpSpPr/>
          <p:nvPr/>
        </p:nvGrpSpPr>
        <p:grpSpPr>
          <a:xfrm rot="20089210">
            <a:off x="907864" y="4420093"/>
            <a:ext cx="685622" cy="397061"/>
            <a:chOff x="6022976" y="3811588"/>
            <a:chExt cx="2357438" cy="1365250"/>
          </a:xfrm>
        </p:grpSpPr>
        <p:sp>
          <p:nvSpPr>
            <p:cNvPr id="12" name="Freeform 294">
              <a:extLst>
                <a:ext uri="{FF2B5EF4-FFF2-40B4-BE49-F238E27FC236}">
                  <a16:creationId xmlns:a16="http://schemas.microsoft.com/office/drawing/2014/main" id="{4F08A116-5DDB-40B1-A8FC-DCB0207CDE73}"/>
                </a:ext>
              </a:extLst>
            </p:cNvPr>
            <p:cNvSpPr>
              <a:spLocks/>
            </p:cNvSpPr>
            <p:nvPr/>
          </p:nvSpPr>
          <p:spPr bwMode="auto">
            <a:xfrm>
              <a:off x="6022976" y="3811588"/>
              <a:ext cx="2357438" cy="1365250"/>
            </a:xfrm>
            <a:custGeom>
              <a:avLst/>
              <a:gdLst>
                <a:gd name="T0" fmla="*/ 1546 w 3093"/>
                <a:gd name="T1" fmla="*/ 0 h 1792"/>
                <a:gd name="T2" fmla="*/ 0 w 3093"/>
                <a:gd name="T3" fmla="*/ 896 h 1792"/>
                <a:gd name="T4" fmla="*/ 1546 w 3093"/>
                <a:gd name="T5" fmla="*/ 1792 h 1792"/>
                <a:gd name="T6" fmla="*/ 3093 w 3093"/>
                <a:gd name="T7" fmla="*/ 896 h 1792"/>
                <a:gd name="T8" fmla="*/ 1546 w 3093"/>
                <a:gd name="T9" fmla="*/ 0 h 1792"/>
              </a:gdLst>
              <a:ahLst/>
              <a:cxnLst>
                <a:cxn ang="0">
                  <a:pos x="T0" y="T1"/>
                </a:cxn>
                <a:cxn ang="0">
                  <a:pos x="T2" y="T3"/>
                </a:cxn>
                <a:cxn ang="0">
                  <a:pos x="T4" y="T5"/>
                </a:cxn>
                <a:cxn ang="0">
                  <a:pos x="T6" y="T7"/>
                </a:cxn>
                <a:cxn ang="0">
                  <a:pos x="T8" y="T9"/>
                </a:cxn>
              </a:cxnLst>
              <a:rect l="0" t="0" r="r" b="b"/>
              <a:pathLst>
                <a:path w="3093" h="1792">
                  <a:moveTo>
                    <a:pt x="1546" y="0"/>
                  </a:moveTo>
                  <a:cubicBezTo>
                    <a:pt x="885" y="0"/>
                    <a:pt x="307" y="360"/>
                    <a:pt x="0" y="896"/>
                  </a:cubicBezTo>
                  <a:cubicBezTo>
                    <a:pt x="307" y="1431"/>
                    <a:pt x="885" y="1792"/>
                    <a:pt x="1546" y="1792"/>
                  </a:cubicBezTo>
                  <a:cubicBezTo>
                    <a:pt x="2208" y="1792"/>
                    <a:pt x="2785" y="1431"/>
                    <a:pt x="3093" y="896"/>
                  </a:cubicBezTo>
                  <a:cubicBezTo>
                    <a:pt x="2785" y="360"/>
                    <a:pt x="2208" y="0"/>
                    <a:pt x="154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9">
              <a:extLst>
                <a:ext uri="{FF2B5EF4-FFF2-40B4-BE49-F238E27FC236}">
                  <a16:creationId xmlns:a16="http://schemas.microsoft.com/office/drawing/2014/main" id="{63E41A3F-FA12-491B-907C-BCD9729F233A}"/>
                </a:ext>
              </a:extLst>
            </p:cNvPr>
            <p:cNvSpPr>
              <a:spLocks/>
            </p:cNvSpPr>
            <p:nvPr/>
          </p:nvSpPr>
          <p:spPr bwMode="auto">
            <a:xfrm>
              <a:off x="6754813" y="4387850"/>
              <a:ext cx="893763" cy="212725"/>
            </a:xfrm>
            <a:custGeom>
              <a:avLst/>
              <a:gdLst>
                <a:gd name="connsiteX0" fmla="*/ 121852 w 893763"/>
                <a:gd name="connsiteY0" fmla="*/ 0 h 212725"/>
                <a:gd name="connsiteX1" fmla="*/ 163513 w 893763"/>
                <a:gd name="connsiteY1" fmla="*/ 40266 h 212725"/>
                <a:gd name="connsiteX2" fmla="*/ 163513 w 893763"/>
                <a:gd name="connsiteY2" fmla="*/ 65088 h 212725"/>
                <a:gd name="connsiteX3" fmla="*/ 242888 w 893763"/>
                <a:gd name="connsiteY3" fmla="*/ 65088 h 212725"/>
                <a:gd name="connsiteX4" fmla="*/ 242888 w 893763"/>
                <a:gd name="connsiteY4" fmla="*/ 40266 h 212725"/>
                <a:gd name="connsiteX5" fmla="*/ 284548 w 893763"/>
                <a:gd name="connsiteY5" fmla="*/ 0 h 212725"/>
                <a:gd name="connsiteX6" fmla="*/ 325438 w 893763"/>
                <a:gd name="connsiteY6" fmla="*/ 40266 h 212725"/>
                <a:gd name="connsiteX7" fmla="*/ 325438 w 893763"/>
                <a:gd name="connsiteY7" fmla="*/ 65088 h 212725"/>
                <a:gd name="connsiteX8" fmla="*/ 406400 w 893763"/>
                <a:gd name="connsiteY8" fmla="*/ 65088 h 212725"/>
                <a:gd name="connsiteX9" fmla="*/ 406400 w 893763"/>
                <a:gd name="connsiteY9" fmla="*/ 40266 h 212725"/>
                <a:gd name="connsiteX10" fmla="*/ 446503 w 893763"/>
                <a:gd name="connsiteY10" fmla="*/ 0 h 212725"/>
                <a:gd name="connsiteX11" fmla="*/ 487363 w 893763"/>
                <a:gd name="connsiteY11" fmla="*/ 40266 h 212725"/>
                <a:gd name="connsiteX12" fmla="*/ 487363 w 893763"/>
                <a:gd name="connsiteY12" fmla="*/ 65088 h 212725"/>
                <a:gd name="connsiteX13" fmla="*/ 568325 w 893763"/>
                <a:gd name="connsiteY13" fmla="*/ 65088 h 212725"/>
                <a:gd name="connsiteX14" fmla="*/ 568325 w 893763"/>
                <a:gd name="connsiteY14" fmla="*/ 40266 h 212725"/>
                <a:gd name="connsiteX15" fmla="*/ 609986 w 893763"/>
                <a:gd name="connsiteY15" fmla="*/ 0 h 212725"/>
                <a:gd name="connsiteX16" fmla="*/ 650875 w 893763"/>
                <a:gd name="connsiteY16" fmla="*/ 40266 h 212725"/>
                <a:gd name="connsiteX17" fmla="*/ 650875 w 893763"/>
                <a:gd name="connsiteY17" fmla="*/ 65088 h 212725"/>
                <a:gd name="connsiteX18" fmla="*/ 731838 w 893763"/>
                <a:gd name="connsiteY18" fmla="*/ 65088 h 212725"/>
                <a:gd name="connsiteX19" fmla="*/ 731838 w 893763"/>
                <a:gd name="connsiteY19" fmla="*/ 40266 h 212725"/>
                <a:gd name="connsiteX20" fmla="*/ 772320 w 893763"/>
                <a:gd name="connsiteY20" fmla="*/ 0 h 212725"/>
                <a:gd name="connsiteX21" fmla="*/ 812801 w 893763"/>
                <a:gd name="connsiteY21" fmla="*/ 40266 h 212725"/>
                <a:gd name="connsiteX22" fmla="*/ 812801 w 893763"/>
                <a:gd name="connsiteY22" fmla="*/ 65088 h 212725"/>
                <a:gd name="connsiteX23" fmla="*/ 853414 w 893763"/>
                <a:gd name="connsiteY23" fmla="*/ 65088 h 212725"/>
                <a:gd name="connsiteX24" fmla="*/ 893763 w 893763"/>
                <a:gd name="connsiteY24" fmla="*/ 105570 h 212725"/>
                <a:gd name="connsiteX25" fmla="*/ 853414 w 893763"/>
                <a:gd name="connsiteY25" fmla="*/ 146051 h 212725"/>
                <a:gd name="connsiteX26" fmla="*/ 812801 w 893763"/>
                <a:gd name="connsiteY26" fmla="*/ 146051 h 212725"/>
                <a:gd name="connsiteX27" fmla="*/ 812801 w 893763"/>
                <a:gd name="connsiteY27" fmla="*/ 172459 h 212725"/>
                <a:gd name="connsiteX28" fmla="*/ 772320 w 893763"/>
                <a:gd name="connsiteY28" fmla="*/ 212725 h 212725"/>
                <a:gd name="connsiteX29" fmla="*/ 731838 w 893763"/>
                <a:gd name="connsiteY29" fmla="*/ 172459 h 212725"/>
                <a:gd name="connsiteX30" fmla="*/ 731838 w 893763"/>
                <a:gd name="connsiteY30" fmla="*/ 146051 h 212725"/>
                <a:gd name="connsiteX31" fmla="*/ 650875 w 893763"/>
                <a:gd name="connsiteY31" fmla="*/ 146051 h 212725"/>
                <a:gd name="connsiteX32" fmla="*/ 650875 w 893763"/>
                <a:gd name="connsiteY32" fmla="*/ 172459 h 212725"/>
                <a:gd name="connsiteX33" fmla="*/ 609986 w 893763"/>
                <a:gd name="connsiteY33" fmla="*/ 212725 h 212725"/>
                <a:gd name="connsiteX34" fmla="*/ 568325 w 893763"/>
                <a:gd name="connsiteY34" fmla="*/ 172459 h 212725"/>
                <a:gd name="connsiteX35" fmla="*/ 568325 w 893763"/>
                <a:gd name="connsiteY35" fmla="*/ 146051 h 212725"/>
                <a:gd name="connsiteX36" fmla="*/ 487363 w 893763"/>
                <a:gd name="connsiteY36" fmla="*/ 146051 h 212725"/>
                <a:gd name="connsiteX37" fmla="*/ 487363 w 893763"/>
                <a:gd name="connsiteY37" fmla="*/ 172459 h 212725"/>
                <a:gd name="connsiteX38" fmla="*/ 446503 w 893763"/>
                <a:gd name="connsiteY38" fmla="*/ 212725 h 212725"/>
                <a:gd name="connsiteX39" fmla="*/ 406400 w 893763"/>
                <a:gd name="connsiteY39" fmla="*/ 172459 h 212725"/>
                <a:gd name="connsiteX40" fmla="*/ 406400 w 893763"/>
                <a:gd name="connsiteY40" fmla="*/ 146051 h 212725"/>
                <a:gd name="connsiteX41" fmla="*/ 325438 w 893763"/>
                <a:gd name="connsiteY41" fmla="*/ 146051 h 212725"/>
                <a:gd name="connsiteX42" fmla="*/ 325438 w 893763"/>
                <a:gd name="connsiteY42" fmla="*/ 172459 h 212725"/>
                <a:gd name="connsiteX43" fmla="*/ 284548 w 893763"/>
                <a:gd name="connsiteY43" fmla="*/ 212725 h 212725"/>
                <a:gd name="connsiteX44" fmla="*/ 242888 w 893763"/>
                <a:gd name="connsiteY44" fmla="*/ 172459 h 212725"/>
                <a:gd name="connsiteX45" fmla="*/ 242888 w 893763"/>
                <a:gd name="connsiteY45" fmla="*/ 146051 h 212725"/>
                <a:gd name="connsiteX46" fmla="*/ 163513 w 893763"/>
                <a:gd name="connsiteY46" fmla="*/ 146051 h 212725"/>
                <a:gd name="connsiteX47" fmla="*/ 163513 w 893763"/>
                <a:gd name="connsiteY47" fmla="*/ 172459 h 212725"/>
                <a:gd name="connsiteX48" fmla="*/ 121852 w 893763"/>
                <a:gd name="connsiteY48" fmla="*/ 212725 h 212725"/>
                <a:gd name="connsiteX49" fmla="*/ 80963 w 893763"/>
                <a:gd name="connsiteY49" fmla="*/ 172459 h 212725"/>
                <a:gd name="connsiteX50" fmla="*/ 80963 w 893763"/>
                <a:gd name="connsiteY50" fmla="*/ 146051 h 212725"/>
                <a:gd name="connsiteX51" fmla="*/ 41110 w 893763"/>
                <a:gd name="connsiteY51" fmla="*/ 146051 h 212725"/>
                <a:gd name="connsiteX52" fmla="*/ 0 w 893763"/>
                <a:gd name="connsiteY52" fmla="*/ 105570 h 212725"/>
                <a:gd name="connsiteX53" fmla="*/ 41110 w 893763"/>
                <a:gd name="connsiteY53" fmla="*/ 65088 h 212725"/>
                <a:gd name="connsiteX54" fmla="*/ 80963 w 893763"/>
                <a:gd name="connsiteY54" fmla="*/ 65088 h 212725"/>
                <a:gd name="connsiteX55" fmla="*/ 80963 w 893763"/>
                <a:gd name="connsiteY55" fmla="*/ 40266 h 212725"/>
                <a:gd name="connsiteX56" fmla="*/ 121852 w 893763"/>
                <a:gd name="connsiteY56" fmla="*/ 0 h 212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93763" h="212725">
                  <a:moveTo>
                    <a:pt x="121852" y="0"/>
                  </a:moveTo>
                  <a:cubicBezTo>
                    <a:pt x="144997" y="0"/>
                    <a:pt x="163513" y="18234"/>
                    <a:pt x="163513" y="40266"/>
                  </a:cubicBezTo>
                  <a:lnTo>
                    <a:pt x="163513" y="65088"/>
                  </a:lnTo>
                  <a:lnTo>
                    <a:pt x="242888" y="65088"/>
                  </a:lnTo>
                  <a:lnTo>
                    <a:pt x="242888" y="40266"/>
                  </a:lnTo>
                  <a:cubicBezTo>
                    <a:pt x="242888" y="18234"/>
                    <a:pt x="261404" y="0"/>
                    <a:pt x="284548" y="0"/>
                  </a:cubicBezTo>
                  <a:cubicBezTo>
                    <a:pt x="306922" y="0"/>
                    <a:pt x="325438" y="18234"/>
                    <a:pt x="325438" y="40266"/>
                  </a:cubicBezTo>
                  <a:lnTo>
                    <a:pt x="325438" y="65088"/>
                  </a:lnTo>
                  <a:lnTo>
                    <a:pt x="406400" y="65088"/>
                  </a:lnTo>
                  <a:lnTo>
                    <a:pt x="406400" y="40266"/>
                  </a:lnTo>
                  <a:cubicBezTo>
                    <a:pt x="406400" y="18234"/>
                    <a:pt x="424560" y="0"/>
                    <a:pt x="446503" y="0"/>
                  </a:cubicBezTo>
                  <a:cubicBezTo>
                    <a:pt x="469203" y="0"/>
                    <a:pt x="487363" y="18234"/>
                    <a:pt x="487363" y="40266"/>
                  </a:cubicBezTo>
                  <a:lnTo>
                    <a:pt x="487363" y="65088"/>
                  </a:lnTo>
                  <a:lnTo>
                    <a:pt x="568325" y="65088"/>
                  </a:lnTo>
                  <a:lnTo>
                    <a:pt x="568325" y="40266"/>
                  </a:lnTo>
                  <a:cubicBezTo>
                    <a:pt x="568325" y="18234"/>
                    <a:pt x="586841" y="0"/>
                    <a:pt x="609986" y="0"/>
                  </a:cubicBezTo>
                  <a:cubicBezTo>
                    <a:pt x="632359" y="0"/>
                    <a:pt x="650875" y="18234"/>
                    <a:pt x="650875" y="40266"/>
                  </a:cubicBezTo>
                  <a:lnTo>
                    <a:pt x="650875" y="65088"/>
                  </a:lnTo>
                  <a:lnTo>
                    <a:pt x="731838" y="65088"/>
                  </a:lnTo>
                  <a:lnTo>
                    <a:pt x="731838" y="40266"/>
                  </a:lnTo>
                  <a:cubicBezTo>
                    <a:pt x="731838" y="18234"/>
                    <a:pt x="749406" y="0"/>
                    <a:pt x="772320" y="0"/>
                  </a:cubicBezTo>
                  <a:cubicBezTo>
                    <a:pt x="794470" y="0"/>
                    <a:pt x="812801" y="18234"/>
                    <a:pt x="812801" y="40266"/>
                  </a:cubicBezTo>
                  <a:lnTo>
                    <a:pt x="812801" y="65088"/>
                  </a:lnTo>
                  <a:lnTo>
                    <a:pt x="853414" y="65088"/>
                  </a:lnTo>
                  <a:cubicBezTo>
                    <a:pt x="875492" y="65088"/>
                    <a:pt x="893763" y="82656"/>
                    <a:pt x="893763" y="105570"/>
                  </a:cubicBezTo>
                  <a:cubicBezTo>
                    <a:pt x="893763" y="127720"/>
                    <a:pt x="875492" y="146051"/>
                    <a:pt x="853414" y="146051"/>
                  </a:cubicBezTo>
                  <a:lnTo>
                    <a:pt x="812801" y="146051"/>
                  </a:lnTo>
                  <a:lnTo>
                    <a:pt x="812801" y="172459"/>
                  </a:lnTo>
                  <a:cubicBezTo>
                    <a:pt x="812801" y="194492"/>
                    <a:pt x="794470" y="212725"/>
                    <a:pt x="772320" y="212725"/>
                  </a:cubicBezTo>
                  <a:cubicBezTo>
                    <a:pt x="749406" y="212725"/>
                    <a:pt x="731838" y="194492"/>
                    <a:pt x="731838" y="172459"/>
                  </a:cubicBezTo>
                  <a:lnTo>
                    <a:pt x="731838" y="146051"/>
                  </a:lnTo>
                  <a:lnTo>
                    <a:pt x="650875" y="146051"/>
                  </a:lnTo>
                  <a:lnTo>
                    <a:pt x="650875" y="172459"/>
                  </a:lnTo>
                  <a:cubicBezTo>
                    <a:pt x="650875" y="194492"/>
                    <a:pt x="632359" y="212725"/>
                    <a:pt x="609986" y="212725"/>
                  </a:cubicBezTo>
                  <a:cubicBezTo>
                    <a:pt x="586841" y="212725"/>
                    <a:pt x="568325" y="194492"/>
                    <a:pt x="568325" y="172459"/>
                  </a:cubicBezTo>
                  <a:lnTo>
                    <a:pt x="568325" y="146051"/>
                  </a:lnTo>
                  <a:lnTo>
                    <a:pt x="487363" y="146051"/>
                  </a:lnTo>
                  <a:lnTo>
                    <a:pt x="487363" y="172459"/>
                  </a:lnTo>
                  <a:cubicBezTo>
                    <a:pt x="487363" y="194492"/>
                    <a:pt x="469203" y="212725"/>
                    <a:pt x="446503" y="212725"/>
                  </a:cubicBezTo>
                  <a:cubicBezTo>
                    <a:pt x="424560" y="212725"/>
                    <a:pt x="406400" y="194492"/>
                    <a:pt x="406400" y="172459"/>
                  </a:cubicBezTo>
                  <a:lnTo>
                    <a:pt x="406400" y="146051"/>
                  </a:lnTo>
                  <a:lnTo>
                    <a:pt x="325438" y="146051"/>
                  </a:lnTo>
                  <a:lnTo>
                    <a:pt x="325438" y="172459"/>
                  </a:lnTo>
                  <a:cubicBezTo>
                    <a:pt x="325438" y="194492"/>
                    <a:pt x="306922" y="212725"/>
                    <a:pt x="284548" y="212725"/>
                  </a:cubicBezTo>
                  <a:cubicBezTo>
                    <a:pt x="261404" y="212725"/>
                    <a:pt x="242888" y="194492"/>
                    <a:pt x="242888" y="172459"/>
                  </a:cubicBezTo>
                  <a:lnTo>
                    <a:pt x="242888" y="146051"/>
                  </a:lnTo>
                  <a:lnTo>
                    <a:pt x="163513" y="146051"/>
                  </a:lnTo>
                  <a:lnTo>
                    <a:pt x="163513" y="172459"/>
                  </a:lnTo>
                  <a:cubicBezTo>
                    <a:pt x="163513" y="194492"/>
                    <a:pt x="144997" y="212725"/>
                    <a:pt x="121852" y="212725"/>
                  </a:cubicBezTo>
                  <a:cubicBezTo>
                    <a:pt x="99479" y="212725"/>
                    <a:pt x="80963" y="194492"/>
                    <a:pt x="80963" y="172459"/>
                  </a:cubicBezTo>
                  <a:lnTo>
                    <a:pt x="80963" y="146051"/>
                  </a:lnTo>
                  <a:lnTo>
                    <a:pt x="41110" y="146051"/>
                  </a:lnTo>
                  <a:cubicBezTo>
                    <a:pt x="18271" y="146051"/>
                    <a:pt x="0" y="127720"/>
                    <a:pt x="0" y="105570"/>
                  </a:cubicBezTo>
                  <a:cubicBezTo>
                    <a:pt x="0" y="82656"/>
                    <a:pt x="18271" y="65088"/>
                    <a:pt x="41110" y="65088"/>
                  </a:cubicBezTo>
                  <a:lnTo>
                    <a:pt x="80963" y="65088"/>
                  </a:lnTo>
                  <a:lnTo>
                    <a:pt x="80963" y="40266"/>
                  </a:lnTo>
                  <a:cubicBezTo>
                    <a:pt x="80963" y="18234"/>
                    <a:pt x="99479" y="0"/>
                    <a:pt x="121852" y="0"/>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4" name="Freeform 303">
              <a:extLst>
                <a:ext uri="{FF2B5EF4-FFF2-40B4-BE49-F238E27FC236}">
                  <a16:creationId xmlns:a16="http://schemas.microsoft.com/office/drawing/2014/main" id="{9014169B-27CE-4F50-8729-861EC3397C7C}"/>
                </a:ext>
              </a:extLst>
            </p:cNvPr>
            <p:cNvSpPr>
              <a:spLocks noEditPoints="1"/>
            </p:cNvSpPr>
            <p:nvPr/>
          </p:nvSpPr>
          <p:spPr bwMode="auto">
            <a:xfrm>
              <a:off x="6621463" y="4303713"/>
              <a:ext cx="1181100" cy="385763"/>
            </a:xfrm>
            <a:custGeom>
              <a:avLst/>
              <a:gdLst>
                <a:gd name="T0" fmla="*/ 1052 w 1550"/>
                <a:gd name="T1" fmla="*/ 489 h 506"/>
                <a:gd name="T2" fmla="*/ 1185 w 1550"/>
                <a:gd name="T3" fmla="*/ 489 h 506"/>
                <a:gd name="T4" fmla="*/ 904 w 1550"/>
                <a:gd name="T5" fmla="*/ 473 h 506"/>
                <a:gd name="T6" fmla="*/ 1003 w 1550"/>
                <a:gd name="T7" fmla="*/ 506 h 506"/>
                <a:gd name="T8" fmla="*/ 838 w 1550"/>
                <a:gd name="T9" fmla="*/ 473 h 506"/>
                <a:gd name="T10" fmla="*/ 739 w 1550"/>
                <a:gd name="T11" fmla="*/ 506 h 506"/>
                <a:gd name="T12" fmla="*/ 838 w 1550"/>
                <a:gd name="T13" fmla="*/ 473 h 506"/>
                <a:gd name="T14" fmla="*/ 557 w 1550"/>
                <a:gd name="T15" fmla="*/ 489 h 506"/>
                <a:gd name="T16" fmla="*/ 689 w 1550"/>
                <a:gd name="T17" fmla="*/ 489 h 506"/>
                <a:gd name="T18" fmla="*/ 409 w 1550"/>
                <a:gd name="T19" fmla="*/ 473 h 506"/>
                <a:gd name="T20" fmla="*/ 508 w 1550"/>
                <a:gd name="T21" fmla="*/ 506 h 506"/>
                <a:gd name="T22" fmla="*/ 342 w 1550"/>
                <a:gd name="T23" fmla="*/ 473 h 506"/>
                <a:gd name="T24" fmla="*/ 243 w 1550"/>
                <a:gd name="T25" fmla="*/ 506 h 506"/>
                <a:gd name="T26" fmla="*/ 342 w 1550"/>
                <a:gd name="T27" fmla="*/ 473 h 506"/>
                <a:gd name="T28" fmla="*/ 76 w 1550"/>
                <a:gd name="T29" fmla="*/ 433 h 506"/>
                <a:gd name="T30" fmla="*/ 194 w 1550"/>
                <a:gd name="T31" fmla="*/ 489 h 506"/>
                <a:gd name="T32" fmla="*/ 34 w 1550"/>
                <a:gd name="T33" fmla="*/ 299 h 506"/>
                <a:gd name="T34" fmla="*/ 32 w 1550"/>
                <a:gd name="T35" fmla="*/ 402 h 506"/>
                <a:gd name="T36" fmla="*/ 33 w 1550"/>
                <a:gd name="T37" fmla="*/ 234 h 506"/>
                <a:gd name="T38" fmla="*/ 40 w 1550"/>
                <a:gd name="T39" fmla="*/ 122 h 506"/>
                <a:gd name="T40" fmla="*/ 0 w 1550"/>
                <a:gd name="T41" fmla="*/ 234 h 506"/>
                <a:gd name="T42" fmla="*/ 82 w 1550"/>
                <a:gd name="T43" fmla="*/ 93 h 506"/>
                <a:gd name="T44" fmla="*/ 146 w 1550"/>
                <a:gd name="T45" fmla="*/ 12 h 506"/>
                <a:gd name="T46" fmla="*/ 82 w 1550"/>
                <a:gd name="T47" fmla="*/ 93 h 506"/>
                <a:gd name="T48" fmla="*/ 332 w 1550"/>
                <a:gd name="T49" fmla="*/ 17 h 506"/>
                <a:gd name="T50" fmla="*/ 216 w 1550"/>
                <a:gd name="T51" fmla="*/ 0 h 506"/>
                <a:gd name="T52" fmla="*/ 381 w 1550"/>
                <a:gd name="T53" fmla="*/ 34 h 506"/>
                <a:gd name="T54" fmla="*/ 481 w 1550"/>
                <a:gd name="T55" fmla="*/ 0 h 506"/>
                <a:gd name="T56" fmla="*/ 381 w 1550"/>
                <a:gd name="T57" fmla="*/ 34 h 506"/>
                <a:gd name="T58" fmla="*/ 662 w 1550"/>
                <a:gd name="T59" fmla="*/ 17 h 506"/>
                <a:gd name="T60" fmla="*/ 530 w 1550"/>
                <a:gd name="T61" fmla="*/ 17 h 506"/>
                <a:gd name="T62" fmla="*/ 811 w 1550"/>
                <a:gd name="T63" fmla="*/ 34 h 506"/>
                <a:gd name="T64" fmla="*/ 712 w 1550"/>
                <a:gd name="T65" fmla="*/ 0 h 506"/>
                <a:gd name="T66" fmla="*/ 877 w 1550"/>
                <a:gd name="T67" fmla="*/ 34 h 506"/>
                <a:gd name="T68" fmla="*/ 976 w 1550"/>
                <a:gd name="T69" fmla="*/ 0 h 506"/>
                <a:gd name="T70" fmla="*/ 877 w 1550"/>
                <a:gd name="T71" fmla="*/ 34 h 506"/>
                <a:gd name="T72" fmla="*/ 1158 w 1550"/>
                <a:gd name="T73" fmla="*/ 17 h 506"/>
                <a:gd name="T74" fmla="*/ 1025 w 1550"/>
                <a:gd name="T75" fmla="*/ 17 h 506"/>
                <a:gd name="T76" fmla="*/ 1306 w 1550"/>
                <a:gd name="T77" fmla="*/ 34 h 506"/>
                <a:gd name="T78" fmla="*/ 1207 w 1550"/>
                <a:gd name="T79" fmla="*/ 0 h 506"/>
                <a:gd name="T80" fmla="*/ 1369 w 1550"/>
                <a:gd name="T81" fmla="*/ 37 h 506"/>
                <a:gd name="T82" fmla="*/ 1471 w 1550"/>
                <a:gd name="T83" fmla="*/ 50 h 506"/>
                <a:gd name="T84" fmla="*/ 1369 w 1550"/>
                <a:gd name="T85" fmla="*/ 37 h 506"/>
                <a:gd name="T86" fmla="*/ 1534 w 1550"/>
                <a:gd name="T87" fmla="*/ 223 h 506"/>
                <a:gd name="T88" fmla="*/ 1495 w 1550"/>
                <a:gd name="T89" fmla="*/ 99 h 506"/>
                <a:gd name="T90" fmla="*/ 1517 w 1550"/>
                <a:gd name="T91" fmla="*/ 289 h 506"/>
                <a:gd name="T92" fmla="*/ 1532 w 1550"/>
                <a:gd name="T93" fmla="*/ 376 h 506"/>
                <a:gd name="T94" fmla="*/ 1533 w 1550"/>
                <a:gd name="T95" fmla="*/ 256 h 506"/>
                <a:gd name="T96" fmla="*/ 1393 w 1550"/>
                <a:gd name="T97" fmla="*/ 463 h 506"/>
                <a:gd name="T98" fmla="*/ 1493 w 1550"/>
                <a:gd name="T99" fmla="*/ 435 h 506"/>
                <a:gd name="T100" fmla="*/ 1334 w 1550"/>
                <a:gd name="T101" fmla="*/ 473 h 506"/>
                <a:gd name="T102" fmla="*/ 1234 w 1550"/>
                <a:gd name="T103" fmla="*/ 506 h 506"/>
                <a:gd name="T104" fmla="*/ 1351 w 1550"/>
                <a:gd name="T105" fmla="*/ 489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50" h="506">
                  <a:moveTo>
                    <a:pt x="1168" y="473"/>
                  </a:moveTo>
                  <a:lnTo>
                    <a:pt x="1069" y="473"/>
                  </a:lnTo>
                  <a:cubicBezTo>
                    <a:pt x="1060" y="473"/>
                    <a:pt x="1052" y="480"/>
                    <a:pt x="1052" y="489"/>
                  </a:cubicBezTo>
                  <a:cubicBezTo>
                    <a:pt x="1052" y="499"/>
                    <a:pt x="1060" y="506"/>
                    <a:pt x="1069" y="506"/>
                  </a:cubicBezTo>
                  <a:lnTo>
                    <a:pt x="1168" y="506"/>
                  </a:lnTo>
                  <a:cubicBezTo>
                    <a:pt x="1177" y="506"/>
                    <a:pt x="1185" y="499"/>
                    <a:pt x="1185" y="489"/>
                  </a:cubicBezTo>
                  <a:cubicBezTo>
                    <a:pt x="1185" y="480"/>
                    <a:pt x="1177" y="473"/>
                    <a:pt x="1168" y="473"/>
                  </a:cubicBezTo>
                  <a:close/>
                  <a:moveTo>
                    <a:pt x="1003" y="473"/>
                  </a:moveTo>
                  <a:lnTo>
                    <a:pt x="904" y="473"/>
                  </a:lnTo>
                  <a:cubicBezTo>
                    <a:pt x="895" y="473"/>
                    <a:pt x="887" y="480"/>
                    <a:pt x="887" y="489"/>
                  </a:cubicBezTo>
                  <a:cubicBezTo>
                    <a:pt x="887" y="499"/>
                    <a:pt x="895" y="506"/>
                    <a:pt x="904" y="506"/>
                  </a:cubicBezTo>
                  <a:lnTo>
                    <a:pt x="1003" y="506"/>
                  </a:lnTo>
                  <a:cubicBezTo>
                    <a:pt x="1012" y="506"/>
                    <a:pt x="1020" y="499"/>
                    <a:pt x="1020" y="489"/>
                  </a:cubicBezTo>
                  <a:cubicBezTo>
                    <a:pt x="1020" y="480"/>
                    <a:pt x="1012" y="473"/>
                    <a:pt x="1003" y="473"/>
                  </a:cubicBezTo>
                  <a:close/>
                  <a:moveTo>
                    <a:pt x="838" y="473"/>
                  </a:moveTo>
                  <a:lnTo>
                    <a:pt x="739" y="473"/>
                  </a:lnTo>
                  <a:cubicBezTo>
                    <a:pt x="730" y="473"/>
                    <a:pt x="722" y="480"/>
                    <a:pt x="722" y="489"/>
                  </a:cubicBezTo>
                  <a:cubicBezTo>
                    <a:pt x="722" y="499"/>
                    <a:pt x="730" y="506"/>
                    <a:pt x="739" y="506"/>
                  </a:cubicBezTo>
                  <a:lnTo>
                    <a:pt x="838" y="506"/>
                  </a:lnTo>
                  <a:cubicBezTo>
                    <a:pt x="847" y="506"/>
                    <a:pt x="855" y="499"/>
                    <a:pt x="855" y="489"/>
                  </a:cubicBezTo>
                  <a:cubicBezTo>
                    <a:pt x="855" y="480"/>
                    <a:pt x="847" y="473"/>
                    <a:pt x="838" y="473"/>
                  </a:cubicBezTo>
                  <a:close/>
                  <a:moveTo>
                    <a:pt x="673" y="473"/>
                  </a:moveTo>
                  <a:lnTo>
                    <a:pt x="574" y="473"/>
                  </a:lnTo>
                  <a:cubicBezTo>
                    <a:pt x="564" y="473"/>
                    <a:pt x="557" y="480"/>
                    <a:pt x="557" y="489"/>
                  </a:cubicBezTo>
                  <a:cubicBezTo>
                    <a:pt x="557" y="499"/>
                    <a:pt x="564" y="506"/>
                    <a:pt x="574" y="506"/>
                  </a:cubicBezTo>
                  <a:lnTo>
                    <a:pt x="673" y="506"/>
                  </a:lnTo>
                  <a:cubicBezTo>
                    <a:pt x="682" y="506"/>
                    <a:pt x="689" y="499"/>
                    <a:pt x="689" y="489"/>
                  </a:cubicBezTo>
                  <a:cubicBezTo>
                    <a:pt x="689" y="480"/>
                    <a:pt x="682" y="473"/>
                    <a:pt x="673" y="473"/>
                  </a:cubicBezTo>
                  <a:close/>
                  <a:moveTo>
                    <a:pt x="508" y="473"/>
                  </a:moveTo>
                  <a:lnTo>
                    <a:pt x="409" y="473"/>
                  </a:lnTo>
                  <a:cubicBezTo>
                    <a:pt x="399" y="473"/>
                    <a:pt x="392" y="480"/>
                    <a:pt x="392" y="489"/>
                  </a:cubicBezTo>
                  <a:cubicBezTo>
                    <a:pt x="392" y="499"/>
                    <a:pt x="399" y="506"/>
                    <a:pt x="409" y="506"/>
                  </a:cubicBezTo>
                  <a:lnTo>
                    <a:pt x="508" y="506"/>
                  </a:lnTo>
                  <a:cubicBezTo>
                    <a:pt x="517" y="506"/>
                    <a:pt x="524" y="499"/>
                    <a:pt x="524" y="489"/>
                  </a:cubicBezTo>
                  <a:cubicBezTo>
                    <a:pt x="524" y="480"/>
                    <a:pt x="517" y="473"/>
                    <a:pt x="508" y="473"/>
                  </a:cubicBezTo>
                  <a:close/>
                  <a:moveTo>
                    <a:pt x="342" y="473"/>
                  </a:moveTo>
                  <a:lnTo>
                    <a:pt x="243" y="473"/>
                  </a:lnTo>
                  <a:cubicBezTo>
                    <a:pt x="234" y="473"/>
                    <a:pt x="227" y="480"/>
                    <a:pt x="227" y="489"/>
                  </a:cubicBezTo>
                  <a:cubicBezTo>
                    <a:pt x="227" y="499"/>
                    <a:pt x="234" y="506"/>
                    <a:pt x="243" y="506"/>
                  </a:cubicBezTo>
                  <a:lnTo>
                    <a:pt x="342" y="506"/>
                  </a:lnTo>
                  <a:cubicBezTo>
                    <a:pt x="352" y="506"/>
                    <a:pt x="359" y="499"/>
                    <a:pt x="359" y="489"/>
                  </a:cubicBezTo>
                  <a:cubicBezTo>
                    <a:pt x="359" y="480"/>
                    <a:pt x="352" y="473"/>
                    <a:pt x="342" y="473"/>
                  </a:cubicBezTo>
                  <a:close/>
                  <a:moveTo>
                    <a:pt x="181" y="469"/>
                  </a:moveTo>
                  <a:cubicBezTo>
                    <a:pt x="151" y="463"/>
                    <a:pt x="123" y="450"/>
                    <a:pt x="100" y="430"/>
                  </a:cubicBezTo>
                  <a:cubicBezTo>
                    <a:pt x="93" y="424"/>
                    <a:pt x="82" y="425"/>
                    <a:pt x="76" y="433"/>
                  </a:cubicBezTo>
                  <a:cubicBezTo>
                    <a:pt x="70" y="440"/>
                    <a:pt x="71" y="450"/>
                    <a:pt x="78" y="456"/>
                  </a:cubicBezTo>
                  <a:cubicBezTo>
                    <a:pt x="106" y="479"/>
                    <a:pt x="138" y="495"/>
                    <a:pt x="174" y="502"/>
                  </a:cubicBezTo>
                  <a:cubicBezTo>
                    <a:pt x="183" y="504"/>
                    <a:pt x="192" y="498"/>
                    <a:pt x="194" y="489"/>
                  </a:cubicBezTo>
                  <a:cubicBezTo>
                    <a:pt x="196" y="480"/>
                    <a:pt x="190" y="471"/>
                    <a:pt x="181" y="469"/>
                  </a:cubicBezTo>
                  <a:close/>
                  <a:moveTo>
                    <a:pt x="60" y="385"/>
                  </a:moveTo>
                  <a:cubicBezTo>
                    <a:pt x="45" y="359"/>
                    <a:pt x="35" y="330"/>
                    <a:pt x="34" y="299"/>
                  </a:cubicBezTo>
                  <a:cubicBezTo>
                    <a:pt x="33" y="290"/>
                    <a:pt x="25" y="283"/>
                    <a:pt x="16" y="283"/>
                  </a:cubicBezTo>
                  <a:cubicBezTo>
                    <a:pt x="7" y="284"/>
                    <a:pt x="0" y="292"/>
                    <a:pt x="0" y="301"/>
                  </a:cubicBezTo>
                  <a:cubicBezTo>
                    <a:pt x="2" y="338"/>
                    <a:pt x="14" y="372"/>
                    <a:pt x="32" y="402"/>
                  </a:cubicBezTo>
                  <a:cubicBezTo>
                    <a:pt x="37" y="410"/>
                    <a:pt x="47" y="412"/>
                    <a:pt x="55" y="408"/>
                  </a:cubicBezTo>
                  <a:cubicBezTo>
                    <a:pt x="63" y="403"/>
                    <a:pt x="65" y="393"/>
                    <a:pt x="60" y="385"/>
                  </a:cubicBezTo>
                  <a:close/>
                  <a:moveTo>
                    <a:pt x="33" y="234"/>
                  </a:moveTo>
                  <a:lnTo>
                    <a:pt x="33" y="217"/>
                  </a:lnTo>
                  <a:cubicBezTo>
                    <a:pt x="33" y="191"/>
                    <a:pt x="39" y="166"/>
                    <a:pt x="49" y="144"/>
                  </a:cubicBezTo>
                  <a:cubicBezTo>
                    <a:pt x="53" y="135"/>
                    <a:pt x="49" y="126"/>
                    <a:pt x="40" y="122"/>
                  </a:cubicBezTo>
                  <a:cubicBezTo>
                    <a:pt x="32" y="118"/>
                    <a:pt x="22" y="122"/>
                    <a:pt x="18" y="130"/>
                  </a:cubicBezTo>
                  <a:cubicBezTo>
                    <a:pt x="7" y="157"/>
                    <a:pt x="0" y="186"/>
                    <a:pt x="0" y="217"/>
                  </a:cubicBezTo>
                  <a:lnTo>
                    <a:pt x="0" y="234"/>
                  </a:lnTo>
                  <a:cubicBezTo>
                    <a:pt x="0" y="243"/>
                    <a:pt x="8" y="250"/>
                    <a:pt x="17" y="250"/>
                  </a:cubicBezTo>
                  <a:cubicBezTo>
                    <a:pt x="26" y="250"/>
                    <a:pt x="33" y="243"/>
                    <a:pt x="33" y="234"/>
                  </a:cubicBezTo>
                  <a:close/>
                  <a:moveTo>
                    <a:pt x="82" y="93"/>
                  </a:moveTo>
                  <a:cubicBezTo>
                    <a:pt x="102" y="71"/>
                    <a:pt x="128" y="54"/>
                    <a:pt x="157" y="44"/>
                  </a:cubicBezTo>
                  <a:cubicBezTo>
                    <a:pt x="166" y="41"/>
                    <a:pt x="170" y="31"/>
                    <a:pt x="167" y="23"/>
                  </a:cubicBezTo>
                  <a:cubicBezTo>
                    <a:pt x="164" y="14"/>
                    <a:pt x="155" y="9"/>
                    <a:pt x="146" y="12"/>
                  </a:cubicBezTo>
                  <a:cubicBezTo>
                    <a:pt x="112" y="24"/>
                    <a:pt x="81" y="45"/>
                    <a:pt x="57" y="71"/>
                  </a:cubicBezTo>
                  <a:cubicBezTo>
                    <a:pt x="51" y="78"/>
                    <a:pt x="52" y="88"/>
                    <a:pt x="58" y="94"/>
                  </a:cubicBezTo>
                  <a:cubicBezTo>
                    <a:pt x="65" y="101"/>
                    <a:pt x="76" y="100"/>
                    <a:pt x="82" y="93"/>
                  </a:cubicBezTo>
                  <a:close/>
                  <a:moveTo>
                    <a:pt x="216" y="34"/>
                  </a:moveTo>
                  <a:lnTo>
                    <a:pt x="315" y="34"/>
                  </a:lnTo>
                  <a:cubicBezTo>
                    <a:pt x="325" y="34"/>
                    <a:pt x="332" y="26"/>
                    <a:pt x="332" y="17"/>
                  </a:cubicBezTo>
                  <a:cubicBezTo>
                    <a:pt x="332" y="8"/>
                    <a:pt x="325" y="0"/>
                    <a:pt x="315" y="0"/>
                  </a:cubicBezTo>
                  <a:lnTo>
                    <a:pt x="217" y="0"/>
                  </a:lnTo>
                  <a:lnTo>
                    <a:pt x="216" y="0"/>
                  </a:lnTo>
                  <a:cubicBezTo>
                    <a:pt x="207" y="0"/>
                    <a:pt x="200" y="8"/>
                    <a:pt x="200" y="17"/>
                  </a:cubicBezTo>
                  <a:cubicBezTo>
                    <a:pt x="200" y="26"/>
                    <a:pt x="207" y="34"/>
                    <a:pt x="216" y="34"/>
                  </a:cubicBezTo>
                  <a:close/>
                  <a:moveTo>
                    <a:pt x="381" y="34"/>
                  </a:moveTo>
                  <a:lnTo>
                    <a:pt x="481" y="34"/>
                  </a:lnTo>
                  <a:cubicBezTo>
                    <a:pt x="490" y="34"/>
                    <a:pt x="497" y="26"/>
                    <a:pt x="497" y="17"/>
                  </a:cubicBezTo>
                  <a:cubicBezTo>
                    <a:pt x="497" y="8"/>
                    <a:pt x="490" y="0"/>
                    <a:pt x="481" y="0"/>
                  </a:cubicBezTo>
                  <a:lnTo>
                    <a:pt x="381" y="0"/>
                  </a:lnTo>
                  <a:cubicBezTo>
                    <a:pt x="372" y="0"/>
                    <a:pt x="365" y="8"/>
                    <a:pt x="365" y="17"/>
                  </a:cubicBezTo>
                  <a:cubicBezTo>
                    <a:pt x="365" y="26"/>
                    <a:pt x="372" y="34"/>
                    <a:pt x="381" y="34"/>
                  </a:cubicBezTo>
                  <a:close/>
                  <a:moveTo>
                    <a:pt x="547" y="34"/>
                  </a:moveTo>
                  <a:lnTo>
                    <a:pt x="646" y="34"/>
                  </a:lnTo>
                  <a:cubicBezTo>
                    <a:pt x="655" y="34"/>
                    <a:pt x="662" y="26"/>
                    <a:pt x="662" y="17"/>
                  </a:cubicBezTo>
                  <a:cubicBezTo>
                    <a:pt x="662" y="8"/>
                    <a:pt x="655" y="0"/>
                    <a:pt x="646" y="0"/>
                  </a:cubicBezTo>
                  <a:lnTo>
                    <a:pt x="547" y="0"/>
                  </a:lnTo>
                  <a:cubicBezTo>
                    <a:pt x="537" y="0"/>
                    <a:pt x="530" y="8"/>
                    <a:pt x="530" y="17"/>
                  </a:cubicBezTo>
                  <a:cubicBezTo>
                    <a:pt x="530" y="26"/>
                    <a:pt x="537" y="34"/>
                    <a:pt x="547" y="34"/>
                  </a:cubicBezTo>
                  <a:close/>
                  <a:moveTo>
                    <a:pt x="712" y="34"/>
                  </a:moveTo>
                  <a:lnTo>
                    <a:pt x="811" y="34"/>
                  </a:lnTo>
                  <a:cubicBezTo>
                    <a:pt x="820" y="34"/>
                    <a:pt x="828" y="26"/>
                    <a:pt x="828" y="17"/>
                  </a:cubicBezTo>
                  <a:cubicBezTo>
                    <a:pt x="828" y="8"/>
                    <a:pt x="820" y="0"/>
                    <a:pt x="811" y="0"/>
                  </a:cubicBezTo>
                  <a:lnTo>
                    <a:pt x="712" y="0"/>
                  </a:lnTo>
                  <a:cubicBezTo>
                    <a:pt x="703" y="0"/>
                    <a:pt x="695" y="8"/>
                    <a:pt x="695" y="17"/>
                  </a:cubicBezTo>
                  <a:cubicBezTo>
                    <a:pt x="695" y="26"/>
                    <a:pt x="703" y="34"/>
                    <a:pt x="712" y="34"/>
                  </a:cubicBezTo>
                  <a:close/>
                  <a:moveTo>
                    <a:pt x="877" y="34"/>
                  </a:moveTo>
                  <a:lnTo>
                    <a:pt x="976" y="34"/>
                  </a:lnTo>
                  <a:cubicBezTo>
                    <a:pt x="985" y="34"/>
                    <a:pt x="993" y="26"/>
                    <a:pt x="993" y="17"/>
                  </a:cubicBezTo>
                  <a:cubicBezTo>
                    <a:pt x="993" y="8"/>
                    <a:pt x="985" y="0"/>
                    <a:pt x="976" y="0"/>
                  </a:cubicBezTo>
                  <a:lnTo>
                    <a:pt x="877" y="0"/>
                  </a:lnTo>
                  <a:cubicBezTo>
                    <a:pt x="868" y="0"/>
                    <a:pt x="860" y="8"/>
                    <a:pt x="860" y="17"/>
                  </a:cubicBezTo>
                  <a:cubicBezTo>
                    <a:pt x="860" y="26"/>
                    <a:pt x="868" y="34"/>
                    <a:pt x="877" y="34"/>
                  </a:cubicBezTo>
                  <a:close/>
                  <a:moveTo>
                    <a:pt x="1042" y="34"/>
                  </a:moveTo>
                  <a:lnTo>
                    <a:pt x="1141" y="34"/>
                  </a:lnTo>
                  <a:cubicBezTo>
                    <a:pt x="1150" y="34"/>
                    <a:pt x="1158" y="26"/>
                    <a:pt x="1158" y="17"/>
                  </a:cubicBezTo>
                  <a:cubicBezTo>
                    <a:pt x="1158" y="8"/>
                    <a:pt x="1150" y="0"/>
                    <a:pt x="1141" y="0"/>
                  </a:cubicBezTo>
                  <a:lnTo>
                    <a:pt x="1042" y="0"/>
                  </a:lnTo>
                  <a:cubicBezTo>
                    <a:pt x="1033" y="0"/>
                    <a:pt x="1025" y="8"/>
                    <a:pt x="1025" y="17"/>
                  </a:cubicBezTo>
                  <a:cubicBezTo>
                    <a:pt x="1025" y="26"/>
                    <a:pt x="1033" y="34"/>
                    <a:pt x="1042" y="34"/>
                  </a:cubicBezTo>
                  <a:close/>
                  <a:moveTo>
                    <a:pt x="1207" y="34"/>
                  </a:moveTo>
                  <a:lnTo>
                    <a:pt x="1306" y="34"/>
                  </a:lnTo>
                  <a:cubicBezTo>
                    <a:pt x="1316" y="34"/>
                    <a:pt x="1323" y="26"/>
                    <a:pt x="1323" y="17"/>
                  </a:cubicBezTo>
                  <a:cubicBezTo>
                    <a:pt x="1323" y="8"/>
                    <a:pt x="1316" y="0"/>
                    <a:pt x="1306" y="0"/>
                  </a:cubicBezTo>
                  <a:lnTo>
                    <a:pt x="1207" y="0"/>
                  </a:lnTo>
                  <a:cubicBezTo>
                    <a:pt x="1198" y="0"/>
                    <a:pt x="1191" y="8"/>
                    <a:pt x="1191" y="17"/>
                  </a:cubicBezTo>
                  <a:cubicBezTo>
                    <a:pt x="1191" y="26"/>
                    <a:pt x="1198" y="34"/>
                    <a:pt x="1207" y="34"/>
                  </a:cubicBezTo>
                  <a:close/>
                  <a:moveTo>
                    <a:pt x="1369" y="37"/>
                  </a:moveTo>
                  <a:cubicBezTo>
                    <a:pt x="1399" y="43"/>
                    <a:pt x="1427" y="57"/>
                    <a:pt x="1450" y="76"/>
                  </a:cubicBezTo>
                  <a:cubicBezTo>
                    <a:pt x="1457" y="82"/>
                    <a:pt x="1468" y="81"/>
                    <a:pt x="1474" y="74"/>
                  </a:cubicBezTo>
                  <a:cubicBezTo>
                    <a:pt x="1479" y="67"/>
                    <a:pt x="1478" y="56"/>
                    <a:pt x="1471" y="50"/>
                  </a:cubicBezTo>
                  <a:cubicBezTo>
                    <a:pt x="1444" y="28"/>
                    <a:pt x="1411" y="12"/>
                    <a:pt x="1375" y="5"/>
                  </a:cubicBezTo>
                  <a:cubicBezTo>
                    <a:pt x="1366" y="3"/>
                    <a:pt x="1358" y="9"/>
                    <a:pt x="1356" y="18"/>
                  </a:cubicBezTo>
                  <a:cubicBezTo>
                    <a:pt x="1354" y="27"/>
                    <a:pt x="1360" y="35"/>
                    <a:pt x="1369" y="37"/>
                  </a:cubicBezTo>
                  <a:close/>
                  <a:moveTo>
                    <a:pt x="1490" y="122"/>
                  </a:moveTo>
                  <a:cubicBezTo>
                    <a:pt x="1505" y="147"/>
                    <a:pt x="1515" y="176"/>
                    <a:pt x="1516" y="207"/>
                  </a:cubicBezTo>
                  <a:cubicBezTo>
                    <a:pt x="1517" y="216"/>
                    <a:pt x="1525" y="223"/>
                    <a:pt x="1534" y="223"/>
                  </a:cubicBezTo>
                  <a:cubicBezTo>
                    <a:pt x="1543" y="222"/>
                    <a:pt x="1550" y="215"/>
                    <a:pt x="1550" y="205"/>
                  </a:cubicBezTo>
                  <a:cubicBezTo>
                    <a:pt x="1548" y="168"/>
                    <a:pt x="1536" y="134"/>
                    <a:pt x="1518" y="104"/>
                  </a:cubicBezTo>
                  <a:cubicBezTo>
                    <a:pt x="1513" y="96"/>
                    <a:pt x="1503" y="94"/>
                    <a:pt x="1495" y="99"/>
                  </a:cubicBezTo>
                  <a:cubicBezTo>
                    <a:pt x="1487" y="103"/>
                    <a:pt x="1485" y="114"/>
                    <a:pt x="1490" y="122"/>
                  </a:cubicBezTo>
                  <a:close/>
                  <a:moveTo>
                    <a:pt x="1517" y="272"/>
                  </a:moveTo>
                  <a:lnTo>
                    <a:pt x="1517" y="289"/>
                  </a:lnTo>
                  <a:cubicBezTo>
                    <a:pt x="1517" y="315"/>
                    <a:pt x="1511" y="340"/>
                    <a:pt x="1501" y="362"/>
                  </a:cubicBezTo>
                  <a:cubicBezTo>
                    <a:pt x="1498" y="371"/>
                    <a:pt x="1502" y="381"/>
                    <a:pt x="1510" y="384"/>
                  </a:cubicBezTo>
                  <a:cubicBezTo>
                    <a:pt x="1518" y="388"/>
                    <a:pt x="1528" y="384"/>
                    <a:pt x="1532" y="376"/>
                  </a:cubicBezTo>
                  <a:cubicBezTo>
                    <a:pt x="1544" y="349"/>
                    <a:pt x="1550" y="320"/>
                    <a:pt x="1550" y="289"/>
                  </a:cubicBezTo>
                  <a:lnTo>
                    <a:pt x="1550" y="272"/>
                  </a:lnTo>
                  <a:cubicBezTo>
                    <a:pt x="1550" y="263"/>
                    <a:pt x="1543" y="256"/>
                    <a:pt x="1533" y="256"/>
                  </a:cubicBezTo>
                  <a:cubicBezTo>
                    <a:pt x="1524" y="256"/>
                    <a:pt x="1517" y="263"/>
                    <a:pt x="1517" y="272"/>
                  </a:cubicBezTo>
                  <a:close/>
                  <a:moveTo>
                    <a:pt x="1469" y="413"/>
                  </a:moveTo>
                  <a:cubicBezTo>
                    <a:pt x="1448" y="435"/>
                    <a:pt x="1422" y="452"/>
                    <a:pt x="1393" y="463"/>
                  </a:cubicBezTo>
                  <a:cubicBezTo>
                    <a:pt x="1385" y="466"/>
                    <a:pt x="1380" y="475"/>
                    <a:pt x="1383" y="484"/>
                  </a:cubicBezTo>
                  <a:cubicBezTo>
                    <a:pt x="1386" y="493"/>
                    <a:pt x="1396" y="497"/>
                    <a:pt x="1405" y="494"/>
                  </a:cubicBezTo>
                  <a:cubicBezTo>
                    <a:pt x="1439" y="482"/>
                    <a:pt x="1469" y="462"/>
                    <a:pt x="1493" y="435"/>
                  </a:cubicBezTo>
                  <a:cubicBezTo>
                    <a:pt x="1499" y="429"/>
                    <a:pt x="1499" y="418"/>
                    <a:pt x="1492" y="412"/>
                  </a:cubicBezTo>
                  <a:cubicBezTo>
                    <a:pt x="1485" y="406"/>
                    <a:pt x="1475" y="406"/>
                    <a:pt x="1469" y="413"/>
                  </a:cubicBezTo>
                  <a:close/>
                  <a:moveTo>
                    <a:pt x="1334" y="473"/>
                  </a:moveTo>
                  <a:lnTo>
                    <a:pt x="1234" y="473"/>
                  </a:lnTo>
                  <a:cubicBezTo>
                    <a:pt x="1225" y="473"/>
                    <a:pt x="1218" y="480"/>
                    <a:pt x="1218" y="489"/>
                  </a:cubicBezTo>
                  <a:cubicBezTo>
                    <a:pt x="1218" y="499"/>
                    <a:pt x="1225" y="506"/>
                    <a:pt x="1234" y="506"/>
                  </a:cubicBezTo>
                  <a:lnTo>
                    <a:pt x="1333" y="506"/>
                  </a:lnTo>
                  <a:lnTo>
                    <a:pt x="1334" y="506"/>
                  </a:lnTo>
                  <a:cubicBezTo>
                    <a:pt x="1343" y="506"/>
                    <a:pt x="1351" y="499"/>
                    <a:pt x="1351" y="489"/>
                  </a:cubicBezTo>
                  <a:cubicBezTo>
                    <a:pt x="1351" y="480"/>
                    <a:pt x="1343" y="473"/>
                    <a:pt x="1334" y="473"/>
                  </a:cubicBezTo>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1">
              <a:extLst>
                <a:ext uri="{FF2B5EF4-FFF2-40B4-BE49-F238E27FC236}">
                  <a16:creationId xmlns:a16="http://schemas.microsoft.com/office/drawing/2014/main" id="{F2D4A7A8-7089-4BEB-8BD8-D3EBBDA2FFF0}"/>
                </a:ext>
              </a:extLst>
            </p:cNvPr>
            <p:cNvSpPr>
              <a:spLocks/>
            </p:cNvSpPr>
            <p:nvPr/>
          </p:nvSpPr>
          <p:spPr bwMode="auto">
            <a:xfrm>
              <a:off x="7870826" y="3992029"/>
              <a:ext cx="170124" cy="1006108"/>
            </a:xfrm>
            <a:custGeom>
              <a:avLst/>
              <a:gdLst>
                <a:gd name="connsiteX0" fmla="*/ 0 w 165100"/>
                <a:gd name="connsiteY0" fmla="*/ 0 h 1026205"/>
                <a:gd name="connsiteX1" fmla="*/ 37130 w 165100"/>
                <a:gd name="connsiteY1" fmla="*/ 18789 h 1026205"/>
                <a:gd name="connsiteX2" fmla="*/ 165100 w 165100"/>
                <a:gd name="connsiteY2" fmla="*/ 106063 h 1026205"/>
                <a:gd name="connsiteX3" fmla="*/ 165100 w 165100"/>
                <a:gd name="connsiteY3" fmla="*/ 920078 h 1026205"/>
                <a:gd name="connsiteX4" fmla="*/ 37130 w 165100"/>
                <a:gd name="connsiteY4" fmla="*/ 1007396 h 1026205"/>
                <a:gd name="connsiteX5" fmla="*/ 0 w 165100"/>
                <a:gd name="connsiteY5" fmla="*/ 1026205 h 1026205"/>
                <a:gd name="connsiteX0" fmla="*/ 0 w 165100"/>
                <a:gd name="connsiteY0" fmla="*/ 0 h 1026205"/>
                <a:gd name="connsiteX1" fmla="*/ 165100 w 165100"/>
                <a:gd name="connsiteY1" fmla="*/ 106063 h 1026205"/>
                <a:gd name="connsiteX2" fmla="*/ 165100 w 165100"/>
                <a:gd name="connsiteY2" fmla="*/ 920078 h 1026205"/>
                <a:gd name="connsiteX3" fmla="*/ 37130 w 165100"/>
                <a:gd name="connsiteY3" fmla="*/ 1007396 h 1026205"/>
                <a:gd name="connsiteX4" fmla="*/ 0 w 165100"/>
                <a:gd name="connsiteY4" fmla="*/ 1026205 h 1026205"/>
                <a:gd name="connsiteX5" fmla="*/ 0 w 165100"/>
                <a:gd name="connsiteY5" fmla="*/ 0 h 1026205"/>
                <a:gd name="connsiteX0" fmla="*/ 0 w 170124"/>
                <a:gd name="connsiteY0" fmla="*/ 0 h 1026205"/>
                <a:gd name="connsiteX1" fmla="*/ 170124 w 170124"/>
                <a:gd name="connsiteY1" fmla="*/ 131184 h 1026205"/>
                <a:gd name="connsiteX2" fmla="*/ 165100 w 170124"/>
                <a:gd name="connsiteY2" fmla="*/ 920078 h 1026205"/>
                <a:gd name="connsiteX3" fmla="*/ 37130 w 170124"/>
                <a:gd name="connsiteY3" fmla="*/ 1007396 h 1026205"/>
                <a:gd name="connsiteX4" fmla="*/ 0 w 170124"/>
                <a:gd name="connsiteY4" fmla="*/ 1026205 h 1026205"/>
                <a:gd name="connsiteX5" fmla="*/ 0 w 170124"/>
                <a:gd name="connsiteY5" fmla="*/ 0 h 1026205"/>
                <a:gd name="connsiteX0" fmla="*/ 0 w 170124"/>
                <a:gd name="connsiteY0" fmla="*/ 0 h 1006108"/>
                <a:gd name="connsiteX1" fmla="*/ 170124 w 170124"/>
                <a:gd name="connsiteY1" fmla="*/ 111087 h 1006108"/>
                <a:gd name="connsiteX2" fmla="*/ 165100 w 170124"/>
                <a:gd name="connsiteY2" fmla="*/ 899981 h 1006108"/>
                <a:gd name="connsiteX3" fmla="*/ 37130 w 170124"/>
                <a:gd name="connsiteY3" fmla="*/ 987299 h 1006108"/>
                <a:gd name="connsiteX4" fmla="*/ 0 w 170124"/>
                <a:gd name="connsiteY4" fmla="*/ 1006108 h 1006108"/>
                <a:gd name="connsiteX5" fmla="*/ 0 w 170124"/>
                <a:gd name="connsiteY5" fmla="*/ 0 h 1006108"/>
                <a:gd name="connsiteX0" fmla="*/ 0 w 170124"/>
                <a:gd name="connsiteY0" fmla="*/ 0 h 1006108"/>
                <a:gd name="connsiteX1" fmla="*/ 170124 w 170124"/>
                <a:gd name="connsiteY1" fmla="*/ 111087 h 1006108"/>
                <a:gd name="connsiteX2" fmla="*/ 165100 w 170124"/>
                <a:gd name="connsiteY2" fmla="*/ 899981 h 1006108"/>
                <a:gd name="connsiteX3" fmla="*/ 37130 w 170124"/>
                <a:gd name="connsiteY3" fmla="*/ 987299 h 1006108"/>
                <a:gd name="connsiteX4" fmla="*/ 0 w 170124"/>
                <a:gd name="connsiteY4" fmla="*/ 1006108 h 1006108"/>
                <a:gd name="connsiteX5" fmla="*/ 0 w 170124"/>
                <a:gd name="connsiteY5" fmla="*/ 0 h 1006108"/>
                <a:gd name="connsiteX0" fmla="*/ 0 w 170124"/>
                <a:gd name="connsiteY0" fmla="*/ 0 h 1006108"/>
                <a:gd name="connsiteX1" fmla="*/ 170124 w 170124"/>
                <a:gd name="connsiteY1" fmla="*/ 111087 h 1006108"/>
                <a:gd name="connsiteX2" fmla="*/ 165100 w 170124"/>
                <a:gd name="connsiteY2" fmla="*/ 899981 h 1006108"/>
                <a:gd name="connsiteX3" fmla="*/ 37130 w 170124"/>
                <a:gd name="connsiteY3" fmla="*/ 987299 h 1006108"/>
                <a:gd name="connsiteX4" fmla="*/ 0 w 170124"/>
                <a:gd name="connsiteY4" fmla="*/ 1006108 h 1006108"/>
                <a:gd name="connsiteX5" fmla="*/ 0 w 170124"/>
                <a:gd name="connsiteY5" fmla="*/ 0 h 100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124" h="1006108">
                  <a:moveTo>
                    <a:pt x="0" y="0"/>
                  </a:moveTo>
                  <a:cubicBezTo>
                    <a:pt x="66756" y="37029"/>
                    <a:pt x="113416" y="69034"/>
                    <a:pt x="170124" y="111087"/>
                  </a:cubicBezTo>
                  <a:cubicBezTo>
                    <a:pt x="168449" y="374052"/>
                    <a:pt x="166775" y="637016"/>
                    <a:pt x="165100" y="899981"/>
                  </a:cubicBezTo>
                  <a:lnTo>
                    <a:pt x="37130" y="987299"/>
                  </a:lnTo>
                  <a:lnTo>
                    <a:pt x="0" y="1006108"/>
                  </a:lnTo>
                  <a:lnTo>
                    <a:pt x="0" y="0"/>
                  </a:ln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6" name="Freeform 82">
              <a:extLst>
                <a:ext uri="{FF2B5EF4-FFF2-40B4-BE49-F238E27FC236}">
                  <a16:creationId xmlns:a16="http://schemas.microsoft.com/office/drawing/2014/main" id="{8E3092E9-4BA3-48DB-902B-2B7D88474CE1}"/>
                </a:ext>
              </a:extLst>
            </p:cNvPr>
            <p:cNvSpPr>
              <a:spLocks/>
            </p:cNvSpPr>
            <p:nvPr/>
          </p:nvSpPr>
          <p:spPr bwMode="auto">
            <a:xfrm>
              <a:off x="6367463" y="3996729"/>
              <a:ext cx="165100" cy="1003061"/>
            </a:xfrm>
            <a:custGeom>
              <a:avLst/>
              <a:gdLst>
                <a:gd name="connsiteX0" fmla="*/ 165100 w 165100"/>
                <a:gd name="connsiteY0" fmla="*/ 0 h 1003061"/>
                <a:gd name="connsiteX1" fmla="*/ 165100 w 165100"/>
                <a:gd name="connsiteY1" fmla="*/ 1003061 h 1003061"/>
                <a:gd name="connsiteX2" fmla="*/ 150826 w 165100"/>
                <a:gd name="connsiteY2" fmla="*/ 995830 h 1003061"/>
                <a:gd name="connsiteX3" fmla="*/ 5660 w 165100"/>
                <a:gd name="connsiteY3" fmla="*/ 896775 h 1003061"/>
                <a:gd name="connsiteX4" fmla="*/ 0 w 165100"/>
                <a:gd name="connsiteY4" fmla="*/ 891736 h 1003061"/>
                <a:gd name="connsiteX5" fmla="*/ 0 w 165100"/>
                <a:gd name="connsiteY5" fmla="*/ 111268 h 1003061"/>
                <a:gd name="connsiteX6" fmla="*/ 5660 w 165100"/>
                <a:gd name="connsiteY6" fmla="*/ 106229 h 1003061"/>
                <a:gd name="connsiteX7" fmla="*/ 150826 w 165100"/>
                <a:gd name="connsiteY7" fmla="*/ 7223 h 100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100" h="1003061">
                  <a:moveTo>
                    <a:pt x="165100" y="0"/>
                  </a:moveTo>
                  <a:lnTo>
                    <a:pt x="165100" y="1003061"/>
                  </a:lnTo>
                  <a:lnTo>
                    <a:pt x="150826" y="995830"/>
                  </a:lnTo>
                  <a:cubicBezTo>
                    <a:pt x="100236" y="965903"/>
                    <a:pt x="51754" y="932792"/>
                    <a:pt x="5660" y="896775"/>
                  </a:cubicBezTo>
                  <a:lnTo>
                    <a:pt x="0" y="891736"/>
                  </a:lnTo>
                  <a:lnTo>
                    <a:pt x="0" y="111268"/>
                  </a:lnTo>
                  <a:lnTo>
                    <a:pt x="5660" y="106229"/>
                  </a:lnTo>
                  <a:cubicBezTo>
                    <a:pt x="51754" y="70219"/>
                    <a:pt x="100236" y="37126"/>
                    <a:pt x="150826" y="7223"/>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7" name="Group 54">
            <a:extLst>
              <a:ext uri="{FF2B5EF4-FFF2-40B4-BE49-F238E27FC236}">
                <a16:creationId xmlns:a16="http://schemas.microsoft.com/office/drawing/2014/main" id="{54B5C525-1A8E-48BA-8C4D-9A768BB46C2B}"/>
              </a:ext>
            </a:extLst>
          </p:cNvPr>
          <p:cNvGrpSpPr/>
          <p:nvPr/>
        </p:nvGrpSpPr>
        <p:grpSpPr>
          <a:xfrm>
            <a:off x="4713767" y="4389201"/>
            <a:ext cx="482254" cy="458845"/>
            <a:chOff x="137623" y="3843112"/>
            <a:chExt cx="1411778" cy="1343251"/>
          </a:xfrm>
        </p:grpSpPr>
        <p:sp>
          <p:nvSpPr>
            <p:cNvPr id="18" name="Freeform 288">
              <a:extLst>
                <a:ext uri="{FF2B5EF4-FFF2-40B4-BE49-F238E27FC236}">
                  <a16:creationId xmlns:a16="http://schemas.microsoft.com/office/drawing/2014/main" id="{0D34849B-7295-485F-A8E8-D8AA91808A1D}"/>
                </a:ext>
              </a:extLst>
            </p:cNvPr>
            <p:cNvSpPr>
              <a:spLocks/>
            </p:cNvSpPr>
            <p:nvPr/>
          </p:nvSpPr>
          <p:spPr bwMode="auto">
            <a:xfrm>
              <a:off x="1203326" y="4125913"/>
              <a:ext cx="269875" cy="247650"/>
            </a:xfrm>
            <a:custGeom>
              <a:avLst/>
              <a:gdLst>
                <a:gd name="T0" fmla="*/ 100 w 355"/>
                <a:gd name="T1" fmla="*/ 323 h 326"/>
                <a:gd name="T2" fmla="*/ 64 w 355"/>
                <a:gd name="T3" fmla="*/ 299 h 326"/>
                <a:gd name="T4" fmla="*/ 3 w 355"/>
                <a:gd name="T5" fmla="*/ 53 h 326"/>
                <a:gd name="T6" fmla="*/ 27 w 355"/>
                <a:gd name="T7" fmla="*/ 17 h 326"/>
                <a:gd name="T8" fmla="*/ 202 w 355"/>
                <a:gd name="T9" fmla="*/ 3 h 326"/>
                <a:gd name="T10" fmla="*/ 239 w 355"/>
                <a:gd name="T11" fmla="*/ 27 h 326"/>
                <a:gd name="T12" fmla="*/ 352 w 355"/>
                <a:gd name="T13" fmla="*/ 238 h 326"/>
                <a:gd name="T14" fmla="*/ 328 w 355"/>
                <a:gd name="T15" fmla="*/ 274 h 326"/>
                <a:gd name="T16" fmla="*/ 100 w 355"/>
                <a:gd name="T17" fmla="*/ 323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26">
                  <a:moveTo>
                    <a:pt x="100" y="323"/>
                  </a:moveTo>
                  <a:cubicBezTo>
                    <a:pt x="83" y="326"/>
                    <a:pt x="67" y="316"/>
                    <a:pt x="64" y="299"/>
                  </a:cubicBezTo>
                  <a:lnTo>
                    <a:pt x="3" y="53"/>
                  </a:lnTo>
                  <a:cubicBezTo>
                    <a:pt x="0" y="37"/>
                    <a:pt x="10" y="20"/>
                    <a:pt x="27" y="17"/>
                  </a:cubicBezTo>
                  <a:lnTo>
                    <a:pt x="202" y="3"/>
                  </a:lnTo>
                  <a:cubicBezTo>
                    <a:pt x="219" y="0"/>
                    <a:pt x="235" y="10"/>
                    <a:pt x="239" y="27"/>
                  </a:cubicBezTo>
                  <a:lnTo>
                    <a:pt x="352" y="238"/>
                  </a:lnTo>
                  <a:cubicBezTo>
                    <a:pt x="355" y="254"/>
                    <a:pt x="345" y="270"/>
                    <a:pt x="328" y="274"/>
                  </a:cubicBezTo>
                  <a:lnTo>
                    <a:pt x="100" y="323"/>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89">
              <a:extLst>
                <a:ext uri="{FF2B5EF4-FFF2-40B4-BE49-F238E27FC236}">
                  <a16:creationId xmlns:a16="http://schemas.microsoft.com/office/drawing/2014/main" id="{40448D27-46A7-44E2-A40C-48EBC09287DE}"/>
                </a:ext>
              </a:extLst>
            </p:cNvPr>
            <p:cNvSpPr>
              <a:spLocks/>
            </p:cNvSpPr>
            <p:nvPr/>
          </p:nvSpPr>
          <p:spPr bwMode="auto">
            <a:xfrm>
              <a:off x="137623" y="3843112"/>
              <a:ext cx="1259378" cy="1241414"/>
            </a:xfrm>
            <a:custGeom>
              <a:avLst/>
              <a:gdLst>
                <a:gd name="T0" fmla="*/ 1736 w 1743"/>
                <a:gd name="T1" fmla="*/ 729 h 1698"/>
                <a:gd name="T2" fmla="*/ 1713 w 1743"/>
                <a:gd name="T3" fmla="*/ 626 h 1698"/>
                <a:gd name="T4" fmla="*/ 819 w 1743"/>
                <a:gd name="T5" fmla="*/ 61 h 1698"/>
                <a:gd name="T6" fmla="*/ 114 w 1743"/>
                <a:gd name="T7" fmla="*/ 1032 h 1698"/>
                <a:gd name="T8" fmla="*/ 208 w 1743"/>
                <a:gd name="T9" fmla="*/ 1254 h 1698"/>
                <a:gd name="T10" fmla="*/ 337 w 1743"/>
                <a:gd name="T11" fmla="*/ 1475 h 1698"/>
                <a:gd name="T12" fmla="*/ 652 w 1743"/>
                <a:gd name="T13" fmla="*/ 1679 h 1698"/>
                <a:gd name="T14" fmla="*/ 687 w 1743"/>
                <a:gd name="T15" fmla="*/ 1680 h 1698"/>
                <a:gd name="T16" fmla="*/ 935 w 1743"/>
                <a:gd name="T17" fmla="*/ 1440 h 1698"/>
                <a:gd name="T18" fmla="*/ 939 w 1743"/>
                <a:gd name="T19" fmla="*/ 1426 h 1698"/>
                <a:gd name="T20" fmla="*/ 951 w 1743"/>
                <a:gd name="T21" fmla="*/ 1357 h 1698"/>
                <a:gd name="T22" fmla="*/ 1001 w 1743"/>
                <a:gd name="T23" fmla="*/ 1058 h 1698"/>
                <a:gd name="T24" fmla="*/ 1743 w 1743"/>
                <a:gd name="T25" fmla="*/ 778 h 1698"/>
                <a:gd name="T26" fmla="*/ 1736 w 1743"/>
                <a:gd name="T27" fmla="*/ 729 h 1698"/>
                <a:gd name="connsiteX0" fmla="*/ 9438 w 9478"/>
                <a:gd name="connsiteY0" fmla="*/ 3988 h 9595"/>
                <a:gd name="connsiteX1" fmla="*/ 9306 w 9478"/>
                <a:gd name="connsiteY1" fmla="*/ 3382 h 9595"/>
                <a:gd name="connsiteX2" fmla="*/ 4177 w 9478"/>
                <a:gd name="connsiteY2" fmla="*/ 54 h 9595"/>
                <a:gd name="connsiteX3" fmla="*/ 132 w 9478"/>
                <a:gd name="connsiteY3" fmla="*/ 5773 h 9595"/>
                <a:gd name="connsiteX4" fmla="*/ 466 w 9478"/>
                <a:gd name="connsiteY4" fmla="*/ 7185 h 9595"/>
                <a:gd name="connsiteX5" fmla="*/ 1411 w 9478"/>
                <a:gd name="connsiteY5" fmla="*/ 8382 h 9595"/>
                <a:gd name="connsiteX6" fmla="*/ 3219 w 9478"/>
                <a:gd name="connsiteY6" fmla="*/ 9583 h 9595"/>
                <a:gd name="connsiteX7" fmla="*/ 3419 w 9478"/>
                <a:gd name="connsiteY7" fmla="*/ 9589 h 9595"/>
                <a:gd name="connsiteX8" fmla="*/ 4842 w 9478"/>
                <a:gd name="connsiteY8" fmla="*/ 8176 h 9595"/>
                <a:gd name="connsiteX9" fmla="*/ 4865 w 9478"/>
                <a:gd name="connsiteY9" fmla="*/ 8093 h 9595"/>
                <a:gd name="connsiteX10" fmla="*/ 4934 w 9478"/>
                <a:gd name="connsiteY10" fmla="*/ 7687 h 9595"/>
                <a:gd name="connsiteX11" fmla="*/ 5221 w 9478"/>
                <a:gd name="connsiteY11" fmla="*/ 5926 h 9595"/>
                <a:gd name="connsiteX12" fmla="*/ 9478 w 9478"/>
                <a:gd name="connsiteY12" fmla="*/ 4277 h 9595"/>
                <a:gd name="connsiteX13" fmla="*/ 9438 w 9478"/>
                <a:gd name="connsiteY13" fmla="*/ 3988 h 9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78" h="9595">
                  <a:moveTo>
                    <a:pt x="9438" y="3988"/>
                  </a:moveTo>
                  <a:cubicBezTo>
                    <a:pt x="9392" y="3817"/>
                    <a:pt x="9392" y="3576"/>
                    <a:pt x="9306" y="3382"/>
                  </a:cubicBezTo>
                  <a:cubicBezTo>
                    <a:pt x="8371" y="1173"/>
                    <a:pt x="6787" y="-305"/>
                    <a:pt x="4177" y="54"/>
                  </a:cubicBezTo>
                  <a:cubicBezTo>
                    <a:pt x="1337" y="437"/>
                    <a:pt x="-522" y="2958"/>
                    <a:pt x="132" y="5773"/>
                  </a:cubicBezTo>
                  <a:cubicBezTo>
                    <a:pt x="258" y="6332"/>
                    <a:pt x="461" y="7179"/>
                    <a:pt x="466" y="7185"/>
                  </a:cubicBezTo>
                  <a:cubicBezTo>
                    <a:pt x="770" y="7910"/>
                    <a:pt x="1027" y="7793"/>
                    <a:pt x="1411" y="8382"/>
                  </a:cubicBezTo>
                  <a:cubicBezTo>
                    <a:pt x="1790" y="8971"/>
                    <a:pt x="2415" y="9477"/>
                    <a:pt x="3219" y="9583"/>
                  </a:cubicBezTo>
                  <a:cubicBezTo>
                    <a:pt x="3270" y="9589"/>
                    <a:pt x="3374" y="9583"/>
                    <a:pt x="3419" y="9589"/>
                  </a:cubicBezTo>
                  <a:cubicBezTo>
                    <a:pt x="4188" y="9695"/>
                    <a:pt x="4762" y="8505"/>
                    <a:pt x="4842" y="8176"/>
                  </a:cubicBezTo>
                  <a:cubicBezTo>
                    <a:pt x="4928" y="7846"/>
                    <a:pt x="4865" y="8093"/>
                    <a:pt x="4865" y="8093"/>
                  </a:cubicBezTo>
                  <a:cubicBezTo>
                    <a:pt x="4928" y="7922"/>
                    <a:pt x="4911" y="7799"/>
                    <a:pt x="4934" y="7687"/>
                  </a:cubicBezTo>
                  <a:cubicBezTo>
                    <a:pt x="5049" y="7051"/>
                    <a:pt x="4951" y="6550"/>
                    <a:pt x="5221" y="5926"/>
                  </a:cubicBezTo>
                  <a:cubicBezTo>
                    <a:pt x="5955" y="4206"/>
                    <a:pt x="7843" y="4277"/>
                    <a:pt x="9478" y="4277"/>
                  </a:cubicBezTo>
                  <a:cubicBezTo>
                    <a:pt x="9461" y="4159"/>
                    <a:pt x="9472" y="4118"/>
                    <a:pt x="9438" y="398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90">
              <a:extLst>
                <a:ext uri="{FF2B5EF4-FFF2-40B4-BE49-F238E27FC236}">
                  <a16:creationId xmlns:a16="http://schemas.microsoft.com/office/drawing/2014/main" id="{A353F053-BB15-4397-BE0E-EAE5CE3D0AFD}"/>
                </a:ext>
              </a:extLst>
            </p:cNvPr>
            <p:cNvSpPr>
              <a:spLocks/>
            </p:cNvSpPr>
            <p:nvPr/>
          </p:nvSpPr>
          <p:spPr bwMode="auto">
            <a:xfrm>
              <a:off x="446088" y="4308475"/>
              <a:ext cx="1101725" cy="814388"/>
            </a:xfrm>
            <a:custGeom>
              <a:avLst/>
              <a:gdLst>
                <a:gd name="T0" fmla="*/ 48 w 1445"/>
                <a:gd name="T1" fmla="*/ 1069 h 1069"/>
                <a:gd name="T2" fmla="*/ 2 w 1445"/>
                <a:gd name="T3" fmla="*/ 1027 h 1069"/>
                <a:gd name="T4" fmla="*/ 44 w 1445"/>
                <a:gd name="T5" fmla="*/ 978 h 1069"/>
                <a:gd name="T6" fmla="*/ 441 w 1445"/>
                <a:gd name="T7" fmla="*/ 754 h 1069"/>
                <a:gd name="T8" fmla="*/ 449 w 1445"/>
                <a:gd name="T9" fmla="*/ 664 h 1069"/>
                <a:gd name="T10" fmla="*/ 645 w 1445"/>
                <a:gd name="T11" fmla="*/ 162 h 1069"/>
                <a:gd name="T12" fmla="*/ 1398 w 1445"/>
                <a:gd name="T13" fmla="*/ 1 h 1069"/>
                <a:gd name="T14" fmla="*/ 1444 w 1445"/>
                <a:gd name="T15" fmla="*/ 45 h 1069"/>
                <a:gd name="T16" fmla="*/ 1400 w 1445"/>
                <a:gd name="T17" fmla="*/ 92 h 1069"/>
                <a:gd name="T18" fmla="*/ 702 w 1445"/>
                <a:gd name="T19" fmla="*/ 233 h 1069"/>
                <a:gd name="T20" fmla="*/ 540 w 1445"/>
                <a:gd name="T21" fmla="*/ 672 h 1069"/>
                <a:gd name="T22" fmla="*/ 531 w 1445"/>
                <a:gd name="T23" fmla="*/ 765 h 1069"/>
                <a:gd name="T24" fmla="*/ 51 w 1445"/>
                <a:gd name="T25" fmla="*/ 1069 h 1069"/>
                <a:gd name="T26" fmla="*/ 48 w 1445"/>
                <a:gd name="T27" fmla="*/ 1069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5" h="1069">
                  <a:moveTo>
                    <a:pt x="48" y="1069"/>
                  </a:moveTo>
                  <a:cubicBezTo>
                    <a:pt x="24" y="1069"/>
                    <a:pt x="4" y="1051"/>
                    <a:pt x="2" y="1027"/>
                  </a:cubicBezTo>
                  <a:cubicBezTo>
                    <a:pt x="0" y="1002"/>
                    <a:pt x="19" y="980"/>
                    <a:pt x="44" y="978"/>
                  </a:cubicBezTo>
                  <a:cubicBezTo>
                    <a:pt x="53" y="977"/>
                    <a:pt x="416" y="975"/>
                    <a:pt x="441" y="754"/>
                  </a:cubicBezTo>
                  <a:cubicBezTo>
                    <a:pt x="444" y="726"/>
                    <a:pt x="447" y="696"/>
                    <a:pt x="449" y="664"/>
                  </a:cubicBezTo>
                  <a:cubicBezTo>
                    <a:pt x="464" y="490"/>
                    <a:pt x="480" y="293"/>
                    <a:pt x="645" y="162"/>
                  </a:cubicBezTo>
                  <a:cubicBezTo>
                    <a:pt x="833" y="13"/>
                    <a:pt x="1380" y="1"/>
                    <a:pt x="1398" y="1"/>
                  </a:cubicBezTo>
                  <a:cubicBezTo>
                    <a:pt x="1423" y="0"/>
                    <a:pt x="1444" y="20"/>
                    <a:pt x="1444" y="45"/>
                  </a:cubicBezTo>
                  <a:cubicBezTo>
                    <a:pt x="1445" y="70"/>
                    <a:pt x="1425" y="91"/>
                    <a:pt x="1400" y="92"/>
                  </a:cubicBezTo>
                  <a:cubicBezTo>
                    <a:pt x="1396" y="92"/>
                    <a:pt x="865" y="104"/>
                    <a:pt x="702" y="233"/>
                  </a:cubicBezTo>
                  <a:cubicBezTo>
                    <a:pt x="568" y="340"/>
                    <a:pt x="554" y="508"/>
                    <a:pt x="540" y="672"/>
                  </a:cubicBezTo>
                  <a:cubicBezTo>
                    <a:pt x="537" y="704"/>
                    <a:pt x="535" y="734"/>
                    <a:pt x="531" y="765"/>
                  </a:cubicBezTo>
                  <a:cubicBezTo>
                    <a:pt x="504" y="1002"/>
                    <a:pt x="150" y="1061"/>
                    <a:pt x="51" y="1069"/>
                  </a:cubicBezTo>
                  <a:lnTo>
                    <a:pt x="48" y="106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91">
              <a:extLst>
                <a:ext uri="{FF2B5EF4-FFF2-40B4-BE49-F238E27FC236}">
                  <a16:creationId xmlns:a16="http://schemas.microsoft.com/office/drawing/2014/main" id="{5460239F-DC94-4BA5-88B1-07D7A572E725}"/>
                </a:ext>
              </a:extLst>
            </p:cNvPr>
            <p:cNvSpPr>
              <a:spLocks noEditPoints="1"/>
            </p:cNvSpPr>
            <p:nvPr/>
          </p:nvSpPr>
          <p:spPr bwMode="auto">
            <a:xfrm>
              <a:off x="563563" y="4751388"/>
              <a:ext cx="985838" cy="434975"/>
            </a:xfrm>
            <a:custGeom>
              <a:avLst/>
              <a:gdLst>
                <a:gd name="T0" fmla="*/ 435 w 1294"/>
                <a:gd name="T1" fmla="*/ 429 h 572"/>
                <a:gd name="T2" fmla="*/ 435 w 1294"/>
                <a:gd name="T3" fmla="*/ 150 h 572"/>
                <a:gd name="T4" fmla="*/ 474 w 1294"/>
                <a:gd name="T5" fmla="*/ 112 h 572"/>
                <a:gd name="T6" fmla="*/ 767 w 1294"/>
                <a:gd name="T7" fmla="*/ 112 h 572"/>
                <a:gd name="T8" fmla="*/ 805 w 1294"/>
                <a:gd name="T9" fmla="*/ 150 h 572"/>
                <a:gd name="T10" fmla="*/ 805 w 1294"/>
                <a:gd name="T11" fmla="*/ 429 h 572"/>
                <a:gd name="T12" fmla="*/ 769 w 1294"/>
                <a:gd name="T13" fmla="*/ 467 h 572"/>
                <a:gd name="T14" fmla="*/ 471 w 1294"/>
                <a:gd name="T15" fmla="*/ 467 h 572"/>
                <a:gd name="T16" fmla="*/ 435 w 1294"/>
                <a:gd name="T17" fmla="*/ 429 h 572"/>
                <a:gd name="T18" fmla="*/ 365 w 1294"/>
                <a:gd name="T19" fmla="*/ 149 h 572"/>
                <a:gd name="T20" fmla="*/ 364 w 1294"/>
                <a:gd name="T21" fmla="*/ 421 h 572"/>
                <a:gd name="T22" fmla="*/ 324 w 1294"/>
                <a:gd name="T23" fmla="*/ 459 h 572"/>
                <a:gd name="T24" fmla="*/ 104 w 1294"/>
                <a:gd name="T25" fmla="*/ 441 h 572"/>
                <a:gd name="T26" fmla="*/ 70 w 1294"/>
                <a:gd name="T27" fmla="*/ 403 h 572"/>
                <a:gd name="T28" fmla="*/ 71 w 1294"/>
                <a:gd name="T29" fmla="*/ 146 h 572"/>
                <a:gd name="T30" fmla="*/ 109 w 1294"/>
                <a:gd name="T31" fmla="*/ 108 h 572"/>
                <a:gd name="T32" fmla="*/ 327 w 1294"/>
                <a:gd name="T33" fmla="*/ 111 h 572"/>
                <a:gd name="T34" fmla="*/ 365 w 1294"/>
                <a:gd name="T35" fmla="*/ 149 h 572"/>
                <a:gd name="T36" fmla="*/ 1148 w 1294"/>
                <a:gd name="T37" fmla="*/ 413 h 572"/>
                <a:gd name="T38" fmla="*/ 983 w 1294"/>
                <a:gd name="T39" fmla="*/ 447 h 572"/>
                <a:gd name="T40" fmla="*/ 876 w 1294"/>
                <a:gd name="T41" fmla="*/ 358 h 572"/>
                <a:gd name="T42" fmla="*/ 876 w 1294"/>
                <a:gd name="T43" fmla="*/ 197 h 572"/>
                <a:gd name="T44" fmla="*/ 958 w 1294"/>
                <a:gd name="T45" fmla="*/ 107 h 572"/>
                <a:gd name="T46" fmla="*/ 1134 w 1294"/>
                <a:gd name="T47" fmla="*/ 87 h 572"/>
                <a:gd name="T48" fmla="*/ 1223 w 1294"/>
                <a:gd name="T49" fmla="*/ 164 h 572"/>
                <a:gd name="T50" fmla="*/ 1223 w 1294"/>
                <a:gd name="T51" fmla="*/ 322 h 572"/>
                <a:gd name="T52" fmla="*/ 1148 w 1294"/>
                <a:gd name="T53" fmla="*/ 413 h 572"/>
                <a:gd name="T54" fmla="*/ 1265 w 1294"/>
                <a:gd name="T55" fmla="*/ 1 h 572"/>
                <a:gd name="T56" fmla="*/ 1252 w 1294"/>
                <a:gd name="T57" fmla="*/ 1 h 572"/>
                <a:gd name="T58" fmla="*/ 42 w 1294"/>
                <a:gd name="T59" fmla="*/ 36 h 572"/>
                <a:gd name="T60" fmla="*/ 29 w 1294"/>
                <a:gd name="T61" fmla="*/ 36 h 572"/>
                <a:gd name="T62" fmla="*/ 0 w 1294"/>
                <a:gd name="T63" fmla="*/ 64 h 572"/>
                <a:gd name="T64" fmla="*/ 0 w 1294"/>
                <a:gd name="T65" fmla="*/ 78 h 572"/>
                <a:gd name="T66" fmla="*/ 0 w 1294"/>
                <a:gd name="T67" fmla="*/ 457 h 572"/>
                <a:gd name="T68" fmla="*/ 0 w 1294"/>
                <a:gd name="T69" fmla="*/ 466 h 572"/>
                <a:gd name="T70" fmla="*/ 0 w 1294"/>
                <a:gd name="T71" fmla="*/ 471 h 572"/>
                <a:gd name="T72" fmla="*/ 28 w 1294"/>
                <a:gd name="T73" fmla="*/ 503 h 572"/>
                <a:gd name="T74" fmla="*/ 1265 w 1294"/>
                <a:gd name="T75" fmla="*/ 467 h 572"/>
                <a:gd name="T76" fmla="*/ 1294 w 1294"/>
                <a:gd name="T77" fmla="*/ 435 h 572"/>
                <a:gd name="T78" fmla="*/ 1294 w 1294"/>
                <a:gd name="T79" fmla="*/ 431 h 572"/>
                <a:gd name="T80" fmla="*/ 1294 w 1294"/>
                <a:gd name="T81" fmla="*/ 422 h 572"/>
                <a:gd name="T82" fmla="*/ 1294 w 1294"/>
                <a:gd name="T83" fmla="*/ 42 h 572"/>
                <a:gd name="T84" fmla="*/ 1294 w 1294"/>
                <a:gd name="T85" fmla="*/ 29 h 572"/>
                <a:gd name="T86" fmla="*/ 1265 w 1294"/>
                <a:gd name="T87" fmla="*/ 1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94" h="572">
                  <a:moveTo>
                    <a:pt x="435" y="429"/>
                  </a:moveTo>
                  <a:cubicBezTo>
                    <a:pt x="435" y="334"/>
                    <a:pt x="435" y="246"/>
                    <a:pt x="435" y="150"/>
                  </a:cubicBezTo>
                  <a:cubicBezTo>
                    <a:pt x="436" y="129"/>
                    <a:pt x="453" y="112"/>
                    <a:pt x="474" y="112"/>
                  </a:cubicBezTo>
                  <a:cubicBezTo>
                    <a:pt x="614" y="113"/>
                    <a:pt x="627" y="113"/>
                    <a:pt x="767" y="112"/>
                  </a:cubicBezTo>
                  <a:cubicBezTo>
                    <a:pt x="788" y="112"/>
                    <a:pt x="805" y="129"/>
                    <a:pt x="805" y="150"/>
                  </a:cubicBezTo>
                  <a:cubicBezTo>
                    <a:pt x="805" y="246"/>
                    <a:pt x="805" y="334"/>
                    <a:pt x="805" y="429"/>
                  </a:cubicBezTo>
                  <a:cubicBezTo>
                    <a:pt x="805" y="449"/>
                    <a:pt x="789" y="466"/>
                    <a:pt x="769" y="467"/>
                  </a:cubicBezTo>
                  <a:cubicBezTo>
                    <a:pt x="626" y="474"/>
                    <a:pt x="614" y="474"/>
                    <a:pt x="471" y="467"/>
                  </a:cubicBezTo>
                  <a:cubicBezTo>
                    <a:pt x="451" y="466"/>
                    <a:pt x="435" y="449"/>
                    <a:pt x="435" y="429"/>
                  </a:cubicBezTo>
                  <a:close/>
                  <a:moveTo>
                    <a:pt x="365" y="149"/>
                  </a:moveTo>
                  <a:cubicBezTo>
                    <a:pt x="365" y="242"/>
                    <a:pt x="365" y="328"/>
                    <a:pt x="364" y="421"/>
                  </a:cubicBezTo>
                  <a:cubicBezTo>
                    <a:pt x="364" y="443"/>
                    <a:pt x="346" y="461"/>
                    <a:pt x="324" y="459"/>
                  </a:cubicBezTo>
                  <a:cubicBezTo>
                    <a:pt x="251" y="454"/>
                    <a:pt x="178" y="448"/>
                    <a:pt x="104" y="441"/>
                  </a:cubicBezTo>
                  <a:cubicBezTo>
                    <a:pt x="85" y="439"/>
                    <a:pt x="70" y="422"/>
                    <a:pt x="70" y="403"/>
                  </a:cubicBezTo>
                  <a:cubicBezTo>
                    <a:pt x="70" y="315"/>
                    <a:pt x="70" y="233"/>
                    <a:pt x="71" y="146"/>
                  </a:cubicBezTo>
                  <a:cubicBezTo>
                    <a:pt x="71" y="124"/>
                    <a:pt x="88" y="107"/>
                    <a:pt x="109" y="108"/>
                  </a:cubicBezTo>
                  <a:cubicBezTo>
                    <a:pt x="182" y="109"/>
                    <a:pt x="255" y="110"/>
                    <a:pt x="327" y="111"/>
                  </a:cubicBezTo>
                  <a:cubicBezTo>
                    <a:pt x="348" y="111"/>
                    <a:pt x="365" y="128"/>
                    <a:pt x="365" y="149"/>
                  </a:cubicBezTo>
                  <a:close/>
                  <a:moveTo>
                    <a:pt x="1148" y="413"/>
                  </a:moveTo>
                  <a:cubicBezTo>
                    <a:pt x="1095" y="423"/>
                    <a:pt x="1037" y="437"/>
                    <a:pt x="983" y="447"/>
                  </a:cubicBezTo>
                  <a:cubicBezTo>
                    <a:pt x="927" y="457"/>
                    <a:pt x="876" y="415"/>
                    <a:pt x="876" y="358"/>
                  </a:cubicBezTo>
                  <a:cubicBezTo>
                    <a:pt x="876" y="304"/>
                    <a:pt x="876" y="251"/>
                    <a:pt x="876" y="197"/>
                  </a:cubicBezTo>
                  <a:cubicBezTo>
                    <a:pt x="876" y="150"/>
                    <a:pt x="911" y="111"/>
                    <a:pt x="958" y="107"/>
                  </a:cubicBezTo>
                  <a:cubicBezTo>
                    <a:pt x="1014" y="103"/>
                    <a:pt x="1076" y="95"/>
                    <a:pt x="1134" y="87"/>
                  </a:cubicBezTo>
                  <a:cubicBezTo>
                    <a:pt x="1181" y="80"/>
                    <a:pt x="1223" y="116"/>
                    <a:pt x="1223" y="164"/>
                  </a:cubicBezTo>
                  <a:cubicBezTo>
                    <a:pt x="1223" y="217"/>
                    <a:pt x="1223" y="269"/>
                    <a:pt x="1223" y="322"/>
                  </a:cubicBezTo>
                  <a:cubicBezTo>
                    <a:pt x="1223" y="367"/>
                    <a:pt x="1192" y="405"/>
                    <a:pt x="1148" y="413"/>
                  </a:cubicBezTo>
                  <a:close/>
                  <a:moveTo>
                    <a:pt x="1265" y="1"/>
                  </a:moveTo>
                  <a:cubicBezTo>
                    <a:pt x="1261" y="1"/>
                    <a:pt x="1256" y="0"/>
                    <a:pt x="1252" y="1"/>
                  </a:cubicBezTo>
                  <a:cubicBezTo>
                    <a:pt x="805" y="56"/>
                    <a:pt x="495" y="36"/>
                    <a:pt x="42" y="36"/>
                  </a:cubicBezTo>
                  <a:lnTo>
                    <a:pt x="29" y="36"/>
                  </a:lnTo>
                  <a:cubicBezTo>
                    <a:pt x="13" y="36"/>
                    <a:pt x="0" y="49"/>
                    <a:pt x="0" y="64"/>
                  </a:cubicBezTo>
                  <a:lnTo>
                    <a:pt x="0" y="78"/>
                  </a:lnTo>
                  <a:lnTo>
                    <a:pt x="0" y="457"/>
                  </a:lnTo>
                  <a:lnTo>
                    <a:pt x="0" y="466"/>
                  </a:lnTo>
                  <a:lnTo>
                    <a:pt x="0" y="471"/>
                  </a:lnTo>
                  <a:cubicBezTo>
                    <a:pt x="0" y="486"/>
                    <a:pt x="13" y="501"/>
                    <a:pt x="28" y="503"/>
                  </a:cubicBezTo>
                  <a:cubicBezTo>
                    <a:pt x="488" y="565"/>
                    <a:pt x="805" y="572"/>
                    <a:pt x="1265" y="467"/>
                  </a:cubicBezTo>
                  <a:cubicBezTo>
                    <a:pt x="1281" y="464"/>
                    <a:pt x="1294" y="451"/>
                    <a:pt x="1294" y="435"/>
                  </a:cubicBezTo>
                  <a:lnTo>
                    <a:pt x="1294" y="431"/>
                  </a:lnTo>
                  <a:lnTo>
                    <a:pt x="1294" y="422"/>
                  </a:lnTo>
                  <a:lnTo>
                    <a:pt x="1294" y="42"/>
                  </a:lnTo>
                  <a:lnTo>
                    <a:pt x="1294" y="29"/>
                  </a:lnTo>
                  <a:cubicBezTo>
                    <a:pt x="1294" y="13"/>
                    <a:pt x="1281" y="1"/>
                    <a:pt x="1265" y="1"/>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292">
              <a:extLst>
                <a:ext uri="{FF2B5EF4-FFF2-40B4-BE49-F238E27FC236}">
                  <a16:creationId xmlns:a16="http://schemas.microsoft.com/office/drawing/2014/main" id="{3C7CED1C-76CE-47D3-AFAC-DEDA56C5A469}"/>
                </a:ext>
              </a:extLst>
            </p:cNvPr>
            <p:cNvSpPr>
              <a:spLocks noChangeArrowheads="1"/>
            </p:cNvSpPr>
            <p:nvPr/>
          </p:nvSpPr>
          <p:spPr bwMode="auto">
            <a:xfrm>
              <a:off x="455613" y="4673600"/>
              <a:ext cx="228600" cy="230188"/>
            </a:xfrm>
            <a:prstGeom prst="ellipse">
              <a:avLst/>
            </a:pr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293">
              <a:extLst>
                <a:ext uri="{FF2B5EF4-FFF2-40B4-BE49-F238E27FC236}">
                  <a16:creationId xmlns:a16="http://schemas.microsoft.com/office/drawing/2014/main" id="{DD41A9AE-A1F5-49F6-9D76-C6E86B70D42E}"/>
                </a:ext>
              </a:extLst>
            </p:cNvPr>
            <p:cNvSpPr>
              <a:spLocks noChangeArrowheads="1"/>
            </p:cNvSpPr>
            <p:nvPr/>
          </p:nvSpPr>
          <p:spPr bwMode="auto">
            <a:xfrm>
              <a:off x="522288" y="4740275"/>
              <a:ext cx="95250" cy="952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61">
            <a:extLst>
              <a:ext uri="{FF2B5EF4-FFF2-40B4-BE49-F238E27FC236}">
                <a16:creationId xmlns:a16="http://schemas.microsoft.com/office/drawing/2014/main" id="{90653A15-77B1-47C2-9C39-2F5009439C60}"/>
              </a:ext>
            </a:extLst>
          </p:cNvPr>
          <p:cNvGrpSpPr/>
          <p:nvPr/>
        </p:nvGrpSpPr>
        <p:grpSpPr>
          <a:xfrm rot="20370441">
            <a:off x="2273547" y="4465241"/>
            <a:ext cx="702516" cy="306764"/>
            <a:chOff x="9841706" y="4683955"/>
            <a:chExt cx="2493963" cy="1089025"/>
          </a:xfrm>
        </p:grpSpPr>
        <p:sp>
          <p:nvSpPr>
            <p:cNvPr id="26" name="Freeform 304">
              <a:extLst>
                <a:ext uri="{FF2B5EF4-FFF2-40B4-BE49-F238E27FC236}">
                  <a16:creationId xmlns:a16="http://schemas.microsoft.com/office/drawing/2014/main" id="{3F3DA8AD-7EE2-4CC1-BEB8-DFF4759E7944}"/>
                </a:ext>
              </a:extLst>
            </p:cNvPr>
            <p:cNvSpPr>
              <a:spLocks noEditPoints="1"/>
            </p:cNvSpPr>
            <p:nvPr/>
          </p:nvSpPr>
          <p:spPr bwMode="auto">
            <a:xfrm>
              <a:off x="9841706" y="5026855"/>
              <a:ext cx="523875" cy="398463"/>
            </a:xfrm>
            <a:custGeom>
              <a:avLst/>
              <a:gdLst>
                <a:gd name="T0" fmla="*/ 262 w 687"/>
                <a:gd name="T1" fmla="*/ 473 h 523"/>
                <a:gd name="T2" fmla="*/ 50 w 687"/>
                <a:gd name="T3" fmla="*/ 262 h 523"/>
                <a:gd name="T4" fmla="*/ 262 w 687"/>
                <a:gd name="T5" fmla="*/ 50 h 523"/>
                <a:gd name="T6" fmla="*/ 453 w 687"/>
                <a:gd name="T7" fmla="*/ 173 h 523"/>
                <a:gd name="T8" fmla="*/ 450 w 687"/>
                <a:gd name="T9" fmla="*/ 173 h 523"/>
                <a:gd name="T10" fmla="*/ 398 w 687"/>
                <a:gd name="T11" fmla="*/ 225 h 523"/>
                <a:gd name="T12" fmla="*/ 398 w 687"/>
                <a:gd name="T13" fmla="*/ 302 h 523"/>
                <a:gd name="T14" fmla="*/ 450 w 687"/>
                <a:gd name="T15" fmla="*/ 354 h 523"/>
                <a:gd name="T16" fmla="*/ 451 w 687"/>
                <a:gd name="T17" fmla="*/ 354 h 523"/>
                <a:gd name="T18" fmla="*/ 262 w 687"/>
                <a:gd name="T19" fmla="*/ 473 h 523"/>
                <a:gd name="T20" fmla="*/ 687 w 687"/>
                <a:gd name="T21" fmla="*/ 173 h 523"/>
                <a:gd name="T22" fmla="*/ 507 w 687"/>
                <a:gd name="T23" fmla="*/ 173 h 523"/>
                <a:gd name="T24" fmla="*/ 262 w 687"/>
                <a:gd name="T25" fmla="*/ 0 h 523"/>
                <a:gd name="T26" fmla="*/ 0 w 687"/>
                <a:gd name="T27" fmla="*/ 262 h 523"/>
                <a:gd name="T28" fmla="*/ 262 w 687"/>
                <a:gd name="T29" fmla="*/ 523 h 523"/>
                <a:gd name="T30" fmla="*/ 506 w 687"/>
                <a:gd name="T31" fmla="*/ 354 h 523"/>
                <a:gd name="T32" fmla="*/ 687 w 687"/>
                <a:gd name="T33" fmla="*/ 354 h 523"/>
                <a:gd name="T34" fmla="*/ 687 w 687"/>
                <a:gd name="T35" fmla="*/ 173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7" h="523">
                  <a:moveTo>
                    <a:pt x="262" y="473"/>
                  </a:moveTo>
                  <a:cubicBezTo>
                    <a:pt x="145" y="473"/>
                    <a:pt x="50" y="378"/>
                    <a:pt x="50" y="262"/>
                  </a:cubicBezTo>
                  <a:cubicBezTo>
                    <a:pt x="50" y="145"/>
                    <a:pt x="145" y="50"/>
                    <a:pt x="262" y="50"/>
                  </a:cubicBezTo>
                  <a:cubicBezTo>
                    <a:pt x="346" y="50"/>
                    <a:pt x="420" y="101"/>
                    <a:pt x="453" y="173"/>
                  </a:cubicBezTo>
                  <a:lnTo>
                    <a:pt x="450" y="173"/>
                  </a:lnTo>
                  <a:cubicBezTo>
                    <a:pt x="421" y="173"/>
                    <a:pt x="398" y="196"/>
                    <a:pt x="398" y="225"/>
                  </a:cubicBezTo>
                  <a:lnTo>
                    <a:pt x="398" y="302"/>
                  </a:lnTo>
                  <a:cubicBezTo>
                    <a:pt x="398" y="331"/>
                    <a:pt x="421" y="354"/>
                    <a:pt x="450" y="354"/>
                  </a:cubicBezTo>
                  <a:lnTo>
                    <a:pt x="451" y="354"/>
                  </a:lnTo>
                  <a:cubicBezTo>
                    <a:pt x="417" y="424"/>
                    <a:pt x="345" y="473"/>
                    <a:pt x="262" y="473"/>
                  </a:cubicBezTo>
                  <a:close/>
                  <a:moveTo>
                    <a:pt x="687" y="173"/>
                  </a:moveTo>
                  <a:lnTo>
                    <a:pt x="507" y="173"/>
                  </a:lnTo>
                  <a:cubicBezTo>
                    <a:pt x="471" y="73"/>
                    <a:pt x="375" y="0"/>
                    <a:pt x="262" y="0"/>
                  </a:cubicBezTo>
                  <a:cubicBezTo>
                    <a:pt x="118" y="0"/>
                    <a:pt x="0" y="118"/>
                    <a:pt x="0" y="262"/>
                  </a:cubicBezTo>
                  <a:cubicBezTo>
                    <a:pt x="0" y="406"/>
                    <a:pt x="118" y="523"/>
                    <a:pt x="262" y="523"/>
                  </a:cubicBezTo>
                  <a:cubicBezTo>
                    <a:pt x="373" y="523"/>
                    <a:pt x="468" y="453"/>
                    <a:pt x="506" y="354"/>
                  </a:cubicBezTo>
                  <a:lnTo>
                    <a:pt x="687" y="354"/>
                  </a:lnTo>
                  <a:lnTo>
                    <a:pt x="687" y="17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3">
              <a:extLst>
                <a:ext uri="{FF2B5EF4-FFF2-40B4-BE49-F238E27FC236}">
                  <a16:creationId xmlns:a16="http://schemas.microsoft.com/office/drawing/2014/main" id="{0CB52A3A-4E7F-4926-90A2-F0BCE104172E}"/>
                </a:ext>
              </a:extLst>
            </p:cNvPr>
            <p:cNvSpPr>
              <a:spLocks/>
            </p:cNvSpPr>
            <p:nvPr/>
          </p:nvSpPr>
          <p:spPr bwMode="auto">
            <a:xfrm>
              <a:off x="10256044" y="4683955"/>
              <a:ext cx="2079625" cy="1089025"/>
            </a:xfrm>
            <a:custGeom>
              <a:avLst/>
              <a:gdLst>
                <a:gd name="connsiteX0" fmla="*/ 544131 w 2079625"/>
                <a:gd name="connsiteY0" fmla="*/ 0 h 1089025"/>
                <a:gd name="connsiteX1" fmla="*/ 544512 w 2079625"/>
                <a:gd name="connsiteY1" fmla="*/ 37 h 1089025"/>
                <a:gd name="connsiteX2" fmla="*/ 544512 w 2079625"/>
                <a:gd name="connsiteY2" fmla="*/ 0 h 1089025"/>
                <a:gd name="connsiteX3" fmla="*/ 681644 w 2079625"/>
                <a:gd name="connsiteY3" fmla="*/ 0 h 1089025"/>
                <a:gd name="connsiteX4" fmla="*/ 724307 w 2079625"/>
                <a:gd name="connsiteY4" fmla="*/ 42672 h 1089025"/>
                <a:gd name="connsiteX5" fmla="*/ 805824 w 2079625"/>
                <a:gd name="connsiteY5" fmla="*/ 124206 h 1089025"/>
                <a:gd name="connsiteX6" fmla="*/ 848487 w 2079625"/>
                <a:gd name="connsiteY6" fmla="*/ 124206 h 1089025"/>
                <a:gd name="connsiteX7" fmla="*/ 930766 w 2079625"/>
                <a:gd name="connsiteY7" fmla="*/ 42672 h 1089025"/>
                <a:gd name="connsiteX8" fmla="*/ 973429 w 2079625"/>
                <a:gd name="connsiteY8" fmla="*/ 0 h 1089025"/>
                <a:gd name="connsiteX9" fmla="*/ 1963825 w 2079625"/>
                <a:gd name="connsiteY9" fmla="*/ 0 h 1089025"/>
                <a:gd name="connsiteX10" fmla="*/ 2079625 w 2079625"/>
                <a:gd name="connsiteY10" fmla="*/ 115824 h 1089025"/>
                <a:gd name="connsiteX11" fmla="*/ 2079625 w 2079625"/>
                <a:gd name="connsiteY11" fmla="*/ 132588 h 1089025"/>
                <a:gd name="connsiteX12" fmla="*/ 1984395 w 2079625"/>
                <a:gd name="connsiteY12" fmla="*/ 246126 h 1089025"/>
                <a:gd name="connsiteX13" fmla="*/ 1069309 w 2079625"/>
                <a:gd name="connsiteY13" fmla="*/ 407203 h 1089025"/>
                <a:gd name="connsiteX14" fmla="*/ 1078927 w 2079625"/>
                <a:gd name="connsiteY14" fmla="*/ 439344 h 1089025"/>
                <a:gd name="connsiteX15" fmla="*/ 1089025 w 2079625"/>
                <a:gd name="connsiteY15" fmla="*/ 544894 h 1089025"/>
                <a:gd name="connsiteX16" fmla="*/ 544131 w 2079625"/>
                <a:gd name="connsiteY16" fmla="*/ 1089025 h 1089025"/>
                <a:gd name="connsiteX17" fmla="*/ 0 w 2079625"/>
                <a:gd name="connsiteY17" fmla="*/ 544894 h 1089025"/>
                <a:gd name="connsiteX18" fmla="*/ 544131 w 2079625"/>
                <a:gd name="connsiteY18" fmla="*/ 0 h 1089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79625" h="1089025">
                  <a:moveTo>
                    <a:pt x="544131" y="0"/>
                  </a:moveTo>
                  <a:lnTo>
                    <a:pt x="544512" y="37"/>
                  </a:lnTo>
                  <a:lnTo>
                    <a:pt x="544512" y="0"/>
                  </a:lnTo>
                  <a:lnTo>
                    <a:pt x="681644" y="0"/>
                  </a:lnTo>
                  <a:cubicBezTo>
                    <a:pt x="705261" y="0"/>
                    <a:pt x="724307" y="19050"/>
                    <a:pt x="724307" y="42672"/>
                  </a:cubicBezTo>
                  <a:cubicBezTo>
                    <a:pt x="724307" y="87630"/>
                    <a:pt x="760875" y="124206"/>
                    <a:pt x="805824" y="124206"/>
                  </a:cubicBezTo>
                  <a:lnTo>
                    <a:pt x="848487" y="124206"/>
                  </a:lnTo>
                  <a:cubicBezTo>
                    <a:pt x="894198" y="124206"/>
                    <a:pt x="930766" y="87630"/>
                    <a:pt x="930766" y="42672"/>
                  </a:cubicBezTo>
                  <a:cubicBezTo>
                    <a:pt x="930766" y="19050"/>
                    <a:pt x="949812" y="0"/>
                    <a:pt x="973429" y="0"/>
                  </a:cubicBezTo>
                  <a:lnTo>
                    <a:pt x="1963825" y="0"/>
                  </a:lnTo>
                  <a:cubicBezTo>
                    <a:pt x="2027820" y="0"/>
                    <a:pt x="2079625" y="51816"/>
                    <a:pt x="2079625" y="115824"/>
                  </a:cubicBezTo>
                  <a:lnTo>
                    <a:pt x="2079625" y="132588"/>
                  </a:lnTo>
                  <a:cubicBezTo>
                    <a:pt x="2079625" y="188214"/>
                    <a:pt x="2039247" y="236220"/>
                    <a:pt x="1984395" y="246126"/>
                  </a:cubicBezTo>
                  <a:lnTo>
                    <a:pt x="1069309" y="407203"/>
                  </a:lnTo>
                  <a:lnTo>
                    <a:pt x="1078927" y="439344"/>
                  </a:lnTo>
                  <a:cubicBezTo>
                    <a:pt x="1085596" y="473448"/>
                    <a:pt x="1089025" y="508695"/>
                    <a:pt x="1089025" y="544894"/>
                  </a:cubicBezTo>
                  <a:cubicBezTo>
                    <a:pt x="1089025" y="845157"/>
                    <a:pt x="845157" y="1089025"/>
                    <a:pt x="544131" y="1089025"/>
                  </a:cubicBezTo>
                  <a:cubicBezTo>
                    <a:pt x="243868" y="1089025"/>
                    <a:pt x="0" y="845157"/>
                    <a:pt x="0" y="544894"/>
                  </a:cubicBezTo>
                  <a:cubicBezTo>
                    <a:pt x="0" y="243869"/>
                    <a:pt x="243868" y="0"/>
                    <a:pt x="544131"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8" name="Freeform 307">
              <a:extLst>
                <a:ext uri="{FF2B5EF4-FFF2-40B4-BE49-F238E27FC236}">
                  <a16:creationId xmlns:a16="http://schemas.microsoft.com/office/drawing/2014/main" id="{49501534-2A48-46FA-8C42-E05BA9395A79}"/>
                </a:ext>
              </a:extLst>
            </p:cNvPr>
            <p:cNvSpPr>
              <a:spLocks/>
            </p:cNvSpPr>
            <p:nvPr/>
          </p:nvSpPr>
          <p:spPr bwMode="auto">
            <a:xfrm>
              <a:off x="10430669" y="4858580"/>
              <a:ext cx="739775" cy="739775"/>
            </a:xfrm>
            <a:custGeom>
              <a:avLst/>
              <a:gdLst>
                <a:gd name="T0" fmla="*/ 485 w 970"/>
                <a:gd name="T1" fmla="*/ 83 h 970"/>
                <a:gd name="T2" fmla="*/ 769 w 970"/>
                <a:gd name="T3" fmla="*/ 201 h 970"/>
                <a:gd name="T4" fmla="*/ 887 w 970"/>
                <a:gd name="T5" fmla="*/ 485 h 970"/>
                <a:gd name="T6" fmla="*/ 769 w 970"/>
                <a:gd name="T7" fmla="*/ 768 h 970"/>
                <a:gd name="T8" fmla="*/ 485 w 970"/>
                <a:gd name="T9" fmla="*/ 886 h 970"/>
                <a:gd name="T10" fmla="*/ 202 w 970"/>
                <a:gd name="T11" fmla="*/ 768 h 970"/>
                <a:gd name="T12" fmla="*/ 84 w 970"/>
                <a:gd name="T13" fmla="*/ 485 h 970"/>
                <a:gd name="T14" fmla="*/ 202 w 970"/>
                <a:gd name="T15" fmla="*/ 201 h 970"/>
                <a:gd name="T16" fmla="*/ 485 w 970"/>
                <a:gd name="T17" fmla="*/ 83 h 970"/>
                <a:gd name="T18" fmla="*/ 527 w 970"/>
                <a:gd name="T19" fmla="*/ 41 h 970"/>
                <a:gd name="T20" fmla="*/ 485 w 970"/>
                <a:gd name="T21" fmla="*/ 0 h 970"/>
                <a:gd name="T22" fmla="*/ 143 w 970"/>
                <a:gd name="T23" fmla="*/ 142 h 970"/>
                <a:gd name="T24" fmla="*/ 0 w 970"/>
                <a:gd name="T25" fmla="*/ 485 h 970"/>
                <a:gd name="T26" fmla="*/ 143 w 970"/>
                <a:gd name="T27" fmla="*/ 827 h 970"/>
                <a:gd name="T28" fmla="*/ 485 w 970"/>
                <a:gd name="T29" fmla="*/ 970 h 970"/>
                <a:gd name="T30" fmla="*/ 828 w 970"/>
                <a:gd name="T31" fmla="*/ 827 h 970"/>
                <a:gd name="T32" fmla="*/ 970 w 970"/>
                <a:gd name="T33" fmla="*/ 485 h 970"/>
                <a:gd name="T34" fmla="*/ 828 w 970"/>
                <a:gd name="T35" fmla="*/ 142 h 970"/>
                <a:gd name="T36" fmla="*/ 485 w 970"/>
                <a:gd name="T37" fmla="*/ 0 h 970"/>
                <a:gd name="T38" fmla="*/ 444 w 970"/>
                <a:gd name="T39" fmla="*/ 41 h 970"/>
                <a:gd name="T40" fmla="*/ 485 w 970"/>
                <a:gd name="T41" fmla="*/ 83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0" h="970">
                  <a:moveTo>
                    <a:pt x="485" y="83"/>
                  </a:moveTo>
                  <a:cubicBezTo>
                    <a:pt x="596" y="83"/>
                    <a:pt x="696" y="128"/>
                    <a:pt x="769" y="201"/>
                  </a:cubicBezTo>
                  <a:cubicBezTo>
                    <a:pt x="842" y="274"/>
                    <a:pt x="887" y="374"/>
                    <a:pt x="887" y="485"/>
                  </a:cubicBezTo>
                  <a:cubicBezTo>
                    <a:pt x="887" y="595"/>
                    <a:pt x="842" y="696"/>
                    <a:pt x="769" y="768"/>
                  </a:cubicBezTo>
                  <a:cubicBezTo>
                    <a:pt x="696" y="841"/>
                    <a:pt x="596" y="886"/>
                    <a:pt x="485" y="886"/>
                  </a:cubicBezTo>
                  <a:cubicBezTo>
                    <a:pt x="375" y="886"/>
                    <a:pt x="274" y="841"/>
                    <a:pt x="202" y="768"/>
                  </a:cubicBezTo>
                  <a:cubicBezTo>
                    <a:pt x="129" y="696"/>
                    <a:pt x="84" y="595"/>
                    <a:pt x="84" y="485"/>
                  </a:cubicBezTo>
                  <a:cubicBezTo>
                    <a:pt x="84" y="374"/>
                    <a:pt x="129" y="274"/>
                    <a:pt x="202" y="201"/>
                  </a:cubicBezTo>
                  <a:cubicBezTo>
                    <a:pt x="274" y="128"/>
                    <a:pt x="375" y="83"/>
                    <a:pt x="485" y="83"/>
                  </a:cubicBezTo>
                  <a:cubicBezTo>
                    <a:pt x="508" y="83"/>
                    <a:pt x="527" y="64"/>
                    <a:pt x="527" y="41"/>
                  </a:cubicBezTo>
                  <a:cubicBezTo>
                    <a:pt x="527" y="18"/>
                    <a:pt x="508" y="0"/>
                    <a:pt x="485" y="0"/>
                  </a:cubicBezTo>
                  <a:cubicBezTo>
                    <a:pt x="352" y="0"/>
                    <a:pt x="230" y="54"/>
                    <a:pt x="143" y="142"/>
                  </a:cubicBezTo>
                  <a:cubicBezTo>
                    <a:pt x="55" y="230"/>
                    <a:pt x="0" y="351"/>
                    <a:pt x="0" y="485"/>
                  </a:cubicBezTo>
                  <a:cubicBezTo>
                    <a:pt x="0" y="618"/>
                    <a:pt x="55" y="740"/>
                    <a:pt x="143" y="827"/>
                  </a:cubicBezTo>
                  <a:cubicBezTo>
                    <a:pt x="230" y="915"/>
                    <a:pt x="352" y="970"/>
                    <a:pt x="485" y="970"/>
                  </a:cubicBezTo>
                  <a:cubicBezTo>
                    <a:pt x="619" y="970"/>
                    <a:pt x="741" y="915"/>
                    <a:pt x="828" y="827"/>
                  </a:cubicBezTo>
                  <a:cubicBezTo>
                    <a:pt x="916" y="740"/>
                    <a:pt x="970" y="618"/>
                    <a:pt x="970" y="485"/>
                  </a:cubicBezTo>
                  <a:cubicBezTo>
                    <a:pt x="970" y="351"/>
                    <a:pt x="916" y="230"/>
                    <a:pt x="828" y="142"/>
                  </a:cubicBezTo>
                  <a:cubicBezTo>
                    <a:pt x="741" y="54"/>
                    <a:pt x="619" y="0"/>
                    <a:pt x="485" y="0"/>
                  </a:cubicBezTo>
                  <a:cubicBezTo>
                    <a:pt x="462" y="0"/>
                    <a:pt x="444" y="18"/>
                    <a:pt x="444" y="41"/>
                  </a:cubicBezTo>
                  <a:cubicBezTo>
                    <a:pt x="444" y="64"/>
                    <a:pt x="462" y="83"/>
                    <a:pt x="485" y="83"/>
                  </a:cubicBezTo>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308">
              <a:extLst>
                <a:ext uri="{FF2B5EF4-FFF2-40B4-BE49-F238E27FC236}">
                  <a16:creationId xmlns:a16="http://schemas.microsoft.com/office/drawing/2014/main" id="{2CE71734-1DEC-48D7-9FDC-333AA7ACF407}"/>
                </a:ext>
              </a:extLst>
            </p:cNvPr>
            <p:cNvSpPr>
              <a:spLocks noChangeArrowheads="1"/>
            </p:cNvSpPr>
            <p:nvPr/>
          </p:nvSpPr>
          <p:spPr bwMode="auto">
            <a:xfrm>
              <a:off x="10649744" y="5074480"/>
              <a:ext cx="301625" cy="300038"/>
            </a:xfrm>
            <a:prstGeom prst="ellipse">
              <a:avLst/>
            </a:pr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 name="Group 19">
            <a:extLst>
              <a:ext uri="{FF2B5EF4-FFF2-40B4-BE49-F238E27FC236}">
                <a16:creationId xmlns:a16="http://schemas.microsoft.com/office/drawing/2014/main" id="{83111D99-140A-4EC1-B1E4-4E78A52D896B}"/>
              </a:ext>
            </a:extLst>
          </p:cNvPr>
          <p:cNvGrpSpPr/>
          <p:nvPr/>
        </p:nvGrpSpPr>
        <p:grpSpPr>
          <a:xfrm>
            <a:off x="3656124" y="4379118"/>
            <a:ext cx="377583" cy="479010"/>
            <a:chOff x="2338388" y="3582988"/>
            <a:chExt cx="1406525" cy="1784350"/>
          </a:xfrm>
        </p:grpSpPr>
        <p:sp>
          <p:nvSpPr>
            <p:cNvPr id="31" name="Freeform 247">
              <a:extLst>
                <a:ext uri="{FF2B5EF4-FFF2-40B4-BE49-F238E27FC236}">
                  <a16:creationId xmlns:a16="http://schemas.microsoft.com/office/drawing/2014/main" id="{55BBC871-7B46-426E-84DB-C06DDCD3203F}"/>
                </a:ext>
              </a:extLst>
            </p:cNvPr>
            <p:cNvSpPr>
              <a:spLocks/>
            </p:cNvSpPr>
            <p:nvPr/>
          </p:nvSpPr>
          <p:spPr bwMode="auto">
            <a:xfrm>
              <a:off x="2338388" y="3636963"/>
              <a:ext cx="1406525" cy="1531938"/>
            </a:xfrm>
            <a:custGeom>
              <a:avLst/>
              <a:gdLst>
                <a:gd name="T0" fmla="*/ 1700 w 1847"/>
                <a:gd name="T1" fmla="*/ 2011 h 2011"/>
                <a:gd name="T2" fmla="*/ 147 w 1847"/>
                <a:gd name="T3" fmla="*/ 2011 h 2011"/>
                <a:gd name="T4" fmla="*/ 0 w 1847"/>
                <a:gd name="T5" fmla="*/ 1864 h 2011"/>
                <a:gd name="T6" fmla="*/ 0 w 1847"/>
                <a:gd name="T7" fmla="*/ 311 h 2011"/>
                <a:gd name="T8" fmla="*/ 147 w 1847"/>
                <a:gd name="T9" fmla="*/ 164 h 2011"/>
                <a:gd name="T10" fmla="*/ 545 w 1847"/>
                <a:gd name="T11" fmla="*/ 164 h 2011"/>
                <a:gd name="T12" fmla="*/ 545 w 1847"/>
                <a:gd name="T13" fmla="*/ 70 h 2011"/>
                <a:gd name="T14" fmla="*/ 614 w 1847"/>
                <a:gd name="T15" fmla="*/ 0 h 2011"/>
                <a:gd name="T16" fmla="*/ 924 w 1847"/>
                <a:gd name="T17" fmla="*/ 0 h 2011"/>
                <a:gd name="T18" fmla="*/ 1233 w 1847"/>
                <a:gd name="T19" fmla="*/ 0 h 2011"/>
                <a:gd name="T20" fmla="*/ 1303 w 1847"/>
                <a:gd name="T21" fmla="*/ 70 h 2011"/>
                <a:gd name="T22" fmla="*/ 1303 w 1847"/>
                <a:gd name="T23" fmla="*/ 164 h 2011"/>
                <a:gd name="T24" fmla="*/ 1700 w 1847"/>
                <a:gd name="T25" fmla="*/ 164 h 2011"/>
                <a:gd name="T26" fmla="*/ 1847 w 1847"/>
                <a:gd name="T27" fmla="*/ 311 h 2011"/>
                <a:gd name="T28" fmla="*/ 1847 w 1847"/>
                <a:gd name="T29" fmla="*/ 1864 h 2011"/>
                <a:gd name="T30" fmla="*/ 1700 w 1847"/>
                <a:gd name="T31" fmla="*/ 2011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7" h="2011">
                  <a:moveTo>
                    <a:pt x="1700" y="2011"/>
                  </a:moveTo>
                  <a:lnTo>
                    <a:pt x="147" y="2011"/>
                  </a:lnTo>
                  <a:cubicBezTo>
                    <a:pt x="66" y="2011"/>
                    <a:pt x="0" y="1945"/>
                    <a:pt x="0" y="1864"/>
                  </a:cubicBezTo>
                  <a:lnTo>
                    <a:pt x="0" y="311"/>
                  </a:lnTo>
                  <a:cubicBezTo>
                    <a:pt x="0" y="230"/>
                    <a:pt x="66" y="164"/>
                    <a:pt x="147" y="164"/>
                  </a:cubicBezTo>
                  <a:lnTo>
                    <a:pt x="545" y="164"/>
                  </a:lnTo>
                  <a:lnTo>
                    <a:pt x="545" y="70"/>
                  </a:lnTo>
                  <a:cubicBezTo>
                    <a:pt x="545" y="32"/>
                    <a:pt x="576" y="0"/>
                    <a:pt x="614" y="0"/>
                  </a:cubicBezTo>
                  <a:lnTo>
                    <a:pt x="924" y="0"/>
                  </a:lnTo>
                  <a:lnTo>
                    <a:pt x="1233" y="0"/>
                  </a:lnTo>
                  <a:cubicBezTo>
                    <a:pt x="1272" y="0"/>
                    <a:pt x="1303" y="32"/>
                    <a:pt x="1303" y="70"/>
                  </a:cubicBezTo>
                  <a:lnTo>
                    <a:pt x="1303" y="164"/>
                  </a:lnTo>
                  <a:lnTo>
                    <a:pt x="1700" y="164"/>
                  </a:lnTo>
                  <a:cubicBezTo>
                    <a:pt x="1781" y="164"/>
                    <a:pt x="1847" y="230"/>
                    <a:pt x="1847" y="311"/>
                  </a:cubicBezTo>
                  <a:lnTo>
                    <a:pt x="1847" y="1864"/>
                  </a:lnTo>
                  <a:cubicBezTo>
                    <a:pt x="1847" y="1945"/>
                    <a:pt x="1781" y="2011"/>
                    <a:pt x="1700" y="2011"/>
                  </a:cubicBezTo>
                  <a:close/>
                </a:path>
              </a:pathLst>
            </a:custGeom>
            <a:solidFill>
              <a:srgbClr val="CCCC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48">
              <a:extLst>
                <a:ext uri="{FF2B5EF4-FFF2-40B4-BE49-F238E27FC236}">
                  <a16:creationId xmlns:a16="http://schemas.microsoft.com/office/drawing/2014/main" id="{0FD874E7-E0D6-441E-A260-76F0A675EE34}"/>
                </a:ext>
              </a:extLst>
            </p:cNvPr>
            <p:cNvSpPr>
              <a:spLocks/>
            </p:cNvSpPr>
            <p:nvPr/>
          </p:nvSpPr>
          <p:spPr bwMode="auto">
            <a:xfrm>
              <a:off x="2370138" y="3744913"/>
              <a:ext cx="1343025" cy="1584325"/>
            </a:xfrm>
            <a:custGeom>
              <a:avLst/>
              <a:gdLst>
                <a:gd name="T0" fmla="*/ 1763 w 1763"/>
                <a:gd name="T1" fmla="*/ 1956 h 2079"/>
                <a:gd name="T2" fmla="*/ 1658 w 1763"/>
                <a:gd name="T3" fmla="*/ 2079 h 2079"/>
                <a:gd name="T4" fmla="*/ 105 w 1763"/>
                <a:gd name="T5" fmla="*/ 2079 h 2079"/>
                <a:gd name="T6" fmla="*/ 0 w 1763"/>
                <a:gd name="T7" fmla="*/ 1956 h 2079"/>
                <a:gd name="T8" fmla="*/ 0 w 1763"/>
                <a:gd name="T9" fmla="*/ 124 h 2079"/>
                <a:gd name="T10" fmla="*/ 105 w 1763"/>
                <a:gd name="T11" fmla="*/ 0 h 2079"/>
                <a:gd name="T12" fmla="*/ 1658 w 1763"/>
                <a:gd name="T13" fmla="*/ 0 h 2079"/>
                <a:gd name="T14" fmla="*/ 1763 w 1763"/>
                <a:gd name="T15" fmla="*/ 124 h 2079"/>
                <a:gd name="T16" fmla="*/ 1763 w 1763"/>
                <a:gd name="T17" fmla="*/ 1956 h 2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3" h="2079">
                  <a:moveTo>
                    <a:pt x="1763" y="1956"/>
                  </a:moveTo>
                  <a:cubicBezTo>
                    <a:pt x="1763" y="2024"/>
                    <a:pt x="1716" y="2079"/>
                    <a:pt x="1658" y="2079"/>
                  </a:cubicBezTo>
                  <a:lnTo>
                    <a:pt x="105" y="2079"/>
                  </a:lnTo>
                  <a:cubicBezTo>
                    <a:pt x="47" y="2079"/>
                    <a:pt x="0" y="2024"/>
                    <a:pt x="0" y="1956"/>
                  </a:cubicBezTo>
                  <a:lnTo>
                    <a:pt x="0" y="124"/>
                  </a:lnTo>
                  <a:cubicBezTo>
                    <a:pt x="0" y="55"/>
                    <a:pt x="47" y="0"/>
                    <a:pt x="105" y="0"/>
                  </a:cubicBezTo>
                  <a:lnTo>
                    <a:pt x="1658" y="0"/>
                  </a:lnTo>
                  <a:cubicBezTo>
                    <a:pt x="1716" y="0"/>
                    <a:pt x="1763" y="55"/>
                    <a:pt x="1763" y="124"/>
                  </a:cubicBezTo>
                  <a:lnTo>
                    <a:pt x="1763" y="195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49">
              <a:extLst>
                <a:ext uri="{FF2B5EF4-FFF2-40B4-BE49-F238E27FC236}">
                  <a16:creationId xmlns:a16="http://schemas.microsoft.com/office/drawing/2014/main" id="{23484401-15AB-4B7E-9237-160A068C541C}"/>
                </a:ext>
              </a:extLst>
            </p:cNvPr>
            <p:cNvSpPr>
              <a:spLocks noEditPoints="1"/>
            </p:cNvSpPr>
            <p:nvPr/>
          </p:nvSpPr>
          <p:spPr bwMode="auto">
            <a:xfrm>
              <a:off x="2338388" y="3708400"/>
              <a:ext cx="1406525" cy="1658938"/>
            </a:xfrm>
            <a:custGeom>
              <a:avLst/>
              <a:gdLst>
                <a:gd name="T0" fmla="*/ 147 w 1847"/>
                <a:gd name="T1" fmla="*/ 98 h 2178"/>
                <a:gd name="T2" fmla="*/ 84 w 1847"/>
                <a:gd name="T3" fmla="*/ 173 h 2178"/>
                <a:gd name="T4" fmla="*/ 84 w 1847"/>
                <a:gd name="T5" fmla="*/ 2005 h 2178"/>
                <a:gd name="T6" fmla="*/ 147 w 1847"/>
                <a:gd name="T7" fmla="*/ 2079 h 2178"/>
                <a:gd name="T8" fmla="*/ 1700 w 1847"/>
                <a:gd name="T9" fmla="*/ 2079 h 2178"/>
                <a:gd name="T10" fmla="*/ 1763 w 1847"/>
                <a:gd name="T11" fmla="*/ 2005 h 2178"/>
                <a:gd name="T12" fmla="*/ 1763 w 1847"/>
                <a:gd name="T13" fmla="*/ 173 h 2178"/>
                <a:gd name="T14" fmla="*/ 1700 w 1847"/>
                <a:gd name="T15" fmla="*/ 98 h 2178"/>
                <a:gd name="T16" fmla="*/ 147 w 1847"/>
                <a:gd name="T17" fmla="*/ 98 h 2178"/>
                <a:gd name="T18" fmla="*/ 1700 w 1847"/>
                <a:gd name="T19" fmla="*/ 2178 h 2178"/>
                <a:gd name="T20" fmla="*/ 147 w 1847"/>
                <a:gd name="T21" fmla="*/ 2178 h 2178"/>
                <a:gd name="T22" fmla="*/ 0 w 1847"/>
                <a:gd name="T23" fmla="*/ 2005 h 2178"/>
                <a:gd name="T24" fmla="*/ 0 w 1847"/>
                <a:gd name="T25" fmla="*/ 173 h 2178"/>
                <a:gd name="T26" fmla="*/ 147 w 1847"/>
                <a:gd name="T27" fmla="*/ 0 h 2178"/>
                <a:gd name="T28" fmla="*/ 1700 w 1847"/>
                <a:gd name="T29" fmla="*/ 0 h 2178"/>
                <a:gd name="T30" fmla="*/ 1847 w 1847"/>
                <a:gd name="T31" fmla="*/ 173 h 2178"/>
                <a:gd name="T32" fmla="*/ 1847 w 1847"/>
                <a:gd name="T33" fmla="*/ 2005 h 2178"/>
                <a:gd name="T34" fmla="*/ 1700 w 1847"/>
                <a:gd name="T35" fmla="*/ 2178 h 2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47" h="2178">
                  <a:moveTo>
                    <a:pt x="147" y="98"/>
                  </a:moveTo>
                  <a:cubicBezTo>
                    <a:pt x="112" y="98"/>
                    <a:pt x="84" y="132"/>
                    <a:pt x="84" y="173"/>
                  </a:cubicBezTo>
                  <a:lnTo>
                    <a:pt x="84" y="2005"/>
                  </a:lnTo>
                  <a:cubicBezTo>
                    <a:pt x="84" y="2046"/>
                    <a:pt x="112" y="2079"/>
                    <a:pt x="147" y="2079"/>
                  </a:cubicBezTo>
                  <a:lnTo>
                    <a:pt x="1700" y="2079"/>
                  </a:lnTo>
                  <a:cubicBezTo>
                    <a:pt x="1735" y="2079"/>
                    <a:pt x="1763" y="2046"/>
                    <a:pt x="1763" y="2005"/>
                  </a:cubicBezTo>
                  <a:lnTo>
                    <a:pt x="1763" y="173"/>
                  </a:lnTo>
                  <a:cubicBezTo>
                    <a:pt x="1763" y="132"/>
                    <a:pt x="1735" y="98"/>
                    <a:pt x="1700" y="98"/>
                  </a:cubicBezTo>
                  <a:lnTo>
                    <a:pt x="147" y="98"/>
                  </a:lnTo>
                  <a:close/>
                  <a:moveTo>
                    <a:pt x="1700" y="2178"/>
                  </a:moveTo>
                  <a:lnTo>
                    <a:pt x="147" y="2178"/>
                  </a:lnTo>
                  <a:cubicBezTo>
                    <a:pt x="66" y="2178"/>
                    <a:pt x="0" y="2100"/>
                    <a:pt x="0" y="2005"/>
                  </a:cubicBezTo>
                  <a:lnTo>
                    <a:pt x="0" y="173"/>
                  </a:lnTo>
                  <a:cubicBezTo>
                    <a:pt x="0" y="77"/>
                    <a:pt x="66" y="0"/>
                    <a:pt x="147" y="0"/>
                  </a:cubicBezTo>
                  <a:lnTo>
                    <a:pt x="1700" y="0"/>
                  </a:lnTo>
                  <a:cubicBezTo>
                    <a:pt x="1781" y="0"/>
                    <a:pt x="1847" y="77"/>
                    <a:pt x="1847" y="173"/>
                  </a:cubicBezTo>
                  <a:lnTo>
                    <a:pt x="1847" y="2005"/>
                  </a:lnTo>
                  <a:cubicBezTo>
                    <a:pt x="1847" y="2100"/>
                    <a:pt x="1781" y="2178"/>
                    <a:pt x="1700" y="2178"/>
                  </a:cubicBezTo>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50">
              <a:extLst>
                <a:ext uri="{FF2B5EF4-FFF2-40B4-BE49-F238E27FC236}">
                  <a16:creationId xmlns:a16="http://schemas.microsoft.com/office/drawing/2014/main" id="{5B85DE93-AF07-4498-95E3-8EB3089E0226}"/>
                </a:ext>
              </a:extLst>
            </p:cNvPr>
            <p:cNvSpPr>
              <a:spLocks noEditPoints="1"/>
            </p:cNvSpPr>
            <p:nvPr/>
          </p:nvSpPr>
          <p:spPr bwMode="auto">
            <a:xfrm>
              <a:off x="2652713" y="4543425"/>
              <a:ext cx="190500" cy="188913"/>
            </a:xfrm>
            <a:custGeom>
              <a:avLst/>
              <a:gdLst>
                <a:gd name="T0" fmla="*/ 124 w 249"/>
                <a:gd name="T1" fmla="*/ 42 h 249"/>
                <a:gd name="T2" fmla="*/ 42 w 249"/>
                <a:gd name="T3" fmla="*/ 124 h 249"/>
                <a:gd name="T4" fmla="*/ 124 w 249"/>
                <a:gd name="T5" fmla="*/ 207 h 249"/>
                <a:gd name="T6" fmla="*/ 207 w 249"/>
                <a:gd name="T7" fmla="*/ 124 h 249"/>
                <a:gd name="T8" fmla="*/ 124 w 249"/>
                <a:gd name="T9" fmla="*/ 42 h 249"/>
                <a:gd name="T10" fmla="*/ 124 w 249"/>
                <a:gd name="T11" fmla="*/ 249 h 249"/>
                <a:gd name="T12" fmla="*/ 0 w 249"/>
                <a:gd name="T13" fmla="*/ 124 h 249"/>
                <a:gd name="T14" fmla="*/ 124 w 249"/>
                <a:gd name="T15" fmla="*/ 0 h 249"/>
                <a:gd name="T16" fmla="*/ 249 w 249"/>
                <a:gd name="T17" fmla="*/ 124 h 249"/>
                <a:gd name="T18" fmla="*/ 124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42"/>
                  </a:moveTo>
                  <a:cubicBezTo>
                    <a:pt x="79" y="42"/>
                    <a:pt x="42" y="79"/>
                    <a:pt x="42" y="124"/>
                  </a:cubicBezTo>
                  <a:cubicBezTo>
                    <a:pt x="42" y="170"/>
                    <a:pt x="79" y="207"/>
                    <a:pt x="124" y="207"/>
                  </a:cubicBezTo>
                  <a:cubicBezTo>
                    <a:pt x="170" y="207"/>
                    <a:pt x="207" y="170"/>
                    <a:pt x="207" y="124"/>
                  </a:cubicBezTo>
                  <a:cubicBezTo>
                    <a:pt x="207" y="79"/>
                    <a:pt x="170" y="42"/>
                    <a:pt x="124" y="42"/>
                  </a:cubicBezTo>
                  <a:close/>
                  <a:moveTo>
                    <a:pt x="124" y="249"/>
                  </a:moveTo>
                  <a:cubicBezTo>
                    <a:pt x="56" y="249"/>
                    <a:pt x="0" y="193"/>
                    <a:pt x="0" y="124"/>
                  </a:cubicBezTo>
                  <a:cubicBezTo>
                    <a:pt x="0" y="56"/>
                    <a:pt x="56" y="0"/>
                    <a:pt x="124" y="0"/>
                  </a:cubicBezTo>
                  <a:cubicBezTo>
                    <a:pt x="193" y="0"/>
                    <a:pt x="249" y="56"/>
                    <a:pt x="249" y="124"/>
                  </a:cubicBezTo>
                  <a:cubicBezTo>
                    <a:pt x="249" y="193"/>
                    <a:pt x="193" y="249"/>
                    <a:pt x="124" y="24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51">
              <a:extLst>
                <a:ext uri="{FF2B5EF4-FFF2-40B4-BE49-F238E27FC236}">
                  <a16:creationId xmlns:a16="http://schemas.microsoft.com/office/drawing/2014/main" id="{2E90C25A-770C-4046-9207-12D724C1ADD9}"/>
                </a:ext>
              </a:extLst>
            </p:cNvPr>
            <p:cNvSpPr>
              <a:spLocks noEditPoints="1"/>
            </p:cNvSpPr>
            <p:nvPr/>
          </p:nvSpPr>
          <p:spPr bwMode="auto">
            <a:xfrm>
              <a:off x="2957513" y="4543425"/>
              <a:ext cx="190500" cy="188913"/>
            </a:xfrm>
            <a:custGeom>
              <a:avLst/>
              <a:gdLst>
                <a:gd name="T0" fmla="*/ 124 w 249"/>
                <a:gd name="T1" fmla="*/ 42 h 249"/>
                <a:gd name="T2" fmla="*/ 42 w 249"/>
                <a:gd name="T3" fmla="*/ 124 h 249"/>
                <a:gd name="T4" fmla="*/ 124 w 249"/>
                <a:gd name="T5" fmla="*/ 207 h 249"/>
                <a:gd name="T6" fmla="*/ 207 w 249"/>
                <a:gd name="T7" fmla="*/ 124 h 249"/>
                <a:gd name="T8" fmla="*/ 124 w 249"/>
                <a:gd name="T9" fmla="*/ 42 h 249"/>
                <a:gd name="T10" fmla="*/ 124 w 249"/>
                <a:gd name="T11" fmla="*/ 249 h 249"/>
                <a:gd name="T12" fmla="*/ 0 w 249"/>
                <a:gd name="T13" fmla="*/ 124 h 249"/>
                <a:gd name="T14" fmla="*/ 124 w 249"/>
                <a:gd name="T15" fmla="*/ 0 h 249"/>
                <a:gd name="T16" fmla="*/ 249 w 249"/>
                <a:gd name="T17" fmla="*/ 124 h 249"/>
                <a:gd name="T18" fmla="*/ 124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42"/>
                  </a:moveTo>
                  <a:cubicBezTo>
                    <a:pt x="79" y="42"/>
                    <a:pt x="42" y="79"/>
                    <a:pt x="42" y="124"/>
                  </a:cubicBezTo>
                  <a:cubicBezTo>
                    <a:pt x="42" y="170"/>
                    <a:pt x="79" y="207"/>
                    <a:pt x="124" y="207"/>
                  </a:cubicBezTo>
                  <a:cubicBezTo>
                    <a:pt x="170" y="207"/>
                    <a:pt x="207" y="170"/>
                    <a:pt x="207" y="124"/>
                  </a:cubicBezTo>
                  <a:cubicBezTo>
                    <a:pt x="207" y="79"/>
                    <a:pt x="170" y="42"/>
                    <a:pt x="124" y="42"/>
                  </a:cubicBezTo>
                  <a:close/>
                  <a:moveTo>
                    <a:pt x="124" y="249"/>
                  </a:moveTo>
                  <a:cubicBezTo>
                    <a:pt x="56" y="249"/>
                    <a:pt x="0" y="193"/>
                    <a:pt x="0" y="124"/>
                  </a:cubicBezTo>
                  <a:cubicBezTo>
                    <a:pt x="0" y="56"/>
                    <a:pt x="56" y="0"/>
                    <a:pt x="124" y="0"/>
                  </a:cubicBezTo>
                  <a:cubicBezTo>
                    <a:pt x="193" y="0"/>
                    <a:pt x="249" y="56"/>
                    <a:pt x="249" y="124"/>
                  </a:cubicBezTo>
                  <a:cubicBezTo>
                    <a:pt x="249" y="193"/>
                    <a:pt x="193" y="249"/>
                    <a:pt x="124" y="24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52">
              <a:extLst>
                <a:ext uri="{FF2B5EF4-FFF2-40B4-BE49-F238E27FC236}">
                  <a16:creationId xmlns:a16="http://schemas.microsoft.com/office/drawing/2014/main" id="{B9E7AE9E-AF4C-437B-8956-2BA7F3388025}"/>
                </a:ext>
              </a:extLst>
            </p:cNvPr>
            <p:cNvSpPr>
              <a:spLocks noEditPoints="1"/>
            </p:cNvSpPr>
            <p:nvPr/>
          </p:nvSpPr>
          <p:spPr bwMode="auto">
            <a:xfrm>
              <a:off x="2957513" y="4852988"/>
              <a:ext cx="190500" cy="188913"/>
            </a:xfrm>
            <a:custGeom>
              <a:avLst/>
              <a:gdLst>
                <a:gd name="T0" fmla="*/ 124 w 249"/>
                <a:gd name="T1" fmla="*/ 42 h 249"/>
                <a:gd name="T2" fmla="*/ 42 w 249"/>
                <a:gd name="T3" fmla="*/ 124 h 249"/>
                <a:gd name="T4" fmla="*/ 124 w 249"/>
                <a:gd name="T5" fmla="*/ 207 h 249"/>
                <a:gd name="T6" fmla="*/ 207 w 249"/>
                <a:gd name="T7" fmla="*/ 124 h 249"/>
                <a:gd name="T8" fmla="*/ 124 w 249"/>
                <a:gd name="T9" fmla="*/ 42 h 249"/>
                <a:gd name="T10" fmla="*/ 124 w 249"/>
                <a:gd name="T11" fmla="*/ 249 h 249"/>
                <a:gd name="T12" fmla="*/ 0 w 249"/>
                <a:gd name="T13" fmla="*/ 124 h 249"/>
                <a:gd name="T14" fmla="*/ 124 w 249"/>
                <a:gd name="T15" fmla="*/ 0 h 249"/>
                <a:gd name="T16" fmla="*/ 249 w 249"/>
                <a:gd name="T17" fmla="*/ 124 h 249"/>
                <a:gd name="T18" fmla="*/ 124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42"/>
                  </a:moveTo>
                  <a:cubicBezTo>
                    <a:pt x="79" y="42"/>
                    <a:pt x="42" y="79"/>
                    <a:pt x="42" y="124"/>
                  </a:cubicBezTo>
                  <a:cubicBezTo>
                    <a:pt x="42" y="170"/>
                    <a:pt x="79" y="207"/>
                    <a:pt x="124" y="207"/>
                  </a:cubicBezTo>
                  <a:cubicBezTo>
                    <a:pt x="170" y="207"/>
                    <a:pt x="207" y="170"/>
                    <a:pt x="207" y="124"/>
                  </a:cubicBezTo>
                  <a:cubicBezTo>
                    <a:pt x="207" y="79"/>
                    <a:pt x="170" y="42"/>
                    <a:pt x="124" y="42"/>
                  </a:cubicBezTo>
                  <a:close/>
                  <a:moveTo>
                    <a:pt x="124" y="249"/>
                  </a:moveTo>
                  <a:cubicBezTo>
                    <a:pt x="56" y="249"/>
                    <a:pt x="0" y="193"/>
                    <a:pt x="0" y="124"/>
                  </a:cubicBezTo>
                  <a:cubicBezTo>
                    <a:pt x="0" y="56"/>
                    <a:pt x="56" y="0"/>
                    <a:pt x="124" y="0"/>
                  </a:cubicBezTo>
                  <a:cubicBezTo>
                    <a:pt x="193" y="0"/>
                    <a:pt x="249" y="56"/>
                    <a:pt x="249" y="124"/>
                  </a:cubicBezTo>
                  <a:cubicBezTo>
                    <a:pt x="249" y="193"/>
                    <a:pt x="193" y="249"/>
                    <a:pt x="124" y="24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53">
              <a:extLst>
                <a:ext uri="{FF2B5EF4-FFF2-40B4-BE49-F238E27FC236}">
                  <a16:creationId xmlns:a16="http://schemas.microsoft.com/office/drawing/2014/main" id="{063E8B63-94BA-4561-97CC-3668F3ACC3DA}"/>
                </a:ext>
              </a:extLst>
            </p:cNvPr>
            <p:cNvSpPr>
              <a:spLocks noEditPoints="1"/>
            </p:cNvSpPr>
            <p:nvPr/>
          </p:nvSpPr>
          <p:spPr bwMode="auto">
            <a:xfrm>
              <a:off x="3263901" y="4543425"/>
              <a:ext cx="188913" cy="188913"/>
            </a:xfrm>
            <a:custGeom>
              <a:avLst/>
              <a:gdLst>
                <a:gd name="T0" fmla="*/ 125 w 249"/>
                <a:gd name="T1" fmla="*/ 42 h 249"/>
                <a:gd name="T2" fmla="*/ 42 w 249"/>
                <a:gd name="T3" fmla="*/ 124 h 249"/>
                <a:gd name="T4" fmla="*/ 125 w 249"/>
                <a:gd name="T5" fmla="*/ 207 h 249"/>
                <a:gd name="T6" fmla="*/ 207 w 249"/>
                <a:gd name="T7" fmla="*/ 124 h 249"/>
                <a:gd name="T8" fmla="*/ 125 w 249"/>
                <a:gd name="T9" fmla="*/ 42 h 249"/>
                <a:gd name="T10" fmla="*/ 125 w 249"/>
                <a:gd name="T11" fmla="*/ 249 h 249"/>
                <a:gd name="T12" fmla="*/ 0 w 249"/>
                <a:gd name="T13" fmla="*/ 124 h 249"/>
                <a:gd name="T14" fmla="*/ 125 w 249"/>
                <a:gd name="T15" fmla="*/ 0 h 249"/>
                <a:gd name="T16" fmla="*/ 249 w 249"/>
                <a:gd name="T17" fmla="*/ 124 h 249"/>
                <a:gd name="T18" fmla="*/ 125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5" y="42"/>
                  </a:moveTo>
                  <a:cubicBezTo>
                    <a:pt x="79" y="42"/>
                    <a:pt x="42" y="79"/>
                    <a:pt x="42" y="124"/>
                  </a:cubicBezTo>
                  <a:cubicBezTo>
                    <a:pt x="42" y="170"/>
                    <a:pt x="79" y="207"/>
                    <a:pt x="125" y="207"/>
                  </a:cubicBezTo>
                  <a:cubicBezTo>
                    <a:pt x="170" y="207"/>
                    <a:pt x="207" y="170"/>
                    <a:pt x="207" y="124"/>
                  </a:cubicBezTo>
                  <a:cubicBezTo>
                    <a:pt x="207" y="79"/>
                    <a:pt x="170" y="42"/>
                    <a:pt x="125" y="42"/>
                  </a:cubicBezTo>
                  <a:close/>
                  <a:moveTo>
                    <a:pt x="125" y="249"/>
                  </a:moveTo>
                  <a:cubicBezTo>
                    <a:pt x="56" y="249"/>
                    <a:pt x="0" y="193"/>
                    <a:pt x="0" y="124"/>
                  </a:cubicBezTo>
                  <a:cubicBezTo>
                    <a:pt x="0" y="56"/>
                    <a:pt x="56" y="0"/>
                    <a:pt x="125" y="0"/>
                  </a:cubicBezTo>
                  <a:cubicBezTo>
                    <a:pt x="193" y="0"/>
                    <a:pt x="249" y="56"/>
                    <a:pt x="249" y="124"/>
                  </a:cubicBezTo>
                  <a:cubicBezTo>
                    <a:pt x="249" y="193"/>
                    <a:pt x="193" y="249"/>
                    <a:pt x="125" y="249"/>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54">
              <a:extLst>
                <a:ext uri="{FF2B5EF4-FFF2-40B4-BE49-F238E27FC236}">
                  <a16:creationId xmlns:a16="http://schemas.microsoft.com/office/drawing/2014/main" id="{FE3338CB-DC17-4DAF-B727-54821D01D4FD}"/>
                </a:ext>
              </a:extLst>
            </p:cNvPr>
            <p:cNvSpPr>
              <a:spLocks/>
            </p:cNvSpPr>
            <p:nvPr/>
          </p:nvSpPr>
          <p:spPr bwMode="auto">
            <a:xfrm>
              <a:off x="2667001" y="4241800"/>
              <a:ext cx="160338" cy="160338"/>
            </a:xfrm>
            <a:custGeom>
              <a:avLst/>
              <a:gdLst>
                <a:gd name="T0" fmla="*/ 23 w 210"/>
                <a:gd name="T1" fmla="*/ 210 h 210"/>
                <a:gd name="T2" fmla="*/ 9 w 210"/>
                <a:gd name="T3" fmla="*/ 204 h 210"/>
                <a:gd name="T4" fmla="*/ 8 w 210"/>
                <a:gd name="T5" fmla="*/ 175 h 210"/>
                <a:gd name="T6" fmla="*/ 172 w 210"/>
                <a:gd name="T7" fmla="*/ 8 h 210"/>
                <a:gd name="T8" fmla="*/ 202 w 210"/>
                <a:gd name="T9" fmla="*/ 8 h 210"/>
                <a:gd name="T10" fmla="*/ 202 w 210"/>
                <a:gd name="T11" fmla="*/ 37 h 210"/>
                <a:gd name="T12" fmla="*/ 38 w 210"/>
                <a:gd name="T13" fmla="*/ 204 h 210"/>
                <a:gd name="T14" fmla="*/ 23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23" y="210"/>
                  </a:moveTo>
                  <a:cubicBezTo>
                    <a:pt x="18" y="210"/>
                    <a:pt x="13" y="208"/>
                    <a:pt x="9" y="204"/>
                  </a:cubicBezTo>
                  <a:cubicBezTo>
                    <a:pt x="0" y="196"/>
                    <a:pt x="0" y="183"/>
                    <a:pt x="8" y="175"/>
                  </a:cubicBezTo>
                  <a:lnTo>
                    <a:pt x="172" y="8"/>
                  </a:lnTo>
                  <a:cubicBezTo>
                    <a:pt x="180" y="0"/>
                    <a:pt x="193" y="0"/>
                    <a:pt x="202" y="8"/>
                  </a:cubicBezTo>
                  <a:cubicBezTo>
                    <a:pt x="210" y="16"/>
                    <a:pt x="210" y="29"/>
                    <a:pt x="202" y="37"/>
                  </a:cubicBezTo>
                  <a:lnTo>
                    <a:pt x="38" y="204"/>
                  </a:lnTo>
                  <a:cubicBezTo>
                    <a:pt x="34" y="208"/>
                    <a:pt x="29" y="210"/>
                    <a:pt x="23" y="210"/>
                  </a:cubicBezTo>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55">
              <a:extLst>
                <a:ext uri="{FF2B5EF4-FFF2-40B4-BE49-F238E27FC236}">
                  <a16:creationId xmlns:a16="http://schemas.microsoft.com/office/drawing/2014/main" id="{F864A2D6-AB55-4489-9D35-4C6449AFE1A6}"/>
                </a:ext>
              </a:extLst>
            </p:cNvPr>
            <p:cNvSpPr>
              <a:spLocks/>
            </p:cNvSpPr>
            <p:nvPr/>
          </p:nvSpPr>
          <p:spPr bwMode="auto">
            <a:xfrm>
              <a:off x="2667001" y="4241800"/>
              <a:ext cx="160338" cy="160338"/>
            </a:xfrm>
            <a:custGeom>
              <a:avLst/>
              <a:gdLst>
                <a:gd name="T0" fmla="*/ 187 w 210"/>
                <a:gd name="T1" fmla="*/ 210 h 210"/>
                <a:gd name="T2" fmla="*/ 172 w 210"/>
                <a:gd name="T3" fmla="*/ 204 h 210"/>
                <a:gd name="T4" fmla="*/ 8 w 210"/>
                <a:gd name="T5" fmla="*/ 37 h 210"/>
                <a:gd name="T6" fmla="*/ 9 w 210"/>
                <a:gd name="T7" fmla="*/ 8 h 210"/>
                <a:gd name="T8" fmla="*/ 38 w 210"/>
                <a:gd name="T9" fmla="*/ 8 h 210"/>
                <a:gd name="T10" fmla="*/ 202 w 210"/>
                <a:gd name="T11" fmla="*/ 175 h 210"/>
                <a:gd name="T12" fmla="*/ 202 w 210"/>
                <a:gd name="T13" fmla="*/ 204 h 210"/>
                <a:gd name="T14" fmla="*/ 187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187" y="210"/>
                  </a:moveTo>
                  <a:cubicBezTo>
                    <a:pt x="182" y="210"/>
                    <a:pt x="176" y="208"/>
                    <a:pt x="172" y="204"/>
                  </a:cubicBezTo>
                  <a:lnTo>
                    <a:pt x="8" y="37"/>
                  </a:lnTo>
                  <a:cubicBezTo>
                    <a:pt x="0" y="29"/>
                    <a:pt x="0" y="16"/>
                    <a:pt x="9" y="8"/>
                  </a:cubicBezTo>
                  <a:cubicBezTo>
                    <a:pt x="17" y="0"/>
                    <a:pt x="30" y="0"/>
                    <a:pt x="38" y="8"/>
                  </a:cubicBezTo>
                  <a:lnTo>
                    <a:pt x="202" y="175"/>
                  </a:lnTo>
                  <a:cubicBezTo>
                    <a:pt x="210" y="183"/>
                    <a:pt x="210" y="196"/>
                    <a:pt x="202" y="204"/>
                  </a:cubicBezTo>
                  <a:cubicBezTo>
                    <a:pt x="198" y="208"/>
                    <a:pt x="192" y="210"/>
                    <a:pt x="187" y="210"/>
                  </a:cubicBezTo>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56">
              <a:extLst>
                <a:ext uri="{FF2B5EF4-FFF2-40B4-BE49-F238E27FC236}">
                  <a16:creationId xmlns:a16="http://schemas.microsoft.com/office/drawing/2014/main" id="{A44D8008-AB59-4465-8F61-601C9ECADEF2}"/>
                </a:ext>
              </a:extLst>
            </p:cNvPr>
            <p:cNvSpPr>
              <a:spLocks/>
            </p:cNvSpPr>
            <p:nvPr/>
          </p:nvSpPr>
          <p:spPr bwMode="auto">
            <a:xfrm>
              <a:off x="2973388" y="4241800"/>
              <a:ext cx="158750" cy="160338"/>
            </a:xfrm>
            <a:custGeom>
              <a:avLst/>
              <a:gdLst>
                <a:gd name="T0" fmla="*/ 24 w 210"/>
                <a:gd name="T1" fmla="*/ 210 h 210"/>
                <a:gd name="T2" fmla="*/ 9 w 210"/>
                <a:gd name="T3" fmla="*/ 204 h 210"/>
                <a:gd name="T4" fmla="*/ 9 w 210"/>
                <a:gd name="T5" fmla="*/ 175 h 210"/>
                <a:gd name="T6" fmla="*/ 172 w 210"/>
                <a:gd name="T7" fmla="*/ 8 h 210"/>
                <a:gd name="T8" fmla="*/ 202 w 210"/>
                <a:gd name="T9" fmla="*/ 8 h 210"/>
                <a:gd name="T10" fmla="*/ 202 w 210"/>
                <a:gd name="T11" fmla="*/ 37 h 210"/>
                <a:gd name="T12" fmla="*/ 39 w 210"/>
                <a:gd name="T13" fmla="*/ 204 h 210"/>
                <a:gd name="T14" fmla="*/ 24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24" y="210"/>
                  </a:moveTo>
                  <a:cubicBezTo>
                    <a:pt x="18" y="210"/>
                    <a:pt x="13" y="208"/>
                    <a:pt x="9" y="204"/>
                  </a:cubicBezTo>
                  <a:cubicBezTo>
                    <a:pt x="1" y="196"/>
                    <a:pt x="0" y="183"/>
                    <a:pt x="9" y="175"/>
                  </a:cubicBezTo>
                  <a:lnTo>
                    <a:pt x="172" y="8"/>
                  </a:lnTo>
                  <a:cubicBezTo>
                    <a:pt x="180" y="0"/>
                    <a:pt x="194" y="0"/>
                    <a:pt x="202" y="8"/>
                  </a:cubicBezTo>
                  <a:cubicBezTo>
                    <a:pt x="210" y="16"/>
                    <a:pt x="210" y="29"/>
                    <a:pt x="202" y="37"/>
                  </a:cubicBezTo>
                  <a:lnTo>
                    <a:pt x="39" y="204"/>
                  </a:lnTo>
                  <a:cubicBezTo>
                    <a:pt x="34" y="208"/>
                    <a:pt x="29" y="210"/>
                    <a:pt x="24"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57">
              <a:extLst>
                <a:ext uri="{FF2B5EF4-FFF2-40B4-BE49-F238E27FC236}">
                  <a16:creationId xmlns:a16="http://schemas.microsoft.com/office/drawing/2014/main" id="{E68AAEB4-B206-4049-B1E3-4FE7BE2C2415}"/>
                </a:ext>
              </a:extLst>
            </p:cNvPr>
            <p:cNvSpPr>
              <a:spLocks/>
            </p:cNvSpPr>
            <p:nvPr/>
          </p:nvSpPr>
          <p:spPr bwMode="auto">
            <a:xfrm>
              <a:off x="2973388" y="4241800"/>
              <a:ext cx="158750" cy="160338"/>
            </a:xfrm>
            <a:custGeom>
              <a:avLst/>
              <a:gdLst>
                <a:gd name="T0" fmla="*/ 187 w 210"/>
                <a:gd name="T1" fmla="*/ 210 h 210"/>
                <a:gd name="T2" fmla="*/ 172 w 210"/>
                <a:gd name="T3" fmla="*/ 204 h 210"/>
                <a:gd name="T4" fmla="*/ 9 w 210"/>
                <a:gd name="T5" fmla="*/ 37 h 210"/>
                <a:gd name="T6" fmla="*/ 9 w 210"/>
                <a:gd name="T7" fmla="*/ 8 h 210"/>
                <a:gd name="T8" fmla="*/ 39 w 210"/>
                <a:gd name="T9" fmla="*/ 8 h 210"/>
                <a:gd name="T10" fmla="*/ 202 w 210"/>
                <a:gd name="T11" fmla="*/ 175 h 210"/>
                <a:gd name="T12" fmla="*/ 202 w 210"/>
                <a:gd name="T13" fmla="*/ 204 h 210"/>
                <a:gd name="T14" fmla="*/ 187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187" y="210"/>
                  </a:moveTo>
                  <a:cubicBezTo>
                    <a:pt x="182" y="210"/>
                    <a:pt x="176" y="208"/>
                    <a:pt x="172" y="204"/>
                  </a:cubicBezTo>
                  <a:lnTo>
                    <a:pt x="9" y="37"/>
                  </a:lnTo>
                  <a:cubicBezTo>
                    <a:pt x="0" y="29"/>
                    <a:pt x="1" y="16"/>
                    <a:pt x="9" y="8"/>
                  </a:cubicBezTo>
                  <a:cubicBezTo>
                    <a:pt x="17" y="0"/>
                    <a:pt x="30" y="0"/>
                    <a:pt x="39" y="8"/>
                  </a:cubicBezTo>
                  <a:lnTo>
                    <a:pt x="202" y="175"/>
                  </a:lnTo>
                  <a:cubicBezTo>
                    <a:pt x="210" y="183"/>
                    <a:pt x="210" y="196"/>
                    <a:pt x="202" y="204"/>
                  </a:cubicBezTo>
                  <a:cubicBezTo>
                    <a:pt x="198" y="208"/>
                    <a:pt x="193" y="210"/>
                    <a:pt x="187"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58">
              <a:extLst>
                <a:ext uri="{FF2B5EF4-FFF2-40B4-BE49-F238E27FC236}">
                  <a16:creationId xmlns:a16="http://schemas.microsoft.com/office/drawing/2014/main" id="{79839941-9020-4698-B984-C037E0C1207B}"/>
                </a:ext>
              </a:extLst>
            </p:cNvPr>
            <p:cNvSpPr>
              <a:spLocks/>
            </p:cNvSpPr>
            <p:nvPr/>
          </p:nvSpPr>
          <p:spPr bwMode="auto">
            <a:xfrm>
              <a:off x="3279776" y="4241800"/>
              <a:ext cx="158750" cy="160338"/>
            </a:xfrm>
            <a:custGeom>
              <a:avLst/>
              <a:gdLst>
                <a:gd name="T0" fmla="*/ 23 w 209"/>
                <a:gd name="T1" fmla="*/ 210 h 210"/>
                <a:gd name="T2" fmla="*/ 8 w 209"/>
                <a:gd name="T3" fmla="*/ 204 h 210"/>
                <a:gd name="T4" fmla="*/ 8 w 209"/>
                <a:gd name="T5" fmla="*/ 175 h 210"/>
                <a:gd name="T6" fmla="*/ 171 w 209"/>
                <a:gd name="T7" fmla="*/ 8 h 210"/>
                <a:gd name="T8" fmla="*/ 201 w 209"/>
                <a:gd name="T9" fmla="*/ 8 h 210"/>
                <a:gd name="T10" fmla="*/ 201 w 209"/>
                <a:gd name="T11" fmla="*/ 37 h 210"/>
                <a:gd name="T12" fmla="*/ 38 w 209"/>
                <a:gd name="T13" fmla="*/ 204 h 210"/>
                <a:gd name="T14" fmla="*/ 23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23" y="210"/>
                  </a:moveTo>
                  <a:cubicBezTo>
                    <a:pt x="17" y="210"/>
                    <a:pt x="12" y="208"/>
                    <a:pt x="8" y="204"/>
                  </a:cubicBezTo>
                  <a:cubicBezTo>
                    <a:pt x="0" y="196"/>
                    <a:pt x="0" y="183"/>
                    <a:pt x="8" y="175"/>
                  </a:cubicBezTo>
                  <a:lnTo>
                    <a:pt x="171" y="8"/>
                  </a:lnTo>
                  <a:cubicBezTo>
                    <a:pt x="180" y="0"/>
                    <a:pt x="193" y="0"/>
                    <a:pt x="201" y="8"/>
                  </a:cubicBezTo>
                  <a:cubicBezTo>
                    <a:pt x="209" y="16"/>
                    <a:pt x="209" y="29"/>
                    <a:pt x="201" y="37"/>
                  </a:cubicBezTo>
                  <a:lnTo>
                    <a:pt x="38" y="204"/>
                  </a:lnTo>
                  <a:cubicBezTo>
                    <a:pt x="34" y="208"/>
                    <a:pt x="28" y="210"/>
                    <a:pt x="23"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59">
              <a:extLst>
                <a:ext uri="{FF2B5EF4-FFF2-40B4-BE49-F238E27FC236}">
                  <a16:creationId xmlns:a16="http://schemas.microsoft.com/office/drawing/2014/main" id="{C77F7FCA-9407-44FC-9B98-1E427A9336CC}"/>
                </a:ext>
              </a:extLst>
            </p:cNvPr>
            <p:cNvSpPr>
              <a:spLocks/>
            </p:cNvSpPr>
            <p:nvPr/>
          </p:nvSpPr>
          <p:spPr bwMode="auto">
            <a:xfrm>
              <a:off x="3279776" y="4241800"/>
              <a:ext cx="158750" cy="160338"/>
            </a:xfrm>
            <a:custGeom>
              <a:avLst/>
              <a:gdLst>
                <a:gd name="T0" fmla="*/ 186 w 209"/>
                <a:gd name="T1" fmla="*/ 210 h 210"/>
                <a:gd name="T2" fmla="*/ 171 w 209"/>
                <a:gd name="T3" fmla="*/ 204 h 210"/>
                <a:gd name="T4" fmla="*/ 8 w 209"/>
                <a:gd name="T5" fmla="*/ 37 h 210"/>
                <a:gd name="T6" fmla="*/ 8 w 209"/>
                <a:gd name="T7" fmla="*/ 8 h 210"/>
                <a:gd name="T8" fmla="*/ 38 w 209"/>
                <a:gd name="T9" fmla="*/ 8 h 210"/>
                <a:gd name="T10" fmla="*/ 201 w 209"/>
                <a:gd name="T11" fmla="*/ 175 h 210"/>
                <a:gd name="T12" fmla="*/ 201 w 209"/>
                <a:gd name="T13" fmla="*/ 204 h 210"/>
                <a:gd name="T14" fmla="*/ 186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186" y="210"/>
                  </a:moveTo>
                  <a:cubicBezTo>
                    <a:pt x="181" y="210"/>
                    <a:pt x="176" y="208"/>
                    <a:pt x="171" y="204"/>
                  </a:cubicBezTo>
                  <a:lnTo>
                    <a:pt x="8" y="37"/>
                  </a:lnTo>
                  <a:cubicBezTo>
                    <a:pt x="0" y="29"/>
                    <a:pt x="0" y="16"/>
                    <a:pt x="8" y="8"/>
                  </a:cubicBezTo>
                  <a:cubicBezTo>
                    <a:pt x="16" y="0"/>
                    <a:pt x="30" y="0"/>
                    <a:pt x="38" y="8"/>
                  </a:cubicBezTo>
                  <a:lnTo>
                    <a:pt x="201" y="175"/>
                  </a:lnTo>
                  <a:cubicBezTo>
                    <a:pt x="209" y="183"/>
                    <a:pt x="209" y="196"/>
                    <a:pt x="201" y="204"/>
                  </a:cubicBezTo>
                  <a:cubicBezTo>
                    <a:pt x="197" y="208"/>
                    <a:pt x="192" y="210"/>
                    <a:pt x="186"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60">
              <a:extLst>
                <a:ext uri="{FF2B5EF4-FFF2-40B4-BE49-F238E27FC236}">
                  <a16:creationId xmlns:a16="http://schemas.microsoft.com/office/drawing/2014/main" id="{5DB8C05B-5213-48A8-8078-7658CF243A47}"/>
                </a:ext>
              </a:extLst>
            </p:cNvPr>
            <p:cNvSpPr>
              <a:spLocks/>
            </p:cNvSpPr>
            <p:nvPr/>
          </p:nvSpPr>
          <p:spPr bwMode="auto">
            <a:xfrm>
              <a:off x="2974976" y="3975100"/>
              <a:ext cx="158750" cy="160338"/>
            </a:xfrm>
            <a:custGeom>
              <a:avLst/>
              <a:gdLst>
                <a:gd name="T0" fmla="*/ 23 w 209"/>
                <a:gd name="T1" fmla="*/ 210 h 210"/>
                <a:gd name="T2" fmla="*/ 8 w 209"/>
                <a:gd name="T3" fmla="*/ 204 h 210"/>
                <a:gd name="T4" fmla="*/ 8 w 209"/>
                <a:gd name="T5" fmla="*/ 175 h 210"/>
                <a:gd name="T6" fmla="*/ 171 w 209"/>
                <a:gd name="T7" fmla="*/ 8 h 210"/>
                <a:gd name="T8" fmla="*/ 201 w 209"/>
                <a:gd name="T9" fmla="*/ 8 h 210"/>
                <a:gd name="T10" fmla="*/ 201 w 209"/>
                <a:gd name="T11" fmla="*/ 37 h 210"/>
                <a:gd name="T12" fmla="*/ 38 w 209"/>
                <a:gd name="T13" fmla="*/ 204 h 210"/>
                <a:gd name="T14" fmla="*/ 23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23" y="210"/>
                  </a:moveTo>
                  <a:cubicBezTo>
                    <a:pt x="17" y="210"/>
                    <a:pt x="12" y="208"/>
                    <a:pt x="8" y="204"/>
                  </a:cubicBezTo>
                  <a:cubicBezTo>
                    <a:pt x="0" y="196"/>
                    <a:pt x="0" y="183"/>
                    <a:pt x="8" y="175"/>
                  </a:cubicBezTo>
                  <a:lnTo>
                    <a:pt x="171" y="8"/>
                  </a:lnTo>
                  <a:cubicBezTo>
                    <a:pt x="180" y="0"/>
                    <a:pt x="193" y="0"/>
                    <a:pt x="201" y="8"/>
                  </a:cubicBezTo>
                  <a:cubicBezTo>
                    <a:pt x="209" y="16"/>
                    <a:pt x="209" y="29"/>
                    <a:pt x="201" y="37"/>
                  </a:cubicBezTo>
                  <a:lnTo>
                    <a:pt x="38" y="204"/>
                  </a:lnTo>
                  <a:cubicBezTo>
                    <a:pt x="34" y="208"/>
                    <a:pt x="28" y="210"/>
                    <a:pt x="23" y="210"/>
                  </a:cubicBezTo>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61">
              <a:extLst>
                <a:ext uri="{FF2B5EF4-FFF2-40B4-BE49-F238E27FC236}">
                  <a16:creationId xmlns:a16="http://schemas.microsoft.com/office/drawing/2014/main" id="{9B29A453-773F-4064-BE91-F781E6381E97}"/>
                </a:ext>
              </a:extLst>
            </p:cNvPr>
            <p:cNvSpPr>
              <a:spLocks/>
            </p:cNvSpPr>
            <p:nvPr/>
          </p:nvSpPr>
          <p:spPr bwMode="auto">
            <a:xfrm>
              <a:off x="2974976" y="3975100"/>
              <a:ext cx="158750" cy="160338"/>
            </a:xfrm>
            <a:custGeom>
              <a:avLst/>
              <a:gdLst>
                <a:gd name="T0" fmla="*/ 186 w 209"/>
                <a:gd name="T1" fmla="*/ 210 h 210"/>
                <a:gd name="T2" fmla="*/ 171 w 209"/>
                <a:gd name="T3" fmla="*/ 204 h 210"/>
                <a:gd name="T4" fmla="*/ 8 w 209"/>
                <a:gd name="T5" fmla="*/ 37 h 210"/>
                <a:gd name="T6" fmla="*/ 8 w 209"/>
                <a:gd name="T7" fmla="*/ 8 h 210"/>
                <a:gd name="T8" fmla="*/ 38 w 209"/>
                <a:gd name="T9" fmla="*/ 8 h 210"/>
                <a:gd name="T10" fmla="*/ 201 w 209"/>
                <a:gd name="T11" fmla="*/ 175 h 210"/>
                <a:gd name="T12" fmla="*/ 201 w 209"/>
                <a:gd name="T13" fmla="*/ 204 h 210"/>
                <a:gd name="T14" fmla="*/ 186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186" y="210"/>
                  </a:moveTo>
                  <a:cubicBezTo>
                    <a:pt x="181" y="210"/>
                    <a:pt x="176" y="208"/>
                    <a:pt x="171" y="204"/>
                  </a:cubicBezTo>
                  <a:lnTo>
                    <a:pt x="8" y="37"/>
                  </a:lnTo>
                  <a:cubicBezTo>
                    <a:pt x="0" y="29"/>
                    <a:pt x="0" y="16"/>
                    <a:pt x="8" y="8"/>
                  </a:cubicBezTo>
                  <a:cubicBezTo>
                    <a:pt x="16" y="0"/>
                    <a:pt x="30" y="0"/>
                    <a:pt x="38" y="8"/>
                  </a:cubicBezTo>
                  <a:lnTo>
                    <a:pt x="201" y="175"/>
                  </a:lnTo>
                  <a:cubicBezTo>
                    <a:pt x="209" y="183"/>
                    <a:pt x="209" y="196"/>
                    <a:pt x="201" y="204"/>
                  </a:cubicBezTo>
                  <a:cubicBezTo>
                    <a:pt x="197" y="208"/>
                    <a:pt x="192" y="210"/>
                    <a:pt x="186" y="21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62">
              <a:extLst>
                <a:ext uri="{FF2B5EF4-FFF2-40B4-BE49-F238E27FC236}">
                  <a16:creationId xmlns:a16="http://schemas.microsoft.com/office/drawing/2014/main" id="{AA98CA64-CC73-4A1C-BDF9-C73544486944}"/>
                </a:ext>
              </a:extLst>
            </p:cNvPr>
            <p:cNvSpPr>
              <a:spLocks/>
            </p:cNvSpPr>
            <p:nvPr/>
          </p:nvSpPr>
          <p:spPr bwMode="auto">
            <a:xfrm>
              <a:off x="2752726" y="3582988"/>
              <a:ext cx="577850" cy="265113"/>
            </a:xfrm>
            <a:custGeom>
              <a:avLst/>
              <a:gdLst>
                <a:gd name="T0" fmla="*/ 758 w 758"/>
                <a:gd name="T1" fmla="*/ 279 h 348"/>
                <a:gd name="T2" fmla="*/ 688 w 758"/>
                <a:gd name="T3" fmla="*/ 348 h 348"/>
                <a:gd name="T4" fmla="*/ 69 w 758"/>
                <a:gd name="T5" fmla="*/ 348 h 348"/>
                <a:gd name="T6" fmla="*/ 0 w 758"/>
                <a:gd name="T7" fmla="*/ 279 h 348"/>
                <a:gd name="T8" fmla="*/ 0 w 758"/>
                <a:gd name="T9" fmla="*/ 69 h 348"/>
                <a:gd name="T10" fmla="*/ 69 w 758"/>
                <a:gd name="T11" fmla="*/ 0 h 348"/>
                <a:gd name="T12" fmla="*/ 688 w 758"/>
                <a:gd name="T13" fmla="*/ 0 h 348"/>
                <a:gd name="T14" fmla="*/ 758 w 758"/>
                <a:gd name="T15" fmla="*/ 69 h 348"/>
                <a:gd name="T16" fmla="*/ 758 w 758"/>
                <a:gd name="T17" fmla="*/ 279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348">
                  <a:moveTo>
                    <a:pt x="758" y="279"/>
                  </a:moveTo>
                  <a:cubicBezTo>
                    <a:pt x="758" y="317"/>
                    <a:pt x="727" y="348"/>
                    <a:pt x="688" y="348"/>
                  </a:cubicBezTo>
                  <a:lnTo>
                    <a:pt x="69" y="348"/>
                  </a:lnTo>
                  <a:cubicBezTo>
                    <a:pt x="31" y="348"/>
                    <a:pt x="0" y="317"/>
                    <a:pt x="0" y="279"/>
                  </a:cubicBezTo>
                  <a:lnTo>
                    <a:pt x="0" y="69"/>
                  </a:lnTo>
                  <a:cubicBezTo>
                    <a:pt x="0" y="31"/>
                    <a:pt x="31" y="0"/>
                    <a:pt x="69" y="0"/>
                  </a:cubicBezTo>
                  <a:lnTo>
                    <a:pt x="688" y="0"/>
                  </a:lnTo>
                  <a:cubicBezTo>
                    <a:pt x="727" y="0"/>
                    <a:pt x="758" y="31"/>
                    <a:pt x="758" y="69"/>
                  </a:cubicBezTo>
                  <a:lnTo>
                    <a:pt x="758" y="279"/>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63">
              <a:extLst>
                <a:ext uri="{FF2B5EF4-FFF2-40B4-BE49-F238E27FC236}">
                  <a16:creationId xmlns:a16="http://schemas.microsoft.com/office/drawing/2014/main" id="{4DE726FB-03D6-4F5B-AA07-91AEB66EAD1D}"/>
                </a:ext>
              </a:extLst>
            </p:cNvPr>
            <p:cNvSpPr>
              <a:spLocks/>
            </p:cNvSpPr>
            <p:nvPr/>
          </p:nvSpPr>
          <p:spPr bwMode="auto">
            <a:xfrm>
              <a:off x="2752726" y="3582988"/>
              <a:ext cx="577850" cy="131763"/>
            </a:xfrm>
            <a:custGeom>
              <a:avLst/>
              <a:gdLst>
                <a:gd name="T0" fmla="*/ 758 w 758"/>
                <a:gd name="T1" fmla="*/ 139 h 174"/>
                <a:gd name="T2" fmla="*/ 688 w 758"/>
                <a:gd name="T3" fmla="*/ 174 h 174"/>
                <a:gd name="T4" fmla="*/ 69 w 758"/>
                <a:gd name="T5" fmla="*/ 174 h 174"/>
                <a:gd name="T6" fmla="*/ 0 w 758"/>
                <a:gd name="T7" fmla="*/ 139 h 174"/>
                <a:gd name="T8" fmla="*/ 0 w 758"/>
                <a:gd name="T9" fmla="*/ 34 h 174"/>
                <a:gd name="T10" fmla="*/ 69 w 758"/>
                <a:gd name="T11" fmla="*/ 0 h 174"/>
                <a:gd name="T12" fmla="*/ 688 w 758"/>
                <a:gd name="T13" fmla="*/ 0 h 174"/>
                <a:gd name="T14" fmla="*/ 758 w 758"/>
                <a:gd name="T15" fmla="*/ 34 h 174"/>
                <a:gd name="T16" fmla="*/ 758 w 758"/>
                <a:gd name="T17" fmla="*/ 1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174">
                  <a:moveTo>
                    <a:pt x="758" y="139"/>
                  </a:moveTo>
                  <a:cubicBezTo>
                    <a:pt x="758" y="158"/>
                    <a:pt x="727" y="174"/>
                    <a:pt x="688" y="174"/>
                  </a:cubicBezTo>
                  <a:lnTo>
                    <a:pt x="69" y="174"/>
                  </a:lnTo>
                  <a:cubicBezTo>
                    <a:pt x="31" y="174"/>
                    <a:pt x="0" y="158"/>
                    <a:pt x="0" y="139"/>
                  </a:cubicBezTo>
                  <a:lnTo>
                    <a:pt x="0" y="34"/>
                  </a:lnTo>
                  <a:cubicBezTo>
                    <a:pt x="0" y="15"/>
                    <a:pt x="31" y="0"/>
                    <a:pt x="69" y="0"/>
                  </a:cubicBezTo>
                  <a:lnTo>
                    <a:pt x="688" y="0"/>
                  </a:lnTo>
                  <a:cubicBezTo>
                    <a:pt x="727" y="0"/>
                    <a:pt x="758" y="15"/>
                    <a:pt x="758" y="34"/>
                  </a:cubicBezTo>
                  <a:lnTo>
                    <a:pt x="758" y="139"/>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7" name="Google Shape;181;p14">
            <a:extLst>
              <a:ext uri="{FF2B5EF4-FFF2-40B4-BE49-F238E27FC236}">
                <a16:creationId xmlns:a16="http://schemas.microsoft.com/office/drawing/2014/main" id="{97FF5469-F4E2-4263-B8D5-7F6A165010C9}"/>
              </a:ext>
            </a:extLst>
          </p:cNvPr>
          <p:cNvSpPr txBox="1">
            <a:spLocks/>
          </p:cNvSpPr>
          <p:nvPr/>
        </p:nvSpPr>
        <p:spPr>
          <a:xfrm>
            <a:off x="2948557" y="506232"/>
            <a:ext cx="5092146" cy="88250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s-MX" sz="5400" dirty="0">
                <a:solidFill>
                  <a:srgbClr val="FF9900"/>
                </a:solidFill>
              </a:rPr>
              <a:t>Carrera en la NFL</a:t>
            </a:r>
          </a:p>
        </p:txBody>
      </p:sp>
      <p:pic>
        <p:nvPicPr>
          <p:cNvPr id="6" name="Imagen 5">
            <a:extLst>
              <a:ext uri="{FF2B5EF4-FFF2-40B4-BE49-F238E27FC236}">
                <a16:creationId xmlns:a16="http://schemas.microsoft.com/office/drawing/2014/main" id="{724B1AD5-DE65-4B1C-9BFC-D776CCCDA293}"/>
              </a:ext>
            </a:extLst>
          </p:cNvPr>
          <p:cNvPicPr>
            <a:picLocks noChangeAspect="1"/>
          </p:cNvPicPr>
          <p:nvPr/>
        </p:nvPicPr>
        <p:blipFill>
          <a:blip r:embed="rId3"/>
          <a:stretch>
            <a:fillRect/>
          </a:stretch>
        </p:blipFill>
        <p:spPr>
          <a:xfrm>
            <a:off x="390316" y="1801244"/>
            <a:ext cx="6173061" cy="2257740"/>
          </a:xfrm>
          <a:prstGeom prst="rect">
            <a:avLst/>
          </a:prstGeom>
        </p:spPr>
      </p:pic>
      <p:grpSp>
        <p:nvGrpSpPr>
          <p:cNvPr id="8" name="Group 16">
            <a:extLst>
              <a:ext uri="{FF2B5EF4-FFF2-40B4-BE49-F238E27FC236}">
                <a16:creationId xmlns:a16="http://schemas.microsoft.com/office/drawing/2014/main" id="{E0017900-0727-4AA1-89A6-66A1D856DBFB}"/>
              </a:ext>
            </a:extLst>
          </p:cNvPr>
          <p:cNvGrpSpPr>
            <a:grpSpLocks/>
          </p:cNvGrpSpPr>
          <p:nvPr/>
        </p:nvGrpSpPr>
        <p:grpSpPr>
          <a:xfrm>
            <a:off x="8232605" y="471995"/>
            <a:ext cx="463948" cy="950977"/>
            <a:chOff x="2655559" y="166058"/>
            <a:chExt cx="1226328" cy="2513666"/>
          </a:xfrm>
        </p:grpSpPr>
        <p:sp>
          <p:nvSpPr>
            <p:cNvPr id="9" name="Freeform 242">
              <a:extLst>
                <a:ext uri="{FF2B5EF4-FFF2-40B4-BE49-F238E27FC236}">
                  <a16:creationId xmlns:a16="http://schemas.microsoft.com/office/drawing/2014/main" id="{F1815F05-DDA2-4524-ADFA-6641BC2830E7}"/>
                </a:ext>
              </a:extLst>
            </p:cNvPr>
            <p:cNvSpPr>
              <a:spLocks noEditPoints="1"/>
            </p:cNvSpPr>
            <p:nvPr/>
          </p:nvSpPr>
          <p:spPr bwMode="auto">
            <a:xfrm>
              <a:off x="2655559" y="166058"/>
              <a:ext cx="1226328" cy="2513666"/>
            </a:xfrm>
            <a:custGeom>
              <a:avLst/>
              <a:gdLst>
                <a:gd name="T0" fmla="*/ 2195 w 2511"/>
                <a:gd name="T1" fmla="*/ 1360 h 5150"/>
                <a:gd name="T2" fmla="*/ 1769 w 2511"/>
                <a:gd name="T3" fmla="*/ 640 h 5150"/>
                <a:gd name="T4" fmla="*/ 1650 w 2511"/>
                <a:gd name="T5" fmla="*/ 460 h 5150"/>
                <a:gd name="T6" fmla="*/ 995 w 2511"/>
                <a:gd name="T7" fmla="*/ 373 h 5150"/>
                <a:gd name="T8" fmla="*/ 894 w 2511"/>
                <a:gd name="T9" fmla="*/ 619 h 5150"/>
                <a:gd name="T10" fmla="*/ 383 w 2511"/>
                <a:gd name="T11" fmla="*/ 1347 h 5150"/>
                <a:gd name="T12" fmla="*/ 370 w 2511"/>
                <a:gd name="T13" fmla="*/ 1855 h 5150"/>
                <a:gd name="T14" fmla="*/ 569 w 2511"/>
                <a:gd name="T15" fmla="*/ 2686 h 5150"/>
                <a:gd name="T16" fmla="*/ 528 w 2511"/>
                <a:gd name="T17" fmla="*/ 3135 h 5150"/>
                <a:gd name="T18" fmla="*/ 498 w 2511"/>
                <a:gd name="T19" fmla="*/ 3605 h 5150"/>
                <a:gd name="T20" fmla="*/ 267 w 2511"/>
                <a:gd name="T21" fmla="*/ 4571 h 5150"/>
                <a:gd name="T22" fmla="*/ 25 w 2511"/>
                <a:gd name="T23" fmla="*/ 4916 h 5150"/>
                <a:gd name="T24" fmla="*/ 1 w 2511"/>
                <a:gd name="T25" fmla="*/ 5003 h 5150"/>
                <a:gd name="T26" fmla="*/ 294 w 2511"/>
                <a:gd name="T27" fmla="*/ 5014 h 5150"/>
                <a:gd name="T28" fmla="*/ 435 w 2511"/>
                <a:gd name="T29" fmla="*/ 4903 h 5150"/>
                <a:gd name="T30" fmla="*/ 622 w 2511"/>
                <a:gd name="T31" fmla="*/ 4258 h 5150"/>
                <a:gd name="T32" fmla="*/ 768 w 2511"/>
                <a:gd name="T33" fmla="*/ 3857 h 5150"/>
                <a:gd name="T34" fmla="*/ 853 w 2511"/>
                <a:gd name="T35" fmla="*/ 3612 h 5150"/>
                <a:gd name="T36" fmla="*/ 955 w 2511"/>
                <a:gd name="T37" fmla="*/ 3374 h 5150"/>
                <a:gd name="T38" fmla="*/ 1077 w 2511"/>
                <a:gd name="T39" fmla="*/ 3071 h 5150"/>
                <a:gd name="T40" fmla="*/ 1247 w 2511"/>
                <a:gd name="T41" fmla="*/ 2743 h 5150"/>
                <a:gd name="T42" fmla="*/ 1361 w 2511"/>
                <a:gd name="T43" fmla="*/ 2972 h 5150"/>
                <a:gd name="T44" fmla="*/ 1567 w 2511"/>
                <a:gd name="T45" fmla="*/ 3421 h 5150"/>
                <a:gd name="T46" fmla="*/ 1737 w 2511"/>
                <a:gd name="T47" fmla="*/ 3726 h 5150"/>
                <a:gd name="T48" fmla="*/ 1864 w 2511"/>
                <a:gd name="T49" fmla="*/ 4288 h 5150"/>
                <a:gd name="T50" fmla="*/ 1992 w 2511"/>
                <a:gd name="T51" fmla="*/ 4685 h 5150"/>
                <a:gd name="T52" fmla="*/ 2197 w 2511"/>
                <a:gd name="T53" fmla="*/ 5035 h 5150"/>
                <a:gd name="T54" fmla="*/ 2271 w 2511"/>
                <a:gd name="T55" fmla="*/ 5104 h 5150"/>
                <a:gd name="T56" fmla="*/ 2475 w 2511"/>
                <a:gd name="T57" fmla="*/ 4917 h 5150"/>
                <a:gd name="T58" fmla="*/ 2221 w 2511"/>
                <a:gd name="T59" fmla="*/ 4567 h 5150"/>
                <a:gd name="T60" fmla="*/ 2023 w 2511"/>
                <a:gd name="T61" fmla="*/ 3651 h 5150"/>
                <a:gd name="T62" fmla="*/ 2033 w 2511"/>
                <a:gd name="T63" fmla="*/ 3405 h 5150"/>
                <a:gd name="T64" fmla="*/ 2016 w 2511"/>
                <a:gd name="T65" fmla="*/ 3309 h 5150"/>
                <a:gd name="T66" fmla="*/ 2006 w 2511"/>
                <a:gd name="T67" fmla="*/ 2914 h 5150"/>
                <a:gd name="T68" fmla="*/ 1915 w 2511"/>
                <a:gd name="T69" fmla="*/ 2533 h 5150"/>
                <a:gd name="T70" fmla="*/ 1773 w 2511"/>
                <a:gd name="T71" fmla="*/ 2047 h 5150"/>
                <a:gd name="T72" fmla="*/ 702 w 2511"/>
                <a:gd name="T73" fmla="*/ 1794 h 5150"/>
                <a:gd name="T74" fmla="*/ 697 w 2511"/>
                <a:gd name="T75" fmla="*/ 1456 h 5150"/>
                <a:gd name="T76" fmla="*/ 745 w 2511"/>
                <a:gd name="T77" fmla="*/ 1688 h 5150"/>
                <a:gd name="T78" fmla="*/ 750 w 2511"/>
                <a:gd name="T79" fmla="*/ 1796 h 5150"/>
                <a:gd name="T80" fmla="*/ 1859 w 2511"/>
                <a:gd name="T81" fmla="*/ 1767 h 5150"/>
                <a:gd name="T82" fmla="*/ 1851 w 2511"/>
                <a:gd name="T83" fmla="*/ 1458 h 5150"/>
                <a:gd name="T84" fmla="*/ 1945 w 2511"/>
                <a:gd name="T85" fmla="*/ 1675 h 5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11" h="5150">
                  <a:moveTo>
                    <a:pt x="2148" y="1386"/>
                  </a:moveTo>
                  <a:cubicBezTo>
                    <a:pt x="2162" y="1379"/>
                    <a:pt x="2168" y="1387"/>
                    <a:pt x="2188" y="1376"/>
                  </a:cubicBezTo>
                  <a:cubicBezTo>
                    <a:pt x="2191" y="1375"/>
                    <a:pt x="2193" y="1369"/>
                    <a:pt x="2195" y="1360"/>
                  </a:cubicBezTo>
                  <a:cubicBezTo>
                    <a:pt x="2180" y="1239"/>
                    <a:pt x="2230" y="1139"/>
                    <a:pt x="2230" y="1014"/>
                  </a:cubicBezTo>
                  <a:cubicBezTo>
                    <a:pt x="2230" y="1001"/>
                    <a:pt x="2228" y="988"/>
                    <a:pt x="2227" y="975"/>
                  </a:cubicBezTo>
                  <a:cubicBezTo>
                    <a:pt x="2199" y="760"/>
                    <a:pt x="2033" y="621"/>
                    <a:pt x="1769" y="640"/>
                  </a:cubicBezTo>
                  <a:cubicBezTo>
                    <a:pt x="1753" y="638"/>
                    <a:pt x="1722" y="635"/>
                    <a:pt x="1710" y="634"/>
                  </a:cubicBezTo>
                  <a:cubicBezTo>
                    <a:pt x="1685" y="632"/>
                    <a:pt x="1643" y="641"/>
                    <a:pt x="1620" y="638"/>
                  </a:cubicBezTo>
                  <a:cubicBezTo>
                    <a:pt x="1620" y="590"/>
                    <a:pt x="1651" y="501"/>
                    <a:pt x="1650" y="460"/>
                  </a:cubicBezTo>
                  <a:cubicBezTo>
                    <a:pt x="1649" y="418"/>
                    <a:pt x="1644" y="405"/>
                    <a:pt x="1617" y="386"/>
                  </a:cubicBezTo>
                  <a:cubicBezTo>
                    <a:pt x="1644" y="144"/>
                    <a:pt x="1566" y="37"/>
                    <a:pt x="1324" y="0"/>
                  </a:cubicBezTo>
                  <a:cubicBezTo>
                    <a:pt x="1084" y="30"/>
                    <a:pt x="990" y="129"/>
                    <a:pt x="995" y="373"/>
                  </a:cubicBezTo>
                  <a:cubicBezTo>
                    <a:pt x="967" y="392"/>
                    <a:pt x="961" y="405"/>
                    <a:pt x="959" y="447"/>
                  </a:cubicBezTo>
                  <a:cubicBezTo>
                    <a:pt x="957" y="488"/>
                    <a:pt x="985" y="576"/>
                    <a:pt x="983" y="625"/>
                  </a:cubicBezTo>
                  <a:cubicBezTo>
                    <a:pt x="963" y="627"/>
                    <a:pt x="913" y="617"/>
                    <a:pt x="894" y="619"/>
                  </a:cubicBezTo>
                  <a:cubicBezTo>
                    <a:pt x="579" y="572"/>
                    <a:pt x="374" y="719"/>
                    <a:pt x="362" y="991"/>
                  </a:cubicBezTo>
                  <a:cubicBezTo>
                    <a:pt x="361" y="998"/>
                    <a:pt x="361" y="1006"/>
                    <a:pt x="361" y="1013"/>
                  </a:cubicBezTo>
                  <a:cubicBezTo>
                    <a:pt x="375" y="1119"/>
                    <a:pt x="405" y="1229"/>
                    <a:pt x="383" y="1347"/>
                  </a:cubicBezTo>
                  <a:cubicBezTo>
                    <a:pt x="384" y="1357"/>
                    <a:pt x="385" y="1364"/>
                    <a:pt x="387" y="1365"/>
                  </a:cubicBezTo>
                  <a:cubicBezTo>
                    <a:pt x="403" y="1376"/>
                    <a:pt x="405" y="1365"/>
                    <a:pt x="415" y="1370"/>
                  </a:cubicBezTo>
                  <a:cubicBezTo>
                    <a:pt x="383" y="1547"/>
                    <a:pt x="325" y="1651"/>
                    <a:pt x="370" y="1855"/>
                  </a:cubicBezTo>
                  <a:cubicBezTo>
                    <a:pt x="393" y="1963"/>
                    <a:pt x="760" y="1947"/>
                    <a:pt x="786" y="2076"/>
                  </a:cubicBezTo>
                  <a:cubicBezTo>
                    <a:pt x="813" y="2204"/>
                    <a:pt x="793" y="2179"/>
                    <a:pt x="712" y="2367"/>
                  </a:cubicBezTo>
                  <a:cubicBezTo>
                    <a:pt x="672" y="2462"/>
                    <a:pt x="611" y="2570"/>
                    <a:pt x="569" y="2686"/>
                  </a:cubicBezTo>
                  <a:cubicBezTo>
                    <a:pt x="564" y="2699"/>
                    <a:pt x="559" y="2712"/>
                    <a:pt x="555" y="2725"/>
                  </a:cubicBezTo>
                  <a:cubicBezTo>
                    <a:pt x="525" y="2843"/>
                    <a:pt x="525" y="2974"/>
                    <a:pt x="527" y="3100"/>
                  </a:cubicBezTo>
                  <a:cubicBezTo>
                    <a:pt x="528" y="3112"/>
                    <a:pt x="528" y="3123"/>
                    <a:pt x="528" y="3135"/>
                  </a:cubicBezTo>
                  <a:cubicBezTo>
                    <a:pt x="528" y="3206"/>
                    <a:pt x="520" y="3277"/>
                    <a:pt x="496" y="3349"/>
                  </a:cubicBezTo>
                  <a:cubicBezTo>
                    <a:pt x="493" y="3362"/>
                    <a:pt x="490" y="3375"/>
                    <a:pt x="488" y="3388"/>
                  </a:cubicBezTo>
                  <a:cubicBezTo>
                    <a:pt x="474" y="3467"/>
                    <a:pt x="468" y="3548"/>
                    <a:pt x="498" y="3605"/>
                  </a:cubicBezTo>
                  <a:cubicBezTo>
                    <a:pt x="457" y="3708"/>
                    <a:pt x="429" y="3739"/>
                    <a:pt x="396" y="3866"/>
                  </a:cubicBezTo>
                  <a:cubicBezTo>
                    <a:pt x="363" y="3993"/>
                    <a:pt x="349" y="4345"/>
                    <a:pt x="335" y="4454"/>
                  </a:cubicBezTo>
                  <a:cubicBezTo>
                    <a:pt x="320" y="4564"/>
                    <a:pt x="289" y="4512"/>
                    <a:pt x="267" y="4571"/>
                  </a:cubicBezTo>
                  <a:cubicBezTo>
                    <a:pt x="245" y="4629"/>
                    <a:pt x="197" y="4648"/>
                    <a:pt x="166" y="4688"/>
                  </a:cubicBezTo>
                  <a:cubicBezTo>
                    <a:pt x="135" y="4728"/>
                    <a:pt x="167" y="4725"/>
                    <a:pt x="146" y="4768"/>
                  </a:cubicBezTo>
                  <a:cubicBezTo>
                    <a:pt x="125" y="4811"/>
                    <a:pt x="51" y="4874"/>
                    <a:pt x="25" y="4916"/>
                  </a:cubicBezTo>
                  <a:cubicBezTo>
                    <a:pt x="21" y="4923"/>
                    <a:pt x="17" y="4931"/>
                    <a:pt x="13" y="4940"/>
                  </a:cubicBezTo>
                  <a:cubicBezTo>
                    <a:pt x="10" y="4949"/>
                    <a:pt x="7" y="4959"/>
                    <a:pt x="5" y="4970"/>
                  </a:cubicBezTo>
                  <a:cubicBezTo>
                    <a:pt x="2" y="4982"/>
                    <a:pt x="0" y="4993"/>
                    <a:pt x="1" y="5003"/>
                  </a:cubicBezTo>
                  <a:cubicBezTo>
                    <a:pt x="14" y="5130"/>
                    <a:pt x="194" y="5140"/>
                    <a:pt x="267" y="5067"/>
                  </a:cubicBezTo>
                  <a:cubicBezTo>
                    <a:pt x="273" y="5059"/>
                    <a:pt x="279" y="5050"/>
                    <a:pt x="283" y="5041"/>
                  </a:cubicBezTo>
                  <a:cubicBezTo>
                    <a:pt x="288" y="5032"/>
                    <a:pt x="291" y="5023"/>
                    <a:pt x="294" y="5014"/>
                  </a:cubicBezTo>
                  <a:cubicBezTo>
                    <a:pt x="298" y="5005"/>
                    <a:pt x="303" y="4996"/>
                    <a:pt x="309" y="4988"/>
                  </a:cubicBezTo>
                  <a:cubicBezTo>
                    <a:pt x="315" y="4980"/>
                    <a:pt x="321" y="4974"/>
                    <a:pt x="328" y="4969"/>
                  </a:cubicBezTo>
                  <a:cubicBezTo>
                    <a:pt x="372" y="4940"/>
                    <a:pt x="397" y="4952"/>
                    <a:pt x="435" y="4903"/>
                  </a:cubicBezTo>
                  <a:cubicBezTo>
                    <a:pt x="473" y="4853"/>
                    <a:pt x="473" y="4765"/>
                    <a:pt x="486" y="4686"/>
                  </a:cubicBezTo>
                  <a:cubicBezTo>
                    <a:pt x="499" y="4608"/>
                    <a:pt x="481" y="4570"/>
                    <a:pt x="519" y="4461"/>
                  </a:cubicBezTo>
                  <a:cubicBezTo>
                    <a:pt x="538" y="4407"/>
                    <a:pt x="579" y="4333"/>
                    <a:pt x="622" y="4258"/>
                  </a:cubicBezTo>
                  <a:cubicBezTo>
                    <a:pt x="629" y="4246"/>
                    <a:pt x="636" y="4233"/>
                    <a:pt x="644" y="4221"/>
                  </a:cubicBezTo>
                  <a:cubicBezTo>
                    <a:pt x="706" y="4117"/>
                    <a:pt x="776" y="4017"/>
                    <a:pt x="767" y="3896"/>
                  </a:cubicBezTo>
                  <a:cubicBezTo>
                    <a:pt x="767" y="3883"/>
                    <a:pt x="768" y="3870"/>
                    <a:pt x="768" y="3857"/>
                  </a:cubicBezTo>
                  <a:cubicBezTo>
                    <a:pt x="771" y="3792"/>
                    <a:pt x="770" y="3729"/>
                    <a:pt x="785" y="3679"/>
                  </a:cubicBezTo>
                  <a:cubicBezTo>
                    <a:pt x="806" y="3610"/>
                    <a:pt x="810" y="3653"/>
                    <a:pt x="828" y="3644"/>
                  </a:cubicBezTo>
                  <a:cubicBezTo>
                    <a:pt x="834" y="3641"/>
                    <a:pt x="842" y="3632"/>
                    <a:pt x="853" y="3612"/>
                  </a:cubicBezTo>
                  <a:cubicBezTo>
                    <a:pt x="870" y="3565"/>
                    <a:pt x="890" y="3518"/>
                    <a:pt x="910" y="3470"/>
                  </a:cubicBezTo>
                  <a:cubicBezTo>
                    <a:pt x="915" y="3458"/>
                    <a:pt x="920" y="3447"/>
                    <a:pt x="925" y="3435"/>
                  </a:cubicBezTo>
                  <a:cubicBezTo>
                    <a:pt x="935" y="3415"/>
                    <a:pt x="945" y="3394"/>
                    <a:pt x="955" y="3374"/>
                  </a:cubicBezTo>
                  <a:cubicBezTo>
                    <a:pt x="959" y="3363"/>
                    <a:pt x="964" y="3353"/>
                    <a:pt x="968" y="3342"/>
                  </a:cubicBezTo>
                  <a:cubicBezTo>
                    <a:pt x="1009" y="3267"/>
                    <a:pt x="1036" y="3185"/>
                    <a:pt x="1065" y="3105"/>
                  </a:cubicBezTo>
                  <a:cubicBezTo>
                    <a:pt x="1069" y="3094"/>
                    <a:pt x="1073" y="3083"/>
                    <a:pt x="1077" y="3071"/>
                  </a:cubicBezTo>
                  <a:cubicBezTo>
                    <a:pt x="1113" y="3007"/>
                    <a:pt x="1131" y="2927"/>
                    <a:pt x="1161" y="2855"/>
                  </a:cubicBezTo>
                  <a:cubicBezTo>
                    <a:pt x="1172" y="2831"/>
                    <a:pt x="1183" y="2808"/>
                    <a:pt x="1197" y="2787"/>
                  </a:cubicBezTo>
                  <a:cubicBezTo>
                    <a:pt x="1207" y="2763"/>
                    <a:pt x="1227" y="2733"/>
                    <a:pt x="1247" y="2743"/>
                  </a:cubicBezTo>
                  <a:cubicBezTo>
                    <a:pt x="1307" y="2763"/>
                    <a:pt x="1317" y="2833"/>
                    <a:pt x="1330" y="2897"/>
                  </a:cubicBezTo>
                  <a:cubicBezTo>
                    <a:pt x="1335" y="2912"/>
                    <a:pt x="1341" y="2926"/>
                    <a:pt x="1347" y="2940"/>
                  </a:cubicBezTo>
                  <a:cubicBezTo>
                    <a:pt x="1352" y="2951"/>
                    <a:pt x="1357" y="2961"/>
                    <a:pt x="1361" y="2972"/>
                  </a:cubicBezTo>
                  <a:cubicBezTo>
                    <a:pt x="1368" y="3021"/>
                    <a:pt x="1381" y="3065"/>
                    <a:pt x="1400" y="3106"/>
                  </a:cubicBezTo>
                  <a:cubicBezTo>
                    <a:pt x="1404" y="3116"/>
                    <a:pt x="1409" y="3127"/>
                    <a:pt x="1415" y="3137"/>
                  </a:cubicBezTo>
                  <a:cubicBezTo>
                    <a:pt x="1448" y="3245"/>
                    <a:pt x="1528" y="3325"/>
                    <a:pt x="1567" y="3421"/>
                  </a:cubicBezTo>
                  <a:cubicBezTo>
                    <a:pt x="1570" y="3428"/>
                    <a:pt x="1572" y="3435"/>
                    <a:pt x="1575" y="3442"/>
                  </a:cubicBezTo>
                  <a:cubicBezTo>
                    <a:pt x="1615" y="3539"/>
                    <a:pt x="1645" y="3615"/>
                    <a:pt x="1658" y="3642"/>
                  </a:cubicBezTo>
                  <a:cubicBezTo>
                    <a:pt x="1706" y="3745"/>
                    <a:pt x="1710" y="3634"/>
                    <a:pt x="1737" y="3726"/>
                  </a:cubicBezTo>
                  <a:cubicBezTo>
                    <a:pt x="1753" y="3781"/>
                    <a:pt x="1743" y="3861"/>
                    <a:pt x="1742" y="3941"/>
                  </a:cubicBezTo>
                  <a:cubicBezTo>
                    <a:pt x="1742" y="3954"/>
                    <a:pt x="1741" y="3968"/>
                    <a:pt x="1742" y="3981"/>
                  </a:cubicBezTo>
                  <a:cubicBezTo>
                    <a:pt x="1738" y="4097"/>
                    <a:pt x="1789" y="4197"/>
                    <a:pt x="1864" y="4288"/>
                  </a:cubicBezTo>
                  <a:cubicBezTo>
                    <a:pt x="1871" y="4299"/>
                    <a:pt x="1878" y="4310"/>
                    <a:pt x="1885" y="4321"/>
                  </a:cubicBezTo>
                  <a:cubicBezTo>
                    <a:pt x="1919" y="4377"/>
                    <a:pt x="1950" y="4429"/>
                    <a:pt x="1965" y="4472"/>
                  </a:cubicBezTo>
                  <a:cubicBezTo>
                    <a:pt x="2000" y="4574"/>
                    <a:pt x="1981" y="4609"/>
                    <a:pt x="1992" y="4685"/>
                  </a:cubicBezTo>
                  <a:cubicBezTo>
                    <a:pt x="2002" y="4760"/>
                    <a:pt x="2009" y="4854"/>
                    <a:pt x="2045" y="4900"/>
                  </a:cubicBezTo>
                  <a:cubicBezTo>
                    <a:pt x="2081" y="4946"/>
                    <a:pt x="2070" y="4910"/>
                    <a:pt x="2113" y="4940"/>
                  </a:cubicBezTo>
                  <a:cubicBezTo>
                    <a:pt x="2135" y="4955"/>
                    <a:pt x="2165" y="4997"/>
                    <a:pt x="2197" y="5035"/>
                  </a:cubicBezTo>
                  <a:cubicBezTo>
                    <a:pt x="2205" y="5045"/>
                    <a:pt x="2213" y="5054"/>
                    <a:pt x="2221" y="5063"/>
                  </a:cubicBezTo>
                  <a:cubicBezTo>
                    <a:pt x="2228" y="5072"/>
                    <a:pt x="2236" y="5079"/>
                    <a:pt x="2244" y="5086"/>
                  </a:cubicBezTo>
                  <a:cubicBezTo>
                    <a:pt x="2252" y="5093"/>
                    <a:pt x="2261" y="5099"/>
                    <a:pt x="2271" y="5104"/>
                  </a:cubicBezTo>
                  <a:cubicBezTo>
                    <a:pt x="2340" y="5150"/>
                    <a:pt x="2461" y="5140"/>
                    <a:pt x="2501" y="5070"/>
                  </a:cubicBezTo>
                  <a:cubicBezTo>
                    <a:pt x="2511" y="5030"/>
                    <a:pt x="2511" y="4979"/>
                    <a:pt x="2488" y="4941"/>
                  </a:cubicBezTo>
                  <a:cubicBezTo>
                    <a:pt x="2484" y="4932"/>
                    <a:pt x="2479" y="4924"/>
                    <a:pt x="2475" y="4917"/>
                  </a:cubicBezTo>
                  <a:cubicBezTo>
                    <a:pt x="2445" y="4876"/>
                    <a:pt x="2360" y="4808"/>
                    <a:pt x="2336" y="4764"/>
                  </a:cubicBezTo>
                  <a:cubicBezTo>
                    <a:pt x="2312" y="4720"/>
                    <a:pt x="2342" y="4720"/>
                    <a:pt x="2312" y="4681"/>
                  </a:cubicBezTo>
                  <a:cubicBezTo>
                    <a:pt x="2281" y="4642"/>
                    <a:pt x="2246" y="4621"/>
                    <a:pt x="2221" y="4567"/>
                  </a:cubicBezTo>
                  <a:cubicBezTo>
                    <a:pt x="2196" y="4513"/>
                    <a:pt x="2171" y="4563"/>
                    <a:pt x="2146" y="4460"/>
                  </a:cubicBezTo>
                  <a:cubicBezTo>
                    <a:pt x="2122" y="4358"/>
                    <a:pt x="2137" y="4029"/>
                    <a:pt x="2108" y="3907"/>
                  </a:cubicBezTo>
                  <a:cubicBezTo>
                    <a:pt x="2078" y="3786"/>
                    <a:pt x="2062" y="3749"/>
                    <a:pt x="2023" y="3651"/>
                  </a:cubicBezTo>
                  <a:cubicBezTo>
                    <a:pt x="2048" y="3603"/>
                    <a:pt x="2051" y="3551"/>
                    <a:pt x="2046" y="3499"/>
                  </a:cubicBezTo>
                  <a:cubicBezTo>
                    <a:pt x="2045" y="3489"/>
                    <a:pt x="2043" y="3478"/>
                    <a:pt x="2042" y="3468"/>
                  </a:cubicBezTo>
                  <a:cubicBezTo>
                    <a:pt x="2039" y="3447"/>
                    <a:pt x="2036" y="3426"/>
                    <a:pt x="2033" y="3405"/>
                  </a:cubicBezTo>
                  <a:cubicBezTo>
                    <a:pt x="2032" y="3395"/>
                    <a:pt x="2030" y="3384"/>
                    <a:pt x="2029" y="3374"/>
                  </a:cubicBezTo>
                  <a:cubicBezTo>
                    <a:pt x="2026" y="3363"/>
                    <a:pt x="2024" y="3352"/>
                    <a:pt x="2022" y="3341"/>
                  </a:cubicBezTo>
                  <a:cubicBezTo>
                    <a:pt x="2019" y="3331"/>
                    <a:pt x="2017" y="3320"/>
                    <a:pt x="2016" y="3309"/>
                  </a:cubicBezTo>
                  <a:cubicBezTo>
                    <a:pt x="1999" y="3194"/>
                    <a:pt x="2009" y="3094"/>
                    <a:pt x="2000" y="2984"/>
                  </a:cubicBezTo>
                  <a:cubicBezTo>
                    <a:pt x="2001" y="2972"/>
                    <a:pt x="2002" y="2961"/>
                    <a:pt x="2003" y="2949"/>
                  </a:cubicBezTo>
                  <a:cubicBezTo>
                    <a:pt x="2004" y="2937"/>
                    <a:pt x="2005" y="2925"/>
                    <a:pt x="2006" y="2914"/>
                  </a:cubicBezTo>
                  <a:cubicBezTo>
                    <a:pt x="2005" y="2904"/>
                    <a:pt x="2005" y="2894"/>
                    <a:pt x="2004" y="2883"/>
                  </a:cubicBezTo>
                  <a:cubicBezTo>
                    <a:pt x="2003" y="2875"/>
                    <a:pt x="2002" y="2866"/>
                    <a:pt x="2002" y="2858"/>
                  </a:cubicBezTo>
                  <a:cubicBezTo>
                    <a:pt x="1969" y="2743"/>
                    <a:pt x="1939" y="2643"/>
                    <a:pt x="1915" y="2533"/>
                  </a:cubicBezTo>
                  <a:cubicBezTo>
                    <a:pt x="1910" y="2522"/>
                    <a:pt x="1905" y="2512"/>
                    <a:pt x="1899" y="2502"/>
                  </a:cubicBezTo>
                  <a:cubicBezTo>
                    <a:pt x="1866" y="2442"/>
                    <a:pt x="1835" y="2381"/>
                    <a:pt x="1817" y="2311"/>
                  </a:cubicBezTo>
                  <a:cubicBezTo>
                    <a:pt x="1754" y="2071"/>
                    <a:pt x="1731" y="2186"/>
                    <a:pt x="1773" y="2047"/>
                  </a:cubicBezTo>
                  <a:cubicBezTo>
                    <a:pt x="1814" y="1909"/>
                    <a:pt x="2155" y="1944"/>
                    <a:pt x="2182" y="1789"/>
                  </a:cubicBezTo>
                  <a:cubicBezTo>
                    <a:pt x="2209" y="1634"/>
                    <a:pt x="2159" y="1530"/>
                    <a:pt x="2148" y="1386"/>
                  </a:cubicBezTo>
                  <a:close/>
                  <a:moveTo>
                    <a:pt x="702" y="1794"/>
                  </a:moveTo>
                  <a:cubicBezTo>
                    <a:pt x="683" y="1788"/>
                    <a:pt x="607" y="1745"/>
                    <a:pt x="611" y="1703"/>
                  </a:cubicBezTo>
                  <a:cubicBezTo>
                    <a:pt x="615" y="1661"/>
                    <a:pt x="624" y="1632"/>
                    <a:pt x="646" y="1599"/>
                  </a:cubicBezTo>
                  <a:cubicBezTo>
                    <a:pt x="667" y="1566"/>
                    <a:pt x="694" y="1478"/>
                    <a:pt x="697" y="1456"/>
                  </a:cubicBezTo>
                  <a:cubicBezTo>
                    <a:pt x="700" y="1434"/>
                    <a:pt x="715" y="1425"/>
                    <a:pt x="716" y="1458"/>
                  </a:cubicBezTo>
                  <a:cubicBezTo>
                    <a:pt x="717" y="1463"/>
                    <a:pt x="713" y="1472"/>
                    <a:pt x="717" y="1481"/>
                  </a:cubicBezTo>
                  <a:cubicBezTo>
                    <a:pt x="750" y="1567"/>
                    <a:pt x="736" y="1620"/>
                    <a:pt x="745" y="1688"/>
                  </a:cubicBezTo>
                  <a:cubicBezTo>
                    <a:pt x="746" y="1700"/>
                    <a:pt x="747" y="1713"/>
                    <a:pt x="748" y="1725"/>
                  </a:cubicBezTo>
                  <a:cubicBezTo>
                    <a:pt x="749" y="1737"/>
                    <a:pt x="750" y="1749"/>
                    <a:pt x="750" y="1761"/>
                  </a:cubicBezTo>
                  <a:cubicBezTo>
                    <a:pt x="750" y="1772"/>
                    <a:pt x="750" y="1784"/>
                    <a:pt x="750" y="1796"/>
                  </a:cubicBezTo>
                  <a:cubicBezTo>
                    <a:pt x="749" y="1810"/>
                    <a:pt x="742" y="1811"/>
                    <a:pt x="732" y="1808"/>
                  </a:cubicBezTo>
                  <a:cubicBezTo>
                    <a:pt x="723" y="1805"/>
                    <a:pt x="712" y="1797"/>
                    <a:pt x="702" y="1794"/>
                  </a:cubicBezTo>
                  <a:close/>
                  <a:moveTo>
                    <a:pt x="1859" y="1767"/>
                  </a:moveTo>
                  <a:cubicBezTo>
                    <a:pt x="1835" y="1774"/>
                    <a:pt x="1832" y="1795"/>
                    <a:pt x="1812" y="1769"/>
                  </a:cubicBezTo>
                  <a:cubicBezTo>
                    <a:pt x="1793" y="1743"/>
                    <a:pt x="1838" y="1581"/>
                    <a:pt x="1840" y="1549"/>
                  </a:cubicBezTo>
                  <a:cubicBezTo>
                    <a:pt x="1843" y="1513"/>
                    <a:pt x="1848" y="1469"/>
                    <a:pt x="1851" y="1458"/>
                  </a:cubicBezTo>
                  <a:cubicBezTo>
                    <a:pt x="1857" y="1434"/>
                    <a:pt x="1869" y="1434"/>
                    <a:pt x="1871" y="1457"/>
                  </a:cubicBezTo>
                  <a:cubicBezTo>
                    <a:pt x="1873" y="1479"/>
                    <a:pt x="1875" y="1525"/>
                    <a:pt x="1895" y="1555"/>
                  </a:cubicBezTo>
                  <a:cubicBezTo>
                    <a:pt x="1914" y="1585"/>
                    <a:pt x="1942" y="1637"/>
                    <a:pt x="1945" y="1675"/>
                  </a:cubicBezTo>
                  <a:cubicBezTo>
                    <a:pt x="1947" y="1713"/>
                    <a:pt x="1883" y="1759"/>
                    <a:pt x="1859" y="1767"/>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43">
              <a:extLst>
                <a:ext uri="{FF2B5EF4-FFF2-40B4-BE49-F238E27FC236}">
                  <a16:creationId xmlns:a16="http://schemas.microsoft.com/office/drawing/2014/main" id="{D15353DA-2453-41F9-8B7C-3E21495E8AC9}"/>
                </a:ext>
              </a:extLst>
            </p:cNvPr>
            <p:cNvSpPr>
              <a:spLocks noEditPoints="1"/>
            </p:cNvSpPr>
            <p:nvPr/>
          </p:nvSpPr>
          <p:spPr bwMode="auto">
            <a:xfrm>
              <a:off x="3135686" y="349092"/>
              <a:ext cx="321326" cy="235910"/>
            </a:xfrm>
            <a:custGeom>
              <a:avLst/>
              <a:gdLst>
                <a:gd name="T0" fmla="*/ 647 w 658"/>
                <a:gd name="T1" fmla="*/ 23 h 483"/>
                <a:gd name="T2" fmla="*/ 647 w 658"/>
                <a:gd name="T3" fmla="*/ 20 h 483"/>
                <a:gd name="T4" fmla="*/ 631 w 658"/>
                <a:gd name="T5" fmla="*/ 1 h 483"/>
                <a:gd name="T6" fmla="*/ 28 w 658"/>
                <a:gd name="T7" fmla="*/ 1 h 483"/>
                <a:gd name="T8" fmla="*/ 12 w 658"/>
                <a:gd name="T9" fmla="*/ 20 h 483"/>
                <a:gd name="T10" fmla="*/ 4 w 658"/>
                <a:gd name="T11" fmla="*/ 53 h 483"/>
                <a:gd name="T12" fmla="*/ 17 w 658"/>
                <a:gd name="T13" fmla="*/ 75 h 483"/>
                <a:gd name="T14" fmla="*/ 87 w 658"/>
                <a:gd name="T15" fmla="*/ 237 h 483"/>
                <a:gd name="T16" fmla="*/ 330 w 658"/>
                <a:gd name="T17" fmla="*/ 483 h 483"/>
                <a:gd name="T18" fmla="*/ 572 w 658"/>
                <a:gd name="T19" fmla="*/ 237 h 483"/>
                <a:gd name="T20" fmla="*/ 642 w 658"/>
                <a:gd name="T21" fmla="*/ 75 h 483"/>
                <a:gd name="T22" fmla="*/ 656 w 658"/>
                <a:gd name="T23" fmla="*/ 55 h 483"/>
                <a:gd name="T24" fmla="*/ 544 w 658"/>
                <a:gd name="T25" fmla="*/ 220 h 483"/>
                <a:gd name="T26" fmla="*/ 330 w 658"/>
                <a:gd name="T27" fmla="*/ 257 h 483"/>
                <a:gd name="T28" fmla="*/ 115 w 658"/>
                <a:gd name="T29" fmla="*/ 220 h 483"/>
                <a:gd name="T30" fmla="*/ 70 w 658"/>
                <a:gd name="T31" fmla="*/ 88 h 483"/>
                <a:gd name="T32" fmla="*/ 589 w 658"/>
                <a:gd name="T33" fmla="*/ 88 h 483"/>
                <a:gd name="T34" fmla="*/ 344 w 658"/>
                <a:gd name="T35" fmla="*/ 453 h 483"/>
                <a:gd name="T36" fmla="*/ 446 w 658"/>
                <a:gd name="T37" fmla="*/ 276 h 483"/>
                <a:gd name="T38" fmla="*/ 344 w 658"/>
                <a:gd name="T39" fmla="*/ 453 h 483"/>
                <a:gd name="T40" fmla="*/ 213 w 658"/>
                <a:gd name="T41" fmla="*/ 276 h 483"/>
                <a:gd name="T42" fmla="*/ 315 w 658"/>
                <a:gd name="T43" fmla="*/ 453 h 483"/>
                <a:gd name="T44" fmla="*/ 330 w 658"/>
                <a:gd name="T45" fmla="*/ 48 h 483"/>
                <a:gd name="T46" fmla="*/ 602 w 658"/>
                <a:gd name="T47" fmla="*/ 55 h 483"/>
                <a:gd name="T48" fmla="*/ 57 w 658"/>
                <a:gd name="T49" fmla="*/ 55 h 483"/>
                <a:gd name="T50" fmla="*/ 330 w 658"/>
                <a:gd name="T51" fmla="*/ 48 h 483"/>
                <a:gd name="T52" fmla="*/ 65 w 658"/>
                <a:gd name="T53" fmla="*/ 145 h 483"/>
                <a:gd name="T54" fmla="*/ 45 w 658"/>
                <a:gd name="T55" fmla="*/ 103 h 483"/>
                <a:gd name="T56" fmla="*/ 119 w 658"/>
                <a:gd name="T57" fmla="*/ 255 h 483"/>
                <a:gd name="T58" fmla="*/ 181 w 658"/>
                <a:gd name="T59" fmla="*/ 270 h 483"/>
                <a:gd name="T60" fmla="*/ 123 w 658"/>
                <a:gd name="T61" fmla="*/ 308 h 483"/>
                <a:gd name="T62" fmla="*/ 441 w 658"/>
                <a:gd name="T63" fmla="*/ 435 h 483"/>
                <a:gd name="T64" fmla="*/ 536 w 658"/>
                <a:gd name="T65" fmla="*/ 256 h 483"/>
                <a:gd name="T66" fmla="*/ 536 w 658"/>
                <a:gd name="T67" fmla="*/ 308 h 483"/>
                <a:gd name="T68" fmla="*/ 594 w 658"/>
                <a:gd name="T69" fmla="*/ 145 h 483"/>
                <a:gd name="T70" fmla="*/ 585 w 658"/>
                <a:gd name="T71" fmla="*/ 171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8" h="483">
                  <a:moveTo>
                    <a:pt x="656" y="55"/>
                  </a:moveTo>
                  <a:lnTo>
                    <a:pt x="647" y="23"/>
                  </a:lnTo>
                  <a:cubicBezTo>
                    <a:pt x="647" y="22"/>
                    <a:pt x="647" y="22"/>
                    <a:pt x="646" y="21"/>
                  </a:cubicBezTo>
                  <a:cubicBezTo>
                    <a:pt x="647" y="21"/>
                    <a:pt x="647" y="20"/>
                    <a:pt x="647" y="20"/>
                  </a:cubicBezTo>
                  <a:cubicBezTo>
                    <a:pt x="649" y="15"/>
                    <a:pt x="648" y="10"/>
                    <a:pt x="644" y="6"/>
                  </a:cubicBezTo>
                  <a:cubicBezTo>
                    <a:pt x="641" y="2"/>
                    <a:pt x="636" y="0"/>
                    <a:pt x="631" y="1"/>
                  </a:cubicBezTo>
                  <a:cubicBezTo>
                    <a:pt x="630" y="1"/>
                    <a:pt x="494" y="18"/>
                    <a:pt x="330" y="18"/>
                  </a:cubicBezTo>
                  <a:cubicBezTo>
                    <a:pt x="165" y="18"/>
                    <a:pt x="30" y="1"/>
                    <a:pt x="28" y="1"/>
                  </a:cubicBezTo>
                  <a:cubicBezTo>
                    <a:pt x="23" y="0"/>
                    <a:pt x="18" y="2"/>
                    <a:pt x="15" y="6"/>
                  </a:cubicBezTo>
                  <a:cubicBezTo>
                    <a:pt x="12" y="10"/>
                    <a:pt x="11" y="15"/>
                    <a:pt x="12" y="20"/>
                  </a:cubicBezTo>
                  <a:cubicBezTo>
                    <a:pt x="13" y="21"/>
                    <a:pt x="13" y="23"/>
                    <a:pt x="15" y="27"/>
                  </a:cubicBezTo>
                  <a:lnTo>
                    <a:pt x="4" y="53"/>
                  </a:lnTo>
                  <a:cubicBezTo>
                    <a:pt x="0" y="60"/>
                    <a:pt x="4" y="69"/>
                    <a:pt x="11" y="72"/>
                  </a:cubicBezTo>
                  <a:cubicBezTo>
                    <a:pt x="11" y="72"/>
                    <a:pt x="14" y="73"/>
                    <a:pt x="17" y="75"/>
                  </a:cubicBezTo>
                  <a:cubicBezTo>
                    <a:pt x="13" y="104"/>
                    <a:pt x="10" y="173"/>
                    <a:pt x="63" y="198"/>
                  </a:cubicBezTo>
                  <a:cubicBezTo>
                    <a:pt x="65" y="208"/>
                    <a:pt x="72" y="223"/>
                    <a:pt x="87" y="237"/>
                  </a:cubicBezTo>
                  <a:cubicBezTo>
                    <a:pt x="91" y="265"/>
                    <a:pt x="94" y="293"/>
                    <a:pt x="94" y="308"/>
                  </a:cubicBezTo>
                  <a:cubicBezTo>
                    <a:pt x="94" y="326"/>
                    <a:pt x="100" y="483"/>
                    <a:pt x="330" y="483"/>
                  </a:cubicBezTo>
                  <a:cubicBezTo>
                    <a:pt x="559" y="483"/>
                    <a:pt x="566" y="326"/>
                    <a:pt x="566" y="308"/>
                  </a:cubicBezTo>
                  <a:cubicBezTo>
                    <a:pt x="566" y="293"/>
                    <a:pt x="568" y="265"/>
                    <a:pt x="572" y="237"/>
                  </a:cubicBezTo>
                  <a:cubicBezTo>
                    <a:pt x="587" y="223"/>
                    <a:pt x="594" y="208"/>
                    <a:pt x="597" y="198"/>
                  </a:cubicBezTo>
                  <a:cubicBezTo>
                    <a:pt x="650" y="173"/>
                    <a:pt x="646" y="104"/>
                    <a:pt x="642" y="75"/>
                  </a:cubicBezTo>
                  <a:cubicBezTo>
                    <a:pt x="646" y="73"/>
                    <a:pt x="648" y="72"/>
                    <a:pt x="648" y="72"/>
                  </a:cubicBezTo>
                  <a:cubicBezTo>
                    <a:pt x="655" y="69"/>
                    <a:pt x="658" y="62"/>
                    <a:pt x="656" y="55"/>
                  </a:cubicBezTo>
                  <a:close/>
                  <a:moveTo>
                    <a:pt x="569" y="130"/>
                  </a:moveTo>
                  <a:cubicBezTo>
                    <a:pt x="558" y="149"/>
                    <a:pt x="550" y="185"/>
                    <a:pt x="544" y="220"/>
                  </a:cubicBezTo>
                  <a:cubicBezTo>
                    <a:pt x="540" y="223"/>
                    <a:pt x="534" y="225"/>
                    <a:pt x="528" y="227"/>
                  </a:cubicBezTo>
                  <a:cubicBezTo>
                    <a:pt x="481" y="241"/>
                    <a:pt x="401" y="257"/>
                    <a:pt x="330" y="257"/>
                  </a:cubicBezTo>
                  <a:cubicBezTo>
                    <a:pt x="259" y="257"/>
                    <a:pt x="178" y="241"/>
                    <a:pt x="131" y="227"/>
                  </a:cubicBezTo>
                  <a:cubicBezTo>
                    <a:pt x="125" y="225"/>
                    <a:pt x="119" y="223"/>
                    <a:pt x="115" y="220"/>
                  </a:cubicBezTo>
                  <a:cubicBezTo>
                    <a:pt x="109" y="185"/>
                    <a:pt x="101" y="149"/>
                    <a:pt x="90" y="130"/>
                  </a:cubicBezTo>
                  <a:cubicBezTo>
                    <a:pt x="84" y="120"/>
                    <a:pt x="77" y="105"/>
                    <a:pt x="70" y="88"/>
                  </a:cubicBezTo>
                  <a:cubicBezTo>
                    <a:pt x="119" y="98"/>
                    <a:pt x="201" y="109"/>
                    <a:pt x="330" y="109"/>
                  </a:cubicBezTo>
                  <a:cubicBezTo>
                    <a:pt x="458" y="109"/>
                    <a:pt x="540" y="98"/>
                    <a:pt x="589" y="88"/>
                  </a:cubicBezTo>
                  <a:cubicBezTo>
                    <a:pt x="582" y="105"/>
                    <a:pt x="575" y="120"/>
                    <a:pt x="569" y="130"/>
                  </a:cubicBezTo>
                  <a:close/>
                  <a:moveTo>
                    <a:pt x="344" y="453"/>
                  </a:moveTo>
                  <a:lnTo>
                    <a:pt x="344" y="287"/>
                  </a:lnTo>
                  <a:cubicBezTo>
                    <a:pt x="379" y="286"/>
                    <a:pt x="414" y="282"/>
                    <a:pt x="446" y="276"/>
                  </a:cubicBezTo>
                  <a:lnTo>
                    <a:pt x="408" y="445"/>
                  </a:lnTo>
                  <a:cubicBezTo>
                    <a:pt x="390" y="449"/>
                    <a:pt x="369" y="452"/>
                    <a:pt x="344" y="453"/>
                  </a:cubicBezTo>
                  <a:close/>
                  <a:moveTo>
                    <a:pt x="251" y="445"/>
                  </a:moveTo>
                  <a:lnTo>
                    <a:pt x="213" y="276"/>
                  </a:lnTo>
                  <a:cubicBezTo>
                    <a:pt x="246" y="282"/>
                    <a:pt x="281" y="286"/>
                    <a:pt x="315" y="287"/>
                  </a:cubicBezTo>
                  <a:lnTo>
                    <a:pt x="315" y="453"/>
                  </a:lnTo>
                  <a:cubicBezTo>
                    <a:pt x="291" y="452"/>
                    <a:pt x="270" y="449"/>
                    <a:pt x="251" y="445"/>
                  </a:cubicBezTo>
                  <a:close/>
                  <a:moveTo>
                    <a:pt x="330" y="48"/>
                  </a:moveTo>
                  <a:cubicBezTo>
                    <a:pt x="455" y="48"/>
                    <a:pt x="564" y="38"/>
                    <a:pt x="611" y="33"/>
                  </a:cubicBezTo>
                  <a:cubicBezTo>
                    <a:pt x="608" y="39"/>
                    <a:pt x="605" y="47"/>
                    <a:pt x="602" y="55"/>
                  </a:cubicBezTo>
                  <a:cubicBezTo>
                    <a:pt x="560" y="65"/>
                    <a:pt x="476" y="79"/>
                    <a:pt x="330" y="79"/>
                  </a:cubicBezTo>
                  <a:cubicBezTo>
                    <a:pt x="184" y="79"/>
                    <a:pt x="99" y="65"/>
                    <a:pt x="57" y="55"/>
                  </a:cubicBezTo>
                  <a:cubicBezTo>
                    <a:pt x="54" y="47"/>
                    <a:pt x="51" y="39"/>
                    <a:pt x="48" y="33"/>
                  </a:cubicBezTo>
                  <a:cubicBezTo>
                    <a:pt x="95" y="38"/>
                    <a:pt x="204" y="48"/>
                    <a:pt x="330" y="48"/>
                  </a:cubicBezTo>
                  <a:close/>
                  <a:moveTo>
                    <a:pt x="45" y="103"/>
                  </a:moveTo>
                  <a:cubicBezTo>
                    <a:pt x="52" y="120"/>
                    <a:pt x="59" y="135"/>
                    <a:pt x="65" y="145"/>
                  </a:cubicBezTo>
                  <a:cubicBezTo>
                    <a:pt x="68" y="151"/>
                    <a:pt x="71" y="160"/>
                    <a:pt x="74" y="171"/>
                  </a:cubicBezTo>
                  <a:cubicBezTo>
                    <a:pt x="50" y="158"/>
                    <a:pt x="45" y="128"/>
                    <a:pt x="45" y="103"/>
                  </a:cubicBezTo>
                  <a:close/>
                  <a:moveTo>
                    <a:pt x="123" y="308"/>
                  </a:moveTo>
                  <a:cubicBezTo>
                    <a:pt x="123" y="298"/>
                    <a:pt x="122" y="278"/>
                    <a:pt x="119" y="255"/>
                  </a:cubicBezTo>
                  <a:cubicBezTo>
                    <a:pt x="121" y="255"/>
                    <a:pt x="122" y="255"/>
                    <a:pt x="123" y="256"/>
                  </a:cubicBezTo>
                  <a:cubicBezTo>
                    <a:pt x="140" y="261"/>
                    <a:pt x="160" y="266"/>
                    <a:pt x="181" y="270"/>
                  </a:cubicBezTo>
                  <a:lnTo>
                    <a:pt x="219" y="435"/>
                  </a:lnTo>
                  <a:cubicBezTo>
                    <a:pt x="127" y="398"/>
                    <a:pt x="123" y="319"/>
                    <a:pt x="123" y="308"/>
                  </a:cubicBezTo>
                  <a:close/>
                  <a:moveTo>
                    <a:pt x="536" y="308"/>
                  </a:moveTo>
                  <a:cubicBezTo>
                    <a:pt x="536" y="319"/>
                    <a:pt x="533" y="398"/>
                    <a:pt x="441" y="435"/>
                  </a:cubicBezTo>
                  <a:lnTo>
                    <a:pt x="478" y="270"/>
                  </a:lnTo>
                  <a:cubicBezTo>
                    <a:pt x="500" y="266"/>
                    <a:pt x="520" y="261"/>
                    <a:pt x="536" y="256"/>
                  </a:cubicBezTo>
                  <a:cubicBezTo>
                    <a:pt x="538" y="255"/>
                    <a:pt x="539" y="255"/>
                    <a:pt x="540" y="255"/>
                  </a:cubicBezTo>
                  <a:cubicBezTo>
                    <a:pt x="537" y="278"/>
                    <a:pt x="536" y="298"/>
                    <a:pt x="536" y="308"/>
                  </a:cubicBezTo>
                  <a:close/>
                  <a:moveTo>
                    <a:pt x="585" y="171"/>
                  </a:moveTo>
                  <a:cubicBezTo>
                    <a:pt x="588" y="160"/>
                    <a:pt x="591" y="151"/>
                    <a:pt x="594" y="145"/>
                  </a:cubicBezTo>
                  <a:cubicBezTo>
                    <a:pt x="601" y="135"/>
                    <a:pt x="608" y="120"/>
                    <a:pt x="615" y="103"/>
                  </a:cubicBezTo>
                  <a:cubicBezTo>
                    <a:pt x="615" y="128"/>
                    <a:pt x="609" y="158"/>
                    <a:pt x="585" y="171"/>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2">
            <a:extLst>
              <a:ext uri="{FF2B5EF4-FFF2-40B4-BE49-F238E27FC236}">
                <a16:creationId xmlns:a16="http://schemas.microsoft.com/office/drawing/2014/main" id="{2D980202-F170-42CA-8E29-FDC282A6D6B2}"/>
              </a:ext>
            </a:extLst>
          </p:cNvPr>
          <p:cNvGrpSpPr>
            <a:grpSpLocks noChangeAspect="1"/>
          </p:cNvGrpSpPr>
          <p:nvPr/>
        </p:nvGrpSpPr>
        <p:grpSpPr>
          <a:xfrm>
            <a:off x="2066094" y="472283"/>
            <a:ext cx="690561" cy="950400"/>
            <a:chOff x="429974" y="166058"/>
            <a:chExt cx="1718004" cy="2364439"/>
          </a:xfrm>
        </p:grpSpPr>
        <p:sp>
          <p:nvSpPr>
            <p:cNvPr id="12" name="Freeform 230">
              <a:extLst>
                <a:ext uri="{FF2B5EF4-FFF2-40B4-BE49-F238E27FC236}">
                  <a16:creationId xmlns:a16="http://schemas.microsoft.com/office/drawing/2014/main" id="{5BC28247-285C-4914-B3E8-C46D51582C7F}"/>
                </a:ext>
              </a:extLst>
            </p:cNvPr>
            <p:cNvSpPr>
              <a:spLocks noEditPoints="1"/>
            </p:cNvSpPr>
            <p:nvPr/>
          </p:nvSpPr>
          <p:spPr bwMode="auto">
            <a:xfrm>
              <a:off x="429974" y="166058"/>
              <a:ext cx="1718004" cy="2364439"/>
            </a:xfrm>
            <a:custGeom>
              <a:avLst/>
              <a:gdLst>
                <a:gd name="T0" fmla="*/ 3505 w 3685"/>
                <a:gd name="T1" fmla="*/ 3342 h 5076"/>
                <a:gd name="T2" fmla="*/ 3142 w 3685"/>
                <a:gd name="T3" fmla="*/ 3380 h 5076"/>
                <a:gd name="T4" fmla="*/ 2723 w 3685"/>
                <a:gd name="T5" fmla="*/ 3331 h 5076"/>
                <a:gd name="T6" fmla="*/ 2402 w 3685"/>
                <a:gd name="T7" fmla="*/ 3253 h 5076"/>
                <a:gd name="T8" fmla="*/ 2141 w 3685"/>
                <a:gd name="T9" fmla="*/ 3025 h 5076"/>
                <a:gd name="T10" fmla="*/ 2314 w 3685"/>
                <a:gd name="T11" fmla="*/ 2845 h 5076"/>
                <a:gd name="T12" fmla="*/ 2335 w 3685"/>
                <a:gd name="T13" fmla="*/ 3036 h 5076"/>
                <a:gd name="T14" fmla="*/ 2469 w 3685"/>
                <a:gd name="T15" fmla="*/ 3071 h 5076"/>
                <a:gd name="T16" fmla="*/ 2553 w 3685"/>
                <a:gd name="T17" fmla="*/ 2943 h 5076"/>
                <a:gd name="T18" fmla="*/ 2603 w 3685"/>
                <a:gd name="T19" fmla="*/ 2652 h 5076"/>
                <a:gd name="T20" fmla="*/ 2688 w 3685"/>
                <a:gd name="T21" fmla="*/ 2501 h 5076"/>
                <a:gd name="T22" fmla="*/ 2859 w 3685"/>
                <a:gd name="T23" fmla="*/ 2186 h 5076"/>
                <a:gd name="T24" fmla="*/ 3032 w 3685"/>
                <a:gd name="T25" fmla="*/ 1578 h 5076"/>
                <a:gd name="T26" fmla="*/ 2903 w 3685"/>
                <a:gd name="T27" fmla="*/ 1413 h 5076"/>
                <a:gd name="T28" fmla="*/ 2439 w 3685"/>
                <a:gd name="T29" fmla="*/ 704 h 5076"/>
                <a:gd name="T30" fmla="*/ 1911 w 3685"/>
                <a:gd name="T31" fmla="*/ 625 h 5076"/>
                <a:gd name="T32" fmla="*/ 1843 w 3685"/>
                <a:gd name="T33" fmla="*/ 91 h 5076"/>
                <a:gd name="T34" fmla="*/ 1682 w 3685"/>
                <a:gd name="T35" fmla="*/ 3 h 5076"/>
                <a:gd name="T36" fmla="*/ 1355 w 3685"/>
                <a:gd name="T37" fmla="*/ 80 h 5076"/>
                <a:gd name="T38" fmla="*/ 1231 w 3685"/>
                <a:gd name="T39" fmla="*/ 375 h 5076"/>
                <a:gd name="T40" fmla="*/ 1274 w 3685"/>
                <a:gd name="T41" fmla="*/ 656 h 5076"/>
                <a:gd name="T42" fmla="*/ 731 w 3685"/>
                <a:gd name="T43" fmla="*/ 972 h 5076"/>
                <a:gd name="T44" fmla="*/ 798 w 3685"/>
                <a:gd name="T45" fmla="*/ 1296 h 5076"/>
                <a:gd name="T46" fmla="*/ 864 w 3685"/>
                <a:gd name="T47" fmla="*/ 1374 h 5076"/>
                <a:gd name="T48" fmla="*/ 641 w 3685"/>
                <a:gd name="T49" fmla="*/ 2033 h 5076"/>
                <a:gd name="T50" fmla="*/ 726 w 3685"/>
                <a:gd name="T51" fmla="*/ 2388 h 5076"/>
                <a:gd name="T52" fmla="*/ 1075 w 3685"/>
                <a:gd name="T53" fmla="*/ 2318 h 5076"/>
                <a:gd name="T54" fmla="*/ 1159 w 3685"/>
                <a:gd name="T55" fmla="*/ 1487 h 5076"/>
                <a:gd name="T56" fmla="*/ 1361 w 3685"/>
                <a:gd name="T57" fmla="*/ 1876 h 5076"/>
                <a:gd name="T58" fmla="*/ 1382 w 3685"/>
                <a:gd name="T59" fmla="*/ 1986 h 5076"/>
                <a:gd name="T60" fmla="*/ 1392 w 3685"/>
                <a:gd name="T61" fmla="*/ 2052 h 5076"/>
                <a:gd name="T62" fmla="*/ 1370 w 3685"/>
                <a:gd name="T63" fmla="*/ 2501 h 5076"/>
                <a:gd name="T64" fmla="*/ 624 w 3685"/>
                <a:gd name="T65" fmla="*/ 3694 h 5076"/>
                <a:gd name="T66" fmla="*/ 223 w 3685"/>
                <a:gd name="T67" fmla="*/ 4714 h 5076"/>
                <a:gd name="T68" fmla="*/ 57 w 3685"/>
                <a:gd name="T69" fmla="*/ 5065 h 5076"/>
                <a:gd name="T70" fmla="*/ 539 w 3685"/>
                <a:gd name="T71" fmla="*/ 4879 h 5076"/>
                <a:gd name="T72" fmla="*/ 720 w 3685"/>
                <a:gd name="T73" fmla="*/ 4402 h 5076"/>
                <a:gd name="T74" fmla="*/ 942 w 3685"/>
                <a:gd name="T75" fmla="*/ 4080 h 5076"/>
                <a:gd name="T76" fmla="*/ 1051 w 3685"/>
                <a:gd name="T77" fmla="*/ 3687 h 5076"/>
                <a:gd name="T78" fmla="*/ 1248 w 3685"/>
                <a:gd name="T79" fmla="*/ 3462 h 5076"/>
                <a:gd name="T80" fmla="*/ 2697 w 3685"/>
                <a:gd name="T81" fmla="*/ 3658 h 5076"/>
                <a:gd name="T82" fmla="*/ 3628 w 3685"/>
                <a:gd name="T83" fmla="*/ 4087 h 5076"/>
                <a:gd name="T84" fmla="*/ 2308 w 3685"/>
                <a:gd name="T85" fmla="*/ 1787 h 5076"/>
                <a:gd name="T86" fmla="*/ 2334 w 3685"/>
                <a:gd name="T87" fmla="*/ 1579 h 5076"/>
                <a:gd name="T88" fmla="*/ 2642 w 3685"/>
                <a:gd name="T89" fmla="*/ 1697 h 5076"/>
                <a:gd name="T90" fmla="*/ 2731 w 3685"/>
                <a:gd name="T91" fmla="*/ 1838 h 5076"/>
                <a:gd name="T92" fmla="*/ 2583 w 3685"/>
                <a:gd name="T93" fmla="*/ 2268 h 5076"/>
                <a:gd name="T94" fmla="*/ 2477 w 3685"/>
                <a:gd name="T95" fmla="*/ 2446 h 5076"/>
                <a:gd name="T96" fmla="*/ 2379 w 3685"/>
                <a:gd name="T97" fmla="*/ 2143 h 5076"/>
                <a:gd name="T98" fmla="*/ 2303 w 3685"/>
                <a:gd name="T99" fmla="*/ 2006 h 5076"/>
                <a:gd name="T100" fmla="*/ 2293 w 3685"/>
                <a:gd name="T101" fmla="*/ 1920 h 5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85" h="5076">
                  <a:moveTo>
                    <a:pt x="3649" y="3809"/>
                  </a:moveTo>
                  <a:cubicBezTo>
                    <a:pt x="3649" y="3767"/>
                    <a:pt x="3640" y="3731"/>
                    <a:pt x="3625" y="3692"/>
                  </a:cubicBezTo>
                  <a:cubicBezTo>
                    <a:pt x="3620" y="3680"/>
                    <a:pt x="3615" y="3669"/>
                    <a:pt x="3609" y="3656"/>
                  </a:cubicBezTo>
                  <a:cubicBezTo>
                    <a:pt x="3532" y="3568"/>
                    <a:pt x="3499" y="3457"/>
                    <a:pt x="3505" y="3342"/>
                  </a:cubicBezTo>
                  <a:cubicBezTo>
                    <a:pt x="3502" y="3332"/>
                    <a:pt x="3502" y="3320"/>
                    <a:pt x="3498" y="3309"/>
                  </a:cubicBezTo>
                  <a:cubicBezTo>
                    <a:pt x="3489" y="3288"/>
                    <a:pt x="3483" y="3266"/>
                    <a:pt x="3464" y="3251"/>
                  </a:cubicBezTo>
                  <a:cubicBezTo>
                    <a:pt x="3409" y="3208"/>
                    <a:pt x="3350" y="3204"/>
                    <a:pt x="3282" y="3231"/>
                  </a:cubicBezTo>
                  <a:cubicBezTo>
                    <a:pt x="3214" y="3257"/>
                    <a:pt x="3191" y="3324"/>
                    <a:pt x="3142" y="3380"/>
                  </a:cubicBezTo>
                  <a:cubicBezTo>
                    <a:pt x="3072" y="3388"/>
                    <a:pt x="3022" y="3404"/>
                    <a:pt x="2946" y="3396"/>
                  </a:cubicBezTo>
                  <a:cubicBezTo>
                    <a:pt x="2929" y="3394"/>
                    <a:pt x="2874" y="3383"/>
                    <a:pt x="2848" y="3376"/>
                  </a:cubicBezTo>
                  <a:cubicBezTo>
                    <a:pt x="2842" y="3374"/>
                    <a:pt x="2827" y="3372"/>
                    <a:pt x="2817" y="3368"/>
                  </a:cubicBezTo>
                  <a:cubicBezTo>
                    <a:pt x="2788" y="3354"/>
                    <a:pt x="2755" y="3340"/>
                    <a:pt x="2723" y="3331"/>
                  </a:cubicBezTo>
                  <a:cubicBezTo>
                    <a:pt x="2713" y="3328"/>
                    <a:pt x="2701" y="3325"/>
                    <a:pt x="2691" y="3322"/>
                  </a:cubicBezTo>
                  <a:cubicBezTo>
                    <a:pt x="2681" y="3319"/>
                    <a:pt x="2672" y="3314"/>
                    <a:pt x="2662" y="3311"/>
                  </a:cubicBezTo>
                  <a:cubicBezTo>
                    <a:pt x="2589" y="3275"/>
                    <a:pt x="2515" y="3265"/>
                    <a:pt x="2435" y="3254"/>
                  </a:cubicBezTo>
                  <a:cubicBezTo>
                    <a:pt x="2425" y="3252"/>
                    <a:pt x="2413" y="3253"/>
                    <a:pt x="2402" y="3253"/>
                  </a:cubicBezTo>
                  <a:cubicBezTo>
                    <a:pt x="2391" y="3253"/>
                    <a:pt x="2379" y="3257"/>
                    <a:pt x="2368" y="3257"/>
                  </a:cubicBezTo>
                  <a:cubicBezTo>
                    <a:pt x="2358" y="3258"/>
                    <a:pt x="2346" y="3256"/>
                    <a:pt x="2335" y="3255"/>
                  </a:cubicBezTo>
                  <a:cubicBezTo>
                    <a:pt x="2284" y="3253"/>
                    <a:pt x="2235" y="3257"/>
                    <a:pt x="2185" y="3267"/>
                  </a:cubicBezTo>
                  <a:cubicBezTo>
                    <a:pt x="2176" y="3184"/>
                    <a:pt x="2139" y="3109"/>
                    <a:pt x="2141" y="3025"/>
                  </a:cubicBezTo>
                  <a:cubicBezTo>
                    <a:pt x="2144" y="2941"/>
                    <a:pt x="2118" y="2907"/>
                    <a:pt x="2172" y="2827"/>
                  </a:cubicBezTo>
                  <a:cubicBezTo>
                    <a:pt x="2189" y="2803"/>
                    <a:pt x="2232" y="2748"/>
                    <a:pt x="2251" y="2717"/>
                  </a:cubicBezTo>
                  <a:cubicBezTo>
                    <a:pt x="2279" y="2705"/>
                    <a:pt x="2299" y="2690"/>
                    <a:pt x="2326" y="2710"/>
                  </a:cubicBezTo>
                  <a:cubicBezTo>
                    <a:pt x="2369" y="2741"/>
                    <a:pt x="2328" y="2815"/>
                    <a:pt x="2314" y="2845"/>
                  </a:cubicBezTo>
                  <a:cubicBezTo>
                    <a:pt x="2301" y="2875"/>
                    <a:pt x="2226" y="2951"/>
                    <a:pt x="2277" y="2959"/>
                  </a:cubicBezTo>
                  <a:cubicBezTo>
                    <a:pt x="2329" y="2967"/>
                    <a:pt x="2380" y="2852"/>
                    <a:pt x="2400" y="2811"/>
                  </a:cubicBezTo>
                  <a:cubicBezTo>
                    <a:pt x="2396" y="2842"/>
                    <a:pt x="2382" y="2897"/>
                    <a:pt x="2371" y="2924"/>
                  </a:cubicBezTo>
                  <a:cubicBezTo>
                    <a:pt x="2346" y="2983"/>
                    <a:pt x="2322" y="3023"/>
                    <a:pt x="2335" y="3036"/>
                  </a:cubicBezTo>
                  <a:cubicBezTo>
                    <a:pt x="2344" y="3046"/>
                    <a:pt x="2358" y="3047"/>
                    <a:pt x="2360" y="3045"/>
                  </a:cubicBezTo>
                  <a:cubicBezTo>
                    <a:pt x="2419" y="2985"/>
                    <a:pt x="2440" y="2865"/>
                    <a:pt x="2458" y="2873"/>
                  </a:cubicBezTo>
                  <a:cubicBezTo>
                    <a:pt x="2476" y="2882"/>
                    <a:pt x="2472" y="2911"/>
                    <a:pt x="2470" y="2958"/>
                  </a:cubicBezTo>
                  <a:cubicBezTo>
                    <a:pt x="2466" y="3057"/>
                    <a:pt x="2467" y="3061"/>
                    <a:pt x="2469" y="3071"/>
                  </a:cubicBezTo>
                  <a:cubicBezTo>
                    <a:pt x="2472" y="3092"/>
                    <a:pt x="2480" y="3105"/>
                    <a:pt x="2506" y="3088"/>
                  </a:cubicBezTo>
                  <a:cubicBezTo>
                    <a:pt x="2511" y="3084"/>
                    <a:pt x="2515" y="3078"/>
                    <a:pt x="2516" y="3071"/>
                  </a:cubicBezTo>
                  <a:cubicBezTo>
                    <a:pt x="2522" y="3022"/>
                    <a:pt x="2517" y="2951"/>
                    <a:pt x="2522" y="2894"/>
                  </a:cubicBezTo>
                  <a:cubicBezTo>
                    <a:pt x="2526" y="2841"/>
                    <a:pt x="2551" y="2871"/>
                    <a:pt x="2553" y="2943"/>
                  </a:cubicBezTo>
                  <a:cubicBezTo>
                    <a:pt x="2553" y="2956"/>
                    <a:pt x="2580" y="3094"/>
                    <a:pt x="2601" y="3024"/>
                  </a:cubicBezTo>
                  <a:cubicBezTo>
                    <a:pt x="2619" y="2966"/>
                    <a:pt x="2610" y="2902"/>
                    <a:pt x="2601" y="2839"/>
                  </a:cubicBezTo>
                  <a:cubicBezTo>
                    <a:pt x="2593" y="2790"/>
                    <a:pt x="2586" y="2735"/>
                    <a:pt x="2595" y="2684"/>
                  </a:cubicBezTo>
                  <a:cubicBezTo>
                    <a:pt x="2597" y="2675"/>
                    <a:pt x="2598" y="2665"/>
                    <a:pt x="2603" y="2652"/>
                  </a:cubicBezTo>
                  <a:cubicBezTo>
                    <a:pt x="2614" y="2625"/>
                    <a:pt x="2632" y="2612"/>
                    <a:pt x="2647" y="2577"/>
                  </a:cubicBezTo>
                  <a:cubicBezTo>
                    <a:pt x="2649" y="2573"/>
                    <a:pt x="2651" y="2571"/>
                    <a:pt x="2653" y="2568"/>
                  </a:cubicBezTo>
                  <a:cubicBezTo>
                    <a:pt x="2666" y="2549"/>
                    <a:pt x="2676" y="2531"/>
                    <a:pt x="2685" y="2510"/>
                  </a:cubicBezTo>
                  <a:cubicBezTo>
                    <a:pt x="2686" y="2507"/>
                    <a:pt x="2687" y="2504"/>
                    <a:pt x="2688" y="2501"/>
                  </a:cubicBezTo>
                  <a:cubicBezTo>
                    <a:pt x="2698" y="2475"/>
                    <a:pt x="2713" y="2451"/>
                    <a:pt x="2722" y="2424"/>
                  </a:cubicBezTo>
                  <a:cubicBezTo>
                    <a:pt x="2724" y="2421"/>
                    <a:pt x="2726" y="2418"/>
                    <a:pt x="2728" y="2415"/>
                  </a:cubicBezTo>
                  <a:cubicBezTo>
                    <a:pt x="2752" y="2364"/>
                    <a:pt x="2775" y="2319"/>
                    <a:pt x="2805" y="2264"/>
                  </a:cubicBezTo>
                  <a:cubicBezTo>
                    <a:pt x="2808" y="2259"/>
                    <a:pt x="2858" y="2188"/>
                    <a:pt x="2859" y="2186"/>
                  </a:cubicBezTo>
                  <a:cubicBezTo>
                    <a:pt x="2893" y="2138"/>
                    <a:pt x="2906" y="2113"/>
                    <a:pt x="2943" y="2075"/>
                  </a:cubicBezTo>
                  <a:cubicBezTo>
                    <a:pt x="2952" y="2063"/>
                    <a:pt x="2985" y="2028"/>
                    <a:pt x="2990" y="2019"/>
                  </a:cubicBezTo>
                  <a:cubicBezTo>
                    <a:pt x="3025" y="1952"/>
                    <a:pt x="3060" y="1865"/>
                    <a:pt x="3080" y="1804"/>
                  </a:cubicBezTo>
                  <a:cubicBezTo>
                    <a:pt x="3109" y="1716"/>
                    <a:pt x="3063" y="1636"/>
                    <a:pt x="3032" y="1578"/>
                  </a:cubicBezTo>
                  <a:cubicBezTo>
                    <a:pt x="3000" y="1519"/>
                    <a:pt x="2998" y="1532"/>
                    <a:pt x="2951" y="1511"/>
                  </a:cubicBezTo>
                  <a:cubicBezTo>
                    <a:pt x="2949" y="1510"/>
                    <a:pt x="2945" y="1507"/>
                    <a:pt x="2942" y="1503"/>
                  </a:cubicBezTo>
                  <a:cubicBezTo>
                    <a:pt x="2939" y="1495"/>
                    <a:pt x="2934" y="1485"/>
                    <a:pt x="2931" y="1477"/>
                  </a:cubicBezTo>
                  <a:cubicBezTo>
                    <a:pt x="2924" y="1454"/>
                    <a:pt x="2914" y="1433"/>
                    <a:pt x="2903" y="1413"/>
                  </a:cubicBezTo>
                  <a:cubicBezTo>
                    <a:pt x="2859" y="1325"/>
                    <a:pt x="2728" y="1285"/>
                    <a:pt x="2748" y="1164"/>
                  </a:cubicBezTo>
                  <a:cubicBezTo>
                    <a:pt x="2778" y="1042"/>
                    <a:pt x="2728" y="931"/>
                    <a:pt x="2654" y="843"/>
                  </a:cubicBezTo>
                  <a:cubicBezTo>
                    <a:pt x="2639" y="827"/>
                    <a:pt x="2623" y="812"/>
                    <a:pt x="2606" y="798"/>
                  </a:cubicBezTo>
                  <a:cubicBezTo>
                    <a:pt x="2556" y="756"/>
                    <a:pt x="2498" y="724"/>
                    <a:pt x="2439" y="704"/>
                  </a:cubicBezTo>
                  <a:cubicBezTo>
                    <a:pt x="2417" y="695"/>
                    <a:pt x="2395" y="686"/>
                    <a:pt x="2373" y="678"/>
                  </a:cubicBezTo>
                  <a:cubicBezTo>
                    <a:pt x="2262" y="639"/>
                    <a:pt x="2145" y="614"/>
                    <a:pt x="2028" y="610"/>
                  </a:cubicBezTo>
                  <a:cubicBezTo>
                    <a:pt x="2010" y="612"/>
                    <a:pt x="1992" y="614"/>
                    <a:pt x="1973" y="616"/>
                  </a:cubicBezTo>
                  <a:cubicBezTo>
                    <a:pt x="1954" y="619"/>
                    <a:pt x="1933" y="622"/>
                    <a:pt x="1911" y="625"/>
                  </a:cubicBezTo>
                  <a:cubicBezTo>
                    <a:pt x="1930" y="568"/>
                    <a:pt x="1924" y="513"/>
                    <a:pt x="1921" y="455"/>
                  </a:cubicBezTo>
                  <a:cubicBezTo>
                    <a:pt x="1931" y="454"/>
                    <a:pt x="1938" y="452"/>
                    <a:pt x="1941" y="443"/>
                  </a:cubicBezTo>
                  <a:cubicBezTo>
                    <a:pt x="1944" y="433"/>
                    <a:pt x="1938" y="425"/>
                    <a:pt x="1930" y="420"/>
                  </a:cubicBezTo>
                  <a:cubicBezTo>
                    <a:pt x="1942" y="295"/>
                    <a:pt x="1929" y="186"/>
                    <a:pt x="1843" y="91"/>
                  </a:cubicBezTo>
                  <a:cubicBezTo>
                    <a:pt x="1836" y="84"/>
                    <a:pt x="1830" y="81"/>
                    <a:pt x="1824" y="75"/>
                  </a:cubicBezTo>
                  <a:cubicBezTo>
                    <a:pt x="1808" y="61"/>
                    <a:pt x="1792" y="49"/>
                    <a:pt x="1774" y="39"/>
                  </a:cubicBezTo>
                  <a:cubicBezTo>
                    <a:pt x="1768" y="35"/>
                    <a:pt x="1762" y="33"/>
                    <a:pt x="1756" y="29"/>
                  </a:cubicBezTo>
                  <a:cubicBezTo>
                    <a:pt x="1732" y="17"/>
                    <a:pt x="1709" y="8"/>
                    <a:pt x="1682" y="3"/>
                  </a:cubicBezTo>
                  <a:cubicBezTo>
                    <a:pt x="1673" y="2"/>
                    <a:pt x="1665" y="0"/>
                    <a:pt x="1656" y="0"/>
                  </a:cubicBezTo>
                  <a:cubicBezTo>
                    <a:pt x="1565" y="1"/>
                    <a:pt x="1483" y="11"/>
                    <a:pt x="1399" y="49"/>
                  </a:cubicBezTo>
                  <a:cubicBezTo>
                    <a:pt x="1391" y="52"/>
                    <a:pt x="1384" y="58"/>
                    <a:pt x="1377" y="63"/>
                  </a:cubicBezTo>
                  <a:cubicBezTo>
                    <a:pt x="1369" y="68"/>
                    <a:pt x="1362" y="74"/>
                    <a:pt x="1355" y="80"/>
                  </a:cubicBezTo>
                  <a:cubicBezTo>
                    <a:pt x="1291" y="143"/>
                    <a:pt x="1254" y="214"/>
                    <a:pt x="1239" y="301"/>
                  </a:cubicBezTo>
                  <a:cubicBezTo>
                    <a:pt x="1237" y="312"/>
                    <a:pt x="1236" y="322"/>
                    <a:pt x="1235" y="331"/>
                  </a:cubicBezTo>
                  <a:cubicBezTo>
                    <a:pt x="1234" y="340"/>
                    <a:pt x="1233" y="346"/>
                    <a:pt x="1232" y="353"/>
                  </a:cubicBezTo>
                  <a:cubicBezTo>
                    <a:pt x="1232" y="361"/>
                    <a:pt x="1232" y="368"/>
                    <a:pt x="1231" y="375"/>
                  </a:cubicBezTo>
                  <a:cubicBezTo>
                    <a:pt x="1227" y="411"/>
                    <a:pt x="1228" y="444"/>
                    <a:pt x="1234" y="479"/>
                  </a:cubicBezTo>
                  <a:cubicBezTo>
                    <a:pt x="1235" y="488"/>
                    <a:pt x="1237" y="495"/>
                    <a:pt x="1239" y="504"/>
                  </a:cubicBezTo>
                  <a:cubicBezTo>
                    <a:pt x="1241" y="513"/>
                    <a:pt x="1242" y="520"/>
                    <a:pt x="1245" y="529"/>
                  </a:cubicBezTo>
                  <a:cubicBezTo>
                    <a:pt x="1258" y="574"/>
                    <a:pt x="1295" y="607"/>
                    <a:pt x="1274" y="656"/>
                  </a:cubicBezTo>
                  <a:cubicBezTo>
                    <a:pt x="1251" y="672"/>
                    <a:pt x="1229" y="675"/>
                    <a:pt x="1206" y="675"/>
                  </a:cubicBezTo>
                  <a:cubicBezTo>
                    <a:pt x="1182" y="676"/>
                    <a:pt x="1158" y="673"/>
                    <a:pt x="1133" y="677"/>
                  </a:cubicBezTo>
                  <a:cubicBezTo>
                    <a:pt x="1105" y="676"/>
                    <a:pt x="1078" y="678"/>
                    <a:pt x="1052" y="683"/>
                  </a:cubicBezTo>
                  <a:cubicBezTo>
                    <a:pt x="908" y="719"/>
                    <a:pt x="746" y="810"/>
                    <a:pt x="731" y="972"/>
                  </a:cubicBezTo>
                  <a:cubicBezTo>
                    <a:pt x="724" y="997"/>
                    <a:pt x="720" y="1022"/>
                    <a:pt x="718" y="1047"/>
                  </a:cubicBezTo>
                  <a:cubicBezTo>
                    <a:pt x="715" y="1098"/>
                    <a:pt x="722" y="1151"/>
                    <a:pt x="741" y="1204"/>
                  </a:cubicBezTo>
                  <a:cubicBezTo>
                    <a:pt x="745" y="1220"/>
                    <a:pt x="752" y="1236"/>
                    <a:pt x="761" y="1252"/>
                  </a:cubicBezTo>
                  <a:cubicBezTo>
                    <a:pt x="770" y="1267"/>
                    <a:pt x="782" y="1282"/>
                    <a:pt x="798" y="1296"/>
                  </a:cubicBezTo>
                  <a:cubicBezTo>
                    <a:pt x="805" y="1303"/>
                    <a:pt x="813" y="1304"/>
                    <a:pt x="821" y="1309"/>
                  </a:cubicBezTo>
                  <a:cubicBezTo>
                    <a:pt x="830" y="1313"/>
                    <a:pt x="838" y="1355"/>
                    <a:pt x="847" y="1358"/>
                  </a:cubicBezTo>
                  <a:cubicBezTo>
                    <a:pt x="855" y="1360"/>
                    <a:pt x="863" y="1363"/>
                    <a:pt x="871" y="1366"/>
                  </a:cubicBezTo>
                  <a:cubicBezTo>
                    <a:pt x="879" y="1369"/>
                    <a:pt x="856" y="1371"/>
                    <a:pt x="864" y="1374"/>
                  </a:cubicBezTo>
                  <a:cubicBezTo>
                    <a:pt x="798" y="1421"/>
                    <a:pt x="834" y="1471"/>
                    <a:pt x="798" y="1545"/>
                  </a:cubicBezTo>
                  <a:cubicBezTo>
                    <a:pt x="769" y="1560"/>
                    <a:pt x="753" y="1575"/>
                    <a:pt x="733" y="1603"/>
                  </a:cubicBezTo>
                  <a:cubicBezTo>
                    <a:pt x="730" y="1608"/>
                    <a:pt x="724" y="1614"/>
                    <a:pt x="718" y="1622"/>
                  </a:cubicBezTo>
                  <a:cubicBezTo>
                    <a:pt x="619" y="1745"/>
                    <a:pt x="623" y="1881"/>
                    <a:pt x="641" y="2033"/>
                  </a:cubicBezTo>
                  <a:cubicBezTo>
                    <a:pt x="644" y="2041"/>
                    <a:pt x="647" y="2049"/>
                    <a:pt x="650" y="2058"/>
                  </a:cubicBezTo>
                  <a:cubicBezTo>
                    <a:pt x="653" y="2066"/>
                    <a:pt x="657" y="2074"/>
                    <a:pt x="661" y="2082"/>
                  </a:cubicBezTo>
                  <a:cubicBezTo>
                    <a:pt x="661" y="2181"/>
                    <a:pt x="669" y="2273"/>
                    <a:pt x="711" y="2364"/>
                  </a:cubicBezTo>
                  <a:cubicBezTo>
                    <a:pt x="716" y="2373"/>
                    <a:pt x="721" y="2379"/>
                    <a:pt x="726" y="2388"/>
                  </a:cubicBezTo>
                  <a:cubicBezTo>
                    <a:pt x="771" y="2481"/>
                    <a:pt x="846" y="2529"/>
                    <a:pt x="939" y="2465"/>
                  </a:cubicBezTo>
                  <a:cubicBezTo>
                    <a:pt x="948" y="2458"/>
                    <a:pt x="957" y="2452"/>
                    <a:pt x="965" y="2445"/>
                  </a:cubicBezTo>
                  <a:cubicBezTo>
                    <a:pt x="998" y="2416"/>
                    <a:pt x="1027" y="2380"/>
                    <a:pt x="1054" y="2346"/>
                  </a:cubicBezTo>
                  <a:cubicBezTo>
                    <a:pt x="1061" y="2337"/>
                    <a:pt x="1069" y="2325"/>
                    <a:pt x="1075" y="2318"/>
                  </a:cubicBezTo>
                  <a:cubicBezTo>
                    <a:pt x="1133" y="2237"/>
                    <a:pt x="1185" y="2090"/>
                    <a:pt x="1188" y="2006"/>
                  </a:cubicBezTo>
                  <a:cubicBezTo>
                    <a:pt x="1192" y="1855"/>
                    <a:pt x="1151" y="1818"/>
                    <a:pt x="1080" y="1707"/>
                  </a:cubicBezTo>
                  <a:cubicBezTo>
                    <a:pt x="1072" y="1692"/>
                    <a:pt x="1076" y="1674"/>
                    <a:pt x="1084" y="1659"/>
                  </a:cubicBezTo>
                  <a:cubicBezTo>
                    <a:pt x="1128" y="1609"/>
                    <a:pt x="1146" y="1552"/>
                    <a:pt x="1159" y="1487"/>
                  </a:cubicBezTo>
                  <a:cubicBezTo>
                    <a:pt x="1186" y="1560"/>
                    <a:pt x="1217" y="1624"/>
                    <a:pt x="1257" y="1692"/>
                  </a:cubicBezTo>
                  <a:cubicBezTo>
                    <a:pt x="1277" y="1725"/>
                    <a:pt x="1304" y="1764"/>
                    <a:pt x="1324" y="1798"/>
                  </a:cubicBezTo>
                  <a:cubicBezTo>
                    <a:pt x="1331" y="1810"/>
                    <a:pt x="1339" y="1825"/>
                    <a:pt x="1344" y="1835"/>
                  </a:cubicBezTo>
                  <a:cubicBezTo>
                    <a:pt x="1349" y="1846"/>
                    <a:pt x="1360" y="1882"/>
                    <a:pt x="1361" y="1876"/>
                  </a:cubicBezTo>
                  <a:cubicBezTo>
                    <a:pt x="1363" y="1888"/>
                    <a:pt x="1376" y="1952"/>
                    <a:pt x="1370" y="1902"/>
                  </a:cubicBezTo>
                  <a:cubicBezTo>
                    <a:pt x="1372" y="1918"/>
                    <a:pt x="1382" y="1984"/>
                    <a:pt x="1373" y="1929"/>
                  </a:cubicBezTo>
                  <a:cubicBezTo>
                    <a:pt x="1374" y="1937"/>
                    <a:pt x="1380" y="1994"/>
                    <a:pt x="1382" y="1957"/>
                  </a:cubicBezTo>
                  <a:cubicBezTo>
                    <a:pt x="1383" y="1966"/>
                    <a:pt x="1381" y="1977"/>
                    <a:pt x="1382" y="1986"/>
                  </a:cubicBezTo>
                  <a:cubicBezTo>
                    <a:pt x="1383" y="1994"/>
                    <a:pt x="1388" y="2004"/>
                    <a:pt x="1388" y="2013"/>
                  </a:cubicBezTo>
                  <a:cubicBezTo>
                    <a:pt x="1379" y="1979"/>
                    <a:pt x="1389" y="2037"/>
                    <a:pt x="1390" y="2042"/>
                  </a:cubicBezTo>
                  <a:cubicBezTo>
                    <a:pt x="1387" y="2022"/>
                    <a:pt x="1385" y="2009"/>
                    <a:pt x="1390" y="2037"/>
                  </a:cubicBezTo>
                  <a:cubicBezTo>
                    <a:pt x="1391" y="2042"/>
                    <a:pt x="1392" y="2046"/>
                    <a:pt x="1392" y="2052"/>
                  </a:cubicBezTo>
                  <a:cubicBezTo>
                    <a:pt x="1403" y="2151"/>
                    <a:pt x="1416" y="2241"/>
                    <a:pt x="1394" y="2340"/>
                  </a:cubicBezTo>
                  <a:cubicBezTo>
                    <a:pt x="1392" y="2348"/>
                    <a:pt x="1389" y="2357"/>
                    <a:pt x="1387" y="2366"/>
                  </a:cubicBezTo>
                  <a:cubicBezTo>
                    <a:pt x="1377" y="2401"/>
                    <a:pt x="1370" y="2437"/>
                    <a:pt x="1370" y="2473"/>
                  </a:cubicBezTo>
                  <a:cubicBezTo>
                    <a:pt x="1370" y="2482"/>
                    <a:pt x="1369" y="2492"/>
                    <a:pt x="1370" y="2501"/>
                  </a:cubicBezTo>
                  <a:cubicBezTo>
                    <a:pt x="1370" y="2554"/>
                    <a:pt x="1365" y="2611"/>
                    <a:pt x="1371" y="2660"/>
                  </a:cubicBezTo>
                  <a:cubicBezTo>
                    <a:pt x="1310" y="2749"/>
                    <a:pt x="1322" y="2691"/>
                    <a:pt x="1227" y="2796"/>
                  </a:cubicBezTo>
                  <a:cubicBezTo>
                    <a:pt x="1132" y="2900"/>
                    <a:pt x="919" y="3062"/>
                    <a:pt x="797" y="3198"/>
                  </a:cubicBezTo>
                  <a:cubicBezTo>
                    <a:pt x="676" y="3334"/>
                    <a:pt x="640" y="3493"/>
                    <a:pt x="624" y="3694"/>
                  </a:cubicBezTo>
                  <a:cubicBezTo>
                    <a:pt x="607" y="3895"/>
                    <a:pt x="517" y="4220"/>
                    <a:pt x="453" y="4394"/>
                  </a:cubicBezTo>
                  <a:cubicBezTo>
                    <a:pt x="388" y="4569"/>
                    <a:pt x="353" y="4564"/>
                    <a:pt x="260" y="4682"/>
                  </a:cubicBezTo>
                  <a:cubicBezTo>
                    <a:pt x="252" y="4692"/>
                    <a:pt x="252" y="4689"/>
                    <a:pt x="244" y="4697"/>
                  </a:cubicBezTo>
                  <a:cubicBezTo>
                    <a:pt x="237" y="4705"/>
                    <a:pt x="231" y="4708"/>
                    <a:pt x="223" y="4714"/>
                  </a:cubicBezTo>
                  <a:cubicBezTo>
                    <a:pt x="215" y="4720"/>
                    <a:pt x="177" y="4784"/>
                    <a:pt x="168" y="4789"/>
                  </a:cubicBezTo>
                  <a:cubicBezTo>
                    <a:pt x="159" y="4795"/>
                    <a:pt x="152" y="4799"/>
                    <a:pt x="142" y="4805"/>
                  </a:cubicBezTo>
                  <a:cubicBezTo>
                    <a:pt x="56" y="4857"/>
                    <a:pt x="0" y="4936"/>
                    <a:pt x="27" y="5039"/>
                  </a:cubicBezTo>
                  <a:cubicBezTo>
                    <a:pt x="35" y="5050"/>
                    <a:pt x="45" y="5058"/>
                    <a:pt x="57" y="5065"/>
                  </a:cubicBezTo>
                  <a:cubicBezTo>
                    <a:pt x="63" y="5068"/>
                    <a:pt x="69" y="5070"/>
                    <a:pt x="75" y="5072"/>
                  </a:cubicBezTo>
                  <a:cubicBezTo>
                    <a:pt x="223" y="5076"/>
                    <a:pt x="356" y="5050"/>
                    <a:pt x="473" y="4959"/>
                  </a:cubicBezTo>
                  <a:cubicBezTo>
                    <a:pt x="482" y="4953"/>
                    <a:pt x="485" y="4946"/>
                    <a:pt x="491" y="4940"/>
                  </a:cubicBezTo>
                  <a:cubicBezTo>
                    <a:pt x="508" y="4920"/>
                    <a:pt x="524" y="4900"/>
                    <a:pt x="539" y="4879"/>
                  </a:cubicBezTo>
                  <a:cubicBezTo>
                    <a:pt x="546" y="4869"/>
                    <a:pt x="550" y="4859"/>
                    <a:pt x="555" y="4849"/>
                  </a:cubicBezTo>
                  <a:cubicBezTo>
                    <a:pt x="574" y="4806"/>
                    <a:pt x="617" y="4709"/>
                    <a:pt x="630" y="4662"/>
                  </a:cubicBezTo>
                  <a:cubicBezTo>
                    <a:pt x="651" y="4588"/>
                    <a:pt x="677" y="4509"/>
                    <a:pt x="706" y="4436"/>
                  </a:cubicBezTo>
                  <a:cubicBezTo>
                    <a:pt x="711" y="4425"/>
                    <a:pt x="717" y="4413"/>
                    <a:pt x="720" y="4402"/>
                  </a:cubicBezTo>
                  <a:cubicBezTo>
                    <a:pt x="724" y="4390"/>
                    <a:pt x="726" y="4378"/>
                    <a:pt x="730" y="4366"/>
                  </a:cubicBezTo>
                  <a:cubicBezTo>
                    <a:pt x="735" y="4355"/>
                    <a:pt x="739" y="4344"/>
                    <a:pt x="745" y="4333"/>
                  </a:cubicBezTo>
                  <a:cubicBezTo>
                    <a:pt x="751" y="4323"/>
                    <a:pt x="756" y="4311"/>
                    <a:pt x="763" y="4301"/>
                  </a:cubicBezTo>
                  <a:cubicBezTo>
                    <a:pt x="820" y="4225"/>
                    <a:pt x="885" y="4155"/>
                    <a:pt x="942" y="4080"/>
                  </a:cubicBezTo>
                  <a:cubicBezTo>
                    <a:pt x="950" y="4069"/>
                    <a:pt x="958" y="4058"/>
                    <a:pt x="965" y="4047"/>
                  </a:cubicBezTo>
                  <a:cubicBezTo>
                    <a:pt x="1013" y="3964"/>
                    <a:pt x="1021" y="3874"/>
                    <a:pt x="1039" y="3782"/>
                  </a:cubicBezTo>
                  <a:cubicBezTo>
                    <a:pt x="1041" y="3771"/>
                    <a:pt x="1040" y="3761"/>
                    <a:pt x="1042" y="3750"/>
                  </a:cubicBezTo>
                  <a:cubicBezTo>
                    <a:pt x="1044" y="3729"/>
                    <a:pt x="1047" y="3708"/>
                    <a:pt x="1051" y="3687"/>
                  </a:cubicBezTo>
                  <a:cubicBezTo>
                    <a:pt x="1053" y="3674"/>
                    <a:pt x="1056" y="3661"/>
                    <a:pt x="1059" y="3648"/>
                  </a:cubicBezTo>
                  <a:cubicBezTo>
                    <a:pt x="1065" y="3622"/>
                    <a:pt x="1072" y="3596"/>
                    <a:pt x="1080" y="3571"/>
                  </a:cubicBezTo>
                  <a:cubicBezTo>
                    <a:pt x="1088" y="3562"/>
                    <a:pt x="1092" y="3556"/>
                    <a:pt x="1101" y="3548"/>
                  </a:cubicBezTo>
                  <a:cubicBezTo>
                    <a:pt x="1148" y="3510"/>
                    <a:pt x="1191" y="3494"/>
                    <a:pt x="1248" y="3462"/>
                  </a:cubicBezTo>
                  <a:cubicBezTo>
                    <a:pt x="1338" y="3412"/>
                    <a:pt x="1503" y="3309"/>
                    <a:pt x="1582" y="3236"/>
                  </a:cubicBezTo>
                  <a:cubicBezTo>
                    <a:pt x="1662" y="3323"/>
                    <a:pt x="1643" y="3427"/>
                    <a:pt x="1729" y="3524"/>
                  </a:cubicBezTo>
                  <a:cubicBezTo>
                    <a:pt x="1816" y="3621"/>
                    <a:pt x="1860" y="3749"/>
                    <a:pt x="2048" y="3738"/>
                  </a:cubicBezTo>
                  <a:cubicBezTo>
                    <a:pt x="2235" y="3727"/>
                    <a:pt x="2488" y="3664"/>
                    <a:pt x="2697" y="3658"/>
                  </a:cubicBezTo>
                  <a:cubicBezTo>
                    <a:pt x="2905" y="3653"/>
                    <a:pt x="3142" y="3700"/>
                    <a:pt x="3334" y="3770"/>
                  </a:cubicBezTo>
                  <a:cubicBezTo>
                    <a:pt x="3391" y="3791"/>
                    <a:pt x="3400" y="3815"/>
                    <a:pt x="3437" y="3850"/>
                  </a:cubicBezTo>
                  <a:cubicBezTo>
                    <a:pt x="3449" y="3861"/>
                    <a:pt x="3440" y="3870"/>
                    <a:pt x="3450" y="3882"/>
                  </a:cubicBezTo>
                  <a:cubicBezTo>
                    <a:pt x="3506" y="3951"/>
                    <a:pt x="3521" y="4106"/>
                    <a:pt x="3628" y="4087"/>
                  </a:cubicBezTo>
                  <a:cubicBezTo>
                    <a:pt x="3685" y="4040"/>
                    <a:pt x="3652" y="3918"/>
                    <a:pt x="3651" y="3855"/>
                  </a:cubicBezTo>
                  <a:cubicBezTo>
                    <a:pt x="3650" y="3841"/>
                    <a:pt x="3649" y="3823"/>
                    <a:pt x="3649" y="3809"/>
                  </a:cubicBezTo>
                  <a:close/>
                  <a:moveTo>
                    <a:pt x="2292" y="1834"/>
                  </a:moveTo>
                  <a:cubicBezTo>
                    <a:pt x="2305" y="1821"/>
                    <a:pt x="2306" y="1804"/>
                    <a:pt x="2308" y="1787"/>
                  </a:cubicBezTo>
                  <a:cubicBezTo>
                    <a:pt x="2311" y="1770"/>
                    <a:pt x="2311" y="1715"/>
                    <a:pt x="2312" y="1699"/>
                  </a:cubicBezTo>
                  <a:cubicBezTo>
                    <a:pt x="2312" y="1690"/>
                    <a:pt x="2313" y="1683"/>
                    <a:pt x="2313" y="1674"/>
                  </a:cubicBezTo>
                  <a:cubicBezTo>
                    <a:pt x="2316" y="1649"/>
                    <a:pt x="2321" y="1625"/>
                    <a:pt x="2330" y="1601"/>
                  </a:cubicBezTo>
                  <a:cubicBezTo>
                    <a:pt x="2332" y="1594"/>
                    <a:pt x="2332" y="1586"/>
                    <a:pt x="2334" y="1579"/>
                  </a:cubicBezTo>
                  <a:cubicBezTo>
                    <a:pt x="2338" y="1548"/>
                    <a:pt x="2340" y="1516"/>
                    <a:pt x="2338" y="1485"/>
                  </a:cubicBezTo>
                  <a:cubicBezTo>
                    <a:pt x="2377" y="1486"/>
                    <a:pt x="2387" y="1503"/>
                    <a:pt x="2412" y="1531"/>
                  </a:cubicBezTo>
                  <a:cubicBezTo>
                    <a:pt x="2417" y="1536"/>
                    <a:pt x="2424" y="1543"/>
                    <a:pt x="2431" y="1549"/>
                  </a:cubicBezTo>
                  <a:cubicBezTo>
                    <a:pt x="2495" y="1600"/>
                    <a:pt x="2565" y="1673"/>
                    <a:pt x="2642" y="1697"/>
                  </a:cubicBezTo>
                  <a:cubicBezTo>
                    <a:pt x="2652" y="1712"/>
                    <a:pt x="2629" y="1703"/>
                    <a:pt x="2646" y="1723"/>
                  </a:cubicBezTo>
                  <a:cubicBezTo>
                    <a:pt x="2664" y="1743"/>
                    <a:pt x="2721" y="1749"/>
                    <a:pt x="2740" y="1780"/>
                  </a:cubicBezTo>
                  <a:cubicBezTo>
                    <a:pt x="2746" y="1788"/>
                    <a:pt x="2739" y="1808"/>
                    <a:pt x="2736" y="1819"/>
                  </a:cubicBezTo>
                  <a:cubicBezTo>
                    <a:pt x="2735" y="1823"/>
                    <a:pt x="2732" y="1833"/>
                    <a:pt x="2731" y="1838"/>
                  </a:cubicBezTo>
                  <a:cubicBezTo>
                    <a:pt x="2689" y="1923"/>
                    <a:pt x="2662" y="2011"/>
                    <a:pt x="2632" y="2101"/>
                  </a:cubicBezTo>
                  <a:cubicBezTo>
                    <a:pt x="2629" y="2109"/>
                    <a:pt x="2627" y="2118"/>
                    <a:pt x="2624" y="2126"/>
                  </a:cubicBezTo>
                  <a:cubicBezTo>
                    <a:pt x="2612" y="2169"/>
                    <a:pt x="2601" y="2213"/>
                    <a:pt x="2587" y="2256"/>
                  </a:cubicBezTo>
                  <a:cubicBezTo>
                    <a:pt x="2586" y="2260"/>
                    <a:pt x="2585" y="2264"/>
                    <a:pt x="2583" y="2268"/>
                  </a:cubicBezTo>
                  <a:cubicBezTo>
                    <a:pt x="2571" y="2293"/>
                    <a:pt x="2560" y="2318"/>
                    <a:pt x="2548" y="2342"/>
                  </a:cubicBezTo>
                  <a:cubicBezTo>
                    <a:pt x="2546" y="2346"/>
                    <a:pt x="2544" y="2349"/>
                    <a:pt x="2543" y="2352"/>
                  </a:cubicBezTo>
                  <a:cubicBezTo>
                    <a:pt x="2523" y="2382"/>
                    <a:pt x="2501" y="2409"/>
                    <a:pt x="2483" y="2439"/>
                  </a:cubicBezTo>
                  <a:cubicBezTo>
                    <a:pt x="2482" y="2442"/>
                    <a:pt x="2480" y="2444"/>
                    <a:pt x="2477" y="2446"/>
                  </a:cubicBezTo>
                  <a:cubicBezTo>
                    <a:pt x="2463" y="2463"/>
                    <a:pt x="2447" y="2475"/>
                    <a:pt x="2427" y="2486"/>
                  </a:cubicBezTo>
                  <a:cubicBezTo>
                    <a:pt x="2401" y="2500"/>
                    <a:pt x="2378" y="2523"/>
                    <a:pt x="2356" y="2542"/>
                  </a:cubicBezTo>
                  <a:cubicBezTo>
                    <a:pt x="2379" y="2499"/>
                    <a:pt x="2406" y="2427"/>
                    <a:pt x="2409" y="2383"/>
                  </a:cubicBezTo>
                  <a:cubicBezTo>
                    <a:pt x="2416" y="2290"/>
                    <a:pt x="2417" y="2223"/>
                    <a:pt x="2379" y="2143"/>
                  </a:cubicBezTo>
                  <a:cubicBezTo>
                    <a:pt x="2375" y="2134"/>
                    <a:pt x="2370" y="2129"/>
                    <a:pt x="2365" y="2122"/>
                  </a:cubicBezTo>
                  <a:cubicBezTo>
                    <a:pt x="2354" y="2110"/>
                    <a:pt x="2346" y="2099"/>
                    <a:pt x="2335" y="2089"/>
                  </a:cubicBezTo>
                  <a:cubicBezTo>
                    <a:pt x="2331" y="2073"/>
                    <a:pt x="2329" y="2059"/>
                    <a:pt x="2315" y="2049"/>
                  </a:cubicBezTo>
                  <a:cubicBezTo>
                    <a:pt x="2319" y="2031"/>
                    <a:pt x="2315" y="2019"/>
                    <a:pt x="2303" y="2006"/>
                  </a:cubicBezTo>
                  <a:cubicBezTo>
                    <a:pt x="2309" y="1995"/>
                    <a:pt x="2304" y="1987"/>
                    <a:pt x="2298" y="1978"/>
                  </a:cubicBezTo>
                  <a:cubicBezTo>
                    <a:pt x="2303" y="1971"/>
                    <a:pt x="2304" y="1965"/>
                    <a:pt x="2301" y="1957"/>
                  </a:cubicBezTo>
                  <a:cubicBezTo>
                    <a:pt x="2303" y="1950"/>
                    <a:pt x="2300" y="1944"/>
                    <a:pt x="2295" y="1940"/>
                  </a:cubicBezTo>
                  <a:cubicBezTo>
                    <a:pt x="2296" y="1933"/>
                    <a:pt x="2295" y="1926"/>
                    <a:pt x="2293" y="1920"/>
                  </a:cubicBezTo>
                  <a:cubicBezTo>
                    <a:pt x="2291" y="1914"/>
                    <a:pt x="2287" y="1909"/>
                    <a:pt x="2282" y="1903"/>
                  </a:cubicBezTo>
                  <a:cubicBezTo>
                    <a:pt x="2286" y="1890"/>
                    <a:pt x="2286" y="1877"/>
                    <a:pt x="2285" y="1863"/>
                  </a:cubicBezTo>
                  <a:cubicBezTo>
                    <a:pt x="2296" y="1854"/>
                    <a:pt x="2300" y="1846"/>
                    <a:pt x="2292" y="1834"/>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3" name="Group 4">
              <a:extLst>
                <a:ext uri="{FF2B5EF4-FFF2-40B4-BE49-F238E27FC236}">
                  <a16:creationId xmlns:a16="http://schemas.microsoft.com/office/drawing/2014/main" id="{1F412569-38CC-4F81-88C2-E76967FAE504}"/>
                </a:ext>
              </a:extLst>
            </p:cNvPr>
            <p:cNvGrpSpPr/>
            <p:nvPr/>
          </p:nvGrpSpPr>
          <p:grpSpPr>
            <a:xfrm>
              <a:off x="1022348" y="346777"/>
              <a:ext cx="310600" cy="251392"/>
              <a:chOff x="4357688" y="1800225"/>
              <a:chExt cx="508001" cy="411163"/>
            </a:xfrm>
            <a:solidFill>
              <a:schemeClr val="accent1">
                <a:lumMod val="20000"/>
                <a:lumOff val="80000"/>
              </a:schemeClr>
            </a:solidFill>
          </p:grpSpPr>
          <p:sp>
            <p:nvSpPr>
              <p:cNvPr id="14" name="Freeform 231">
                <a:extLst>
                  <a:ext uri="{FF2B5EF4-FFF2-40B4-BE49-F238E27FC236}">
                    <a16:creationId xmlns:a16="http://schemas.microsoft.com/office/drawing/2014/main" id="{8AE38C44-9FDC-45CE-AB28-F9FFAA6C9E3F}"/>
                  </a:ext>
                </a:extLst>
              </p:cNvPr>
              <p:cNvSpPr>
                <a:spLocks/>
              </p:cNvSpPr>
              <p:nvPr/>
            </p:nvSpPr>
            <p:spPr bwMode="auto">
              <a:xfrm>
                <a:off x="4357688" y="1800225"/>
                <a:ext cx="506413" cy="411163"/>
              </a:xfrm>
              <a:custGeom>
                <a:avLst/>
                <a:gdLst>
                  <a:gd name="T0" fmla="*/ 638 w 664"/>
                  <a:gd name="T1" fmla="*/ 16 h 538"/>
                  <a:gd name="T2" fmla="*/ 624 w 664"/>
                  <a:gd name="T3" fmla="*/ 191 h 538"/>
                  <a:gd name="T4" fmla="*/ 614 w 664"/>
                  <a:gd name="T5" fmla="*/ 313 h 538"/>
                  <a:gd name="T6" fmla="*/ 600 w 664"/>
                  <a:gd name="T7" fmla="*/ 387 h 538"/>
                  <a:gd name="T8" fmla="*/ 497 w 664"/>
                  <a:gd name="T9" fmla="*/ 493 h 538"/>
                  <a:gd name="T10" fmla="*/ 354 w 664"/>
                  <a:gd name="T11" fmla="*/ 504 h 538"/>
                  <a:gd name="T12" fmla="*/ 247 w 664"/>
                  <a:gd name="T13" fmla="*/ 455 h 538"/>
                  <a:gd name="T14" fmla="*/ 156 w 664"/>
                  <a:gd name="T15" fmla="*/ 413 h 538"/>
                  <a:gd name="T16" fmla="*/ 120 w 664"/>
                  <a:gd name="T17" fmla="*/ 235 h 538"/>
                  <a:gd name="T18" fmla="*/ 83 w 664"/>
                  <a:gd name="T19" fmla="*/ 177 h 538"/>
                  <a:gd name="T20" fmla="*/ 52 w 664"/>
                  <a:gd name="T21" fmla="*/ 128 h 538"/>
                  <a:gd name="T22" fmla="*/ 71 w 664"/>
                  <a:gd name="T23" fmla="*/ 96 h 538"/>
                  <a:gd name="T24" fmla="*/ 123 w 664"/>
                  <a:gd name="T25" fmla="*/ 108 h 538"/>
                  <a:gd name="T26" fmla="*/ 141 w 664"/>
                  <a:gd name="T27" fmla="*/ 90 h 538"/>
                  <a:gd name="T28" fmla="*/ 27 w 664"/>
                  <a:gd name="T29" fmla="*/ 79 h 538"/>
                  <a:gd name="T30" fmla="*/ 93 w 664"/>
                  <a:gd name="T31" fmla="*/ 243 h 538"/>
                  <a:gd name="T32" fmla="*/ 120 w 664"/>
                  <a:gd name="T33" fmla="*/ 426 h 538"/>
                  <a:gd name="T34" fmla="*/ 158 w 664"/>
                  <a:gd name="T35" fmla="*/ 439 h 538"/>
                  <a:gd name="T36" fmla="*/ 239 w 664"/>
                  <a:gd name="T37" fmla="*/ 480 h 538"/>
                  <a:gd name="T38" fmla="*/ 359 w 664"/>
                  <a:gd name="T39" fmla="*/ 530 h 538"/>
                  <a:gd name="T40" fmla="*/ 509 w 664"/>
                  <a:gd name="T41" fmla="*/ 515 h 538"/>
                  <a:gd name="T42" fmla="*/ 622 w 664"/>
                  <a:gd name="T43" fmla="*/ 400 h 538"/>
                  <a:gd name="T44" fmla="*/ 639 w 664"/>
                  <a:gd name="T45" fmla="*/ 313 h 538"/>
                  <a:gd name="T46" fmla="*/ 663 w 664"/>
                  <a:gd name="T47" fmla="*/ 16 h 538"/>
                  <a:gd name="T48" fmla="*/ 638 w 664"/>
                  <a:gd name="T49" fmla="*/ 16 h 538"/>
                  <a:gd name="T50" fmla="*/ 638 w 664"/>
                  <a:gd name="T51" fmla="*/ 1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4" h="538">
                    <a:moveTo>
                      <a:pt x="638" y="16"/>
                    </a:moveTo>
                    <a:cubicBezTo>
                      <a:pt x="634" y="74"/>
                      <a:pt x="629" y="133"/>
                      <a:pt x="624" y="191"/>
                    </a:cubicBezTo>
                    <a:cubicBezTo>
                      <a:pt x="621" y="232"/>
                      <a:pt x="618" y="273"/>
                      <a:pt x="614" y="313"/>
                    </a:cubicBezTo>
                    <a:cubicBezTo>
                      <a:pt x="611" y="338"/>
                      <a:pt x="612" y="365"/>
                      <a:pt x="600" y="387"/>
                    </a:cubicBezTo>
                    <a:cubicBezTo>
                      <a:pt x="581" y="424"/>
                      <a:pt x="534" y="474"/>
                      <a:pt x="497" y="493"/>
                    </a:cubicBezTo>
                    <a:cubicBezTo>
                      <a:pt x="460" y="512"/>
                      <a:pt x="394" y="510"/>
                      <a:pt x="354" y="504"/>
                    </a:cubicBezTo>
                    <a:cubicBezTo>
                      <a:pt x="316" y="499"/>
                      <a:pt x="280" y="473"/>
                      <a:pt x="247" y="455"/>
                    </a:cubicBezTo>
                    <a:cubicBezTo>
                      <a:pt x="217" y="439"/>
                      <a:pt x="187" y="425"/>
                      <a:pt x="156" y="413"/>
                    </a:cubicBezTo>
                    <a:cubicBezTo>
                      <a:pt x="75" y="381"/>
                      <a:pt x="138" y="297"/>
                      <a:pt x="120" y="235"/>
                    </a:cubicBezTo>
                    <a:cubicBezTo>
                      <a:pt x="113" y="213"/>
                      <a:pt x="97" y="195"/>
                      <a:pt x="83" y="177"/>
                    </a:cubicBezTo>
                    <a:cubicBezTo>
                      <a:pt x="73" y="164"/>
                      <a:pt x="55" y="146"/>
                      <a:pt x="52" y="128"/>
                    </a:cubicBezTo>
                    <a:cubicBezTo>
                      <a:pt x="47" y="105"/>
                      <a:pt x="44" y="111"/>
                      <a:pt x="71" y="96"/>
                    </a:cubicBezTo>
                    <a:cubicBezTo>
                      <a:pt x="99" y="80"/>
                      <a:pt x="103" y="86"/>
                      <a:pt x="123" y="108"/>
                    </a:cubicBezTo>
                    <a:cubicBezTo>
                      <a:pt x="134" y="120"/>
                      <a:pt x="152" y="102"/>
                      <a:pt x="141" y="90"/>
                    </a:cubicBezTo>
                    <a:cubicBezTo>
                      <a:pt x="113" y="61"/>
                      <a:pt x="50" y="24"/>
                      <a:pt x="27" y="79"/>
                    </a:cubicBezTo>
                    <a:cubicBezTo>
                      <a:pt x="0" y="145"/>
                      <a:pt x="78" y="189"/>
                      <a:pt x="93" y="243"/>
                    </a:cubicBezTo>
                    <a:cubicBezTo>
                      <a:pt x="111" y="306"/>
                      <a:pt x="54" y="375"/>
                      <a:pt x="120" y="426"/>
                    </a:cubicBezTo>
                    <a:cubicBezTo>
                      <a:pt x="133" y="435"/>
                      <a:pt x="144" y="435"/>
                      <a:pt x="158" y="439"/>
                    </a:cubicBezTo>
                    <a:cubicBezTo>
                      <a:pt x="186" y="448"/>
                      <a:pt x="213" y="466"/>
                      <a:pt x="239" y="480"/>
                    </a:cubicBezTo>
                    <a:cubicBezTo>
                      <a:pt x="278" y="500"/>
                      <a:pt x="315" y="526"/>
                      <a:pt x="359" y="530"/>
                    </a:cubicBezTo>
                    <a:cubicBezTo>
                      <a:pt x="404" y="534"/>
                      <a:pt x="469" y="538"/>
                      <a:pt x="509" y="515"/>
                    </a:cubicBezTo>
                    <a:cubicBezTo>
                      <a:pt x="552" y="490"/>
                      <a:pt x="598" y="443"/>
                      <a:pt x="622" y="400"/>
                    </a:cubicBezTo>
                    <a:cubicBezTo>
                      <a:pt x="637" y="374"/>
                      <a:pt x="636" y="342"/>
                      <a:pt x="639" y="313"/>
                    </a:cubicBezTo>
                    <a:cubicBezTo>
                      <a:pt x="649" y="214"/>
                      <a:pt x="656" y="115"/>
                      <a:pt x="663" y="16"/>
                    </a:cubicBezTo>
                    <a:cubicBezTo>
                      <a:pt x="664" y="0"/>
                      <a:pt x="639" y="0"/>
                      <a:pt x="638" y="16"/>
                    </a:cubicBezTo>
                    <a:lnTo>
                      <a:pt x="638" y="1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32">
                <a:extLst>
                  <a:ext uri="{FF2B5EF4-FFF2-40B4-BE49-F238E27FC236}">
                    <a16:creationId xmlns:a16="http://schemas.microsoft.com/office/drawing/2014/main" id="{4F3EA53F-CD50-4DFF-84A6-BC8E3D7E6CB5}"/>
                  </a:ext>
                </a:extLst>
              </p:cNvPr>
              <p:cNvSpPr>
                <a:spLocks/>
              </p:cNvSpPr>
              <p:nvPr/>
            </p:nvSpPr>
            <p:spPr bwMode="auto">
              <a:xfrm>
                <a:off x="4446588" y="1831975"/>
                <a:ext cx="419100" cy="73025"/>
              </a:xfrm>
              <a:custGeom>
                <a:avLst/>
                <a:gdLst>
                  <a:gd name="T0" fmla="*/ 528 w 549"/>
                  <a:gd name="T1" fmla="*/ 6 h 97"/>
                  <a:gd name="T2" fmla="*/ 16 w 549"/>
                  <a:gd name="T3" fmla="*/ 49 h 97"/>
                  <a:gd name="T4" fmla="*/ 16 w 549"/>
                  <a:gd name="T5" fmla="*/ 74 h 97"/>
                  <a:gd name="T6" fmla="*/ 535 w 549"/>
                  <a:gd name="T7" fmla="*/ 30 h 97"/>
                  <a:gd name="T8" fmla="*/ 528 w 549"/>
                  <a:gd name="T9" fmla="*/ 6 h 97"/>
                  <a:gd name="T10" fmla="*/ 528 w 549"/>
                  <a:gd name="T11" fmla="*/ 6 h 97"/>
                </a:gdLst>
                <a:ahLst/>
                <a:cxnLst>
                  <a:cxn ang="0">
                    <a:pos x="T0" y="T1"/>
                  </a:cxn>
                  <a:cxn ang="0">
                    <a:pos x="T2" y="T3"/>
                  </a:cxn>
                  <a:cxn ang="0">
                    <a:pos x="T4" y="T5"/>
                  </a:cxn>
                  <a:cxn ang="0">
                    <a:pos x="T6" y="T7"/>
                  </a:cxn>
                  <a:cxn ang="0">
                    <a:pos x="T8" y="T9"/>
                  </a:cxn>
                  <a:cxn ang="0">
                    <a:pos x="T10" y="T11"/>
                  </a:cxn>
                </a:cxnLst>
                <a:rect l="0" t="0" r="r" b="b"/>
                <a:pathLst>
                  <a:path w="549" h="97">
                    <a:moveTo>
                      <a:pt x="528" y="6"/>
                    </a:moveTo>
                    <a:cubicBezTo>
                      <a:pt x="371" y="72"/>
                      <a:pt x="181" y="66"/>
                      <a:pt x="16" y="49"/>
                    </a:cubicBezTo>
                    <a:cubicBezTo>
                      <a:pt x="0" y="47"/>
                      <a:pt x="0" y="72"/>
                      <a:pt x="16" y="74"/>
                    </a:cubicBezTo>
                    <a:cubicBezTo>
                      <a:pt x="183" y="91"/>
                      <a:pt x="376" y="97"/>
                      <a:pt x="535" y="30"/>
                    </a:cubicBezTo>
                    <a:cubicBezTo>
                      <a:pt x="549" y="24"/>
                      <a:pt x="543" y="0"/>
                      <a:pt x="528" y="6"/>
                    </a:cubicBezTo>
                    <a:lnTo>
                      <a:pt x="52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33">
                <a:extLst>
                  <a:ext uri="{FF2B5EF4-FFF2-40B4-BE49-F238E27FC236}">
                    <a16:creationId xmlns:a16="http://schemas.microsoft.com/office/drawing/2014/main" id="{88A7EB8D-F550-4C40-B6E7-322285CDB59D}"/>
                  </a:ext>
                </a:extLst>
              </p:cNvPr>
              <p:cNvSpPr>
                <a:spLocks/>
              </p:cNvSpPr>
              <p:nvPr/>
            </p:nvSpPr>
            <p:spPr bwMode="auto">
              <a:xfrm>
                <a:off x="4464051" y="1862138"/>
                <a:ext cx="401638" cy="82550"/>
              </a:xfrm>
              <a:custGeom>
                <a:avLst/>
                <a:gdLst>
                  <a:gd name="T0" fmla="*/ 498 w 527"/>
                  <a:gd name="T1" fmla="*/ 12 h 109"/>
                  <a:gd name="T2" fmla="*/ 401 w 527"/>
                  <a:gd name="T3" fmla="*/ 54 h 109"/>
                  <a:gd name="T4" fmla="*/ 16 w 527"/>
                  <a:gd name="T5" fmla="*/ 60 h 109"/>
                  <a:gd name="T6" fmla="*/ 16 w 527"/>
                  <a:gd name="T7" fmla="*/ 85 h 109"/>
                  <a:gd name="T8" fmla="*/ 416 w 527"/>
                  <a:gd name="T9" fmla="*/ 76 h 109"/>
                  <a:gd name="T10" fmla="*/ 516 w 527"/>
                  <a:gd name="T11" fmla="*/ 30 h 109"/>
                  <a:gd name="T12" fmla="*/ 498 w 527"/>
                  <a:gd name="T13" fmla="*/ 12 h 109"/>
                  <a:gd name="T14" fmla="*/ 498 w 527"/>
                  <a:gd name="T15" fmla="*/ 12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109">
                    <a:moveTo>
                      <a:pt x="498" y="12"/>
                    </a:moveTo>
                    <a:cubicBezTo>
                      <a:pt x="475" y="37"/>
                      <a:pt x="431" y="46"/>
                      <a:pt x="401" y="54"/>
                    </a:cubicBezTo>
                    <a:cubicBezTo>
                      <a:pt x="276" y="83"/>
                      <a:pt x="142" y="74"/>
                      <a:pt x="16" y="60"/>
                    </a:cubicBezTo>
                    <a:cubicBezTo>
                      <a:pt x="0" y="59"/>
                      <a:pt x="0" y="84"/>
                      <a:pt x="16" y="85"/>
                    </a:cubicBezTo>
                    <a:cubicBezTo>
                      <a:pt x="147" y="100"/>
                      <a:pt x="287" y="109"/>
                      <a:pt x="416" y="76"/>
                    </a:cubicBezTo>
                    <a:cubicBezTo>
                      <a:pt x="448" y="67"/>
                      <a:pt x="492" y="56"/>
                      <a:pt x="516" y="30"/>
                    </a:cubicBezTo>
                    <a:cubicBezTo>
                      <a:pt x="527" y="18"/>
                      <a:pt x="509" y="0"/>
                      <a:pt x="498" y="12"/>
                    </a:cubicBezTo>
                    <a:lnTo>
                      <a:pt x="49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34">
                <a:extLst>
                  <a:ext uri="{FF2B5EF4-FFF2-40B4-BE49-F238E27FC236}">
                    <a16:creationId xmlns:a16="http://schemas.microsoft.com/office/drawing/2014/main" id="{C50C3A83-3915-4F84-9016-5CE5E6AF9521}"/>
                  </a:ext>
                </a:extLst>
              </p:cNvPr>
              <p:cNvSpPr>
                <a:spLocks/>
              </p:cNvSpPr>
              <p:nvPr/>
            </p:nvSpPr>
            <p:spPr bwMode="auto">
              <a:xfrm>
                <a:off x="4583113" y="1804988"/>
                <a:ext cx="190500" cy="82550"/>
              </a:xfrm>
              <a:custGeom>
                <a:avLst/>
                <a:gdLst>
                  <a:gd name="T0" fmla="*/ 246 w 249"/>
                  <a:gd name="T1" fmla="*/ 77 h 109"/>
                  <a:gd name="T2" fmla="*/ 236 w 249"/>
                  <a:gd name="T3" fmla="*/ 26 h 109"/>
                  <a:gd name="T4" fmla="*/ 146 w 249"/>
                  <a:gd name="T5" fmla="*/ 14 h 109"/>
                  <a:gd name="T6" fmla="*/ 31 w 249"/>
                  <a:gd name="T7" fmla="*/ 26 h 109"/>
                  <a:gd name="T8" fmla="*/ 1 w 249"/>
                  <a:gd name="T9" fmla="*/ 93 h 109"/>
                  <a:gd name="T10" fmla="*/ 26 w 249"/>
                  <a:gd name="T11" fmla="*/ 93 h 109"/>
                  <a:gd name="T12" fmla="*/ 58 w 249"/>
                  <a:gd name="T13" fmla="*/ 46 h 109"/>
                  <a:gd name="T14" fmla="*/ 135 w 249"/>
                  <a:gd name="T15" fmla="*/ 40 h 109"/>
                  <a:gd name="T16" fmla="*/ 222 w 249"/>
                  <a:gd name="T17" fmla="*/ 70 h 109"/>
                  <a:gd name="T18" fmla="*/ 246 w 249"/>
                  <a:gd name="T19" fmla="*/ 77 h 109"/>
                  <a:gd name="T20" fmla="*/ 246 w 249"/>
                  <a:gd name="T21"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109">
                    <a:moveTo>
                      <a:pt x="246" y="77"/>
                    </a:moveTo>
                    <a:cubicBezTo>
                      <a:pt x="249" y="60"/>
                      <a:pt x="248" y="40"/>
                      <a:pt x="236" y="26"/>
                    </a:cubicBezTo>
                    <a:cubicBezTo>
                      <a:pt x="215" y="0"/>
                      <a:pt x="174" y="12"/>
                      <a:pt x="146" y="14"/>
                    </a:cubicBezTo>
                    <a:cubicBezTo>
                      <a:pt x="111" y="16"/>
                      <a:pt x="63" y="11"/>
                      <a:pt x="31" y="26"/>
                    </a:cubicBezTo>
                    <a:cubicBezTo>
                      <a:pt x="7" y="38"/>
                      <a:pt x="3" y="69"/>
                      <a:pt x="1" y="93"/>
                    </a:cubicBezTo>
                    <a:cubicBezTo>
                      <a:pt x="0" y="109"/>
                      <a:pt x="25" y="109"/>
                      <a:pt x="26" y="93"/>
                    </a:cubicBezTo>
                    <a:cubicBezTo>
                      <a:pt x="28" y="69"/>
                      <a:pt x="34" y="53"/>
                      <a:pt x="58" y="46"/>
                    </a:cubicBezTo>
                    <a:cubicBezTo>
                      <a:pt x="80" y="38"/>
                      <a:pt x="111" y="41"/>
                      <a:pt x="135" y="40"/>
                    </a:cubicBezTo>
                    <a:cubicBezTo>
                      <a:pt x="165" y="38"/>
                      <a:pt x="229" y="22"/>
                      <a:pt x="222" y="70"/>
                    </a:cubicBezTo>
                    <a:cubicBezTo>
                      <a:pt x="220" y="86"/>
                      <a:pt x="244" y="92"/>
                      <a:pt x="246" y="77"/>
                    </a:cubicBezTo>
                    <a:lnTo>
                      <a:pt x="246" y="77"/>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35">
                <a:extLst>
                  <a:ext uri="{FF2B5EF4-FFF2-40B4-BE49-F238E27FC236}">
                    <a16:creationId xmlns:a16="http://schemas.microsoft.com/office/drawing/2014/main" id="{28342CE4-80AB-4143-B32B-AF81386D4875}"/>
                  </a:ext>
                </a:extLst>
              </p:cNvPr>
              <p:cNvSpPr>
                <a:spLocks/>
              </p:cNvSpPr>
              <p:nvPr/>
            </p:nvSpPr>
            <p:spPr bwMode="auto">
              <a:xfrm>
                <a:off x="4437063" y="1962150"/>
                <a:ext cx="417513" cy="103188"/>
              </a:xfrm>
              <a:custGeom>
                <a:avLst/>
                <a:gdLst>
                  <a:gd name="T0" fmla="*/ 519 w 548"/>
                  <a:gd name="T1" fmla="*/ 15 h 137"/>
                  <a:gd name="T2" fmla="*/ 351 w 548"/>
                  <a:gd name="T3" fmla="*/ 98 h 137"/>
                  <a:gd name="T4" fmla="*/ 22 w 548"/>
                  <a:gd name="T5" fmla="*/ 47 h 137"/>
                  <a:gd name="T6" fmla="*/ 16 w 548"/>
                  <a:gd name="T7" fmla="*/ 71 h 137"/>
                  <a:gd name="T8" fmla="*/ 384 w 548"/>
                  <a:gd name="T9" fmla="*/ 121 h 137"/>
                  <a:gd name="T10" fmla="*/ 540 w 548"/>
                  <a:gd name="T11" fmla="*/ 27 h 137"/>
                  <a:gd name="T12" fmla="*/ 519 w 548"/>
                  <a:gd name="T13" fmla="*/ 15 h 137"/>
                  <a:gd name="T14" fmla="*/ 519 w 548"/>
                  <a:gd name="T15" fmla="*/ 1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8" h="137">
                    <a:moveTo>
                      <a:pt x="519" y="15"/>
                    </a:moveTo>
                    <a:cubicBezTo>
                      <a:pt x="489" y="74"/>
                      <a:pt x="411" y="96"/>
                      <a:pt x="351" y="98"/>
                    </a:cubicBezTo>
                    <a:cubicBezTo>
                      <a:pt x="242" y="103"/>
                      <a:pt x="126" y="78"/>
                      <a:pt x="22" y="47"/>
                    </a:cubicBezTo>
                    <a:cubicBezTo>
                      <a:pt x="7" y="42"/>
                      <a:pt x="0" y="66"/>
                      <a:pt x="16" y="71"/>
                    </a:cubicBezTo>
                    <a:cubicBezTo>
                      <a:pt x="129" y="105"/>
                      <a:pt x="265" y="137"/>
                      <a:pt x="384" y="121"/>
                    </a:cubicBezTo>
                    <a:cubicBezTo>
                      <a:pt x="442" y="112"/>
                      <a:pt x="512" y="83"/>
                      <a:pt x="540" y="27"/>
                    </a:cubicBezTo>
                    <a:cubicBezTo>
                      <a:pt x="548" y="13"/>
                      <a:pt x="526" y="0"/>
                      <a:pt x="519" y="15"/>
                    </a:cubicBezTo>
                    <a:lnTo>
                      <a:pt x="519"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36">
                <a:extLst>
                  <a:ext uri="{FF2B5EF4-FFF2-40B4-BE49-F238E27FC236}">
                    <a16:creationId xmlns:a16="http://schemas.microsoft.com/office/drawing/2014/main" id="{41306711-412F-44D2-9B2A-8759FEE0DB22}"/>
                  </a:ext>
                </a:extLst>
              </p:cNvPr>
              <p:cNvSpPr>
                <a:spLocks/>
              </p:cNvSpPr>
              <p:nvPr/>
            </p:nvSpPr>
            <p:spPr bwMode="auto">
              <a:xfrm>
                <a:off x="4424363" y="2019300"/>
                <a:ext cx="419100" cy="84138"/>
              </a:xfrm>
              <a:custGeom>
                <a:avLst/>
                <a:gdLst>
                  <a:gd name="T0" fmla="*/ 522 w 549"/>
                  <a:gd name="T1" fmla="*/ 16 h 111"/>
                  <a:gd name="T2" fmla="*/ 289 w 549"/>
                  <a:gd name="T3" fmla="*/ 80 h 111"/>
                  <a:gd name="T4" fmla="*/ 22 w 549"/>
                  <a:gd name="T5" fmla="*/ 29 h 111"/>
                  <a:gd name="T6" fmla="*/ 16 w 549"/>
                  <a:gd name="T7" fmla="*/ 53 h 111"/>
                  <a:gd name="T8" fmla="*/ 347 w 549"/>
                  <a:gd name="T9" fmla="*/ 109 h 111"/>
                  <a:gd name="T10" fmla="*/ 546 w 549"/>
                  <a:gd name="T11" fmla="*/ 23 h 111"/>
                  <a:gd name="T12" fmla="*/ 522 w 549"/>
                  <a:gd name="T13" fmla="*/ 16 h 111"/>
                  <a:gd name="T14" fmla="*/ 522 w 549"/>
                  <a:gd name="T15" fmla="*/ 16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9" h="111">
                    <a:moveTo>
                      <a:pt x="522" y="16"/>
                    </a:moveTo>
                    <a:cubicBezTo>
                      <a:pt x="507" y="102"/>
                      <a:pt x="347" y="86"/>
                      <a:pt x="289" y="80"/>
                    </a:cubicBezTo>
                    <a:cubicBezTo>
                      <a:pt x="199" y="72"/>
                      <a:pt x="109" y="53"/>
                      <a:pt x="22" y="29"/>
                    </a:cubicBezTo>
                    <a:cubicBezTo>
                      <a:pt x="7" y="25"/>
                      <a:pt x="0" y="49"/>
                      <a:pt x="16" y="53"/>
                    </a:cubicBezTo>
                    <a:cubicBezTo>
                      <a:pt x="123" y="83"/>
                      <a:pt x="236" y="106"/>
                      <a:pt x="347" y="109"/>
                    </a:cubicBezTo>
                    <a:cubicBezTo>
                      <a:pt x="406" y="111"/>
                      <a:pt x="532" y="104"/>
                      <a:pt x="546" y="23"/>
                    </a:cubicBezTo>
                    <a:cubicBezTo>
                      <a:pt x="549" y="7"/>
                      <a:pt x="524" y="0"/>
                      <a:pt x="522" y="16"/>
                    </a:cubicBezTo>
                    <a:lnTo>
                      <a:pt x="52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37">
                <a:extLst>
                  <a:ext uri="{FF2B5EF4-FFF2-40B4-BE49-F238E27FC236}">
                    <a16:creationId xmlns:a16="http://schemas.microsoft.com/office/drawing/2014/main" id="{25C41E4F-6B98-4BBC-A0CA-78268FA8261C}"/>
                  </a:ext>
                </a:extLst>
              </p:cNvPr>
              <p:cNvSpPr>
                <a:spLocks/>
              </p:cNvSpPr>
              <p:nvPr/>
            </p:nvSpPr>
            <p:spPr bwMode="auto">
              <a:xfrm>
                <a:off x="4773613" y="2000250"/>
                <a:ext cx="52388" cy="158750"/>
              </a:xfrm>
              <a:custGeom>
                <a:avLst/>
                <a:gdLst>
                  <a:gd name="T0" fmla="*/ 41 w 67"/>
                  <a:gd name="T1" fmla="*/ 16 h 209"/>
                  <a:gd name="T2" fmla="*/ 8 w 67"/>
                  <a:gd name="T3" fmla="*/ 183 h 209"/>
                  <a:gd name="T4" fmla="*/ 30 w 67"/>
                  <a:gd name="T5" fmla="*/ 195 h 209"/>
                  <a:gd name="T6" fmla="*/ 66 w 67"/>
                  <a:gd name="T7" fmla="*/ 16 h 209"/>
                  <a:gd name="T8" fmla="*/ 41 w 67"/>
                  <a:gd name="T9" fmla="*/ 16 h 209"/>
                  <a:gd name="T10" fmla="*/ 41 w 67"/>
                  <a:gd name="T11" fmla="*/ 16 h 209"/>
                </a:gdLst>
                <a:ahLst/>
                <a:cxnLst>
                  <a:cxn ang="0">
                    <a:pos x="T0" y="T1"/>
                  </a:cxn>
                  <a:cxn ang="0">
                    <a:pos x="T2" y="T3"/>
                  </a:cxn>
                  <a:cxn ang="0">
                    <a:pos x="T4" y="T5"/>
                  </a:cxn>
                  <a:cxn ang="0">
                    <a:pos x="T6" y="T7"/>
                  </a:cxn>
                  <a:cxn ang="0">
                    <a:pos x="T8" y="T9"/>
                  </a:cxn>
                  <a:cxn ang="0">
                    <a:pos x="T10" y="T11"/>
                  </a:cxn>
                </a:cxnLst>
                <a:rect l="0" t="0" r="r" b="b"/>
                <a:pathLst>
                  <a:path w="67" h="209">
                    <a:moveTo>
                      <a:pt x="41" y="16"/>
                    </a:moveTo>
                    <a:cubicBezTo>
                      <a:pt x="39" y="70"/>
                      <a:pt x="37" y="136"/>
                      <a:pt x="8" y="183"/>
                    </a:cubicBezTo>
                    <a:cubicBezTo>
                      <a:pt x="0" y="197"/>
                      <a:pt x="21" y="209"/>
                      <a:pt x="30" y="195"/>
                    </a:cubicBezTo>
                    <a:cubicBezTo>
                      <a:pt x="61" y="145"/>
                      <a:pt x="64" y="74"/>
                      <a:pt x="66" y="16"/>
                    </a:cubicBezTo>
                    <a:cubicBezTo>
                      <a:pt x="67" y="0"/>
                      <a:pt x="41" y="0"/>
                      <a:pt x="41" y="16"/>
                    </a:cubicBezTo>
                    <a:lnTo>
                      <a:pt x="4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38">
                <a:extLst>
                  <a:ext uri="{FF2B5EF4-FFF2-40B4-BE49-F238E27FC236}">
                    <a16:creationId xmlns:a16="http://schemas.microsoft.com/office/drawing/2014/main" id="{B812FD13-F483-449E-B71E-A187C05E278E}"/>
                  </a:ext>
                </a:extLst>
              </p:cNvPr>
              <p:cNvSpPr>
                <a:spLocks/>
              </p:cNvSpPr>
              <p:nvPr/>
            </p:nvSpPr>
            <p:spPr bwMode="auto">
              <a:xfrm>
                <a:off x="4684713" y="2035175"/>
                <a:ext cx="34925" cy="173038"/>
              </a:xfrm>
              <a:custGeom>
                <a:avLst/>
                <a:gdLst>
                  <a:gd name="T0" fmla="*/ 16 w 45"/>
                  <a:gd name="T1" fmla="*/ 17 h 227"/>
                  <a:gd name="T2" fmla="*/ 17 w 45"/>
                  <a:gd name="T3" fmla="*/ 93 h 227"/>
                  <a:gd name="T4" fmla="*/ 8 w 45"/>
                  <a:gd name="T5" fmla="*/ 200 h 227"/>
                  <a:gd name="T6" fmla="*/ 29 w 45"/>
                  <a:gd name="T7" fmla="*/ 213 h 227"/>
                  <a:gd name="T8" fmla="*/ 42 w 45"/>
                  <a:gd name="T9" fmla="*/ 109 h 227"/>
                  <a:gd name="T10" fmla="*/ 41 w 45"/>
                  <a:gd name="T11" fmla="*/ 17 h 227"/>
                  <a:gd name="T12" fmla="*/ 16 w 45"/>
                  <a:gd name="T13" fmla="*/ 17 h 227"/>
                  <a:gd name="T14" fmla="*/ 16 w 45"/>
                  <a:gd name="T15" fmla="*/ 17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227">
                    <a:moveTo>
                      <a:pt x="16" y="17"/>
                    </a:moveTo>
                    <a:cubicBezTo>
                      <a:pt x="17" y="42"/>
                      <a:pt x="17" y="67"/>
                      <a:pt x="17" y="93"/>
                    </a:cubicBezTo>
                    <a:cubicBezTo>
                      <a:pt x="17" y="124"/>
                      <a:pt x="23" y="171"/>
                      <a:pt x="8" y="200"/>
                    </a:cubicBezTo>
                    <a:cubicBezTo>
                      <a:pt x="0" y="214"/>
                      <a:pt x="22" y="227"/>
                      <a:pt x="29" y="213"/>
                    </a:cubicBezTo>
                    <a:cubicBezTo>
                      <a:pt x="45" y="183"/>
                      <a:pt x="42" y="141"/>
                      <a:pt x="42" y="109"/>
                    </a:cubicBezTo>
                    <a:cubicBezTo>
                      <a:pt x="43" y="78"/>
                      <a:pt x="42" y="47"/>
                      <a:pt x="41" y="17"/>
                    </a:cubicBezTo>
                    <a:cubicBezTo>
                      <a:pt x="40" y="0"/>
                      <a:pt x="15" y="0"/>
                      <a:pt x="16" y="17"/>
                    </a:cubicBezTo>
                    <a:lnTo>
                      <a:pt x="16" y="17"/>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39">
                <a:extLst>
                  <a:ext uri="{FF2B5EF4-FFF2-40B4-BE49-F238E27FC236}">
                    <a16:creationId xmlns:a16="http://schemas.microsoft.com/office/drawing/2014/main" id="{CCD1A2D9-AA01-418B-85AC-084E8B0AA072}"/>
                  </a:ext>
                </a:extLst>
              </p:cNvPr>
              <p:cNvSpPr>
                <a:spLocks/>
              </p:cNvSpPr>
              <p:nvPr/>
            </p:nvSpPr>
            <p:spPr bwMode="auto">
              <a:xfrm>
                <a:off x="4606926" y="2028825"/>
                <a:ext cx="41275" cy="180975"/>
              </a:xfrm>
              <a:custGeom>
                <a:avLst/>
                <a:gdLst>
                  <a:gd name="T0" fmla="*/ 4 w 54"/>
                  <a:gd name="T1" fmla="*/ 17 h 237"/>
                  <a:gd name="T2" fmla="*/ 24 w 54"/>
                  <a:gd name="T3" fmla="*/ 222 h 237"/>
                  <a:gd name="T4" fmla="*/ 48 w 54"/>
                  <a:gd name="T5" fmla="*/ 215 h 237"/>
                  <a:gd name="T6" fmla="*/ 29 w 54"/>
                  <a:gd name="T7" fmla="*/ 17 h 237"/>
                  <a:gd name="T8" fmla="*/ 4 w 54"/>
                  <a:gd name="T9" fmla="*/ 17 h 237"/>
                  <a:gd name="T10" fmla="*/ 4 w 54"/>
                  <a:gd name="T11" fmla="*/ 17 h 237"/>
                </a:gdLst>
                <a:ahLst/>
                <a:cxnLst>
                  <a:cxn ang="0">
                    <a:pos x="T0" y="T1"/>
                  </a:cxn>
                  <a:cxn ang="0">
                    <a:pos x="T2" y="T3"/>
                  </a:cxn>
                  <a:cxn ang="0">
                    <a:pos x="T4" y="T5"/>
                  </a:cxn>
                  <a:cxn ang="0">
                    <a:pos x="T6" y="T7"/>
                  </a:cxn>
                  <a:cxn ang="0">
                    <a:pos x="T8" y="T9"/>
                  </a:cxn>
                  <a:cxn ang="0">
                    <a:pos x="T10" y="T11"/>
                  </a:cxn>
                </a:cxnLst>
                <a:rect l="0" t="0" r="r" b="b"/>
                <a:pathLst>
                  <a:path w="54" h="237">
                    <a:moveTo>
                      <a:pt x="4" y="17"/>
                    </a:moveTo>
                    <a:cubicBezTo>
                      <a:pt x="4" y="81"/>
                      <a:pt x="0" y="161"/>
                      <a:pt x="24" y="222"/>
                    </a:cubicBezTo>
                    <a:cubicBezTo>
                      <a:pt x="30" y="237"/>
                      <a:pt x="54" y="230"/>
                      <a:pt x="48" y="215"/>
                    </a:cubicBezTo>
                    <a:cubicBezTo>
                      <a:pt x="25" y="156"/>
                      <a:pt x="30" y="80"/>
                      <a:pt x="29" y="17"/>
                    </a:cubicBezTo>
                    <a:cubicBezTo>
                      <a:pt x="29" y="0"/>
                      <a:pt x="4" y="0"/>
                      <a:pt x="4" y="17"/>
                    </a:cubicBezTo>
                    <a:lnTo>
                      <a:pt x="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40">
                <a:extLst>
                  <a:ext uri="{FF2B5EF4-FFF2-40B4-BE49-F238E27FC236}">
                    <a16:creationId xmlns:a16="http://schemas.microsoft.com/office/drawing/2014/main" id="{70599ECB-62B5-44C2-8FAA-BFB13017348D}"/>
                  </a:ext>
                </a:extLst>
              </p:cNvPr>
              <p:cNvSpPr>
                <a:spLocks/>
              </p:cNvSpPr>
              <p:nvPr/>
            </p:nvSpPr>
            <p:spPr bwMode="auto">
              <a:xfrm>
                <a:off x="4730751" y="2019300"/>
                <a:ext cx="60325" cy="177800"/>
              </a:xfrm>
              <a:custGeom>
                <a:avLst/>
                <a:gdLst>
                  <a:gd name="T0" fmla="*/ 52 w 78"/>
                  <a:gd name="T1" fmla="*/ 16 h 234"/>
                  <a:gd name="T2" fmla="*/ 46 w 78"/>
                  <a:gd name="T3" fmla="*/ 89 h 234"/>
                  <a:gd name="T4" fmla="*/ 11 w 78"/>
                  <a:gd name="T5" fmla="*/ 204 h 234"/>
                  <a:gd name="T6" fmla="*/ 29 w 78"/>
                  <a:gd name="T7" fmla="*/ 222 h 234"/>
                  <a:gd name="T8" fmla="*/ 77 w 78"/>
                  <a:gd name="T9" fmla="*/ 16 h 234"/>
                  <a:gd name="T10" fmla="*/ 52 w 78"/>
                  <a:gd name="T11" fmla="*/ 16 h 234"/>
                  <a:gd name="T12" fmla="*/ 52 w 78"/>
                  <a:gd name="T13" fmla="*/ 16 h 234"/>
                </a:gdLst>
                <a:ahLst/>
                <a:cxnLst>
                  <a:cxn ang="0">
                    <a:pos x="T0" y="T1"/>
                  </a:cxn>
                  <a:cxn ang="0">
                    <a:pos x="T2" y="T3"/>
                  </a:cxn>
                  <a:cxn ang="0">
                    <a:pos x="T4" y="T5"/>
                  </a:cxn>
                  <a:cxn ang="0">
                    <a:pos x="T6" y="T7"/>
                  </a:cxn>
                  <a:cxn ang="0">
                    <a:pos x="T8" y="T9"/>
                  </a:cxn>
                  <a:cxn ang="0">
                    <a:pos x="T10" y="T11"/>
                  </a:cxn>
                  <a:cxn ang="0">
                    <a:pos x="T12" y="T13"/>
                  </a:cxn>
                </a:cxnLst>
                <a:rect l="0" t="0" r="r" b="b"/>
                <a:pathLst>
                  <a:path w="78" h="234">
                    <a:moveTo>
                      <a:pt x="52" y="16"/>
                    </a:moveTo>
                    <a:cubicBezTo>
                      <a:pt x="51" y="40"/>
                      <a:pt x="49" y="65"/>
                      <a:pt x="46" y="89"/>
                    </a:cubicBezTo>
                    <a:cubicBezTo>
                      <a:pt x="42" y="124"/>
                      <a:pt x="38" y="177"/>
                      <a:pt x="11" y="204"/>
                    </a:cubicBezTo>
                    <a:cubicBezTo>
                      <a:pt x="0" y="216"/>
                      <a:pt x="18" y="234"/>
                      <a:pt x="29" y="222"/>
                    </a:cubicBezTo>
                    <a:cubicBezTo>
                      <a:pt x="75" y="174"/>
                      <a:pt x="75" y="79"/>
                      <a:pt x="77" y="16"/>
                    </a:cubicBezTo>
                    <a:cubicBezTo>
                      <a:pt x="78" y="0"/>
                      <a:pt x="53" y="0"/>
                      <a:pt x="52" y="16"/>
                    </a:cubicBezTo>
                    <a:lnTo>
                      <a:pt x="5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41">
                <a:extLst>
                  <a:ext uri="{FF2B5EF4-FFF2-40B4-BE49-F238E27FC236}">
                    <a16:creationId xmlns:a16="http://schemas.microsoft.com/office/drawing/2014/main" id="{E171FF12-BEFE-44ED-84B3-613AEE5998A4}"/>
                  </a:ext>
                </a:extLst>
              </p:cNvPr>
              <p:cNvSpPr>
                <a:spLocks/>
              </p:cNvSpPr>
              <p:nvPr/>
            </p:nvSpPr>
            <p:spPr bwMode="auto">
              <a:xfrm>
                <a:off x="4446588" y="1862138"/>
                <a:ext cx="100013" cy="301625"/>
              </a:xfrm>
              <a:custGeom>
                <a:avLst/>
                <a:gdLst>
                  <a:gd name="T0" fmla="*/ 5 w 133"/>
                  <a:gd name="T1" fmla="*/ 22 h 396"/>
                  <a:gd name="T2" fmla="*/ 21 w 133"/>
                  <a:gd name="T3" fmla="*/ 122 h 396"/>
                  <a:gd name="T4" fmla="*/ 48 w 133"/>
                  <a:gd name="T5" fmla="*/ 198 h 396"/>
                  <a:gd name="T6" fmla="*/ 105 w 133"/>
                  <a:gd name="T7" fmla="*/ 381 h 396"/>
                  <a:gd name="T8" fmla="*/ 126 w 133"/>
                  <a:gd name="T9" fmla="*/ 368 h 396"/>
                  <a:gd name="T10" fmla="*/ 68 w 133"/>
                  <a:gd name="T11" fmla="*/ 175 h 396"/>
                  <a:gd name="T12" fmla="*/ 45 w 133"/>
                  <a:gd name="T13" fmla="*/ 89 h 396"/>
                  <a:gd name="T14" fmla="*/ 29 w 133"/>
                  <a:gd name="T15" fmla="*/ 16 h 396"/>
                  <a:gd name="T16" fmla="*/ 5 w 133"/>
                  <a:gd name="T17" fmla="*/ 22 h 396"/>
                  <a:gd name="T18" fmla="*/ 5 w 133"/>
                  <a:gd name="T19" fmla="*/ 22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396">
                    <a:moveTo>
                      <a:pt x="5" y="22"/>
                    </a:moveTo>
                    <a:cubicBezTo>
                      <a:pt x="16" y="56"/>
                      <a:pt x="15" y="88"/>
                      <a:pt x="21" y="122"/>
                    </a:cubicBezTo>
                    <a:cubicBezTo>
                      <a:pt x="27" y="148"/>
                      <a:pt x="41" y="171"/>
                      <a:pt x="48" y="198"/>
                    </a:cubicBezTo>
                    <a:cubicBezTo>
                      <a:pt x="64" y="259"/>
                      <a:pt x="78" y="324"/>
                      <a:pt x="105" y="381"/>
                    </a:cubicBezTo>
                    <a:cubicBezTo>
                      <a:pt x="112" y="396"/>
                      <a:pt x="133" y="383"/>
                      <a:pt x="126" y="368"/>
                    </a:cubicBezTo>
                    <a:cubicBezTo>
                      <a:pt x="98" y="308"/>
                      <a:pt x="87" y="239"/>
                      <a:pt x="68" y="175"/>
                    </a:cubicBezTo>
                    <a:cubicBezTo>
                      <a:pt x="60" y="146"/>
                      <a:pt x="48" y="119"/>
                      <a:pt x="45" y="89"/>
                    </a:cubicBezTo>
                    <a:cubicBezTo>
                      <a:pt x="42" y="64"/>
                      <a:pt x="37" y="40"/>
                      <a:pt x="29" y="16"/>
                    </a:cubicBezTo>
                    <a:cubicBezTo>
                      <a:pt x="24" y="0"/>
                      <a:pt x="0" y="7"/>
                      <a:pt x="5" y="22"/>
                    </a:cubicBezTo>
                    <a:lnTo>
                      <a:pt x="5" y="22"/>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860384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8" name="Group 16">
            <a:extLst>
              <a:ext uri="{FF2B5EF4-FFF2-40B4-BE49-F238E27FC236}">
                <a16:creationId xmlns:a16="http://schemas.microsoft.com/office/drawing/2014/main" id="{E0017900-0727-4AA1-89A6-66A1D856DBFB}"/>
              </a:ext>
            </a:extLst>
          </p:cNvPr>
          <p:cNvGrpSpPr>
            <a:grpSpLocks/>
          </p:cNvGrpSpPr>
          <p:nvPr/>
        </p:nvGrpSpPr>
        <p:grpSpPr>
          <a:xfrm>
            <a:off x="8350943" y="225239"/>
            <a:ext cx="463948" cy="950977"/>
            <a:chOff x="2655559" y="166058"/>
            <a:chExt cx="1226328" cy="2513666"/>
          </a:xfrm>
        </p:grpSpPr>
        <p:sp>
          <p:nvSpPr>
            <p:cNvPr id="9" name="Freeform 242">
              <a:extLst>
                <a:ext uri="{FF2B5EF4-FFF2-40B4-BE49-F238E27FC236}">
                  <a16:creationId xmlns:a16="http://schemas.microsoft.com/office/drawing/2014/main" id="{F1815F05-DDA2-4524-ADFA-6641BC2830E7}"/>
                </a:ext>
              </a:extLst>
            </p:cNvPr>
            <p:cNvSpPr>
              <a:spLocks noEditPoints="1"/>
            </p:cNvSpPr>
            <p:nvPr/>
          </p:nvSpPr>
          <p:spPr bwMode="auto">
            <a:xfrm>
              <a:off x="2655559" y="166058"/>
              <a:ext cx="1226328" cy="2513666"/>
            </a:xfrm>
            <a:custGeom>
              <a:avLst/>
              <a:gdLst>
                <a:gd name="T0" fmla="*/ 2195 w 2511"/>
                <a:gd name="T1" fmla="*/ 1360 h 5150"/>
                <a:gd name="T2" fmla="*/ 1769 w 2511"/>
                <a:gd name="T3" fmla="*/ 640 h 5150"/>
                <a:gd name="T4" fmla="*/ 1650 w 2511"/>
                <a:gd name="T5" fmla="*/ 460 h 5150"/>
                <a:gd name="T6" fmla="*/ 995 w 2511"/>
                <a:gd name="T7" fmla="*/ 373 h 5150"/>
                <a:gd name="T8" fmla="*/ 894 w 2511"/>
                <a:gd name="T9" fmla="*/ 619 h 5150"/>
                <a:gd name="T10" fmla="*/ 383 w 2511"/>
                <a:gd name="T11" fmla="*/ 1347 h 5150"/>
                <a:gd name="T12" fmla="*/ 370 w 2511"/>
                <a:gd name="T13" fmla="*/ 1855 h 5150"/>
                <a:gd name="T14" fmla="*/ 569 w 2511"/>
                <a:gd name="T15" fmla="*/ 2686 h 5150"/>
                <a:gd name="T16" fmla="*/ 528 w 2511"/>
                <a:gd name="T17" fmla="*/ 3135 h 5150"/>
                <a:gd name="T18" fmla="*/ 498 w 2511"/>
                <a:gd name="T19" fmla="*/ 3605 h 5150"/>
                <a:gd name="T20" fmla="*/ 267 w 2511"/>
                <a:gd name="T21" fmla="*/ 4571 h 5150"/>
                <a:gd name="T22" fmla="*/ 25 w 2511"/>
                <a:gd name="T23" fmla="*/ 4916 h 5150"/>
                <a:gd name="T24" fmla="*/ 1 w 2511"/>
                <a:gd name="T25" fmla="*/ 5003 h 5150"/>
                <a:gd name="T26" fmla="*/ 294 w 2511"/>
                <a:gd name="T27" fmla="*/ 5014 h 5150"/>
                <a:gd name="T28" fmla="*/ 435 w 2511"/>
                <a:gd name="T29" fmla="*/ 4903 h 5150"/>
                <a:gd name="T30" fmla="*/ 622 w 2511"/>
                <a:gd name="T31" fmla="*/ 4258 h 5150"/>
                <a:gd name="T32" fmla="*/ 768 w 2511"/>
                <a:gd name="T33" fmla="*/ 3857 h 5150"/>
                <a:gd name="T34" fmla="*/ 853 w 2511"/>
                <a:gd name="T35" fmla="*/ 3612 h 5150"/>
                <a:gd name="T36" fmla="*/ 955 w 2511"/>
                <a:gd name="T37" fmla="*/ 3374 h 5150"/>
                <a:gd name="T38" fmla="*/ 1077 w 2511"/>
                <a:gd name="T39" fmla="*/ 3071 h 5150"/>
                <a:gd name="T40" fmla="*/ 1247 w 2511"/>
                <a:gd name="T41" fmla="*/ 2743 h 5150"/>
                <a:gd name="T42" fmla="*/ 1361 w 2511"/>
                <a:gd name="T43" fmla="*/ 2972 h 5150"/>
                <a:gd name="T44" fmla="*/ 1567 w 2511"/>
                <a:gd name="T45" fmla="*/ 3421 h 5150"/>
                <a:gd name="T46" fmla="*/ 1737 w 2511"/>
                <a:gd name="T47" fmla="*/ 3726 h 5150"/>
                <a:gd name="T48" fmla="*/ 1864 w 2511"/>
                <a:gd name="T49" fmla="*/ 4288 h 5150"/>
                <a:gd name="T50" fmla="*/ 1992 w 2511"/>
                <a:gd name="T51" fmla="*/ 4685 h 5150"/>
                <a:gd name="T52" fmla="*/ 2197 w 2511"/>
                <a:gd name="T53" fmla="*/ 5035 h 5150"/>
                <a:gd name="T54" fmla="*/ 2271 w 2511"/>
                <a:gd name="T55" fmla="*/ 5104 h 5150"/>
                <a:gd name="T56" fmla="*/ 2475 w 2511"/>
                <a:gd name="T57" fmla="*/ 4917 h 5150"/>
                <a:gd name="T58" fmla="*/ 2221 w 2511"/>
                <a:gd name="T59" fmla="*/ 4567 h 5150"/>
                <a:gd name="T60" fmla="*/ 2023 w 2511"/>
                <a:gd name="T61" fmla="*/ 3651 h 5150"/>
                <a:gd name="T62" fmla="*/ 2033 w 2511"/>
                <a:gd name="T63" fmla="*/ 3405 h 5150"/>
                <a:gd name="T64" fmla="*/ 2016 w 2511"/>
                <a:gd name="T65" fmla="*/ 3309 h 5150"/>
                <a:gd name="T66" fmla="*/ 2006 w 2511"/>
                <a:gd name="T67" fmla="*/ 2914 h 5150"/>
                <a:gd name="T68" fmla="*/ 1915 w 2511"/>
                <a:gd name="T69" fmla="*/ 2533 h 5150"/>
                <a:gd name="T70" fmla="*/ 1773 w 2511"/>
                <a:gd name="T71" fmla="*/ 2047 h 5150"/>
                <a:gd name="T72" fmla="*/ 702 w 2511"/>
                <a:gd name="T73" fmla="*/ 1794 h 5150"/>
                <a:gd name="T74" fmla="*/ 697 w 2511"/>
                <a:gd name="T75" fmla="*/ 1456 h 5150"/>
                <a:gd name="T76" fmla="*/ 745 w 2511"/>
                <a:gd name="T77" fmla="*/ 1688 h 5150"/>
                <a:gd name="T78" fmla="*/ 750 w 2511"/>
                <a:gd name="T79" fmla="*/ 1796 h 5150"/>
                <a:gd name="T80" fmla="*/ 1859 w 2511"/>
                <a:gd name="T81" fmla="*/ 1767 h 5150"/>
                <a:gd name="T82" fmla="*/ 1851 w 2511"/>
                <a:gd name="T83" fmla="*/ 1458 h 5150"/>
                <a:gd name="T84" fmla="*/ 1945 w 2511"/>
                <a:gd name="T85" fmla="*/ 1675 h 5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11" h="5150">
                  <a:moveTo>
                    <a:pt x="2148" y="1386"/>
                  </a:moveTo>
                  <a:cubicBezTo>
                    <a:pt x="2162" y="1379"/>
                    <a:pt x="2168" y="1387"/>
                    <a:pt x="2188" y="1376"/>
                  </a:cubicBezTo>
                  <a:cubicBezTo>
                    <a:pt x="2191" y="1375"/>
                    <a:pt x="2193" y="1369"/>
                    <a:pt x="2195" y="1360"/>
                  </a:cubicBezTo>
                  <a:cubicBezTo>
                    <a:pt x="2180" y="1239"/>
                    <a:pt x="2230" y="1139"/>
                    <a:pt x="2230" y="1014"/>
                  </a:cubicBezTo>
                  <a:cubicBezTo>
                    <a:pt x="2230" y="1001"/>
                    <a:pt x="2228" y="988"/>
                    <a:pt x="2227" y="975"/>
                  </a:cubicBezTo>
                  <a:cubicBezTo>
                    <a:pt x="2199" y="760"/>
                    <a:pt x="2033" y="621"/>
                    <a:pt x="1769" y="640"/>
                  </a:cubicBezTo>
                  <a:cubicBezTo>
                    <a:pt x="1753" y="638"/>
                    <a:pt x="1722" y="635"/>
                    <a:pt x="1710" y="634"/>
                  </a:cubicBezTo>
                  <a:cubicBezTo>
                    <a:pt x="1685" y="632"/>
                    <a:pt x="1643" y="641"/>
                    <a:pt x="1620" y="638"/>
                  </a:cubicBezTo>
                  <a:cubicBezTo>
                    <a:pt x="1620" y="590"/>
                    <a:pt x="1651" y="501"/>
                    <a:pt x="1650" y="460"/>
                  </a:cubicBezTo>
                  <a:cubicBezTo>
                    <a:pt x="1649" y="418"/>
                    <a:pt x="1644" y="405"/>
                    <a:pt x="1617" y="386"/>
                  </a:cubicBezTo>
                  <a:cubicBezTo>
                    <a:pt x="1644" y="144"/>
                    <a:pt x="1566" y="37"/>
                    <a:pt x="1324" y="0"/>
                  </a:cubicBezTo>
                  <a:cubicBezTo>
                    <a:pt x="1084" y="30"/>
                    <a:pt x="990" y="129"/>
                    <a:pt x="995" y="373"/>
                  </a:cubicBezTo>
                  <a:cubicBezTo>
                    <a:pt x="967" y="392"/>
                    <a:pt x="961" y="405"/>
                    <a:pt x="959" y="447"/>
                  </a:cubicBezTo>
                  <a:cubicBezTo>
                    <a:pt x="957" y="488"/>
                    <a:pt x="985" y="576"/>
                    <a:pt x="983" y="625"/>
                  </a:cubicBezTo>
                  <a:cubicBezTo>
                    <a:pt x="963" y="627"/>
                    <a:pt x="913" y="617"/>
                    <a:pt x="894" y="619"/>
                  </a:cubicBezTo>
                  <a:cubicBezTo>
                    <a:pt x="579" y="572"/>
                    <a:pt x="374" y="719"/>
                    <a:pt x="362" y="991"/>
                  </a:cubicBezTo>
                  <a:cubicBezTo>
                    <a:pt x="361" y="998"/>
                    <a:pt x="361" y="1006"/>
                    <a:pt x="361" y="1013"/>
                  </a:cubicBezTo>
                  <a:cubicBezTo>
                    <a:pt x="375" y="1119"/>
                    <a:pt x="405" y="1229"/>
                    <a:pt x="383" y="1347"/>
                  </a:cubicBezTo>
                  <a:cubicBezTo>
                    <a:pt x="384" y="1357"/>
                    <a:pt x="385" y="1364"/>
                    <a:pt x="387" y="1365"/>
                  </a:cubicBezTo>
                  <a:cubicBezTo>
                    <a:pt x="403" y="1376"/>
                    <a:pt x="405" y="1365"/>
                    <a:pt x="415" y="1370"/>
                  </a:cubicBezTo>
                  <a:cubicBezTo>
                    <a:pt x="383" y="1547"/>
                    <a:pt x="325" y="1651"/>
                    <a:pt x="370" y="1855"/>
                  </a:cubicBezTo>
                  <a:cubicBezTo>
                    <a:pt x="393" y="1963"/>
                    <a:pt x="760" y="1947"/>
                    <a:pt x="786" y="2076"/>
                  </a:cubicBezTo>
                  <a:cubicBezTo>
                    <a:pt x="813" y="2204"/>
                    <a:pt x="793" y="2179"/>
                    <a:pt x="712" y="2367"/>
                  </a:cubicBezTo>
                  <a:cubicBezTo>
                    <a:pt x="672" y="2462"/>
                    <a:pt x="611" y="2570"/>
                    <a:pt x="569" y="2686"/>
                  </a:cubicBezTo>
                  <a:cubicBezTo>
                    <a:pt x="564" y="2699"/>
                    <a:pt x="559" y="2712"/>
                    <a:pt x="555" y="2725"/>
                  </a:cubicBezTo>
                  <a:cubicBezTo>
                    <a:pt x="525" y="2843"/>
                    <a:pt x="525" y="2974"/>
                    <a:pt x="527" y="3100"/>
                  </a:cubicBezTo>
                  <a:cubicBezTo>
                    <a:pt x="528" y="3112"/>
                    <a:pt x="528" y="3123"/>
                    <a:pt x="528" y="3135"/>
                  </a:cubicBezTo>
                  <a:cubicBezTo>
                    <a:pt x="528" y="3206"/>
                    <a:pt x="520" y="3277"/>
                    <a:pt x="496" y="3349"/>
                  </a:cubicBezTo>
                  <a:cubicBezTo>
                    <a:pt x="493" y="3362"/>
                    <a:pt x="490" y="3375"/>
                    <a:pt x="488" y="3388"/>
                  </a:cubicBezTo>
                  <a:cubicBezTo>
                    <a:pt x="474" y="3467"/>
                    <a:pt x="468" y="3548"/>
                    <a:pt x="498" y="3605"/>
                  </a:cubicBezTo>
                  <a:cubicBezTo>
                    <a:pt x="457" y="3708"/>
                    <a:pt x="429" y="3739"/>
                    <a:pt x="396" y="3866"/>
                  </a:cubicBezTo>
                  <a:cubicBezTo>
                    <a:pt x="363" y="3993"/>
                    <a:pt x="349" y="4345"/>
                    <a:pt x="335" y="4454"/>
                  </a:cubicBezTo>
                  <a:cubicBezTo>
                    <a:pt x="320" y="4564"/>
                    <a:pt x="289" y="4512"/>
                    <a:pt x="267" y="4571"/>
                  </a:cubicBezTo>
                  <a:cubicBezTo>
                    <a:pt x="245" y="4629"/>
                    <a:pt x="197" y="4648"/>
                    <a:pt x="166" y="4688"/>
                  </a:cubicBezTo>
                  <a:cubicBezTo>
                    <a:pt x="135" y="4728"/>
                    <a:pt x="167" y="4725"/>
                    <a:pt x="146" y="4768"/>
                  </a:cubicBezTo>
                  <a:cubicBezTo>
                    <a:pt x="125" y="4811"/>
                    <a:pt x="51" y="4874"/>
                    <a:pt x="25" y="4916"/>
                  </a:cubicBezTo>
                  <a:cubicBezTo>
                    <a:pt x="21" y="4923"/>
                    <a:pt x="17" y="4931"/>
                    <a:pt x="13" y="4940"/>
                  </a:cubicBezTo>
                  <a:cubicBezTo>
                    <a:pt x="10" y="4949"/>
                    <a:pt x="7" y="4959"/>
                    <a:pt x="5" y="4970"/>
                  </a:cubicBezTo>
                  <a:cubicBezTo>
                    <a:pt x="2" y="4982"/>
                    <a:pt x="0" y="4993"/>
                    <a:pt x="1" y="5003"/>
                  </a:cubicBezTo>
                  <a:cubicBezTo>
                    <a:pt x="14" y="5130"/>
                    <a:pt x="194" y="5140"/>
                    <a:pt x="267" y="5067"/>
                  </a:cubicBezTo>
                  <a:cubicBezTo>
                    <a:pt x="273" y="5059"/>
                    <a:pt x="279" y="5050"/>
                    <a:pt x="283" y="5041"/>
                  </a:cubicBezTo>
                  <a:cubicBezTo>
                    <a:pt x="288" y="5032"/>
                    <a:pt x="291" y="5023"/>
                    <a:pt x="294" y="5014"/>
                  </a:cubicBezTo>
                  <a:cubicBezTo>
                    <a:pt x="298" y="5005"/>
                    <a:pt x="303" y="4996"/>
                    <a:pt x="309" y="4988"/>
                  </a:cubicBezTo>
                  <a:cubicBezTo>
                    <a:pt x="315" y="4980"/>
                    <a:pt x="321" y="4974"/>
                    <a:pt x="328" y="4969"/>
                  </a:cubicBezTo>
                  <a:cubicBezTo>
                    <a:pt x="372" y="4940"/>
                    <a:pt x="397" y="4952"/>
                    <a:pt x="435" y="4903"/>
                  </a:cubicBezTo>
                  <a:cubicBezTo>
                    <a:pt x="473" y="4853"/>
                    <a:pt x="473" y="4765"/>
                    <a:pt x="486" y="4686"/>
                  </a:cubicBezTo>
                  <a:cubicBezTo>
                    <a:pt x="499" y="4608"/>
                    <a:pt x="481" y="4570"/>
                    <a:pt x="519" y="4461"/>
                  </a:cubicBezTo>
                  <a:cubicBezTo>
                    <a:pt x="538" y="4407"/>
                    <a:pt x="579" y="4333"/>
                    <a:pt x="622" y="4258"/>
                  </a:cubicBezTo>
                  <a:cubicBezTo>
                    <a:pt x="629" y="4246"/>
                    <a:pt x="636" y="4233"/>
                    <a:pt x="644" y="4221"/>
                  </a:cubicBezTo>
                  <a:cubicBezTo>
                    <a:pt x="706" y="4117"/>
                    <a:pt x="776" y="4017"/>
                    <a:pt x="767" y="3896"/>
                  </a:cubicBezTo>
                  <a:cubicBezTo>
                    <a:pt x="767" y="3883"/>
                    <a:pt x="768" y="3870"/>
                    <a:pt x="768" y="3857"/>
                  </a:cubicBezTo>
                  <a:cubicBezTo>
                    <a:pt x="771" y="3792"/>
                    <a:pt x="770" y="3729"/>
                    <a:pt x="785" y="3679"/>
                  </a:cubicBezTo>
                  <a:cubicBezTo>
                    <a:pt x="806" y="3610"/>
                    <a:pt x="810" y="3653"/>
                    <a:pt x="828" y="3644"/>
                  </a:cubicBezTo>
                  <a:cubicBezTo>
                    <a:pt x="834" y="3641"/>
                    <a:pt x="842" y="3632"/>
                    <a:pt x="853" y="3612"/>
                  </a:cubicBezTo>
                  <a:cubicBezTo>
                    <a:pt x="870" y="3565"/>
                    <a:pt x="890" y="3518"/>
                    <a:pt x="910" y="3470"/>
                  </a:cubicBezTo>
                  <a:cubicBezTo>
                    <a:pt x="915" y="3458"/>
                    <a:pt x="920" y="3447"/>
                    <a:pt x="925" y="3435"/>
                  </a:cubicBezTo>
                  <a:cubicBezTo>
                    <a:pt x="935" y="3415"/>
                    <a:pt x="945" y="3394"/>
                    <a:pt x="955" y="3374"/>
                  </a:cubicBezTo>
                  <a:cubicBezTo>
                    <a:pt x="959" y="3363"/>
                    <a:pt x="964" y="3353"/>
                    <a:pt x="968" y="3342"/>
                  </a:cubicBezTo>
                  <a:cubicBezTo>
                    <a:pt x="1009" y="3267"/>
                    <a:pt x="1036" y="3185"/>
                    <a:pt x="1065" y="3105"/>
                  </a:cubicBezTo>
                  <a:cubicBezTo>
                    <a:pt x="1069" y="3094"/>
                    <a:pt x="1073" y="3083"/>
                    <a:pt x="1077" y="3071"/>
                  </a:cubicBezTo>
                  <a:cubicBezTo>
                    <a:pt x="1113" y="3007"/>
                    <a:pt x="1131" y="2927"/>
                    <a:pt x="1161" y="2855"/>
                  </a:cubicBezTo>
                  <a:cubicBezTo>
                    <a:pt x="1172" y="2831"/>
                    <a:pt x="1183" y="2808"/>
                    <a:pt x="1197" y="2787"/>
                  </a:cubicBezTo>
                  <a:cubicBezTo>
                    <a:pt x="1207" y="2763"/>
                    <a:pt x="1227" y="2733"/>
                    <a:pt x="1247" y="2743"/>
                  </a:cubicBezTo>
                  <a:cubicBezTo>
                    <a:pt x="1307" y="2763"/>
                    <a:pt x="1317" y="2833"/>
                    <a:pt x="1330" y="2897"/>
                  </a:cubicBezTo>
                  <a:cubicBezTo>
                    <a:pt x="1335" y="2912"/>
                    <a:pt x="1341" y="2926"/>
                    <a:pt x="1347" y="2940"/>
                  </a:cubicBezTo>
                  <a:cubicBezTo>
                    <a:pt x="1352" y="2951"/>
                    <a:pt x="1357" y="2961"/>
                    <a:pt x="1361" y="2972"/>
                  </a:cubicBezTo>
                  <a:cubicBezTo>
                    <a:pt x="1368" y="3021"/>
                    <a:pt x="1381" y="3065"/>
                    <a:pt x="1400" y="3106"/>
                  </a:cubicBezTo>
                  <a:cubicBezTo>
                    <a:pt x="1404" y="3116"/>
                    <a:pt x="1409" y="3127"/>
                    <a:pt x="1415" y="3137"/>
                  </a:cubicBezTo>
                  <a:cubicBezTo>
                    <a:pt x="1448" y="3245"/>
                    <a:pt x="1528" y="3325"/>
                    <a:pt x="1567" y="3421"/>
                  </a:cubicBezTo>
                  <a:cubicBezTo>
                    <a:pt x="1570" y="3428"/>
                    <a:pt x="1572" y="3435"/>
                    <a:pt x="1575" y="3442"/>
                  </a:cubicBezTo>
                  <a:cubicBezTo>
                    <a:pt x="1615" y="3539"/>
                    <a:pt x="1645" y="3615"/>
                    <a:pt x="1658" y="3642"/>
                  </a:cubicBezTo>
                  <a:cubicBezTo>
                    <a:pt x="1706" y="3745"/>
                    <a:pt x="1710" y="3634"/>
                    <a:pt x="1737" y="3726"/>
                  </a:cubicBezTo>
                  <a:cubicBezTo>
                    <a:pt x="1753" y="3781"/>
                    <a:pt x="1743" y="3861"/>
                    <a:pt x="1742" y="3941"/>
                  </a:cubicBezTo>
                  <a:cubicBezTo>
                    <a:pt x="1742" y="3954"/>
                    <a:pt x="1741" y="3968"/>
                    <a:pt x="1742" y="3981"/>
                  </a:cubicBezTo>
                  <a:cubicBezTo>
                    <a:pt x="1738" y="4097"/>
                    <a:pt x="1789" y="4197"/>
                    <a:pt x="1864" y="4288"/>
                  </a:cubicBezTo>
                  <a:cubicBezTo>
                    <a:pt x="1871" y="4299"/>
                    <a:pt x="1878" y="4310"/>
                    <a:pt x="1885" y="4321"/>
                  </a:cubicBezTo>
                  <a:cubicBezTo>
                    <a:pt x="1919" y="4377"/>
                    <a:pt x="1950" y="4429"/>
                    <a:pt x="1965" y="4472"/>
                  </a:cubicBezTo>
                  <a:cubicBezTo>
                    <a:pt x="2000" y="4574"/>
                    <a:pt x="1981" y="4609"/>
                    <a:pt x="1992" y="4685"/>
                  </a:cubicBezTo>
                  <a:cubicBezTo>
                    <a:pt x="2002" y="4760"/>
                    <a:pt x="2009" y="4854"/>
                    <a:pt x="2045" y="4900"/>
                  </a:cubicBezTo>
                  <a:cubicBezTo>
                    <a:pt x="2081" y="4946"/>
                    <a:pt x="2070" y="4910"/>
                    <a:pt x="2113" y="4940"/>
                  </a:cubicBezTo>
                  <a:cubicBezTo>
                    <a:pt x="2135" y="4955"/>
                    <a:pt x="2165" y="4997"/>
                    <a:pt x="2197" y="5035"/>
                  </a:cubicBezTo>
                  <a:cubicBezTo>
                    <a:pt x="2205" y="5045"/>
                    <a:pt x="2213" y="5054"/>
                    <a:pt x="2221" y="5063"/>
                  </a:cubicBezTo>
                  <a:cubicBezTo>
                    <a:pt x="2228" y="5072"/>
                    <a:pt x="2236" y="5079"/>
                    <a:pt x="2244" y="5086"/>
                  </a:cubicBezTo>
                  <a:cubicBezTo>
                    <a:pt x="2252" y="5093"/>
                    <a:pt x="2261" y="5099"/>
                    <a:pt x="2271" y="5104"/>
                  </a:cubicBezTo>
                  <a:cubicBezTo>
                    <a:pt x="2340" y="5150"/>
                    <a:pt x="2461" y="5140"/>
                    <a:pt x="2501" y="5070"/>
                  </a:cubicBezTo>
                  <a:cubicBezTo>
                    <a:pt x="2511" y="5030"/>
                    <a:pt x="2511" y="4979"/>
                    <a:pt x="2488" y="4941"/>
                  </a:cubicBezTo>
                  <a:cubicBezTo>
                    <a:pt x="2484" y="4932"/>
                    <a:pt x="2479" y="4924"/>
                    <a:pt x="2475" y="4917"/>
                  </a:cubicBezTo>
                  <a:cubicBezTo>
                    <a:pt x="2445" y="4876"/>
                    <a:pt x="2360" y="4808"/>
                    <a:pt x="2336" y="4764"/>
                  </a:cubicBezTo>
                  <a:cubicBezTo>
                    <a:pt x="2312" y="4720"/>
                    <a:pt x="2342" y="4720"/>
                    <a:pt x="2312" y="4681"/>
                  </a:cubicBezTo>
                  <a:cubicBezTo>
                    <a:pt x="2281" y="4642"/>
                    <a:pt x="2246" y="4621"/>
                    <a:pt x="2221" y="4567"/>
                  </a:cubicBezTo>
                  <a:cubicBezTo>
                    <a:pt x="2196" y="4513"/>
                    <a:pt x="2171" y="4563"/>
                    <a:pt x="2146" y="4460"/>
                  </a:cubicBezTo>
                  <a:cubicBezTo>
                    <a:pt x="2122" y="4358"/>
                    <a:pt x="2137" y="4029"/>
                    <a:pt x="2108" y="3907"/>
                  </a:cubicBezTo>
                  <a:cubicBezTo>
                    <a:pt x="2078" y="3786"/>
                    <a:pt x="2062" y="3749"/>
                    <a:pt x="2023" y="3651"/>
                  </a:cubicBezTo>
                  <a:cubicBezTo>
                    <a:pt x="2048" y="3603"/>
                    <a:pt x="2051" y="3551"/>
                    <a:pt x="2046" y="3499"/>
                  </a:cubicBezTo>
                  <a:cubicBezTo>
                    <a:pt x="2045" y="3489"/>
                    <a:pt x="2043" y="3478"/>
                    <a:pt x="2042" y="3468"/>
                  </a:cubicBezTo>
                  <a:cubicBezTo>
                    <a:pt x="2039" y="3447"/>
                    <a:pt x="2036" y="3426"/>
                    <a:pt x="2033" y="3405"/>
                  </a:cubicBezTo>
                  <a:cubicBezTo>
                    <a:pt x="2032" y="3395"/>
                    <a:pt x="2030" y="3384"/>
                    <a:pt x="2029" y="3374"/>
                  </a:cubicBezTo>
                  <a:cubicBezTo>
                    <a:pt x="2026" y="3363"/>
                    <a:pt x="2024" y="3352"/>
                    <a:pt x="2022" y="3341"/>
                  </a:cubicBezTo>
                  <a:cubicBezTo>
                    <a:pt x="2019" y="3331"/>
                    <a:pt x="2017" y="3320"/>
                    <a:pt x="2016" y="3309"/>
                  </a:cubicBezTo>
                  <a:cubicBezTo>
                    <a:pt x="1999" y="3194"/>
                    <a:pt x="2009" y="3094"/>
                    <a:pt x="2000" y="2984"/>
                  </a:cubicBezTo>
                  <a:cubicBezTo>
                    <a:pt x="2001" y="2972"/>
                    <a:pt x="2002" y="2961"/>
                    <a:pt x="2003" y="2949"/>
                  </a:cubicBezTo>
                  <a:cubicBezTo>
                    <a:pt x="2004" y="2937"/>
                    <a:pt x="2005" y="2925"/>
                    <a:pt x="2006" y="2914"/>
                  </a:cubicBezTo>
                  <a:cubicBezTo>
                    <a:pt x="2005" y="2904"/>
                    <a:pt x="2005" y="2894"/>
                    <a:pt x="2004" y="2883"/>
                  </a:cubicBezTo>
                  <a:cubicBezTo>
                    <a:pt x="2003" y="2875"/>
                    <a:pt x="2002" y="2866"/>
                    <a:pt x="2002" y="2858"/>
                  </a:cubicBezTo>
                  <a:cubicBezTo>
                    <a:pt x="1969" y="2743"/>
                    <a:pt x="1939" y="2643"/>
                    <a:pt x="1915" y="2533"/>
                  </a:cubicBezTo>
                  <a:cubicBezTo>
                    <a:pt x="1910" y="2522"/>
                    <a:pt x="1905" y="2512"/>
                    <a:pt x="1899" y="2502"/>
                  </a:cubicBezTo>
                  <a:cubicBezTo>
                    <a:pt x="1866" y="2442"/>
                    <a:pt x="1835" y="2381"/>
                    <a:pt x="1817" y="2311"/>
                  </a:cubicBezTo>
                  <a:cubicBezTo>
                    <a:pt x="1754" y="2071"/>
                    <a:pt x="1731" y="2186"/>
                    <a:pt x="1773" y="2047"/>
                  </a:cubicBezTo>
                  <a:cubicBezTo>
                    <a:pt x="1814" y="1909"/>
                    <a:pt x="2155" y="1944"/>
                    <a:pt x="2182" y="1789"/>
                  </a:cubicBezTo>
                  <a:cubicBezTo>
                    <a:pt x="2209" y="1634"/>
                    <a:pt x="2159" y="1530"/>
                    <a:pt x="2148" y="1386"/>
                  </a:cubicBezTo>
                  <a:close/>
                  <a:moveTo>
                    <a:pt x="702" y="1794"/>
                  </a:moveTo>
                  <a:cubicBezTo>
                    <a:pt x="683" y="1788"/>
                    <a:pt x="607" y="1745"/>
                    <a:pt x="611" y="1703"/>
                  </a:cubicBezTo>
                  <a:cubicBezTo>
                    <a:pt x="615" y="1661"/>
                    <a:pt x="624" y="1632"/>
                    <a:pt x="646" y="1599"/>
                  </a:cubicBezTo>
                  <a:cubicBezTo>
                    <a:pt x="667" y="1566"/>
                    <a:pt x="694" y="1478"/>
                    <a:pt x="697" y="1456"/>
                  </a:cubicBezTo>
                  <a:cubicBezTo>
                    <a:pt x="700" y="1434"/>
                    <a:pt x="715" y="1425"/>
                    <a:pt x="716" y="1458"/>
                  </a:cubicBezTo>
                  <a:cubicBezTo>
                    <a:pt x="717" y="1463"/>
                    <a:pt x="713" y="1472"/>
                    <a:pt x="717" y="1481"/>
                  </a:cubicBezTo>
                  <a:cubicBezTo>
                    <a:pt x="750" y="1567"/>
                    <a:pt x="736" y="1620"/>
                    <a:pt x="745" y="1688"/>
                  </a:cubicBezTo>
                  <a:cubicBezTo>
                    <a:pt x="746" y="1700"/>
                    <a:pt x="747" y="1713"/>
                    <a:pt x="748" y="1725"/>
                  </a:cubicBezTo>
                  <a:cubicBezTo>
                    <a:pt x="749" y="1737"/>
                    <a:pt x="750" y="1749"/>
                    <a:pt x="750" y="1761"/>
                  </a:cubicBezTo>
                  <a:cubicBezTo>
                    <a:pt x="750" y="1772"/>
                    <a:pt x="750" y="1784"/>
                    <a:pt x="750" y="1796"/>
                  </a:cubicBezTo>
                  <a:cubicBezTo>
                    <a:pt x="749" y="1810"/>
                    <a:pt x="742" y="1811"/>
                    <a:pt x="732" y="1808"/>
                  </a:cubicBezTo>
                  <a:cubicBezTo>
                    <a:pt x="723" y="1805"/>
                    <a:pt x="712" y="1797"/>
                    <a:pt x="702" y="1794"/>
                  </a:cubicBezTo>
                  <a:close/>
                  <a:moveTo>
                    <a:pt x="1859" y="1767"/>
                  </a:moveTo>
                  <a:cubicBezTo>
                    <a:pt x="1835" y="1774"/>
                    <a:pt x="1832" y="1795"/>
                    <a:pt x="1812" y="1769"/>
                  </a:cubicBezTo>
                  <a:cubicBezTo>
                    <a:pt x="1793" y="1743"/>
                    <a:pt x="1838" y="1581"/>
                    <a:pt x="1840" y="1549"/>
                  </a:cubicBezTo>
                  <a:cubicBezTo>
                    <a:pt x="1843" y="1513"/>
                    <a:pt x="1848" y="1469"/>
                    <a:pt x="1851" y="1458"/>
                  </a:cubicBezTo>
                  <a:cubicBezTo>
                    <a:pt x="1857" y="1434"/>
                    <a:pt x="1869" y="1434"/>
                    <a:pt x="1871" y="1457"/>
                  </a:cubicBezTo>
                  <a:cubicBezTo>
                    <a:pt x="1873" y="1479"/>
                    <a:pt x="1875" y="1525"/>
                    <a:pt x="1895" y="1555"/>
                  </a:cubicBezTo>
                  <a:cubicBezTo>
                    <a:pt x="1914" y="1585"/>
                    <a:pt x="1942" y="1637"/>
                    <a:pt x="1945" y="1675"/>
                  </a:cubicBezTo>
                  <a:cubicBezTo>
                    <a:pt x="1947" y="1713"/>
                    <a:pt x="1883" y="1759"/>
                    <a:pt x="1859" y="1767"/>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43">
              <a:extLst>
                <a:ext uri="{FF2B5EF4-FFF2-40B4-BE49-F238E27FC236}">
                  <a16:creationId xmlns:a16="http://schemas.microsoft.com/office/drawing/2014/main" id="{D15353DA-2453-41F9-8B7C-3E21495E8AC9}"/>
                </a:ext>
              </a:extLst>
            </p:cNvPr>
            <p:cNvSpPr>
              <a:spLocks noEditPoints="1"/>
            </p:cNvSpPr>
            <p:nvPr/>
          </p:nvSpPr>
          <p:spPr bwMode="auto">
            <a:xfrm>
              <a:off x="3135686" y="349092"/>
              <a:ext cx="321326" cy="235910"/>
            </a:xfrm>
            <a:custGeom>
              <a:avLst/>
              <a:gdLst>
                <a:gd name="T0" fmla="*/ 647 w 658"/>
                <a:gd name="T1" fmla="*/ 23 h 483"/>
                <a:gd name="T2" fmla="*/ 647 w 658"/>
                <a:gd name="T3" fmla="*/ 20 h 483"/>
                <a:gd name="T4" fmla="*/ 631 w 658"/>
                <a:gd name="T5" fmla="*/ 1 h 483"/>
                <a:gd name="T6" fmla="*/ 28 w 658"/>
                <a:gd name="T7" fmla="*/ 1 h 483"/>
                <a:gd name="T8" fmla="*/ 12 w 658"/>
                <a:gd name="T9" fmla="*/ 20 h 483"/>
                <a:gd name="T10" fmla="*/ 4 w 658"/>
                <a:gd name="T11" fmla="*/ 53 h 483"/>
                <a:gd name="T12" fmla="*/ 17 w 658"/>
                <a:gd name="T13" fmla="*/ 75 h 483"/>
                <a:gd name="T14" fmla="*/ 87 w 658"/>
                <a:gd name="T15" fmla="*/ 237 h 483"/>
                <a:gd name="T16" fmla="*/ 330 w 658"/>
                <a:gd name="T17" fmla="*/ 483 h 483"/>
                <a:gd name="T18" fmla="*/ 572 w 658"/>
                <a:gd name="T19" fmla="*/ 237 h 483"/>
                <a:gd name="T20" fmla="*/ 642 w 658"/>
                <a:gd name="T21" fmla="*/ 75 h 483"/>
                <a:gd name="T22" fmla="*/ 656 w 658"/>
                <a:gd name="T23" fmla="*/ 55 h 483"/>
                <a:gd name="T24" fmla="*/ 544 w 658"/>
                <a:gd name="T25" fmla="*/ 220 h 483"/>
                <a:gd name="T26" fmla="*/ 330 w 658"/>
                <a:gd name="T27" fmla="*/ 257 h 483"/>
                <a:gd name="T28" fmla="*/ 115 w 658"/>
                <a:gd name="T29" fmla="*/ 220 h 483"/>
                <a:gd name="T30" fmla="*/ 70 w 658"/>
                <a:gd name="T31" fmla="*/ 88 h 483"/>
                <a:gd name="T32" fmla="*/ 589 w 658"/>
                <a:gd name="T33" fmla="*/ 88 h 483"/>
                <a:gd name="T34" fmla="*/ 344 w 658"/>
                <a:gd name="T35" fmla="*/ 453 h 483"/>
                <a:gd name="T36" fmla="*/ 446 w 658"/>
                <a:gd name="T37" fmla="*/ 276 h 483"/>
                <a:gd name="T38" fmla="*/ 344 w 658"/>
                <a:gd name="T39" fmla="*/ 453 h 483"/>
                <a:gd name="T40" fmla="*/ 213 w 658"/>
                <a:gd name="T41" fmla="*/ 276 h 483"/>
                <a:gd name="T42" fmla="*/ 315 w 658"/>
                <a:gd name="T43" fmla="*/ 453 h 483"/>
                <a:gd name="T44" fmla="*/ 330 w 658"/>
                <a:gd name="T45" fmla="*/ 48 h 483"/>
                <a:gd name="T46" fmla="*/ 602 w 658"/>
                <a:gd name="T47" fmla="*/ 55 h 483"/>
                <a:gd name="T48" fmla="*/ 57 w 658"/>
                <a:gd name="T49" fmla="*/ 55 h 483"/>
                <a:gd name="T50" fmla="*/ 330 w 658"/>
                <a:gd name="T51" fmla="*/ 48 h 483"/>
                <a:gd name="T52" fmla="*/ 65 w 658"/>
                <a:gd name="T53" fmla="*/ 145 h 483"/>
                <a:gd name="T54" fmla="*/ 45 w 658"/>
                <a:gd name="T55" fmla="*/ 103 h 483"/>
                <a:gd name="T56" fmla="*/ 119 w 658"/>
                <a:gd name="T57" fmla="*/ 255 h 483"/>
                <a:gd name="T58" fmla="*/ 181 w 658"/>
                <a:gd name="T59" fmla="*/ 270 h 483"/>
                <a:gd name="T60" fmla="*/ 123 w 658"/>
                <a:gd name="T61" fmla="*/ 308 h 483"/>
                <a:gd name="T62" fmla="*/ 441 w 658"/>
                <a:gd name="T63" fmla="*/ 435 h 483"/>
                <a:gd name="T64" fmla="*/ 536 w 658"/>
                <a:gd name="T65" fmla="*/ 256 h 483"/>
                <a:gd name="T66" fmla="*/ 536 w 658"/>
                <a:gd name="T67" fmla="*/ 308 h 483"/>
                <a:gd name="T68" fmla="*/ 594 w 658"/>
                <a:gd name="T69" fmla="*/ 145 h 483"/>
                <a:gd name="T70" fmla="*/ 585 w 658"/>
                <a:gd name="T71" fmla="*/ 171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8" h="483">
                  <a:moveTo>
                    <a:pt x="656" y="55"/>
                  </a:moveTo>
                  <a:lnTo>
                    <a:pt x="647" y="23"/>
                  </a:lnTo>
                  <a:cubicBezTo>
                    <a:pt x="647" y="22"/>
                    <a:pt x="647" y="22"/>
                    <a:pt x="646" y="21"/>
                  </a:cubicBezTo>
                  <a:cubicBezTo>
                    <a:pt x="647" y="21"/>
                    <a:pt x="647" y="20"/>
                    <a:pt x="647" y="20"/>
                  </a:cubicBezTo>
                  <a:cubicBezTo>
                    <a:pt x="649" y="15"/>
                    <a:pt x="648" y="10"/>
                    <a:pt x="644" y="6"/>
                  </a:cubicBezTo>
                  <a:cubicBezTo>
                    <a:pt x="641" y="2"/>
                    <a:pt x="636" y="0"/>
                    <a:pt x="631" y="1"/>
                  </a:cubicBezTo>
                  <a:cubicBezTo>
                    <a:pt x="630" y="1"/>
                    <a:pt x="494" y="18"/>
                    <a:pt x="330" y="18"/>
                  </a:cubicBezTo>
                  <a:cubicBezTo>
                    <a:pt x="165" y="18"/>
                    <a:pt x="30" y="1"/>
                    <a:pt x="28" y="1"/>
                  </a:cubicBezTo>
                  <a:cubicBezTo>
                    <a:pt x="23" y="0"/>
                    <a:pt x="18" y="2"/>
                    <a:pt x="15" y="6"/>
                  </a:cubicBezTo>
                  <a:cubicBezTo>
                    <a:pt x="12" y="10"/>
                    <a:pt x="11" y="15"/>
                    <a:pt x="12" y="20"/>
                  </a:cubicBezTo>
                  <a:cubicBezTo>
                    <a:pt x="13" y="21"/>
                    <a:pt x="13" y="23"/>
                    <a:pt x="15" y="27"/>
                  </a:cubicBezTo>
                  <a:lnTo>
                    <a:pt x="4" y="53"/>
                  </a:lnTo>
                  <a:cubicBezTo>
                    <a:pt x="0" y="60"/>
                    <a:pt x="4" y="69"/>
                    <a:pt x="11" y="72"/>
                  </a:cubicBezTo>
                  <a:cubicBezTo>
                    <a:pt x="11" y="72"/>
                    <a:pt x="14" y="73"/>
                    <a:pt x="17" y="75"/>
                  </a:cubicBezTo>
                  <a:cubicBezTo>
                    <a:pt x="13" y="104"/>
                    <a:pt x="10" y="173"/>
                    <a:pt x="63" y="198"/>
                  </a:cubicBezTo>
                  <a:cubicBezTo>
                    <a:pt x="65" y="208"/>
                    <a:pt x="72" y="223"/>
                    <a:pt x="87" y="237"/>
                  </a:cubicBezTo>
                  <a:cubicBezTo>
                    <a:pt x="91" y="265"/>
                    <a:pt x="94" y="293"/>
                    <a:pt x="94" y="308"/>
                  </a:cubicBezTo>
                  <a:cubicBezTo>
                    <a:pt x="94" y="326"/>
                    <a:pt x="100" y="483"/>
                    <a:pt x="330" y="483"/>
                  </a:cubicBezTo>
                  <a:cubicBezTo>
                    <a:pt x="559" y="483"/>
                    <a:pt x="566" y="326"/>
                    <a:pt x="566" y="308"/>
                  </a:cubicBezTo>
                  <a:cubicBezTo>
                    <a:pt x="566" y="293"/>
                    <a:pt x="568" y="265"/>
                    <a:pt x="572" y="237"/>
                  </a:cubicBezTo>
                  <a:cubicBezTo>
                    <a:pt x="587" y="223"/>
                    <a:pt x="594" y="208"/>
                    <a:pt x="597" y="198"/>
                  </a:cubicBezTo>
                  <a:cubicBezTo>
                    <a:pt x="650" y="173"/>
                    <a:pt x="646" y="104"/>
                    <a:pt x="642" y="75"/>
                  </a:cubicBezTo>
                  <a:cubicBezTo>
                    <a:pt x="646" y="73"/>
                    <a:pt x="648" y="72"/>
                    <a:pt x="648" y="72"/>
                  </a:cubicBezTo>
                  <a:cubicBezTo>
                    <a:pt x="655" y="69"/>
                    <a:pt x="658" y="62"/>
                    <a:pt x="656" y="55"/>
                  </a:cubicBezTo>
                  <a:close/>
                  <a:moveTo>
                    <a:pt x="569" y="130"/>
                  </a:moveTo>
                  <a:cubicBezTo>
                    <a:pt x="558" y="149"/>
                    <a:pt x="550" y="185"/>
                    <a:pt x="544" y="220"/>
                  </a:cubicBezTo>
                  <a:cubicBezTo>
                    <a:pt x="540" y="223"/>
                    <a:pt x="534" y="225"/>
                    <a:pt x="528" y="227"/>
                  </a:cubicBezTo>
                  <a:cubicBezTo>
                    <a:pt x="481" y="241"/>
                    <a:pt x="401" y="257"/>
                    <a:pt x="330" y="257"/>
                  </a:cubicBezTo>
                  <a:cubicBezTo>
                    <a:pt x="259" y="257"/>
                    <a:pt x="178" y="241"/>
                    <a:pt x="131" y="227"/>
                  </a:cubicBezTo>
                  <a:cubicBezTo>
                    <a:pt x="125" y="225"/>
                    <a:pt x="119" y="223"/>
                    <a:pt x="115" y="220"/>
                  </a:cubicBezTo>
                  <a:cubicBezTo>
                    <a:pt x="109" y="185"/>
                    <a:pt x="101" y="149"/>
                    <a:pt x="90" y="130"/>
                  </a:cubicBezTo>
                  <a:cubicBezTo>
                    <a:pt x="84" y="120"/>
                    <a:pt x="77" y="105"/>
                    <a:pt x="70" y="88"/>
                  </a:cubicBezTo>
                  <a:cubicBezTo>
                    <a:pt x="119" y="98"/>
                    <a:pt x="201" y="109"/>
                    <a:pt x="330" y="109"/>
                  </a:cubicBezTo>
                  <a:cubicBezTo>
                    <a:pt x="458" y="109"/>
                    <a:pt x="540" y="98"/>
                    <a:pt x="589" y="88"/>
                  </a:cubicBezTo>
                  <a:cubicBezTo>
                    <a:pt x="582" y="105"/>
                    <a:pt x="575" y="120"/>
                    <a:pt x="569" y="130"/>
                  </a:cubicBezTo>
                  <a:close/>
                  <a:moveTo>
                    <a:pt x="344" y="453"/>
                  </a:moveTo>
                  <a:lnTo>
                    <a:pt x="344" y="287"/>
                  </a:lnTo>
                  <a:cubicBezTo>
                    <a:pt x="379" y="286"/>
                    <a:pt x="414" y="282"/>
                    <a:pt x="446" y="276"/>
                  </a:cubicBezTo>
                  <a:lnTo>
                    <a:pt x="408" y="445"/>
                  </a:lnTo>
                  <a:cubicBezTo>
                    <a:pt x="390" y="449"/>
                    <a:pt x="369" y="452"/>
                    <a:pt x="344" y="453"/>
                  </a:cubicBezTo>
                  <a:close/>
                  <a:moveTo>
                    <a:pt x="251" y="445"/>
                  </a:moveTo>
                  <a:lnTo>
                    <a:pt x="213" y="276"/>
                  </a:lnTo>
                  <a:cubicBezTo>
                    <a:pt x="246" y="282"/>
                    <a:pt x="281" y="286"/>
                    <a:pt x="315" y="287"/>
                  </a:cubicBezTo>
                  <a:lnTo>
                    <a:pt x="315" y="453"/>
                  </a:lnTo>
                  <a:cubicBezTo>
                    <a:pt x="291" y="452"/>
                    <a:pt x="270" y="449"/>
                    <a:pt x="251" y="445"/>
                  </a:cubicBezTo>
                  <a:close/>
                  <a:moveTo>
                    <a:pt x="330" y="48"/>
                  </a:moveTo>
                  <a:cubicBezTo>
                    <a:pt x="455" y="48"/>
                    <a:pt x="564" y="38"/>
                    <a:pt x="611" y="33"/>
                  </a:cubicBezTo>
                  <a:cubicBezTo>
                    <a:pt x="608" y="39"/>
                    <a:pt x="605" y="47"/>
                    <a:pt x="602" y="55"/>
                  </a:cubicBezTo>
                  <a:cubicBezTo>
                    <a:pt x="560" y="65"/>
                    <a:pt x="476" y="79"/>
                    <a:pt x="330" y="79"/>
                  </a:cubicBezTo>
                  <a:cubicBezTo>
                    <a:pt x="184" y="79"/>
                    <a:pt x="99" y="65"/>
                    <a:pt x="57" y="55"/>
                  </a:cubicBezTo>
                  <a:cubicBezTo>
                    <a:pt x="54" y="47"/>
                    <a:pt x="51" y="39"/>
                    <a:pt x="48" y="33"/>
                  </a:cubicBezTo>
                  <a:cubicBezTo>
                    <a:pt x="95" y="38"/>
                    <a:pt x="204" y="48"/>
                    <a:pt x="330" y="48"/>
                  </a:cubicBezTo>
                  <a:close/>
                  <a:moveTo>
                    <a:pt x="45" y="103"/>
                  </a:moveTo>
                  <a:cubicBezTo>
                    <a:pt x="52" y="120"/>
                    <a:pt x="59" y="135"/>
                    <a:pt x="65" y="145"/>
                  </a:cubicBezTo>
                  <a:cubicBezTo>
                    <a:pt x="68" y="151"/>
                    <a:pt x="71" y="160"/>
                    <a:pt x="74" y="171"/>
                  </a:cubicBezTo>
                  <a:cubicBezTo>
                    <a:pt x="50" y="158"/>
                    <a:pt x="45" y="128"/>
                    <a:pt x="45" y="103"/>
                  </a:cubicBezTo>
                  <a:close/>
                  <a:moveTo>
                    <a:pt x="123" y="308"/>
                  </a:moveTo>
                  <a:cubicBezTo>
                    <a:pt x="123" y="298"/>
                    <a:pt x="122" y="278"/>
                    <a:pt x="119" y="255"/>
                  </a:cubicBezTo>
                  <a:cubicBezTo>
                    <a:pt x="121" y="255"/>
                    <a:pt x="122" y="255"/>
                    <a:pt x="123" y="256"/>
                  </a:cubicBezTo>
                  <a:cubicBezTo>
                    <a:pt x="140" y="261"/>
                    <a:pt x="160" y="266"/>
                    <a:pt x="181" y="270"/>
                  </a:cubicBezTo>
                  <a:lnTo>
                    <a:pt x="219" y="435"/>
                  </a:lnTo>
                  <a:cubicBezTo>
                    <a:pt x="127" y="398"/>
                    <a:pt x="123" y="319"/>
                    <a:pt x="123" y="308"/>
                  </a:cubicBezTo>
                  <a:close/>
                  <a:moveTo>
                    <a:pt x="536" y="308"/>
                  </a:moveTo>
                  <a:cubicBezTo>
                    <a:pt x="536" y="319"/>
                    <a:pt x="533" y="398"/>
                    <a:pt x="441" y="435"/>
                  </a:cubicBezTo>
                  <a:lnTo>
                    <a:pt x="478" y="270"/>
                  </a:lnTo>
                  <a:cubicBezTo>
                    <a:pt x="500" y="266"/>
                    <a:pt x="520" y="261"/>
                    <a:pt x="536" y="256"/>
                  </a:cubicBezTo>
                  <a:cubicBezTo>
                    <a:pt x="538" y="255"/>
                    <a:pt x="539" y="255"/>
                    <a:pt x="540" y="255"/>
                  </a:cubicBezTo>
                  <a:cubicBezTo>
                    <a:pt x="537" y="278"/>
                    <a:pt x="536" y="298"/>
                    <a:pt x="536" y="308"/>
                  </a:cubicBezTo>
                  <a:close/>
                  <a:moveTo>
                    <a:pt x="585" y="171"/>
                  </a:moveTo>
                  <a:cubicBezTo>
                    <a:pt x="588" y="160"/>
                    <a:pt x="591" y="151"/>
                    <a:pt x="594" y="145"/>
                  </a:cubicBezTo>
                  <a:cubicBezTo>
                    <a:pt x="601" y="135"/>
                    <a:pt x="608" y="120"/>
                    <a:pt x="615" y="103"/>
                  </a:cubicBezTo>
                  <a:cubicBezTo>
                    <a:pt x="615" y="128"/>
                    <a:pt x="609" y="158"/>
                    <a:pt x="585" y="171"/>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2">
            <a:extLst>
              <a:ext uri="{FF2B5EF4-FFF2-40B4-BE49-F238E27FC236}">
                <a16:creationId xmlns:a16="http://schemas.microsoft.com/office/drawing/2014/main" id="{2D980202-F170-42CA-8E29-FDC282A6D6B2}"/>
              </a:ext>
            </a:extLst>
          </p:cNvPr>
          <p:cNvGrpSpPr>
            <a:grpSpLocks noChangeAspect="1"/>
          </p:cNvGrpSpPr>
          <p:nvPr/>
        </p:nvGrpSpPr>
        <p:grpSpPr>
          <a:xfrm>
            <a:off x="2184432" y="225527"/>
            <a:ext cx="690561" cy="950400"/>
            <a:chOff x="429974" y="166058"/>
            <a:chExt cx="1718004" cy="2364439"/>
          </a:xfrm>
        </p:grpSpPr>
        <p:sp>
          <p:nvSpPr>
            <p:cNvPr id="12" name="Freeform 230">
              <a:extLst>
                <a:ext uri="{FF2B5EF4-FFF2-40B4-BE49-F238E27FC236}">
                  <a16:creationId xmlns:a16="http://schemas.microsoft.com/office/drawing/2014/main" id="{5BC28247-285C-4914-B3E8-C46D51582C7F}"/>
                </a:ext>
              </a:extLst>
            </p:cNvPr>
            <p:cNvSpPr>
              <a:spLocks noEditPoints="1"/>
            </p:cNvSpPr>
            <p:nvPr/>
          </p:nvSpPr>
          <p:spPr bwMode="auto">
            <a:xfrm>
              <a:off x="429974" y="166058"/>
              <a:ext cx="1718004" cy="2364439"/>
            </a:xfrm>
            <a:custGeom>
              <a:avLst/>
              <a:gdLst>
                <a:gd name="T0" fmla="*/ 3505 w 3685"/>
                <a:gd name="T1" fmla="*/ 3342 h 5076"/>
                <a:gd name="T2" fmla="*/ 3142 w 3685"/>
                <a:gd name="T3" fmla="*/ 3380 h 5076"/>
                <a:gd name="T4" fmla="*/ 2723 w 3685"/>
                <a:gd name="T5" fmla="*/ 3331 h 5076"/>
                <a:gd name="T6" fmla="*/ 2402 w 3685"/>
                <a:gd name="T7" fmla="*/ 3253 h 5076"/>
                <a:gd name="T8" fmla="*/ 2141 w 3685"/>
                <a:gd name="T9" fmla="*/ 3025 h 5076"/>
                <a:gd name="T10" fmla="*/ 2314 w 3685"/>
                <a:gd name="T11" fmla="*/ 2845 h 5076"/>
                <a:gd name="T12" fmla="*/ 2335 w 3685"/>
                <a:gd name="T13" fmla="*/ 3036 h 5076"/>
                <a:gd name="T14" fmla="*/ 2469 w 3685"/>
                <a:gd name="T15" fmla="*/ 3071 h 5076"/>
                <a:gd name="T16" fmla="*/ 2553 w 3685"/>
                <a:gd name="T17" fmla="*/ 2943 h 5076"/>
                <a:gd name="T18" fmla="*/ 2603 w 3685"/>
                <a:gd name="T19" fmla="*/ 2652 h 5076"/>
                <a:gd name="T20" fmla="*/ 2688 w 3685"/>
                <a:gd name="T21" fmla="*/ 2501 h 5076"/>
                <a:gd name="T22" fmla="*/ 2859 w 3685"/>
                <a:gd name="T23" fmla="*/ 2186 h 5076"/>
                <a:gd name="T24" fmla="*/ 3032 w 3685"/>
                <a:gd name="T25" fmla="*/ 1578 h 5076"/>
                <a:gd name="T26" fmla="*/ 2903 w 3685"/>
                <a:gd name="T27" fmla="*/ 1413 h 5076"/>
                <a:gd name="T28" fmla="*/ 2439 w 3685"/>
                <a:gd name="T29" fmla="*/ 704 h 5076"/>
                <a:gd name="T30" fmla="*/ 1911 w 3685"/>
                <a:gd name="T31" fmla="*/ 625 h 5076"/>
                <a:gd name="T32" fmla="*/ 1843 w 3685"/>
                <a:gd name="T33" fmla="*/ 91 h 5076"/>
                <a:gd name="T34" fmla="*/ 1682 w 3685"/>
                <a:gd name="T35" fmla="*/ 3 h 5076"/>
                <a:gd name="T36" fmla="*/ 1355 w 3685"/>
                <a:gd name="T37" fmla="*/ 80 h 5076"/>
                <a:gd name="T38" fmla="*/ 1231 w 3685"/>
                <a:gd name="T39" fmla="*/ 375 h 5076"/>
                <a:gd name="T40" fmla="*/ 1274 w 3685"/>
                <a:gd name="T41" fmla="*/ 656 h 5076"/>
                <a:gd name="T42" fmla="*/ 731 w 3685"/>
                <a:gd name="T43" fmla="*/ 972 h 5076"/>
                <a:gd name="T44" fmla="*/ 798 w 3685"/>
                <a:gd name="T45" fmla="*/ 1296 h 5076"/>
                <a:gd name="T46" fmla="*/ 864 w 3685"/>
                <a:gd name="T47" fmla="*/ 1374 h 5076"/>
                <a:gd name="T48" fmla="*/ 641 w 3685"/>
                <a:gd name="T49" fmla="*/ 2033 h 5076"/>
                <a:gd name="T50" fmla="*/ 726 w 3685"/>
                <a:gd name="T51" fmla="*/ 2388 h 5076"/>
                <a:gd name="T52" fmla="*/ 1075 w 3685"/>
                <a:gd name="T53" fmla="*/ 2318 h 5076"/>
                <a:gd name="T54" fmla="*/ 1159 w 3685"/>
                <a:gd name="T55" fmla="*/ 1487 h 5076"/>
                <a:gd name="T56" fmla="*/ 1361 w 3685"/>
                <a:gd name="T57" fmla="*/ 1876 h 5076"/>
                <a:gd name="T58" fmla="*/ 1382 w 3685"/>
                <a:gd name="T59" fmla="*/ 1986 h 5076"/>
                <a:gd name="T60" fmla="*/ 1392 w 3685"/>
                <a:gd name="T61" fmla="*/ 2052 h 5076"/>
                <a:gd name="T62" fmla="*/ 1370 w 3685"/>
                <a:gd name="T63" fmla="*/ 2501 h 5076"/>
                <a:gd name="T64" fmla="*/ 624 w 3685"/>
                <a:gd name="T65" fmla="*/ 3694 h 5076"/>
                <a:gd name="T66" fmla="*/ 223 w 3685"/>
                <a:gd name="T67" fmla="*/ 4714 h 5076"/>
                <a:gd name="T68" fmla="*/ 57 w 3685"/>
                <a:gd name="T69" fmla="*/ 5065 h 5076"/>
                <a:gd name="T70" fmla="*/ 539 w 3685"/>
                <a:gd name="T71" fmla="*/ 4879 h 5076"/>
                <a:gd name="T72" fmla="*/ 720 w 3685"/>
                <a:gd name="T73" fmla="*/ 4402 h 5076"/>
                <a:gd name="T74" fmla="*/ 942 w 3685"/>
                <a:gd name="T75" fmla="*/ 4080 h 5076"/>
                <a:gd name="T76" fmla="*/ 1051 w 3685"/>
                <a:gd name="T77" fmla="*/ 3687 h 5076"/>
                <a:gd name="T78" fmla="*/ 1248 w 3685"/>
                <a:gd name="T79" fmla="*/ 3462 h 5076"/>
                <a:gd name="T80" fmla="*/ 2697 w 3685"/>
                <a:gd name="T81" fmla="*/ 3658 h 5076"/>
                <a:gd name="T82" fmla="*/ 3628 w 3685"/>
                <a:gd name="T83" fmla="*/ 4087 h 5076"/>
                <a:gd name="T84" fmla="*/ 2308 w 3685"/>
                <a:gd name="T85" fmla="*/ 1787 h 5076"/>
                <a:gd name="T86" fmla="*/ 2334 w 3685"/>
                <a:gd name="T87" fmla="*/ 1579 h 5076"/>
                <a:gd name="T88" fmla="*/ 2642 w 3685"/>
                <a:gd name="T89" fmla="*/ 1697 h 5076"/>
                <a:gd name="T90" fmla="*/ 2731 w 3685"/>
                <a:gd name="T91" fmla="*/ 1838 h 5076"/>
                <a:gd name="T92" fmla="*/ 2583 w 3685"/>
                <a:gd name="T93" fmla="*/ 2268 h 5076"/>
                <a:gd name="T94" fmla="*/ 2477 w 3685"/>
                <a:gd name="T95" fmla="*/ 2446 h 5076"/>
                <a:gd name="T96" fmla="*/ 2379 w 3685"/>
                <a:gd name="T97" fmla="*/ 2143 h 5076"/>
                <a:gd name="T98" fmla="*/ 2303 w 3685"/>
                <a:gd name="T99" fmla="*/ 2006 h 5076"/>
                <a:gd name="T100" fmla="*/ 2293 w 3685"/>
                <a:gd name="T101" fmla="*/ 1920 h 5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85" h="5076">
                  <a:moveTo>
                    <a:pt x="3649" y="3809"/>
                  </a:moveTo>
                  <a:cubicBezTo>
                    <a:pt x="3649" y="3767"/>
                    <a:pt x="3640" y="3731"/>
                    <a:pt x="3625" y="3692"/>
                  </a:cubicBezTo>
                  <a:cubicBezTo>
                    <a:pt x="3620" y="3680"/>
                    <a:pt x="3615" y="3669"/>
                    <a:pt x="3609" y="3656"/>
                  </a:cubicBezTo>
                  <a:cubicBezTo>
                    <a:pt x="3532" y="3568"/>
                    <a:pt x="3499" y="3457"/>
                    <a:pt x="3505" y="3342"/>
                  </a:cubicBezTo>
                  <a:cubicBezTo>
                    <a:pt x="3502" y="3332"/>
                    <a:pt x="3502" y="3320"/>
                    <a:pt x="3498" y="3309"/>
                  </a:cubicBezTo>
                  <a:cubicBezTo>
                    <a:pt x="3489" y="3288"/>
                    <a:pt x="3483" y="3266"/>
                    <a:pt x="3464" y="3251"/>
                  </a:cubicBezTo>
                  <a:cubicBezTo>
                    <a:pt x="3409" y="3208"/>
                    <a:pt x="3350" y="3204"/>
                    <a:pt x="3282" y="3231"/>
                  </a:cubicBezTo>
                  <a:cubicBezTo>
                    <a:pt x="3214" y="3257"/>
                    <a:pt x="3191" y="3324"/>
                    <a:pt x="3142" y="3380"/>
                  </a:cubicBezTo>
                  <a:cubicBezTo>
                    <a:pt x="3072" y="3388"/>
                    <a:pt x="3022" y="3404"/>
                    <a:pt x="2946" y="3396"/>
                  </a:cubicBezTo>
                  <a:cubicBezTo>
                    <a:pt x="2929" y="3394"/>
                    <a:pt x="2874" y="3383"/>
                    <a:pt x="2848" y="3376"/>
                  </a:cubicBezTo>
                  <a:cubicBezTo>
                    <a:pt x="2842" y="3374"/>
                    <a:pt x="2827" y="3372"/>
                    <a:pt x="2817" y="3368"/>
                  </a:cubicBezTo>
                  <a:cubicBezTo>
                    <a:pt x="2788" y="3354"/>
                    <a:pt x="2755" y="3340"/>
                    <a:pt x="2723" y="3331"/>
                  </a:cubicBezTo>
                  <a:cubicBezTo>
                    <a:pt x="2713" y="3328"/>
                    <a:pt x="2701" y="3325"/>
                    <a:pt x="2691" y="3322"/>
                  </a:cubicBezTo>
                  <a:cubicBezTo>
                    <a:pt x="2681" y="3319"/>
                    <a:pt x="2672" y="3314"/>
                    <a:pt x="2662" y="3311"/>
                  </a:cubicBezTo>
                  <a:cubicBezTo>
                    <a:pt x="2589" y="3275"/>
                    <a:pt x="2515" y="3265"/>
                    <a:pt x="2435" y="3254"/>
                  </a:cubicBezTo>
                  <a:cubicBezTo>
                    <a:pt x="2425" y="3252"/>
                    <a:pt x="2413" y="3253"/>
                    <a:pt x="2402" y="3253"/>
                  </a:cubicBezTo>
                  <a:cubicBezTo>
                    <a:pt x="2391" y="3253"/>
                    <a:pt x="2379" y="3257"/>
                    <a:pt x="2368" y="3257"/>
                  </a:cubicBezTo>
                  <a:cubicBezTo>
                    <a:pt x="2358" y="3258"/>
                    <a:pt x="2346" y="3256"/>
                    <a:pt x="2335" y="3255"/>
                  </a:cubicBezTo>
                  <a:cubicBezTo>
                    <a:pt x="2284" y="3253"/>
                    <a:pt x="2235" y="3257"/>
                    <a:pt x="2185" y="3267"/>
                  </a:cubicBezTo>
                  <a:cubicBezTo>
                    <a:pt x="2176" y="3184"/>
                    <a:pt x="2139" y="3109"/>
                    <a:pt x="2141" y="3025"/>
                  </a:cubicBezTo>
                  <a:cubicBezTo>
                    <a:pt x="2144" y="2941"/>
                    <a:pt x="2118" y="2907"/>
                    <a:pt x="2172" y="2827"/>
                  </a:cubicBezTo>
                  <a:cubicBezTo>
                    <a:pt x="2189" y="2803"/>
                    <a:pt x="2232" y="2748"/>
                    <a:pt x="2251" y="2717"/>
                  </a:cubicBezTo>
                  <a:cubicBezTo>
                    <a:pt x="2279" y="2705"/>
                    <a:pt x="2299" y="2690"/>
                    <a:pt x="2326" y="2710"/>
                  </a:cubicBezTo>
                  <a:cubicBezTo>
                    <a:pt x="2369" y="2741"/>
                    <a:pt x="2328" y="2815"/>
                    <a:pt x="2314" y="2845"/>
                  </a:cubicBezTo>
                  <a:cubicBezTo>
                    <a:pt x="2301" y="2875"/>
                    <a:pt x="2226" y="2951"/>
                    <a:pt x="2277" y="2959"/>
                  </a:cubicBezTo>
                  <a:cubicBezTo>
                    <a:pt x="2329" y="2967"/>
                    <a:pt x="2380" y="2852"/>
                    <a:pt x="2400" y="2811"/>
                  </a:cubicBezTo>
                  <a:cubicBezTo>
                    <a:pt x="2396" y="2842"/>
                    <a:pt x="2382" y="2897"/>
                    <a:pt x="2371" y="2924"/>
                  </a:cubicBezTo>
                  <a:cubicBezTo>
                    <a:pt x="2346" y="2983"/>
                    <a:pt x="2322" y="3023"/>
                    <a:pt x="2335" y="3036"/>
                  </a:cubicBezTo>
                  <a:cubicBezTo>
                    <a:pt x="2344" y="3046"/>
                    <a:pt x="2358" y="3047"/>
                    <a:pt x="2360" y="3045"/>
                  </a:cubicBezTo>
                  <a:cubicBezTo>
                    <a:pt x="2419" y="2985"/>
                    <a:pt x="2440" y="2865"/>
                    <a:pt x="2458" y="2873"/>
                  </a:cubicBezTo>
                  <a:cubicBezTo>
                    <a:pt x="2476" y="2882"/>
                    <a:pt x="2472" y="2911"/>
                    <a:pt x="2470" y="2958"/>
                  </a:cubicBezTo>
                  <a:cubicBezTo>
                    <a:pt x="2466" y="3057"/>
                    <a:pt x="2467" y="3061"/>
                    <a:pt x="2469" y="3071"/>
                  </a:cubicBezTo>
                  <a:cubicBezTo>
                    <a:pt x="2472" y="3092"/>
                    <a:pt x="2480" y="3105"/>
                    <a:pt x="2506" y="3088"/>
                  </a:cubicBezTo>
                  <a:cubicBezTo>
                    <a:pt x="2511" y="3084"/>
                    <a:pt x="2515" y="3078"/>
                    <a:pt x="2516" y="3071"/>
                  </a:cubicBezTo>
                  <a:cubicBezTo>
                    <a:pt x="2522" y="3022"/>
                    <a:pt x="2517" y="2951"/>
                    <a:pt x="2522" y="2894"/>
                  </a:cubicBezTo>
                  <a:cubicBezTo>
                    <a:pt x="2526" y="2841"/>
                    <a:pt x="2551" y="2871"/>
                    <a:pt x="2553" y="2943"/>
                  </a:cubicBezTo>
                  <a:cubicBezTo>
                    <a:pt x="2553" y="2956"/>
                    <a:pt x="2580" y="3094"/>
                    <a:pt x="2601" y="3024"/>
                  </a:cubicBezTo>
                  <a:cubicBezTo>
                    <a:pt x="2619" y="2966"/>
                    <a:pt x="2610" y="2902"/>
                    <a:pt x="2601" y="2839"/>
                  </a:cubicBezTo>
                  <a:cubicBezTo>
                    <a:pt x="2593" y="2790"/>
                    <a:pt x="2586" y="2735"/>
                    <a:pt x="2595" y="2684"/>
                  </a:cubicBezTo>
                  <a:cubicBezTo>
                    <a:pt x="2597" y="2675"/>
                    <a:pt x="2598" y="2665"/>
                    <a:pt x="2603" y="2652"/>
                  </a:cubicBezTo>
                  <a:cubicBezTo>
                    <a:pt x="2614" y="2625"/>
                    <a:pt x="2632" y="2612"/>
                    <a:pt x="2647" y="2577"/>
                  </a:cubicBezTo>
                  <a:cubicBezTo>
                    <a:pt x="2649" y="2573"/>
                    <a:pt x="2651" y="2571"/>
                    <a:pt x="2653" y="2568"/>
                  </a:cubicBezTo>
                  <a:cubicBezTo>
                    <a:pt x="2666" y="2549"/>
                    <a:pt x="2676" y="2531"/>
                    <a:pt x="2685" y="2510"/>
                  </a:cubicBezTo>
                  <a:cubicBezTo>
                    <a:pt x="2686" y="2507"/>
                    <a:pt x="2687" y="2504"/>
                    <a:pt x="2688" y="2501"/>
                  </a:cubicBezTo>
                  <a:cubicBezTo>
                    <a:pt x="2698" y="2475"/>
                    <a:pt x="2713" y="2451"/>
                    <a:pt x="2722" y="2424"/>
                  </a:cubicBezTo>
                  <a:cubicBezTo>
                    <a:pt x="2724" y="2421"/>
                    <a:pt x="2726" y="2418"/>
                    <a:pt x="2728" y="2415"/>
                  </a:cubicBezTo>
                  <a:cubicBezTo>
                    <a:pt x="2752" y="2364"/>
                    <a:pt x="2775" y="2319"/>
                    <a:pt x="2805" y="2264"/>
                  </a:cubicBezTo>
                  <a:cubicBezTo>
                    <a:pt x="2808" y="2259"/>
                    <a:pt x="2858" y="2188"/>
                    <a:pt x="2859" y="2186"/>
                  </a:cubicBezTo>
                  <a:cubicBezTo>
                    <a:pt x="2893" y="2138"/>
                    <a:pt x="2906" y="2113"/>
                    <a:pt x="2943" y="2075"/>
                  </a:cubicBezTo>
                  <a:cubicBezTo>
                    <a:pt x="2952" y="2063"/>
                    <a:pt x="2985" y="2028"/>
                    <a:pt x="2990" y="2019"/>
                  </a:cubicBezTo>
                  <a:cubicBezTo>
                    <a:pt x="3025" y="1952"/>
                    <a:pt x="3060" y="1865"/>
                    <a:pt x="3080" y="1804"/>
                  </a:cubicBezTo>
                  <a:cubicBezTo>
                    <a:pt x="3109" y="1716"/>
                    <a:pt x="3063" y="1636"/>
                    <a:pt x="3032" y="1578"/>
                  </a:cubicBezTo>
                  <a:cubicBezTo>
                    <a:pt x="3000" y="1519"/>
                    <a:pt x="2998" y="1532"/>
                    <a:pt x="2951" y="1511"/>
                  </a:cubicBezTo>
                  <a:cubicBezTo>
                    <a:pt x="2949" y="1510"/>
                    <a:pt x="2945" y="1507"/>
                    <a:pt x="2942" y="1503"/>
                  </a:cubicBezTo>
                  <a:cubicBezTo>
                    <a:pt x="2939" y="1495"/>
                    <a:pt x="2934" y="1485"/>
                    <a:pt x="2931" y="1477"/>
                  </a:cubicBezTo>
                  <a:cubicBezTo>
                    <a:pt x="2924" y="1454"/>
                    <a:pt x="2914" y="1433"/>
                    <a:pt x="2903" y="1413"/>
                  </a:cubicBezTo>
                  <a:cubicBezTo>
                    <a:pt x="2859" y="1325"/>
                    <a:pt x="2728" y="1285"/>
                    <a:pt x="2748" y="1164"/>
                  </a:cubicBezTo>
                  <a:cubicBezTo>
                    <a:pt x="2778" y="1042"/>
                    <a:pt x="2728" y="931"/>
                    <a:pt x="2654" y="843"/>
                  </a:cubicBezTo>
                  <a:cubicBezTo>
                    <a:pt x="2639" y="827"/>
                    <a:pt x="2623" y="812"/>
                    <a:pt x="2606" y="798"/>
                  </a:cubicBezTo>
                  <a:cubicBezTo>
                    <a:pt x="2556" y="756"/>
                    <a:pt x="2498" y="724"/>
                    <a:pt x="2439" y="704"/>
                  </a:cubicBezTo>
                  <a:cubicBezTo>
                    <a:pt x="2417" y="695"/>
                    <a:pt x="2395" y="686"/>
                    <a:pt x="2373" y="678"/>
                  </a:cubicBezTo>
                  <a:cubicBezTo>
                    <a:pt x="2262" y="639"/>
                    <a:pt x="2145" y="614"/>
                    <a:pt x="2028" y="610"/>
                  </a:cubicBezTo>
                  <a:cubicBezTo>
                    <a:pt x="2010" y="612"/>
                    <a:pt x="1992" y="614"/>
                    <a:pt x="1973" y="616"/>
                  </a:cubicBezTo>
                  <a:cubicBezTo>
                    <a:pt x="1954" y="619"/>
                    <a:pt x="1933" y="622"/>
                    <a:pt x="1911" y="625"/>
                  </a:cubicBezTo>
                  <a:cubicBezTo>
                    <a:pt x="1930" y="568"/>
                    <a:pt x="1924" y="513"/>
                    <a:pt x="1921" y="455"/>
                  </a:cubicBezTo>
                  <a:cubicBezTo>
                    <a:pt x="1931" y="454"/>
                    <a:pt x="1938" y="452"/>
                    <a:pt x="1941" y="443"/>
                  </a:cubicBezTo>
                  <a:cubicBezTo>
                    <a:pt x="1944" y="433"/>
                    <a:pt x="1938" y="425"/>
                    <a:pt x="1930" y="420"/>
                  </a:cubicBezTo>
                  <a:cubicBezTo>
                    <a:pt x="1942" y="295"/>
                    <a:pt x="1929" y="186"/>
                    <a:pt x="1843" y="91"/>
                  </a:cubicBezTo>
                  <a:cubicBezTo>
                    <a:pt x="1836" y="84"/>
                    <a:pt x="1830" y="81"/>
                    <a:pt x="1824" y="75"/>
                  </a:cubicBezTo>
                  <a:cubicBezTo>
                    <a:pt x="1808" y="61"/>
                    <a:pt x="1792" y="49"/>
                    <a:pt x="1774" y="39"/>
                  </a:cubicBezTo>
                  <a:cubicBezTo>
                    <a:pt x="1768" y="35"/>
                    <a:pt x="1762" y="33"/>
                    <a:pt x="1756" y="29"/>
                  </a:cubicBezTo>
                  <a:cubicBezTo>
                    <a:pt x="1732" y="17"/>
                    <a:pt x="1709" y="8"/>
                    <a:pt x="1682" y="3"/>
                  </a:cubicBezTo>
                  <a:cubicBezTo>
                    <a:pt x="1673" y="2"/>
                    <a:pt x="1665" y="0"/>
                    <a:pt x="1656" y="0"/>
                  </a:cubicBezTo>
                  <a:cubicBezTo>
                    <a:pt x="1565" y="1"/>
                    <a:pt x="1483" y="11"/>
                    <a:pt x="1399" y="49"/>
                  </a:cubicBezTo>
                  <a:cubicBezTo>
                    <a:pt x="1391" y="52"/>
                    <a:pt x="1384" y="58"/>
                    <a:pt x="1377" y="63"/>
                  </a:cubicBezTo>
                  <a:cubicBezTo>
                    <a:pt x="1369" y="68"/>
                    <a:pt x="1362" y="74"/>
                    <a:pt x="1355" y="80"/>
                  </a:cubicBezTo>
                  <a:cubicBezTo>
                    <a:pt x="1291" y="143"/>
                    <a:pt x="1254" y="214"/>
                    <a:pt x="1239" y="301"/>
                  </a:cubicBezTo>
                  <a:cubicBezTo>
                    <a:pt x="1237" y="312"/>
                    <a:pt x="1236" y="322"/>
                    <a:pt x="1235" y="331"/>
                  </a:cubicBezTo>
                  <a:cubicBezTo>
                    <a:pt x="1234" y="340"/>
                    <a:pt x="1233" y="346"/>
                    <a:pt x="1232" y="353"/>
                  </a:cubicBezTo>
                  <a:cubicBezTo>
                    <a:pt x="1232" y="361"/>
                    <a:pt x="1232" y="368"/>
                    <a:pt x="1231" y="375"/>
                  </a:cubicBezTo>
                  <a:cubicBezTo>
                    <a:pt x="1227" y="411"/>
                    <a:pt x="1228" y="444"/>
                    <a:pt x="1234" y="479"/>
                  </a:cubicBezTo>
                  <a:cubicBezTo>
                    <a:pt x="1235" y="488"/>
                    <a:pt x="1237" y="495"/>
                    <a:pt x="1239" y="504"/>
                  </a:cubicBezTo>
                  <a:cubicBezTo>
                    <a:pt x="1241" y="513"/>
                    <a:pt x="1242" y="520"/>
                    <a:pt x="1245" y="529"/>
                  </a:cubicBezTo>
                  <a:cubicBezTo>
                    <a:pt x="1258" y="574"/>
                    <a:pt x="1295" y="607"/>
                    <a:pt x="1274" y="656"/>
                  </a:cubicBezTo>
                  <a:cubicBezTo>
                    <a:pt x="1251" y="672"/>
                    <a:pt x="1229" y="675"/>
                    <a:pt x="1206" y="675"/>
                  </a:cubicBezTo>
                  <a:cubicBezTo>
                    <a:pt x="1182" y="676"/>
                    <a:pt x="1158" y="673"/>
                    <a:pt x="1133" y="677"/>
                  </a:cubicBezTo>
                  <a:cubicBezTo>
                    <a:pt x="1105" y="676"/>
                    <a:pt x="1078" y="678"/>
                    <a:pt x="1052" y="683"/>
                  </a:cubicBezTo>
                  <a:cubicBezTo>
                    <a:pt x="908" y="719"/>
                    <a:pt x="746" y="810"/>
                    <a:pt x="731" y="972"/>
                  </a:cubicBezTo>
                  <a:cubicBezTo>
                    <a:pt x="724" y="997"/>
                    <a:pt x="720" y="1022"/>
                    <a:pt x="718" y="1047"/>
                  </a:cubicBezTo>
                  <a:cubicBezTo>
                    <a:pt x="715" y="1098"/>
                    <a:pt x="722" y="1151"/>
                    <a:pt x="741" y="1204"/>
                  </a:cubicBezTo>
                  <a:cubicBezTo>
                    <a:pt x="745" y="1220"/>
                    <a:pt x="752" y="1236"/>
                    <a:pt x="761" y="1252"/>
                  </a:cubicBezTo>
                  <a:cubicBezTo>
                    <a:pt x="770" y="1267"/>
                    <a:pt x="782" y="1282"/>
                    <a:pt x="798" y="1296"/>
                  </a:cubicBezTo>
                  <a:cubicBezTo>
                    <a:pt x="805" y="1303"/>
                    <a:pt x="813" y="1304"/>
                    <a:pt x="821" y="1309"/>
                  </a:cubicBezTo>
                  <a:cubicBezTo>
                    <a:pt x="830" y="1313"/>
                    <a:pt x="838" y="1355"/>
                    <a:pt x="847" y="1358"/>
                  </a:cubicBezTo>
                  <a:cubicBezTo>
                    <a:pt x="855" y="1360"/>
                    <a:pt x="863" y="1363"/>
                    <a:pt x="871" y="1366"/>
                  </a:cubicBezTo>
                  <a:cubicBezTo>
                    <a:pt x="879" y="1369"/>
                    <a:pt x="856" y="1371"/>
                    <a:pt x="864" y="1374"/>
                  </a:cubicBezTo>
                  <a:cubicBezTo>
                    <a:pt x="798" y="1421"/>
                    <a:pt x="834" y="1471"/>
                    <a:pt x="798" y="1545"/>
                  </a:cubicBezTo>
                  <a:cubicBezTo>
                    <a:pt x="769" y="1560"/>
                    <a:pt x="753" y="1575"/>
                    <a:pt x="733" y="1603"/>
                  </a:cubicBezTo>
                  <a:cubicBezTo>
                    <a:pt x="730" y="1608"/>
                    <a:pt x="724" y="1614"/>
                    <a:pt x="718" y="1622"/>
                  </a:cubicBezTo>
                  <a:cubicBezTo>
                    <a:pt x="619" y="1745"/>
                    <a:pt x="623" y="1881"/>
                    <a:pt x="641" y="2033"/>
                  </a:cubicBezTo>
                  <a:cubicBezTo>
                    <a:pt x="644" y="2041"/>
                    <a:pt x="647" y="2049"/>
                    <a:pt x="650" y="2058"/>
                  </a:cubicBezTo>
                  <a:cubicBezTo>
                    <a:pt x="653" y="2066"/>
                    <a:pt x="657" y="2074"/>
                    <a:pt x="661" y="2082"/>
                  </a:cubicBezTo>
                  <a:cubicBezTo>
                    <a:pt x="661" y="2181"/>
                    <a:pt x="669" y="2273"/>
                    <a:pt x="711" y="2364"/>
                  </a:cubicBezTo>
                  <a:cubicBezTo>
                    <a:pt x="716" y="2373"/>
                    <a:pt x="721" y="2379"/>
                    <a:pt x="726" y="2388"/>
                  </a:cubicBezTo>
                  <a:cubicBezTo>
                    <a:pt x="771" y="2481"/>
                    <a:pt x="846" y="2529"/>
                    <a:pt x="939" y="2465"/>
                  </a:cubicBezTo>
                  <a:cubicBezTo>
                    <a:pt x="948" y="2458"/>
                    <a:pt x="957" y="2452"/>
                    <a:pt x="965" y="2445"/>
                  </a:cubicBezTo>
                  <a:cubicBezTo>
                    <a:pt x="998" y="2416"/>
                    <a:pt x="1027" y="2380"/>
                    <a:pt x="1054" y="2346"/>
                  </a:cubicBezTo>
                  <a:cubicBezTo>
                    <a:pt x="1061" y="2337"/>
                    <a:pt x="1069" y="2325"/>
                    <a:pt x="1075" y="2318"/>
                  </a:cubicBezTo>
                  <a:cubicBezTo>
                    <a:pt x="1133" y="2237"/>
                    <a:pt x="1185" y="2090"/>
                    <a:pt x="1188" y="2006"/>
                  </a:cubicBezTo>
                  <a:cubicBezTo>
                    <a:pt x="1192" y="1855"/>
                    <a:pt x="1151" y="1818"/>
                    <a:pt x="1080" y="1707"/>
                  </a:cubicBezTo>
                  <a:cubicBezTo>
                    <a:pt x="1072" y="1692"/>
                    <a:pt x="1076" y="1674"/>
                    <a:pt x="1084" y="1659"/>
                  </a:cubicBezTo>
                  <a:cubicBezTo>
                    <a:pt x="1128" y="1609"/>
                    <a:pt x="1146" y="1552"/>
                    <a:pt x="1159" y="1487"/>
                  </a:cubicBezTo>
                  <a:cubicBezTo>
                    <a:pt x="1186" y="1560"/>
                    <a:pt x="1217" y="1624"/>
                    <a:pt x="1257" y="1692"/>
                  </a:cubicBezTo>
                  <a:cubicBezTo>
                    <a:pt x="1277" y="1725"/>
                    <a:pt x="1304" y="1764"/>
                    <a:pt x="1324" y="1798"/>
                  </a:cubicBezTo>
                  <a:cubicBezTo>
                    <a:pt x="1331" y="1810"/>
                    <a:pt x="1339" y="1825"/>
                    <a:pt x="1344" y="1835"/>
                  </a:cubicBezTo>
                  <a:cubicBezTo>
                    <a:pt x="1349" y="1846"/>
                    <a:pt x="1360" y="1882"/>
                    <a:pt x="1361" y="1876"/>
                  </a:cubicBezTo>
                  <a:cubicBezTo>
                    <a:pt x="1363" y="1888"/>
                    <a:pt x="1376" y="1952"/>
                    <a:pt x="1370" y="1902"/>
                  </a:cubicBezTo>
                  <a:cubicBezTo>
                    <a:pt x="1372" y="1918"/>
                    <a:pt x="1382" y="1984"/>
                    <a:pt x="1373" y="1929"/>
                  </a:cubicBezTo>
                  <a:cubicBezTo>
                    <a:pt x="1374" y="1937"/>
                    <a:pt x="1380" y="1994"/>
                    <a:pt x="1382" y="1957"/>
                  </a:cubicBezTo>
                  <a:cubicBezTo>
                    <a:pt x="1383" y="1966"/>
                    <a:pt x="1381" y="1977"/>
                    <a:pt x="1382" y="1986"/>
                  </a:cubicBezTo>
                  <a:cubicBezTo>
                    <a:pt x="1383" y="1994"/>
                    <a:pt x="1388" y="2004"/>
                    <a:pt x="1388" y="2013"/>
                  </a:cubicBezTo>
                  <a:cubicBezTo>
                    <a:pt x="1379" y="1979"/>
                    <a:pt x="1389" y="2037"/>
                    <a:pt x="1390" y="2042"/>
                  </a:cubicBezTo>
                  <a:cubicBezTo>
                    <a:pt x="1387" y="2022"/>
                    <a:pt x="1385" y="2009"/>
                    <a:pt x="1390" y="2037"/>
                  </a:cubicBezTo>
                  <a:cubicBezTo>
                    <a:pt x="1391" y="2042"/>
                    <a:pt x="1392" y="2046"/>
                    <a:pt x="1392" y="2052"/>
                  </a:cubicBezTo>
                  <a:cubicBezTo>
                    <a:pt x="1403" y="2151"/>
                    <a:pt x="1416" y="2241"/>
                    <a:pt x="1394" y="2340"/>
                  </a:cubicBezTo>
                  <a:cubicBezTo>
                    <a:pt x="1392" y="2348"/>
                    <a:pt x="1389" y="2357"/>
                    <a:pt x="1387" y="2366"/>
                  </a:cubicBezTo>
                  <a:cubicBezTo>
                    <a:pt x="1377" y="2401"/>
                    <a:pt x="1370" y="2437"/>
                    <a:pt x="1370" y="2473"/>
                  </a:cubicBezTo>
                  <a:cubicBezTo>
                    <a:pt x="1370" y="2482"/>
                    <a:pt x="1369" y="2492"/>
                    <a:pt x="1370" y="2501"/>
                  </a:cubicBezTo>
                  <a:cubicBezTo>
                    <a:pt x="1370" y="2554"/>
                    <a:pt x="1365" y="2611"/>
                    <a:pt x="1371" y="2660"/>
                  </a:cubicBezTo>
                  <a:cubicBezTo>
                    <a:pt x="1310" y="2749"/>
                    <a:pt x="1322" y="2691"/>
                    <a:pt x="1227" y="2796"/>
                  </a:cubicBezTo>
                  <a:cubicBezTo>
                    <a:pt x="1132" y="2900"/>
                    <a:pt x="919" y="3062"/>
                    <a:pt x="797" y="3198"/>
                  </a:cubicBezTo>
                  <a:cubicBezTo>
                    <a:pt x="676" y="3334"/>
                    <a:pt x="640" y="3493"/>
                    <a:pt x="624" y="3694"/>
                  </a:cubicBezTo>
                  <a:cubicBezTo>
                    <a:pt x="607" y="3895"/>
                    <a:pt x="517" y="4220"/>
                    <a:pt x="453" y="4394"/>
                  </a:cubicBezTo>
                  <a:cubicBezTo>
                    <a:pt x="388" y="4569"/>
                    <a:pt x="353" y="4564"/>
                    <a:pt x="260" y="4682"/>
                  </a:cubicBezTo>
                  <a:cubicBezTo>
                    <a:pt x="252" y="4692"/>
                    <a:pt x="252" y="4689"/>
                    <a:pt x="244" y="4697"/>
                  </a:cubicBezTo>
                  <a:cubicBezTo>
                    <a:pt x="237" y="4705"/>
                    <a:pt x="231" y="4708"/>
                    <a:pt x="223" y="4714"/>
                  </a:cubicBezTo>
                  <a:cubicBezTo>
                    <a:pt x="215" y="4720"/>
                    <a:pt x="177" y="4784"/>
                    <a:pt x="168" y="4789"/>
                  </a:cubicBezTo>
                  <a:cubicBezTo>
                    <a:pt x="159" y="4795"/>
                    <a:pt x="152" y="4799"/>
                    <a:pt x="142" y="4805"/>
                  </a:cubicBezTo>
                  <a:cubicBezTo>
                    <a:pt x="56" y="4857"/>
                    <a:pt x="0" y="4936"/>
                    <a:pt x="27" y="5039"/>
                  </a:cubicBezTo>
                  <a:cubicBezTo>
                    <a:pt x="35" y="5050"/>
                    <a:pt x="45" y="5058"/>
                    <a:pt x="57" y="5065"/>
                  </a:cubicBezTo>
                  <a:cubicBezTo>
                    <a:pt x="63" y="5068"/>
                    <a:pt x="69" y="5070"/>
                    <a:pt x="75" y="5072"/>
                  </a:cubicBezTo>
                  <a:cubicBezTo>
                    <a:pt x="223" y="5076"/>
                    <a:pt x="356" y="5050"/>
                    <a:pt x="473" y="4959"/>
                  </a:cubicBezTo>
                  <a:cubicBezTo>
                    <a:pt x="482" y="4953"/>
                    <a:pt x="485" y="4946"/>
                    <a:pt x="491" y="4940"/>
                  </a:cubicBezTo>
                  <a:cubicBezTo>
                    <a:pt x="508" y="4920"/>
                    <a:pt x="524" y="4900"/>
                    <a:pt x="539" y="4879"/>
                  </a:cubicBezTo>
                  <a:cubicBezTo>
                    <a:pt x="546" y="4869"/>
                    <a:pt x="550" y="4859"/>
                    <a:pt x="555" y="4849"/>
                  </a:cubicBezTo>
                  <a:cubicBezTo>
                    <a:pt x="574" y="4806"/>
                    <a:pt x="617" y="4709"/>
                    <a:pt x="630" y="4662"/>
                  </a:cubicBezTo>
                  <a:cubicBezTo>
                    <a:pt x="651" y="4588"/>
                    <a:pt x="677" y="4509"/>
                    <a:pt x="706" y="4436"/>
                  </a:cubicBezTo>
                  <a:cubicBezTo>
                    <a:pt x="711" y="4425"/>
                    <a:pt x="717" y="4413"/>
                    <a:pt x="720" y="4402"/>
                  </a:cubicBezTo>
                  <a:cubicBezTo>
                    <a:pt x="724" y="4390"/>
                    <a:pt x="726" y="4378"/>
                    <a:pt x="730" y="4366"/>
                  </a:cubicBezTo>
                  <a:cubicBezTo>
                    <a:pt x="735" y="4355"/>
                    <a:pt x="739" y="4344"/>
                    <a:pt x="745" y="4333"/>
                  </a:cubicBezTo>
                  <a:cubicBezTo>
                    <a:pt x="751" y="4323"/>
                    <a:pt x="756" y="4311"/>
                    <a:pt x="763" y="4301"/>
                  </a:cubicBezTo>
                  <a:cubicBezTo>
                    <a:pt x="820" y="4225"/>
                    <a:pt x="885" y="4155"/>
                    <a:pt x="942" y="4080"/>
                  </a:cubicBezTo>
                  <a:cubicBezTo>
                    <a:pt x="950" y="4069"/>
                    <a:pt x="958" y="4058"/>
                    <a:pt x="965" y="4047"/>
                  </a:cubicBezTo>
                  <a:cubicBezTo>
                    <a:pt x="1013" y="3964"/>
                    <a:pt x="1021" y="3874"/>
                    <a:pt x="1039" y="3782"/>
                  </a:cubicBezTo>
                  <a:cubicBezTo>
                    <a:pt x="1041" y="3771"/>
                    <a:pt x="1040" y="3761"/>
                    <a:pt x="1042" y="3750"/>
                  </a:cubicBezTo>
                  <a:cubicBezTo>
                    <a:pt x="1044" y="3729"/>
                    <a:pt x="1047" y="3708"/>
                    <a:pt x="1051" y="3687"/>
                  </a:cubicBezTo>
                  <a:cubicBezTo>
                    <a:pt x="1053" y="3674"/>
                    <a:pt x="1056" y="3661"/>
                    <a:pt x="1059" y="3648"/>
                  </a:cubicBezTo>
                  <a:cubicBezTo>
                    <a:pt x="1065" y="3622"/>
                    <a:pt x="1072" y="3596"/>
                    <a:pt x="1080" y="3571"/>
                  </a:cubicBezTo>
                  <a:cubicBezTo>
                    <a:pt x="1088" y="3562"/>
                    <a:pt x="1092" y="3556"/>
                    <a:pt x="1101" y="3548"/>
                  </a:cubicBezTo>
                  <a:cubicBezTo>
                    <a:pt x="1148" y="3510"/>
                    <a:pt x="1191" y="3494"/>
                    <a:pt x="1248" y="3462"/>
                  </a:cubicBezTo>
                  <a:cubicBezTo>
                    <a:pt x="1338" y="3412"/>
                    <a:pt x="1503" y="3309"/>
                    <a:pt x="1582" y="3236"/>
                  </a:cubicBezTo>
                  <a:cubicBezTo>
                    <a:pt x="1662" y="3323"/>
                    <a:pt x="1643" y="3427"/>
                    <a:pt x="1729" y="3524"/>
                  </a:cubicBezTo>
                  <a:cubicBezTo>
                    <a:pt x="1816" y="3621"/>
                    <a:pt x="1860" y="3749"/>
                    <a:pt x="2048" y="3738"/>
                  </a:cubicBezTo>
                  <a:cubicBezTo>
                    <a:pt x="2235" y="3727"/>
                    <a:pt x="2488" y="3664"/>
                    <a:pt x="2697" y="3658"/>
                  </a:cubicBezTo>
                  <a:cubicBezTo>
                    <a:pt x="2905" y="3653"/>
                    <a:pt x="3142" y="3700"/>
                    <a:pt x="3334" y="3770"/>
                  </a:cubicBezTo>
                  <a:cubicBezTo>
                    <a:pt x="3391" y="3791"/>
                    <a:pt x="3400" y="3815"/>
                    <a:pt x="3437" y="3850"/>
                  </a:cubicBezTo>
                  <a:cubicBezTo>
                    <a:pt x="3449" y="3861"/>
                    <a:pt x="3440" y="3870"/>
                    <a:pt x="3450" y="3882"/>
                  </a:cubicBezTo>
                  <a:cubicBezTo>
                    <a:pt x="3506" y="3951"/>
                    <a:pt x="3521" y="4106"/>
                    <a:pt x="3628" y="4087"/>
                  </a:cubicBezTo>
                  <a:cubicBezTo>
                    <a:pt x="3685" y="4040"/>
                    <a:pt x="3652" y="3918"/>
                    <a:pt x="3651" y="3855"/>
                  </a:cubicBezTo>
                  <a:cubicBezTo>
                    <a:pt x="3650" y="3841"/>
                    <a:pt x="3649" y="3823"/>
                    <a:pt x="3649" y="3809"/>
                  </a:cubicBezTo>
                  <a:close/>
                  <a:moveTo>
                    <a:pt x="2292" y="1834"/>
                  </a:moveTo>
                  <a:cubicBezTo>
                    <a:pt x="2305" y="1821"/>
                    <a:pt x="2306" y="1804"/>
                    <a:pt x="2308" y="1787"/>
                  </a:cubicBezTo>
                  <a:cubicBezTo>
                    <a:pt x="2311" y="1770"/>
                    <a:pt x="2311" y="1715"/>
                    <a:pt x="2312" y="1699"/>
                  </a:cubicBezTo>
                  <a:cubicBezTo>
                    <a:pt x="2312" y="1690"/>
                    <a:pt x="2313" y="1683"/>
                    <a:pt x="2313" y="1674"/>
                  </a:cubicBezTo>
                  <a:cubicBezTo>
                    <a:pt x="2316" y="1649"/>
                    <a:pt x="2321" y="1625"/>
                    <a:pt x="2330" y="1601"/>
                  </a:cubicBezTo>
                  <a:cubicBezTo>
                    <a:pt x="2332" y="1594"/>
                    <a:pt x="2332" y="1586"/>
                    <a:pt x="2334" y="1579"/>
                  </a:cubicBezTo>
                  <a:cubicBezTo>
                    <a:pt x="2338" y="1548"/>
                    <a:pt x="2340" y="1516"/>
                    <a:pt x="2338" y="1485"/>
                  </a:cubicBezTo>
                  <a:cubicBezTo>
                    <a:pt x="2377" y="1486"/>
                    <a:pt x="2387" y="1503"/>
                    <a:pt x="2412" y="1531"/>
                  </a:cubicBezTo>
                  <a:cubicBezTo>
                    <a:pt x="2417" y="1536"/>
                    <a:pt x="2424" y="1543"/>
                    <a:pt x="2431" y="1549"/>
                  </a:cubicBezTo>
                  <a:cubicBezTo>
                    <a:pt x="2495" y="1600"/>
                    <a:pt x="2565" y="1673"/>
                    <a:pt x="2642" y="1697"/>
                  </a:cubicBezTo>
                  <a:cubicBezTo>
                    <a:pt x="2652" y="1712"/>
                    <a:pt x="2629" y="1703"/>
                    <a:pt x="2646" y="1723"/>
                  </a:cubicBezTo>
                  <a:cubicBezTo>
                    <a:pt x="2664" y="1743"/>
                    <a:pt x="2721" y="1749"/>
                    <a:pt x="2740" y="1780"/>
                  </a:cubicBezTo>
                  <a:cubicBezTo>
                    <a:pt x="2746" y="1788"/>
                    <a:pt x="2739" y="1808"/>
                    <a:pt x="2736" y="1819"/>
                  </a:cubicBezTo>
                  <a:cubicBezTo>
                    <a:pt x="2735" y="1823"/>
                    <a:pt x="2732" y="1833"/>
                    <a:pt x="2731" y="1838"/>
                  </a:cubicBezTo>
                  <a:cubicBezTo>
                    <a:pt x="2689" y="1923"/>
                    <a:pt x="2662" y="2011"/>
                    <a:pt x="2632" y="2101"/>
                  </a:cubicBezTo>
                  <a:cubicBezTo>
                    <a:pt x="2629" y="2109"/>
                    <a:pt x="2627" y="2118"/>
                    <a:pt x="2624" y="2126"/>
                  </a:cubicBezTo>
                  <a:cubicBezTo>
                    <a:pt x="2612" y="2169"/>
                    <a:pt x="2601" y="2213"/>
                    <a:pt x="2587" y="2256"/>
                  </a:cubicBezTo>
                  <a:cubicBezTo>
                    <a:pt x="2586" y="2260"/>
                    <a:pt x="2585" y="2264"/>
                    <a:pt x="2583" y="2268"/>
                  </a:cubicBezTo>
                  <a:cubicBezTo>
                    <a:pt x="2571" y="2293"/>
                    <a:pt x="2560" y="2318"/>
                    <a:pt x="2548" y="2342"/>
                  </a:cubicBezTo>
                  <a:cubicBezTo>
                    <a:pt x="2546" y="2346"/>
                    <a:pt x="2544" y="2349"/>
                    <a:pt x="2543" y="2352"/>
                  </a:cubicBezTo>
                  <a:cubicBezTo>
                    <a:pt x="2523" y="2382"/>
                    <a:pt x="2501" y="2409"/>
                    <a:pt x="2483" y="2439"/>
                  </a:cubicBezTo>
                  <a:cubicBezTo>
                    <a:pt x="2482" y="2442"/>
                    <a:pt x="2480" y="2444"/>
                    <a:pt x="2477" y="2446"/>
                  </a:cubicBezTo>
                  <a:cubicBezTo>
                    <a:pt x="2463" y="2463"/>
                    <a:pt x="2447" y="2475"/>
                    <a:pt x="2427" y="2486"/>
                  </a:cubicBezTo>
                  <a:cubicBezTo>
                    <a:pt x="2401" y="2500"/>
                    <a:pt x="2378" y="2523"/>
                    <a:pt x="2356" y="2542"/>
                  </a:cubicBezTo>
                  <a:cubicBezTo>
                    <a:pt x="2379" y="2499"/>
                    <a:pt x="2406" y="2427"/>
                    <a:pt x="2409" y="2383"/>
                  </a:cubicBezTo>
                  <a:cubicBezTo>
                    <a:pt x="2416" y="2290"/>
                    <a:pt x="2417" y="2223"/>
                    <a:pt x="2379" y="2143"/>
                  </a:cubicBezTo>
                  <a:cubicBezTo>
                    <a:pt x="2375" y="2134"/>
                    <a:pt x="2370" y="2129"/>
                    <a:pt x="2365" y="2122"/>
                  </a:cubicBezTo>
                  <a:cubicBezTo>
                    <a:pt x="2354" y="2110"/>
                    <a:pt x="2346" y="2099"/>
                    <a:pt x="2335" y="2089"/>
                  </a:cubicBezTo>
                  <a:cubicBezTo>
                    <a:pt x="2331" y="2073"/>
                    <a:pt x="2329" y="2059"/>
                    <a:pt x="2315" y="2049"/>
                  </a:cubicBezTo>
                  <a:cubicBezTo>
                    <a:pt x="2319" y="2031"/>
                    <a:pt x="2315" y="2019"/>
                    <a:pt x="2303" y="2006"/>
                  </a:cubicBezTo>
                  <a:cubicBezTo>
                    <a:pt x="2309" y="1995"/>
                    <a:pt x="2304" y="1987"/>
                    <a:pt x="2298" y="1978"/>
                  </a:cubicBezTo>
                  <a:cubicBezTo>
                    <a:pt x="2303" y="1971"/>
                    <a:pt x="2304" y="1965"/>
                    <a:pt x="2301" y="1957"/>
                  </a:cubicBezTo>
                  <a:cubicBezTo>
                    <a:pt x="2303" y="1950"/>
                    <a:pt x="2300" y="1944"/>
                    <a:pt x="2295" y="1940"/>
                  </a:cubicBezTo>
                  <a:cubicBezTo>
                    <a:pt x="2296" y="1933"/>
                    <a:pt x="2295" y="1926"/>
                    <a:pt x="2293" y="1920"/>
                  </a:cubicBezTo>
                  <a:cubicBezTo>
                    <a:pt x="2291" y="1914"/>
                    <a:pt x="2287" y="1909"/>
                    <a:pt x="2282" y="1903"/>
                  </a:cubicBezTo>
                  <a:cubicBezTo>
                    <a:pt x="2286" y="1890"/>
                    <a:pt x="2286" y="1877"/>
                    <a:pt x="2285" y="1863"/>
                  </a:cubicBezTo>
                  <a:cubicBezTo>
                    <a:pt x="2296" y="1854"/>
                    <a:pt x="2300" y="1846"/>
                    <a:pt x="2292" y="1834"/>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3" name="Group 4">
              <a:extLst>
                <a:ext uri="{FF2B5EF4-FFF2-40B4-BE49-F238E27FC236}">
                  <a16:creationId xmlns:a16="http://schemas.microsoft.com/office/drawing/2014/main" id="{1F412569-38CC-4F81-88C2-E76967FAE504}"/>
                </a:ext>
              </a:extLst>
            </p:cNvPr>
            <p:cNvGrpSpPr/>
            <p:nvPr/>
          </p:nvGrpSpPr>
          <p:grpSpPr>
            <a:xfrm>
              <a:off x="1022348" y="346777"/>
              <a:ext cx="310600" cy="251392"/>
              <a:chOff x="4357688" y="1800225"/>
              <a:chExt cx="508001" cy="411163"/>
            </a:xfrm>
            <a:solidFill>
              <a:schemeClr val="accent1">
                <a:lumMod val="20000"/>
                <a:lumOff val="80000"/>
              </a:schemeClr>
            </a:solidFill>
          </p:grpSpPr>
          <p:sp>
            <p:nvSpPr>
              <p:cNvPr id="14" name="Freeform 231">
                <a:extLst>
                  <a:ext uri="{FF2B5EF4-FFF2-40B4-BE49-F238E27FC236}">
                    <a16:creationId xmlns:a16="http://schemas.microsoft.com/office/drawing/2014/main" id="{8AE38C44-9FDC-45CE-AB28-F9FFAA6C9E3F}"/>
                  </a:ext>
                </a:extLst>
              </p:cNvPr>
              <p:cNvSpPr>
                <a:spLocks/>
              </p:cNvSpPr>
              <p:nvPr/>
            </p:nvSpPr>
            <p:spPr bwMode="auto">
              <a:xfrm>
                <a:off x="4357688" y="1800225"/>
                <a:ext cx="506413" cy="411163"/>
              </a:xfrm>
              <a:custGeom>
                <a:avLst/>
                <a:gdLst>
                  <a:gd name="T0" fmla="*/ 638 w 664"/>
                  <a:gd name="T1" fmla="*/ 16 h 538"/>
                  <a:gd name="T2" fmla="*/ 624 w 664"/>
                  <a:gd name="T3" fmla="*/ 191 h 538"/>
                  <a:gd name="T4" fmla="*/ 614 w 664"/>
                  <a:gd name="T5" fmla="*/ 313 h 538"/>
                  <a:gd name="T6" fmla="*/ 600 w 664"/>
                  <a:gd name="T7" fmla="*/ 387 h 538"/>
                  <a:gd name="T8" fmla="*/ 497 w 664"/>
                  <a:gd name="T9" fmla="*/ 493 h 538"/>
                  <a:gd name="T10" fmla="*/ 354 w 664"/>
                  <a:gd name="T11" fmla="*/ 504 h 538"/>
                  <a:gd name="T12" fmla="*/ 247 w 664"/>
                  <a:gd name="T13" fmla="*/ 455 h 538"/>
                  <a:gd name="T14" fmla="*/ 156 w 664"/>
                  <a:gd name="T15" fmla="*/ 413 h 538"/>
                  <a:gd name="T16" fmla="*/ 120 w 664"/>
                  <a:gd name="T17" fmla="*/ 235 h 538"/>
                  <a:gd name="T18" fmla="*/ 83 w 664"/>
                  <a:gd name="T19" fmla="*/ 177 h 538"/>
                  <a:gd name="T20" fmla="*/ 52 w 664"/>
                  <a:gd name="T21" fmla="*/ 128 h 538"/>
                  <a:gd name="T22" fmla="*/ 71 w 664"/>
                  <a:gd name="T23" fmla="*/ 96 h 538"/>
                  <a:gd name="T24" fmla="*/ 123 w 664"/>
                  <a:gd name="T25" fmla="*/ 108 h 538"/>
                  <a:gd name="T26" fmla="*/ 141 w 664"/>
                  <a:gd name="T27" fmla="*/ 90 h 538"/>
                  <a:gd name="T28" fmla="*/ 27 w 664"/>
                  <a:gd name="T29" fmla="*/ 79 h 538"/>
                  <a:gd name="T30" fmla="*/ 93 w 664"/>
                  <a:gd name="T31" fmla="*/ 243 h 538"/>
                  <a:gd name="T32" fmla="*/ 120 w 664"/>
                  <a:gd name="T33" fmla="*/ 426 h 538"/>
                  <a:gd name="T34" fmla="*/ 158 w 664"/>
                  <a:gd name="T35" fmla="*/ 439 h 538"/>
                  <a:gd name="T36" fmla="*/ 239 w 664"/>
                  <a:gd name="T37" fmla="*/ 480 h 538"/>
                  <a:gd name="T38" fmla="*/ 359 w 664"/>
                  <a:gd name="T39" fmla="*/ 530 h 538"/>
                  <a:gd name="T40" fmla="*/ 509 w 664"/>
                  <a:gd name="T41" fmla="*/ 515 h 538"/>
                  <a:gd name="T42" fmla="*/ 622 w 664"/>
                  <a:gd name="T43" fmla="*/ 400 h 538"/>
                  <a:gd name="T44" fmla="*/ 639 w 664"/>
                  <a:gd name="T45" fmla="*/ 313 h 538"/>
                  <a:gd name="T46" fmla="*/ 663 w 664"/>
                  <a:gd name="T47" fmla="*/ 16 h 538"/>
                  <a:gd name="T48" fmla="*/ 638 w 664"/>
                  <a:gd name="T49" fmla="*/ 16 h 538"/>
                  <a:gd name="T50" fmla="*/ 638 w 664"/>
                  <a:gd name="T51" fmla="*/ 1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4" h="538">
                    <a:moveTo>
                      <a:pt x="638" y="16"/>
                    </a:moveTo>
                    <a:cubicBezTo>
                      <a:pt x="634" y="74"/>
                      <a:pt x="629" y="133"/>
                      <a:pt x="624" y="191"/>
                    </a:cubicBezTo>
                    <a:cubicBezTo>
                      <a:pt x="621" y="232"/>
                      <a:pt x="618" y="273"/>
                      <a:pt x="614" y="313"/>
                    </a:cubicBezTo>
                    <a:cubicBezTo>
                      <a:pt x="611" y="338"/>
                      <a:pt x="612" y="365"/>
                      <a:pt x="600" y="387"/>
                    </a:cubicBezTo>
                    <a:cubicBezTo>
                      <a:pt x="581" y="424"/>
                      <a:pt x="534" y="474"/>
                      <a:pt x="497" y="493"/>
                    </a:cubicBezTo>
                    <a:cubicBezTo>
                      <a:pt x="460" y="512"/>
                      <a:pt x="394" y="510"/>
                      <a:pt x="354" y="504"/>
                    </a:cubicBezTo>
                    <a:cubicBezTo>
                      <a:pt x="316" y="499"/>
                      <a:pt x="280" y="473"/>
                      <a:pt x="247" y="455"/>
                    </a:cubicBezTo>
                    <a:cubicBezTo>
                      <a:pt x="217" y="439"/>
                      <a:pt x="187" y="425"/>
                      <a:pt x="156" y="413"/>
                    </a:cubicBezTo>
                    <a:cubicBezTo>
                      <a:pt x="75" y="381"/>
                      <a:pt x="138" y="297"/>
                      <a:pt x="120" y="235"/>
                    </a:cubicBezTo>
                    <a:cubicBezTo>
                      <a:pt x="113" y="213"/>
                      <a:pt x="97" y="195"/>
                      <a:pt x="83" y="177"/>
                    </a:cubicBezTo>
                    <a:cubicBezTo>
                      <a:pt x="73" y="164"/>
                      <a:pt x="55" y="146"/>
                      <a:pt x="52" y="128"/>
                    </a:cubicBezTo>
                    <a:cubicBezTo>
                      <a:pt x="47" y="105"/>
                      <a:pt x="44" y="111"/>
                      <a:pt x="71" y="96"/>
                    </a:cubicBezTo>
                    <a:cubicBezTo>
                      <a:pt x="99" y="80"/>
                      <a:pt x="103" y="86"/>
                      <a:pt x="123" y="108"/>
                    </a:cubicBezTo>
                    <a:cubicBezTo>
                      <a:pt x="134" y="120"/>
                      <a:pt x="152" y="102"/>
                      <a:pt x="141" y="90"/>
                    </a:cubicBezTo>
                    <a:cubicBezTo>
                      <a:pt x="113" y="61"/>
                      <a:pt x="50" y="24"/>
                      <a:pt x="27" y="79"/>
                    </a:cubicBezTo>
                    <a:cubicBezTo>
                      <a:pt x="0" y="145"/>
                      <a:pt x="78" y="189"/>
                      <a:pt x="93" y="243"/>
                    </a:cubicBezTo>
                    <a:cubicBezTo>
                      <a:pt x="111" y="306"/>
                      <a:pt x="54" y="375"/>
                      <a:pt x="120" y="426"/>
                    </a:cubicBezTo>
                    <a:cubicBezTo>
                      <a:pt x="133" y="435"/>
                      <a:pt x="144" y="435"/>
                      <a:pt x="158" y="439"/>
                    </a:cubicBezTo>
                    <a:cubicBezTo>
                      <a:pt x="186" y="448"/>
                      <a:pt x="213" y="466"/>
                      <a:pt x="239" y="480"/>
                    </a:cubicBezTo>
                    <a:cubicBezTo>
                      <a:pt x="278" y="500"/>
                      <a:pt x="315" y="526"/>
                      <a:pt x="359" y="530"/>
                    </a:cubicBezTo>
                    <a:cubicBezTo>
                      <a:pt x="404" y="534"/>
                      <a:pt x="469" y="538"/>
                      <a:pt x="509" y="515"/>
                    </a:cubicBezTo>
                    <a:cubicBezTo>
                      <a:pt x="552" y="490"/>
                      <a:pt x="598" y="443"/>
                      <a:pt x="622" y="400"/>
                    </a:cubicBezTo>
                    <a:cubicBezTo>
                      <a:pt x="637" y="374"/>
                      <a:pt x="636" y="342"/>
                      <a:pt x="639" y="313"/>
                    </a:cubicBezTo>
                    <a:cubicBezTo>
                      <a:pt x="649" y="214"/>
                      <a:pt x="656" y="115"/>
                      <a:pt x="663" y="16"/>
                    </a:cubicBezTo>
                    <a:cubicBezTo>
                      <a:pt x="664" y="0"/>
                      <a:pt x="639" y="0"/>
                      <a:pt x="638" y="16"/>
                    </a:cubicBezTo>
                    <a:lnTo>
                      <a:pt x="638" y="1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32">
                <a:extLst>
                  <a:ext uri="{FF2B5EF4-FFF2-40B4-BE49-F238E27FC236}">
                    <a16:creationId xmlns:a16="http://schemas.microsoft.com/office/drawing/2014/main" id="{4F3EA53F-CD50-4DFF-84A6-BC8E3D7E6CB5}"/>
                  </a:ext>
                </a:extLst>
              </p:cNvPr>
              <p:cNvSpPr>
                <a:spLocks/>
              </p:cNvSpPr>
              <p:nvPr/>
            </p:nvSpPr>
            <p:spPr bwMode="auto">
              <a:xfrm>
                <a:off x="4446588" y="1831975"/>
                <a:ext cx="419100" cy="73025"/>
              </a:xfrm>
              <a:custGeom>
                <a:avLst/>
                <a:gdLst>
                  <a:gd name="T0" fmla="*/ 528 w 549"/>
                  <a:gd name="T1" fmla="*/ 6 h 97"/>
                  <a:gd name="T2" fmla="*/ 16 w 549"/>
                  <a:gd name="T3" fmla="*/ 49 h 97"/>
                  <a:gd name="T4" fmla="*/ 16 w 549"/>
                  <a:gd name="T5" fmla="*/ 74 h 97"/>
                  <a:gd name="T6" fmla="*/ 535 w 549"/>
                  <a:gd name="T7" fmla="*/ 30 h 97"/>
                  <a:gd name="T8" fmla="*/ 528 w 549"/>
                  <a:gd name="T9" fmla="*/ 6 h 97"/>
                  <a:gd name="T10" fmla="*/ 528 w 549"/>
                  <a:gd name="T11" fmla="*/ 6 h 97"/>
                </a:gdLst>
                <a:ahLst/>
                <a:cxnLst>
                  <a:cxn ang="0">
                    <a:pos x="T0" y="T1"/>
                  </a:cxn>
                  <a:cxn ang="0">
                    <a:pos x="T2" y="T3"/>
                  </a:cxn>
                  <a:cxn ang="0">
                    <a:pos x="T4" y="T5"/>
                  </a:cxn>
                  <a:cxn ang="0">
                    <a:pos x="T6" y="T7"/>
                  </a:cxn>
                  <a:cxn ang="0">
                    <a:pos x="T8" y="T9"/>
                  </a:cxn>
                  <a:cxn ang="0">
                    <a:pos x="T10" y="T11"/>
                  </a:cxn>
                </a:cxnLst>
                <a:rect l="0" t="0" r="r" b="b"/>
                <a:pathLst>
                  <a:path w="549" h="97">
                    <a:moveTo>
                      <a:pt x="528" y="6"/>
                    </a:moveTo>
                    <a:cubicBezTo>
                      <a:pt x="371" y="72"/>
                      <a:pt x="181" y="66"/>
                      <a:pt x="16" y="49"/>
                    </a:cubicBezTo>
                    <a:cubicBezTo>
                      <a:pt x="0" y="47"/>
                      <a:pt x="0" y="72"/>
                      <a:pt x="16" y="74"/>
                    </a:cubicBezTo>
                    <a:cubicBezTo>
                      <a:pt x="183" y="91"/>
                      <a:pt x="376" y="97"/>
                      <a:pt x="535" y="30"/>
                    </a:cubicBezTo>
                    <a:cubicBezTo>
                      <a:pt x="549" y="24"/>
                      <a:pt x="543" y="0"/>
                      <a:pt x="528" y="6"/>
                    </a:cubicBezTo>
                    <a:lnTo>
                      <a:pt x="52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33">
                <a:extLst>
                  <a:ext uri="{FF2B5EF4-FFF2-40B4-BE49-F238E27FC236}">
                    <a16:creationId xmlns:a16="http://schemas.microsoft.com/office/drawing/2014/main" id="{88A7EB8D-F550-4C40-B6E7-322285CDB59D}"/>
                  </a:ext>
                </a:extLst>
              </p:cNvPr>
              <p:cNvSpPr>
                <a:spLocks/>
              </p:cNvSpPr>
              <p:nvPr/>
            </p:nvSpPr>
            <p:spPr bwMode="auto">
              <a:xfrm>
                <a:off x="4464051" y="1862138"/>
                <a:ext cx="401638" cy="82550"/>
              </a:xfrm>
              <a:custGeom>
                <a:avLst/>
                <a:gdLst>
                  <a:gd name="T0" fmla="*/ 498 w 527"/>
                  <a:gd name="T1" fmla="*/ 12 h 109"/>
                  <a:gd name="T2" fmla="*/ 401 w 527"/>
                  <a:gd name="T3" fmla="*/ 54 h 109"/>
                  <a:gd name="T4" fmla="*/ 16 w 527"/>
                  <a:gd name="T5" fmla="*/ 60 h 109"/>
                  <a:gd name="T6" fmla="*/ 16 w 527"/>
                  <a:gd name="T7" fmla="*/ 85 h 109"/>
                  <a:gd name="T8" fmla="*/ 416 w 527"/>
                  <a:gd name="T9" fmla="*/ 76 h 109"/>
                  <a:gd name="T10" fmla="*/ 516 w 527"/>
                  <a:gd name="T11" fmla="*/ 30 h 109"/>
                  <a:gd name="T12" fmla="*/ 498 w 527"/>
                  <a:gd name="T13" fmla="*/ 12 h 109"/>
                  <a:gd name="T14" fmla="*/ 498 w 527"/>
                  <a:gd name="T15" fmla="*/ 12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109">
                    <a:moveTo>
                      <a:pt x="498" y="12"/>
                    </a:moveTo>
                    <a:cubicBezTo>
                      <a:pt x="475" y="37"/>
                      <a:pt x="431" y="46"/>
                      <a:pt x="401" y="54"/>
                    </a:cubicBezTo>
                    <a:cubicBezTo>
                      <a:pt x="276" y="83"/>
                      <a:pt x="142" y="74"/>
                      <a:pt x="16" y="60"/>
                    </a:cubicBezTo>
                    <a:cubicBezTo>
                      <a:pt x="0" y="59"/>
                      <a:pt x="0" y="84"/>
                      <a:pt x="16" y="85"/>
                    </a:cubicBezTo>
                    <a:cubicBezTo>
                      <a:pt x="147" y="100"/>
                      <a:pt x="287" y="109"/>
                      <a:pt x="416" y="76"/>
                    </a:cubicBezTo>
                    <a:cubicBezTo>
                      <a:pt x="448" y="67"/>
                      <a:pt x="492" y="56"/>
                      <a:pt x="516" y="30"/>
                    </a:cubicBezTo>
                    <a:cubicBezTo>
                      <a:pt x="527" y="18"/>
                      <a:pt x="509" y="0"/>
                      <a:pt x="498" y="12"/>
                    </a:cubicBezTo>
                    <a:lnTo>
                      <a:pt x="49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34">
                <a:extLst>
                  <a:ext uri="{FF2B5EF4-FFF2-40B4-BE49-F238E27FC236}">
                    <a16:creationId xmlns:a16="http://schemas.microsoft.com/office/drawing/2014/main" id="{C50C3A83-3915-4F84-9016-5CE5E6AF9521}"/>
                  </a:ext>
                </a:extLst>
              </p:cNvPr>
              <p:cNvSpPr>
                <a:spLocks/>
              </p:cNvSpPr>
              <p:nvPr/>
            </p:nvSpPr>
            <p:spPr bwMode="auto">
              <a:xfrm>
                <a:off x="4583113" y="1804988"/>
                <a:ext cx="190500" cy="82550"/>
              </a:xfrm>
              <a:custGeom>
                <a:avLst/>
                <a:gdLst>
                  <a:gd name="T0" fmla="*/ 246 w 249"/>
                  <a:gd name="T1" fmla="*/ 77 h 109"/>
                  <a:gd name="T2" fmla="*/ 236 w 249"/>
                  <a:gd name="T3" fmla="*/ 26 h 109"/>
                  <a:gd name="T4" fmla="*/ 146 w 249"/>
                  <a:gd name="T5" fmla="*/ 14 h 109"/>
                  <a:gd name="T6" fmla="*/ 31 w 249"/>
                  <a:gd name="T7" fmla="*/ 26 h 109"/>
                  <a:gd name="T8" fmla="*/ 1 w 249"/>
                  <a:gd name="T9" fmla="*/ 93 h 109"/>
                  <a:gd name="T10" fmla="*/ 26 w 249"/>
                  <a:gd name="T11" fmla="*/ 93 h 109"/>
                  <a:gd name="T12" fmla="*/ 58 w 249"/>
                  <a:gd name="T13" fmla="*/ 46 h 109"/>
                  <a:gd name="T14" fmla="*/ 135 w 249"/>
                  <a:gd name="T15" fmla="*/ 40 h 109"/>
                  <a:gd name="T16" fmla="*/ 222 w 249"/>
                  <a:gd name="T17" fmla="*/ 70 h 109"/>
                  <a:gd name="T18" fmla="*/ 246 w 249"/>
                  <a:gd name="T19" fmla="*/ 77 h 109"/>
                  <a:gd name="T20" fmla="*/ 246 w 249"/>
                  <a:gd name="T21"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109">
                    <a:moveTo>
                      <a:pt x="246" y="77"/>
                    </a:moveTo>
                    <a:cubicBezTo>
                      <a:pt x="249" y="60"/>
                      <a:pt x="248" y="40"/>
                      <a:pt x="236" y="26"/>
                    </a:cubicBezTo>
                    <a:cubicBezTo>
                      <a:pt x="215" y="0"/>
                      <a:pt x="174" y="12"/>
                      <a:pt x="146" y="14"/>
                    </a:cubicBezTo>
                    <a:cubicBezTo>
                      <a:pt x="111" y="16"/>
                      <a:pt x="63" y="11"/>
                      <a:pt x="31" y="26"/>
                    </a:cubicBezTo>
                    <a:cubicBezTo>
                      <a:pt x="7" y="38"/>
                      <a:pt x="3" y="69"/>
                      <a:pt x="1" y="93"/>
                    </a:cubicBezTo>
                    <a:cubicBezTo>
                      <a:pt x="0" y="109"/>
                      <a:pt x="25" y="109"/>
                      <a:pt x="26" y="93"/>
                    </a:cubicBezTo>
                    <a:cubicBezTo>
                      <a:pt x="28" y="69"/>
                      <a:pt x="34" y="53"/>
                      <a:pt x="58" y="46"/>
                    </a:cubicBezTo>
                    <a:cubicBezTo>
                      <a:pt x="80" y="38"/>
                      <a:pt x="111" y="41"/>
                      <a:pt x="135" y="40"/>
                    </a:cubicBezTo>
                    <a:cubicBezTo>
                      <a:pt x="165" y="38"/>
                      <a:pt x="229" y="22"/>
                      <a:pt x="222" y="70"/>
                    </a:cubicBezTo>
                    <a:cubicBezTo>
                      <a:pt x="220" y="86"/>
                      <a:pt x="244" y="92"/>
                      <a:pt x="246" y="77"/>
                    </a:cubicBezTo>
                    <a:lnTo>
                      <a:pt x="246" y="77"/>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35">
                <a:extLst>
                  <a:ext uri="{FF2B5EF4-FFF2-40B4-BE49-F238E27FC236}">
                    <a16:creationId xmlns:a16="http://schemas.microsoft.com/office/drawing/2014/main" id="{28342CE4-80AB-4143-B32B-AF81386D4875}"/>
                  </a:ext>
                </a:extLst>
              </p:cNvPr>
              <p:cNvSpPr>
                <a:spLocks/>
              </p:cNvSpPr>
              <p:nvPr/>
            </p:nvSpPr>
            <p:spPr bwMode="auto">
              <a:xfrm>
                <a:off x="4437063" y="1962150"/>
                <a:ext cx="417513" cy="103188"/>
              </a:xfrm>
              <a:custGeom>
                <a:avLst/>
                <a:gdLst>
                  <a:gd name="T0" fmla="*/ 519 w 548"/>
                  <a:gd name="T1" fmla="*/ 15 h 137"/>
                  <a:gd name="T2" fmla="*/ 351 w 548"/>
                  <a:gd name="T3" fmla="*/ 98 h 137"/>
                  <a:gd name="T4" fmla="*/ 22 w 548"/>
                  <a:gd name="T5" fmla="*/ 47 h 137"/>
                  <a:gd name="T6" fmla="*/ 16 w 548"/>
                  <a:gd name="T7" fmla="*/ 71 h 137"/>
                  <a:gd name="T8" fmla="*/ 384 w 548"/>
                  <a:gd name="T9" fmla="*/ 121 h 137"/>
                  <a:gd name="T10" fmla="*/ 540 w 548"/>
                  <a:gd name="T11" fmla="*/ 27 h 137"/>
                  <a:gd name="T12" fmla="*/ 519 w 548"/>
                  <a:gd name="T13" fmla="*/ 15 h 137"/>
                  <a:gd name="T14" fmla="*/ 519 w 548"/>
                  <a:gd name="T15" fmla="*/ 1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8" h="137">
                    <a:moveTo>
                      <a:pt x="519" y="15"/>
                    </a:moveTo>
                    <a:cubicBezTo>
                      <a:pt x="489" y="74"/>
                      <a:pt x="411" y="96"/>
                      <a:pt x="351" y="98"/>
                    </a:cubicBezTo>
                    <a:cubicBezTo>
                      <a:pt x="242" y="103"/>
                      <a:pt x="126" y="78"/>
                      <a:pt x="22" y="47"/>
                    </a:cubicBezTo>
                    <a:cubicBezTo>
                      <a:pt x="7" y="42"/>
                      <a:pt x="0" y="66"/>
                      <a:pt x="16" y="71"/>
                    </a:cubicBezTo>
                    <a:cubicBezTo>
                      <a:pt x="129" y="105"/>
                      <a:pt x="265" y="137"/>
                      <a:pt x="384" y="121"/>
                    </a:cubicBezTo>
                    <a:cubicBezTo>
                      <a:pt x="442" y="112"/>
                      <a:pt x="512" y="83"/>
                      <a:pt x="540" y="27"/>
                    </a:cubicBezTo>
                    <a:cubicBezTo>
                      <a:pt x="548" y="13"/>
                      <a:pt x="526" y="0"/>
                      <a:pt x="519" y="15"/>
                    </a:cubicBezTo>
                    <a:lnTo>
                      <a:pt x="519"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36">
                <a:extLst>
                  <a:ext uri="{FF2B5EF4-FFF2-40B4-BE49-F238E27FC236}">
                    <a16:creationId xmlns:a16="http://schemas.microsoft.com/office/drawing/2014/main" id="{41306711-412F-44D2-9B2A-8759FEE0DB22}"/>
                  </a:ext>
                </a:extLst>
              </p:cNvPr>
              <p:cNvSpPr>
                <a:spLocks/>
              </p:cNvSpPr>
              <p:nvPr/>
            </p:nvSpPr>
            <p:spPr bwMode="auto">
              <a:xfrm>
                <a:off x="4424363" y="2019300"/>
                <a:ext cx="419100" cy="84138"/>
              </a:xfrm>
              <a:custGeom>
                <a:avLst/>
                <a:gdLst>
                  <a:gd name="T0" fmla="*/ 522 w 549"/>
                  <a:gd name="T1" fmla="*/ 16 h 111"/>
                  <a:gd name="T2" fmla="*/ 289 w 549"/>
                  <a:gd name="T3" fmla="*/ 80 h 111"/>
                  <a:gd name="T4" fmla="*/ 22 w 549"/>
                  <a:gd name="T5" fmla="*/ 29 h 111"/>
                  <a:gd name="T6" fmla="*/ 16 w 549"/>
                  <a:gd name="T7" fmla="*/ 53 h 111"/>
                  <a:gd name="T8" fmla="*/ 347 w 549"/>
                  <a:gd name="T9" fmla="*/ 109 h 111"/>
                  <a:gd name="T10" fmla="*/ 546 w 549"/>
                  <a:gd name="T11" fmla="*/ 23 h 111"/>
                  <a:gd name="T12" fmla="*/ 522 w 549"/>
                  <a:gd name="T13" fmla="*/ 16 h 111"/>
                  <a:gd name="T14" fmla="*/ 522 w 549"/>
                  <a:gd name="T15" fmla="*/ 16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9" h="111">
                    <a:moveTo>
                      <a:pt x="522" y="16"/>
                    </a:moveTo>
                    <a:cubicBezTo>
                      <a:pt x="507" y="102"/>
                      <a:pt x="347" y="86"/>
                      <a:pt x="289" y="80"/>
                    </a:cubicBezTo>
                    <a:cubicBezTo>
                      <a:pt x="199" y="72"/>
                      <a:pt x="109" y="53"/>
                      <a:pt x="22" y="29"/>
                    </a:cubicBezTo>
                    <a:cubicBezTo>
                      <a:pt x="7" y="25"/>
                      <a:pt x="0" y="49"/>
                      <a:pt x="16" y="53"/>
                    </a:cubicBezTo>
                    <a:cubicBezTo>
                      <a:pt x="123" y="83"/>
                      <a:pt x="236" y="106"/>
                      <a:pt x="347" y="109"/>
                    </a:cubicBezTo>
                    <a:cubicBezTo>
                      <a:pt x="406" y="111"/>
                      <a:pt x="532" y="104"/>
                      <a:pt x="546" y="23"/>
                    </a:cubicBezTo>
                    <a:cubicBezTo>
                      <a:pt x="549" y="7"/>
                      <a:pt x="524" y="0"/>
                      <a:pt x="522" y="16"/>
                    </a:cubicBezTo>
                    <a:lnTo>
                      <a:pt x="52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37">
                <a:extLst>
                  <a:ext uri="{FF2B5EF4-FFF2-40B4-BE49-F238E27FC236}">
                    <a16:creationId xmlns:a16="http://schemas.microsoft.com/office/drawing/2014/main" id="{25C41E4F-6B98-4BBC-A0CA-78268FA8261C}"/>
                  </a:ext>
                </a:extLst>
              </p:cNvPr>
              <p:cNvSpPr>
                <a:spLocks/>
              </p:cNvSpPr>
              <p:nvPr/>
            </p:nvSpPr>
            <p:spPr bwMode="auto">
              <a:xfrm>
                <a:off x="4773613" y="2000250"/>
                <a:ext cx="52388" cy="158750"/>
              </a:xfrm>
              <a:custGeom>
                <a:avLst/>
                <a:gdLst>
                  <a:gd name="T0" fmla="*/ 41 w 67"/>
                  <a:gd name="T1" fmla="*/ 16 h 209"/>
                  <a:gd name="T2" fmla="*/ 8 w 67"/>
                  <a:gd name="T3" fmla="*/ 183 h 209"/>
                  <a:gd name="T4" fmla="*/ 30 w 67"/>
                  <a:gd name="T5" fmla="*/ 195 h 209"/>
                  <a:gd name="T6" fmla="*/ 66 w 67"/>
                  <a:gd name="T7" fmla="*/ 16 h 209"/>
                  <a:gd name="T8" fmla="*/ 41 w 67"/>
                  <a:gd name="T9" fmla="*/ 16 h 209"/>
                  <a:gd name="T10" fmla="*/ 41 w 67"/>
                  <a:gd name="T11" fmla="*/ 16 h 209"/>
                </a:gdLst>
                <a:ahLst/>
                <a:cxnLst>
                  <a:cxn ang="0">
                    <a:pos x="T0" y="T1"/>
                  </a:cxn>
                  <a:cxn ang="0">
                    <a:pos x="T2" y="T3"/>
                  </a:cxn>
                  <a:cxn ang="0">
                    <a:pos x="T4" y="T5"/>
                  </a:cxn>
                  <a:cxn ang="0">
                    <a:pos x="T6" y="T7"/>
                  </a:cxn>
                  <a:cxn ang="0">
                    <a:pos x="T8" y="T9"/>
                  </a:cxn>
                  <a:cxn ang="0">
                    <a:pos x="T10" y="T11"/>
                  </a:cxn>
                </a:cxnLst>
                <a:rect l="0" t="0" r="r" b="b"/>
                <a:pathLst>
                  <a:path w="67" h="209">
                    <a:moveTo>
                      <a:pt x="41" y="16"/>
                    </a:moveTo>
                    <a:cubicBezTo>
                      <a:pt x="39" y="70"/>
                      <a:pt x="37" y="136"/>
                      <a:pt x="8" y="183"/>
                    </a:cubicBezTo>
                    <a:cubicBezTo>
                      <a:pt x="0" y="197"/>
                      <a:pt x="21" y="209"/>
                      <a:pt x="30" y="195"/>
                    </a:cubicBezTo>
                    <a:cubicBezTo>
                      <a:pt x="61" y="145"/>
                      <a:pt x="64" y="74"/>
                      <a:pt x="66" y="16"/>
                    </a:cubicBezTo>
                    <a:cubicBezTo>
                      <a:pt x="67" y="0"/>
                      <a:pt x="41" y="0"/>
                      <a:pt x="41" y="16"/>
                    </a:cubicBezTo>
                    <a:lnTo>
                      <a:pt x="4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38">
                <a:extLst>
                  <a:ext uri="{FF2B5EF4-FFF2-40B4-BE49-F238E27FC236}">
                    <a16:creationId xmlns:a16="http://schemas.microsoft.com/office/drawing/2014/main" id="{B812FD13-F483-449E-B71E-A187C05E278E}"/>
                  </a:ext>
                </a:extLst>
              </p:cNvPr>
              <p:cNvSpPr>
                <a:spLocks/>
              </p:cNvSpPr>
              <p:nvPr/>
            </p:nvSpPr>
            <p:spPr bwMode="auto">
              <a:xfrm>
                <a:off x="4684713" y="2035175"/>
                <a:ext cx="34925" cy="173038"/>
              </a:xfrm>
              <a:custGeom>
                <a:avLst/>
                <a:gdLst>
                  <a:gd name="T0" fmla="*/ 16 w 45"/>
                  <a:gd name="T1" fmla="*/ 17 h 227"/>
                  <a:gd name="T2" fmla="*/ 17 w 45"/>
                  <a:gd name="T3" fmla="*/ 93 h 227"/>
                  <a:gd name="T4" fmla="*/ 8 w 45"/>
                  <a:gd name="T5" fmla="*/ 200 h 227"/>
                  <a:gd name="T6" fmla="*/ 29 w 45"/>
                  <a:gd name="T7" fmla="*/ 213 h 227"/>
                  <a:gd name="T8" fmla="*/ 42 w 45"/>
                  <a:gd name="T9" fmla="*/ 109 h 227"/>
                  <a:gd name="T10" fmla="*/ 41 w 45"/>
                  <a:gd name="T11" fmla="*/ 17 h 227"/>
                  <a:gd name="T12" fmla="*/ 16 w 45"/>
                  <a:gd name="T13" fmla="*/ 17 h 227"/>
                  <a:gd name="T14" fmla="*/ 16 w 45"/>
                  <a:gd name="T15" fmla="*/ 17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227">
                    <a:moveTo>
                      <a:pt x="16" y="17"/>
                    </a:moveTo>
                    <a:cubicBezTo>
                      <a:pt x="17" y="42"/>
                      <a:pt x="17" y="67"/>
                      <a:pt x="17" y="93"/>
                    </a:cubicBezTo>
                    <a:cubicBezTo>
                      <a:pt x="17" y="124"/>
                      <a:pt x="23" y="171"/>
                      <a:pt x="8" y="200"/>
                    </a:cubicBezTo>
                    <a:cubicBezTo>
                      <a:pt x="0" y="214"/>
                      <a:pt x="22" y="227"/>
                      <a:pt x="29" y="213"/>
                    </a:cubicBezTo>
                    <a:cubicBezTo>
                      <a:pt x="45" y="183"/>
                      <a:pt x="42" y="141"/>
                      <a:pt x="42" y="109"/>
                    </a:cubicBezTo>
                    <a:cubicBezTo>
                      <a:pt x="43" y="78"/>
                      <a:pt x="42" y="47"/>
                      <a:pt x="41" y="17"/>
                    </a:cubicBezTo>
                    <a:cubicBezTo>
                      <a:pt x="40" y="0"/>
                      <a:pt x="15" y="0"/>
                      <a:pt x="16" y="17"/>
                    </a:cubicBezTo>
                    <a:lnTo>
                      <a:pt x="16" y="17"/>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39">
                <a:extLst>
                  <a:ext uri="{FF2B5EF4-FFF2-40B4-BE49-F238E27FC236}">
                    <a16:creationId xmlns:a16="http://schemas.microsoft.com/office/drawing/2014/main" id="{CCD1A2D9-AA01-418B-85AC-084E8B0AA072}"/>
                  </a:ext>
                </a:extLst>
              </p:cNvPr>
              <p:cNvSpPr>
                <a:spLocks/>
              </p:cNvSpPr>
              <p:nvPr/>
            </p:nvSpPr>
            <p:spPr bwMode="auto">
              <a:xfrm>
                <a:off x="4606926" y="2028825"/>
                <a:ext cx="41275" cy="180975"/>
              </a:xfrm>
              <a:custGeom>
                <a:avLst/>
                <a:gdLst>
                  <a:gd name="T0" fmla="*/ 4 w 54"/>
                  <a:gd name="T1" fmla="*/ 17 h 237"/>
                  <a:gd name="T2" fmla="*/ 24 w 54"/>
                  <a:gd name="T3" fmla="*/ 222 h 237"/>
                  <a:gd name="T4" fmla="*/ 48 w 54"/>
                  <a:gd name="T5" fmla="*/ 215 h 237"/>
                  <a:gd name="T6" fmla="*/ 29 w 54"/>
                  <a:gd name="T7" fmla="*/ 17 h 237"/>
                  <a:gd name="T8" fmla="*/ 4 w 54"/>
                  <a:gd name="T9" fmla="*/ 17 h 237"/>
                  <a:gd name="T10" fmla="*/ 4 w 54"/>
                  <a:gd name="T11" fmla="*/ 17 h 237"/>
                </a:gdLst>
                <a:ahLst/>
                <a:cxnLst>
                  <a:cxn ang="0">
                    <a:pos x="T0" y="T1"/>
                  </a:cxn>
                  <a:cxn ang="0">
                    <a:pos x="T2" y="T3"/>
                  </a:cxn>
                  <a:cxn ang="0">
                    <a:pos x="T4" y="T5"/>
                  </a:cxn>
                  <a:cxn ang="0">
                    <a:pos x="T6" y="T7"/>
                  </a:cxn>
                  <a:cxn ang="0">
                    <a:pos x="T8" y="T9"/>
                  </a:cxn>
                  <a:cxn ang="0">
                    <a:pos x="T10" y="T11"/>
                  </a:cxn>
                </a:cxnLst>
                <a:rect l="0" t="0" r="r" b="b"/>
                <a:pathLst>
                  <a:path w="54" h="237">
                    <a:moveTo>
                      <a:pt x="4" y="17"/>
                    </a:moveTo>
                    <a:cubicBezTo>
                      <a:pt x="4" y="81"/>
                      <a:pt x="0" y="161"/>
                      <a:pt x="24" y="222"/>
                    </a:cubicBezTo>
                    <a:cubicBezTo>
                      <a:pt x="30" y="237"/>
                      <a:pt x="54" y="230"/>
                      <a:pt x="48" y="215"/>
                    </a:cubicBezTo>
                    <a:cubicBezTo>
                      <a:pt x="25" y="156"/>
                      <a:pt x="30" y="80"/>
                      <a:pt x="29" y="17"/>
                    </a:cubicBezTo>
                    <a:cubicBezTo>
                      <a:pt x="29" y="0"/>
                      <a:pt x="4" y="0"/>
                      <a:pt x="4" y="17"/>
                    </a:cubicBezTo>
                    <a:lnTo>
                      <a:pt x="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40">
                <a:extLst>
                  <a:ext uri="{FF2B5EF4-FFF2-40B4-BE49-F238E27FC236}">
                    <a16:creationId xmlns:a16="http://schemas.microsoft.com/office/drawing/2014/main" id="{70599ECB-62B5-44C2-8FAA-BFB13017348D}"/>
                  </a:ext>
                </a:extLst>
              </p:cNvPr>
              <p:cNvSpPr>
                <a:spLocks/>
              </p:cNvSpPr>
              <p:nvPr/>
            </p:nvSpPr>
            <p:spPr bwMode="auto">
              <a:xfrm>
                <a:off x="4730751" y="2019300"/>
                <a:ext cx="60325" cy="177800"/>
              </a:xfrm>
              <a:custGeom>
                <a:avLst/>
                <a:gdLst>
                  <a:gd name="T0" fmla="*/ 52 w 78"/>
                  <a:gd name="T1" fmla="*/ 16 h 234"/>
                  <a:gd name="T2" fmla="*/ 46 w 78"/>
                  <a:gd name="T3" fmla="*/ 89 h 234"/>
                  <a:gd name="T4" fmla="*/ 11 w 78"/>
                  <a:gd name="T5" fmla="*/ 204 h 234"/>
                  <a:gd name="T6" fmla="*/ 29 w 78"/>
                  <a:gd name="T7" fmla="*/ 222 h 234"/>
                  <a:gd name="T8" fmla="*/ 77 w 78"/>
                  <a:gd name="T9" fmla="*/ 16 h 234"/>
                  <a:gd name="T10" fmla="*/ 52 w 78"/>
                  <a:gd name="T11" fmla="*/ 16 h 234"/>
                  <a:gd name="T12" fmla="*/ 52 w 78"/>
                  <a:gd name="T13" fmla="*/ 16 h 234"/>
                </a:gdLst>
                <a:ahLst/>
                <a:cxnLst>
                  <a:cxn ang="0">
                    <a:pos x="T0" y="T1"/>
                  </a:cxn>
                  <a:cxn ang="0">
                    <a:pos x="T2" y="T3"/>
                  </a:cxn>
                  <a:cxn ang="0">
                    <a:pos x="T4" y="T5"/>
                  </a:cxn>
                  <a:cxn ang="0">
                    <a:pos x="T6" y="T7"/>
                  </a:cxn>
                  <a:cxn ang="0">
                    <a:pos x="T8" y="T9"/>
                  </a:cxn>
                  <a:cxn ang="0">
                    <a:pos x="T10" y="T11"/>
                  </a:cxn>
                  <a:cxn ang="0">
                    <a:pos x="T12" y="T13"/>
                  </a:cxn>
                </a:cxnLst>
                <a:rect l="0" t="0" r="r" b="b"/>
                <a:pathLst>
                  <a:path w="78" h="234">
                    <a:moveTo>
                      <a:pt x="52" y="16"/>
                    </a:moveTo>
                    <a:cubicBezTo>
                      <a:pt x="51" y="40"/>
                      <a:pt x="49" y="65"/>
                      <a:pt x="46" y="89"/>
                    </a:cubicBezTo>
                    <a:cubicBezTo>
                      <a:pt x="42" y="124"/>
                      <a:pt x="38" y="177"/>
                      <a:pt x="11" y="204"/>
                    </a:cubicBezTo>
                    <a:cubicBezTo>
                      <a:pt x="0" y="216"/>
                      <a:pt x="18" y="234"/>
                      <a:pt x="29" y="222"/>
                    </a:cubicBezTo>
                    <a:cubicBezTo>
                      <a:pt x="75" y="174"/>
                      <a:pt x="75" y="79"/>
                      <a:pt x="77" y="16"/>
                    </a:cubicBezTo>
                    <a:cubicBezTo>
                      <a:pt x="78" y="0"/>
                      <a:pt x="53" y="0"/>
                      <a:pt x="52" y="16"/>
                    </a:cubicBezTo>
                    <a:lnTo>
                      <a:pt x="5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41">
                <a:extLst>
                  <a:ext uri="{FF2B5EF4-FFF2-40B4-BE49-F238E27FC236}">
                    <a16:creationId xmlns:a16="http://schemas.microsoft.com/office/drawing/2014/main" id="{E171FF12-BEFE-44ED-84B3-613AEE5998A4}"/>
                  </a:ext>
                </a:extLst>
              </p:cNvPr>
              <p:cNvSpPr>
                <a:spLocks/>
              </p:cNvSpPr>
              <p:nvPr/>
            </p:nvSpPr>
            <p:spPr bwMode="auto">
              <a:xfrm>
                <a:off x="4446588" y="1862138"/>
                <a:ext cx="100013" cy="301625"/>
              </a:xfrm>
              <a:custGeom>
                <a:avLst/>
                <a:gdLst>
                  <a:gd name="T0" fmla="*/ 5 w 133"/>
                  <a:gd name="T1" fmla="*/ 22 h 396"/>
                  <a:gd name="T2" fmla="*/ 21 w 133"/>
                  <a:gd name="T3" fmla="*/ 122 h 396"/>
                  <a:gd name="T4" fmla="*/ 48 w 133"/>
                  <a:gd name="T5" fmla="*/ 198 h 396"/>
                  <a:gd name="T6" fmla="*/ 105 w 133"/>
                  <a:gd name="T7" fmla="*/ 381 h 396"/>
                  <a:gd name="T8" fmla="*/ 126 w 133"/>
                  <a:gd name="T9" fmla="*/ 368 h 396"/>
                  <a:gd name="T10" fmla="*/ 68 w 133"/>
                  <a:gd name="T11" fmla="*/ 175 h 396"/>
                  <a:gd name="T12" fmla="*/ 45 w 133"/>
                  <a:gd name="T13" fmla="*/ 89 h 396"/>
                  <a:gd name="T14" fmla="*/ 29 w 133"/>
                  <a:gd name="T15" fmla="*/ 16 h 396"/>
                  <a:gd name="T16" fmla="*/ 5 w 133"/>
                  <a:gd name="T17" fmla="*/ 22 h 396"/>
                  <a:gd name="T18" fmla="*/ 5 w 133"/>
                  <a:gd name="T19" fmla="*/ 22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396">
                    <a:moveTo>
                      <a:pt x="5" y="22"/>
                    </a:moveTo>
                    <a:cubicBezTo>
                      <a:pt x="16" y="56"/>
                      <a:pt x="15" y="88"/>
                      <a:pt x="21" y="122"/>
                    </a:cubicBezTo>
                    <a:cubicBezTo>
                      <a:pt x="27" y="148"/>
                      <a:pt x="41" y="171"/>
                      <a:pt x="48" y="198"/>
                    </a:cubicBezTo>
                    <a:cubicBezTo>
                      <a:pt x="64" y="259"/>
                      <a:pt x="78" y="324"/>
                      <a:pt x="105" y="381"/>
                    </a:cubicBezTo>
                    <a:cubicBezTo>
                      <a:pt x="112" y="396"/>
                      <a:pt x="133" y="383"/>
                      <a:pt x="126" y="368"/>
                    </a:cubicBezTo>
                    <a:cubicBezTo>
                      <a:pt x="98" y="308"/>
                      <a:pt x="87" y="239"/>
                      <a:pt x="68" y="175"/>
                    </a:cubicBezTo>
                    <a:cubicBezTo>
                      <a:pt x="60" y="146"/>
                      <a:pt x="48" y="119"/>
                      <a:pt x="45" y="89"/>
                    </a:cubicBezTo>
                    <a:cubicBezTo>
                      <a:pt x="42" y="64"/>
                      <a:pt x="37" y="40"/>
                      <a:pt x="29" y="16"/>
                    </a:cubicBezTo>
                    <a:cubicBezTo>
                      <a:pt x="24" y="0"/>
                      <a:pt x="0" y="7"/>
                      <a:pt x="5" y="22"/>
                    </a:cubicBezTo>
                    <a:lnTo>
                      <a:pt x="5" y="22"/>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5" name="Google Shape;260;p23">
            <a:extLst>
              <a:ext uri="{FF2B5EF4-FFF2-40B4-BE49-F238E27FC236}">
                <a16:creationId xmlns:a16="http://schemas.microsoft.com/office/drawing/2014/main" id="{992374FD-F4E0-4625-93BC-3C19C592F36C}"/>
              </a:ext>
            </a:extLst>
          </p:cNvPr>
          <p:cNvSpPr txBox="1">
            <a:spLocks noGrp="1"/>
          </p:cNvSpPr>
          <p:nvPr>
            <p:ph type="title"/>
          </p:nvPr>
        </p:nvSpPr>
        <p:spPr>
          <a:xfrm>
            <a:off x="3242699" y="360377"/>
            <a:ext cx="4702218"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Temporadas</a:t>
            </a:r>
            <a:r>
              <a:rPr lang="en" dirty="0"/>
              <a:t> </a:t>
            </a:r>
            <a:r>
              <a:rPr lang="es-MX" dirty="0" err="1"/>
              <a:t>prom</a:t>
            </a:r>
            <a:r>
              <a:rPr lang="es-MX" dirty="0"/>
              <a:t>.</a:t>
            </a:r>
            <a:r>
              <a:rPr lang="en" dirty="0"/>
              <a:t> </a:t>
            </a:r>
            <a:r>
              <a:rPr lang="es-MX" dirty="0"/>
              <a:t>por ronda</a:t>
            </a:r>
            <a:endParaRPr dirty="0"/>
          </a:p>
        </p:txBody>
      </p:sp>
      <p:pic>
        <p:nvPicPr>
          <p:cNvPr id="3" name="Imagen 2">
            <a:extLst>
              <a:ext uri="{FF2B5EF4-FFF2-40B4-BE49-F238E27FC236}">
                <a16:creationId xmlns:a16="http://schemas.microsoft.com/office/drawing/2014/main" id="{4064EA50-5D9F-432E-B715-13B6CAD706F5}"/>
              </a:ext>
            </a:extLst>
          </p:cNvPr>
          <p:cNvPicPr>
            <a:picLocks noChangeAspect="1"/>
          </p:cNvPicPr>
          <p:nvPr/>
        </p:nvPicPr>
        <p:blipFill>
          <a:blip r:embed="rId3"/>
          <a:stretch>
            <a:fillRect/>
          </a:stretch>
        </p:blipFill>
        <p:spPr>
          <a:xfrm>
            <a:off x="330307" y="1211781"/>
            <a:ext cx="8483387" cy="3530839"/>
          </a:xfrm>
          <a:prstGeom prst="rect">
            <a:avLst/>
          </a:prstGeom>
        </p:spPr>
      </p:pic>
    </p:spTree>
    <p:extLst>
      <p:ext uri="{BB962C8B-B14F-4D97-AF65-F5344CB8AC3E}">
        <p14:creationId xmlns:p14="http://schemas.microsoft.com/office/powerpoint/2010/main" val="1786485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4" name="Google Shape;264;p2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2" name="Google Shape;260;p23">
            <a:extLst>
              <a:ext uri="{FF2B5EF4-FFF2-40B4-BE49-F238E27FC236}">
                <a16:creationId xmlns:a16="http://schemas.microsoft.com/office/drawing/2014/main" id="{62DB4638-5D44-4416-81B1-31C2B35F8458}"/>
              </a:ext>
            </a:extLst>
          </p:cNvPr>
          <p:cNvSpPr txBox="1">
            <a:spLocks noGrp="1"/>
          </p:cNvSpPr>
          <p:nvPr>
            <p:ph type="title"/>
          </p:nvPr>
        </p:nvSpPr>
        <p:spPr>
          <a:xfrm>
            <a:off x="1924493" y="320371"/>
            <a:ext cx="7048433"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Temporadas</a:t>
            </a:r>
            <a:r>
              <a:rPr lang="en" dirty="0"/>
              <a:t> </a:t>
            </a:r>
            <a:r>
              <a:rPr lang="es-MX" dirty="0" err="1"/>
              <a:t>prom</a:t>
            </a:r>
            <a:r>
              <a:rPr lang="es-MX" dirty="0"/>
              <a:t>.</a:t>
            </a:r>
            <a:r>
              <a:rPr lang="en" dirty="0"/>
              <a:t> </a:t>
            </a:r>
            <a:r>
              <a:rPr lang="es-MX" dirty="0"/>
              <a:t>y jugadas</a:t>
            </a:r>
            <a:r>
              <a:rPr lang="en" dirty="0"/>
              <a:t> por </a:t>
            </a:r>
            <a:r>
              <a:rPr lang="es-MX" dirty="0"/>
              <a:t>temporada</a:t>
            </a:r>
            <a:endParaRPr dirty="0"/>
          </a:p>
        </p:txBody>
      </p:sp>
      <p:pic>
        <p:nvPicPr>
          <p:cNvPr id="2" name="Imagen 1">
            <a:extLst>
              <a:ext uri="{FF2B5EF4-FFF2-40B4-BE49-F238E27FC236}">
                <a16:creationId xmlns:a16="http://schemas.microsoft.com/office/drawing/2014/main" id="{A991B31E-DAE3-413B-8FB2-84DCCB07F113}"/>
              </a:ext>
            </a:extLst>
          </p:cNvPr>
          <p:cNvPicPr>
            <a:picLocks noChangeAspect="1"/>
          </p:cNvPicPr>
          <p:nvPr/>
        </p:nvPicPr>
        <p:blipFill>
          <a:blip r:embed="rId3"/>
          <a:stretch>
            <a:fillRect/>
          </a:stretch>
        </p:blipFill>
        <p:spPr>
          <a:xfrm>
            <a:off x="171074" y="1089959"/>
            <a:ext cx="8801852" cy="3732892"/>
          </a:xfrm>
          <a:prstGeom prst="rect">
            <a:avLst/>
          </a:prstGeom>
        </p:spPr>
      </p:pic>
    </p:spTree>
    <p:extLst>
      <p:ext uri="{BB962C8B-B14F-4D97-AF65-F5344CB8AC3E}">
        <p14:creationId xmlns:p14="http://schemas.microsoft.com/office/powerpoint/2010/main" val="2401546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4" name="Google Shape;264;p2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2" name="Google Shape;260;p23">
            <a:extLst>
              <a:ext uri="{FF2B5EF4-FFF2-40B4-BE49-F238E27FC236}">
                <a16:creationId xmlns:a16="http://schemas.microsoft.com/office/drawing/2014/main" id="{62DB4638-5D44-4416-81B1-31C2B35F8458}"/>
              </a:ext>
            </a:extLst>
          </p:cNvPr>
          <p:cNvSpPr txBox="1">
            <a:spLocks noGrp="1"/>
          </p:cNvSpPr>
          <p:nvPr>
            <p:ph type="title"/>
          </p:nvPr>
        </p:nvSpPr>
        <p:spPr>
          <a:xfrm>
            <a:off x="3742665" y="447965"/>
            <a:ext cx="5146159"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Jugadores inactivos desde 2015</a:t>
            </a:r>
            <a:endParaRPr dirty="0"/>
          </a:p>
        </p:txBody>
      </p:sp>
      <p:pic>
        <p:nvPicPr>
          <p:cNvPr id="2" name="Imagen 1">
            <a:extLst>
              <a:ext uri="{FF2B5EF4-FFF2-40B4-BE49-F238E27FC236}">
                <a16:creationId xmlns:a16="http://schemas.microsoft.com/office/drawing/2014/main" id="{A767874B-892D-4921-A1C9-1070A1088463}"/>
              </a:ext>
            </a:extLst>
          </p:cNvPr>
          <p:cNvPicPr>
            <a:picLocks noChangeAspect="1"/>
          </p:cNvPicPr>
          <p:nvPr/>
        </p:nvPicPr>
        <p:blipFill>
          <a:blip r:embed="rId3"/>
          <a:stretch>
            <a:fillRect/>
          </a:stretch>
        </p:blipFill>
        <p:spPr>
          <a:xfrm>
            <a:off x="199415" y="1169761"/>
            <a:ext cx="8745171" cy="3587139"/>
          </a:xfrm>
          <a:prstGeom prst="rect">
            <a:avLst/>
          </a:prstGeom>
        </p:spPr>
      </p:pic>
    </p:spTree>
    <p:extLst>
      <p:ext uri="{BB962C8B-B14F-4D97-AF65-F5344CB8AC3E}">
        <p14:creationId xmlns:p14="http://schemas.microsoft.com/office/powerpoint/2010/main" val="3704678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4" name="Google Shape;264;p2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3" name="Google Shape;260;p23">
            <a:extLst>
              <a:ext uri="{FF2B5EF4-FFF2-40B4-BE49-F238E27FC236}">
                <a16:creationId xmlns:a16="http://schemas.microsoft.com/office/drawing/2014/main" id="{66B5A54B-725F-4C95-9B2C-478CCEB9D9CD}"/>
              </a:ext>
            </a:extLst>
          </p:cNvPr>
          <p:cNvSpPr txBox="1">
            <a:spLocks noGrp="1"/>
          </p:cNvSpPr>
          <p:nvPr>
            <p:ph type="title"/>
          </p:nvPr>
        </p:nvSpPr>
        <p:spPr>
          <a:xfrm>
            <a:off x="317705" y="1639387"/>
            <a:ext cx="2521186" cy="7419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2000" b="0" dirty="0"/>
              <a:t>Jugadores con mayor permanencia en la liga</a:t>
            </a:r>
            <a:endParaRPr sz="2000" b="0" dirty="0"/>
          </a:p>
        </p:txBody>
      </p:sp>
      <p:sp>
        <p:nvSpPr>
          <p:cNvPr id="4" name="Google Shape;260;p23">
            <a:extLst>
              <a:ext uri="{FF2B5EF4-FFF2-40B4-BE49-F238E27FC236}">
                <a16:creationId xmlns:a16="http://schemas.microsoft.com/office/drawing/2014/main" id="{03BEDA2E-E463-459A-9A40-48C9806410BC}"/>
              </a:ext>
            </a:extLst>
          </p:cNvPr>
          <p:cNvSpPr txBox="1">
            <a:spLocks/>
          </p:cNvSpPr>
          <p:nvPr/>
        </p:nvSpPr>
        <p:spPr>
          <a:xfrm>
            <a:off x="4127868" y="587858"/>
            <a:ext cx="3795372" cy="15932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s-MX" sz="2000" b="0" dirty="0"/>
              <a:t>Promedian las carreras más largas, unos debido a su poca participación y otros a su protección en el campo de juego</a:t>
            </a:r>
          </a:p>
        </p:txBody>
      </p:sp>
      <p:sp>
        <p:nvSpPr>
          <p:cNvPr id="5" name="Google Shape;260;p23">
            <a:extLst>
              <a:ext uri="{FF2B5EF4-FFF2-40B4-BE49-F238E27FC236}">
                <a16:creationId xmlns:a16="http://schemas.microsoft.com/office/drawing/2014/main" id="{83F794E4-14D2-42EF-8C07-637BFB17D899}"/>
              </a:ext>
            </a:extLst>
          </p:cNvPr>
          <p:cNvSpPr txBox="1">
            <a:spLocks/>
          </p:cNvSpPr>
          <p:nvPr/>
        </p:nvSpPr>
        <p:spPr>
          <a:xfrm>
            <a:off x="317706" y="1137750"/>
            <a:ext cx="2521185" cy="648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s-MX" sz="2800" dirty="0">
                <a:solidFill>
                  <a:schemeClr val="accent1">
                    <a:lumMod val="75000"/>
                  </a:schemeClr>
                </a:solidFill>
              </a:rPr>
              <a:t>La primer ronda</a:t>
            </a:r>
          </a:p>
        </p:txBody>
      </p:sp>
      <p:sp>
        <p:nvSpPr>
          <p:cNvPr id="6" name="Oval 27">
            <a:extLst>
              <a:ext uri="{FF2B5EF4-FFF2-40B4-BE49-F238E27FC236}">
                <a16:creationId xmlns:a16="http://schemas.microsoft.com/office/drawing/2014/main" id="{BC6B7DE7-CAEB-4974-B17A-D6258CA9AC12}"/>
              </a:ext>
            </a:extLst>
          </p:cNvPr>
          <p:cNvSpPr>
            <a:spLocks noChangeAspect="1"/>
          </p:cNvSpPr>
          <p:nvPr/>
        </p:nvSpPr>
        <p:spPr>
          <a:xfrm>
            <a:off x="2753994" y="1344766"/>
            <a:ext cx="512165" cy="974020"/>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7" name="Google Shape;260;p23">
            <a:extLst>
              <a:ext uri="{FF2B5EF4-FFF2-40B4-BE49-F238E27FC236}">
                <a16:creationId xmlns:a16="http://schemas.microsoft.com/office/drawing/2014/main" id="{21800756-670A-4151-9085-62E54C01EFA5}"/>
              </a:ext>
            </a:extLst>
          </p:cNvPr>
          <p:cNvSpPr txBox="1">
            <a:spLocks/>
          </p:cNvSpPr>
          <p:nvPr/>
        </p:nvSpPr>
        <p:spPr>
          <a:xfrm>
            <a:off x="4127867" y="270136"/>
            <a:ext cx="3690773" cy="648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s-MX" sz="2800" dirty="0">
                <a:solidFill>
                  <a:schemeClr val="accent1">
                    <a:lumMod val="75000"/>
                  </a:schemeClr>
                </a:solidFill>
              </a:rPr>
              <a:t>QB y equipos especiales</a:t>
            </a:r>
          </a:p>
        </p:txBody>
      </p:sp>
      <p:grpSp>
        <p:nvGrpSpPr>
          <p:cNvPr id="8" name="Group 77">
            <a:extLst>
              <a:ext uri="{FF2B5EF4-FFF2-40B4-BE49-F238E27FC236}">
                <a16:creationId xmlns:a16="http://schemas.microsoft.com/office/drawing/2014/main" id="{9114616F-5EC4-4210-AC35-9EA461493A18}"/>
              </a:ext>
            </a:extLst>
          </p:cNvPr>
          <p:cNvGrpSpPr/>
          <p:nvPr/>
        </p:nvGrpSpPr>
        <p:grpSpPr>
          <a:xfrm rot="5400000">
            <a:off x="7642329" y="908062"/>
            <a:ext cx="1392769" cy="806587"/>
            <a:chOff x="6022976" y="3811588"/>
            <a:chExt cx="2357438" cy="1365250"/>
          </a:xfrm>
        </p:grpSpPr>
        <p:sp>
          <p:nvSpPr>
            <p:cNvPr id="9" name="Freeform 294">
              <a:extLst>
                <a:ext uri="{FF2B5EF4-FFF2-40B4-BE49-F238E27FC236}">
                  <a16:creationId xmlns:a16="http://schemas.microsoft.com/office/drawing/2014/main" id="{7468DE8E-EED1-4E2F-8C18-51DF4B821FA9}"/>
                </a:ext>
              </a:extLst>
            </p:cNvPr>
            <p:cNvSpPr>
              <a:spLocks/>
            </p:cNvSpPr>
            <p:nvPr/>
          </p:nvSpPr>
          <p:spPr bwMode="auto">
            <a:xfrm>
              <a:off x="6022976" y="3811588"/>
              <a:ext cx="2357438" cy="1365250"/>
            </a:xfrm>
            <a:custGeom>
              <a:avLst/>
              <a:gdLst>
                <a:gd name="T0" fmla="*/ 1546 w 3093"/>
                <a:gd name="T1" fmla="*/ 0 h 1792"/>
                <a:gd name="T2" fmla="*/ 0 w 3093"/>
                <a:gd name="T3" fmla="*/ 896 h 1792"/>
                <a:gd name="T4" fmla="*/ 1546 w 3093"/>
                <a:gd name="T5" fmla="*/ 1792 h 1792"/>
                <a:gd name="T6" fmla="*/ 3093 w 3093"/>
                <a:gd name="T7" fmla="*/ 896 h 1792"/>
                <a:gd name="T8" fmla="*/ 1546 w 3093"/>
                <a:gd name="T9" fmla="*/ 0 h 1792"/>
              </a:gdLst>
              <a:ahLst/>
              <a:cxnLst>
                <a:cxn ang="0">
                  <a:pos x="T0" y="T1"/>
                </a:cxn>
                <a:cxn ang="0">
                  <a:pos x="T2" y="T3"/>
                </a:cxn>
                <a:cxn ang="0">
                  <a:pos x="T4" y="T5"/>
                </a:cxn>
                <a:cxn ang="0">
                  <a:pos x="T6" y="T7"/>
                </a:cxn>
                <a:cxn ang="0">
                  <a:pos x="T8" y="T9"/>
                </a:cxn>
              </a:cxnLst>
              <a:rect l="0" t="0" r="r" b="b"/>
              <a:pathLst>
                <a:path w="3093" h="1792">
                  <a:moveTo>
                    <a:pt x="1546" y="0"/>
                  </a:moveTo>
                  <a:cubicBezTo>
                    <a:pt x="885" y="0"/>
                    <a:pt x="307" y="360"/>
                    <a:pt x="0" y="896"/>
                  </a:cubicBezTo>
                  <a:cubicBezTo>
                    <a:pt x="307" y="1431"/>
                    <a:pt x="885" y="1792"/>
                    <a:pt x="1546" y="1792"/>
                  </a:cubicBezTo>
                  <a:cubicBezTo>
                    <a:pt x="2208" y="1792"/>
                    <a:pt x="2785" y="1431"/>
                    <a:pt x="3093" y="896"/>
                  </a:cubicBezTo>
                  <a:cubicBezTo>
                    <a:pt x="2785" y="360"/>
                    <a:pt x="2208" y="0"/>
                    <a:pt x="154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9">
              <a:extLst>
                <a:ext uri="{FF2B5EF4-FFF2-40B4-BE49-F238E27FC236}">
                  <a16:creationId xmlns:a16="http://schemas.microsoft.com/office/drawing/2014/main" id="{90130799-A128-4335-B3E6-C1E84F4B7D75}"/>
                </a:ext>
              </a:extLst>
            </p:cNvPr>
            <p:cNvSpPr>
              <a:spLocks/>
            </p:cNvSpPr>
            <p:nvPr/>
          </p:nvSpPr>
          <p:spPr bwMode="auto">
            <a:xfrm>
              <a:off x="6754813" y="4387850"/>
              <a:ext cx="893763" cy="212725"/>
            </a:xfrm>
            <a:custGeom>
              <a:avLst/>
              <a:gdLst>
                <a:gd name="connsiteX0" fmla="*/ 121852 w 893763"/>
                <a:gd name="connsiteY0" fmla="*/ 0 h 212725"/>
                <a:gd name="connsiteX1" fmla="*/ 163513 w 893763"/>
                <a:gd name="connsiteY1" fmla="*/ 40266 h 212725"/>
                <a:gd name="connsiteX2" fmla="*/ 163513 w 893763"/>
                <a:gd name="connsiteY2" fmla="*/ 65088 h 212725"/>
                <a:gd name="connsiteX3" fmla="*/ 242888 w 893763"/>
                <a:gd name="connsiteY3" fmla="*/ 65088 h 212725"/>
                <a:gd name="connsiteX4" fmla="*/ 242888 w 893763"/>
                <a:gd name="connsiteY4" fmla="*/ 40266 h 212725"/>
                <a:gd name="connsiteX5" fmla="*/ 284548 w 893763"/>
                <a:gd name="connsiteY5" fmla="*/ 0 h 212725"/>
                <a:gd name="connsiteX6" fmla="*/ 325438 w 893763"/>
                <a:gd name="connsiteY6" fmla="*/ 40266 h 212725"/>
                <a:gd name="connsiteX7" fmla="*/ 325438 w 893763"/>
                <a:gd name="connsiteY7" fmla="*/ 65088 h 212725"/>
                <a:gd name="connsiteX8" fmla="*/ 406400 w 893763"/>
                <a:gd name="connsiteY8" fmla="*/ 65088 h 212725"/>
                <a:gd name="connsiteX9" fmla="*/ 406400 w 893763"/>
                <a:gd name="connsiteY9" fmla="*/ 40266 h 212725"/>
                <a:gd name="connsiteX10" fmla="*/ 446503 w 893763"/>
                <a:gd name="connsiteY10" fmla="*/ 0 h 212725"/>
                <a:gd name="connsiteX11" fmla="*/ 487363 w 893763"/>
                <a:gd name="connsiteY11" fmla="*/ 40266 h 212725"/>
                <a:gd name="connsiteX12" fmla="*/ 487363 w 893763"/>
                <a:gd name="connsiteY12" fmla="*/ 65088 h 212725"/>
                <a:gd name="connsiteX13" fmla="*/ 568325 w 893763"/>
                <a:gd name="connsiteY13" fmla="*/ 65088 h 212725"/>
                <a:gd name="connsiteX14" fmla="*/ 568325 w 893763"/>
                <a:gd name="connsiteY14" fmla="*/ 40266 h 212725"/>
                <a:gd name="connsiteX15" fmla="*/ 609986 w 893763"/>
                <a:gd name="connsiteY15" fmla="*/ 0 h 212725"/>
                <a:gd name="connsiteX16" fmla="*/ 650875 w 893763"/>
                <a:gd name="connsiteY16" fmla="*/ 40266 h 212725"/>
                <a:gd name="connsiteX17" fmla="*/ 650875 w 893763"/>
                <a:gd name="connsiteY17" fmla="*/ 65088 h 212725"/>
                <a:gd name="connsiteX18" fmla="*/ 731838 w 893763"/>
                <a:gd name="connsiteY18" fmla="*/ 65088 h 212725"/>
                <a:gd name="connsiteX19" fmla="*/ 731838 w 893763"/>
                <a:gd name="connsiteY19" fmla="*/ 40266 h 212725"/>
                <a:gd name="connsiteX20" fmla="*/ 772320 w 893763"/>
                <a:gd name="connsiteY20" fmla="*/ 0 h 212725"/>
                <a:gd name="connsiteX21" fmla="*/ 812801 w 893763"/>
                <a:gd name="connsiteY21" fmla="*/ 40266 h 212725"/>
                <a:gd name="connsiteX22" fmla="*/ 812801 w 893763"/>
                <a:gd name="connsiteY22" fmla="*/ 65088 h 212725"/>
                <a:gd name="connsiteX23" fmla="*/ 853414 w 893763"/>
                <a:gd name="connsiteY23" fmla="*/ 65088 h 212725"/>
                <a:gd name="connsiteX24" fmla="*/ 893763 w 893763"/>
                <a:gd name="connsiteY24" fmla="*/ 105570 h 212725"/>
                <a:gd name="connsiteX25" fmla="*/ 853414 w 893763"/>
                <a:gd name="connsiteY25" fmla="*/ 146051 h 212725"/>
                <a:gd name="connsiteX26" fmla="*/ 812801 w 893763"/>
                <a:gd name="connsiteY26" fmla="*/ 146051 h 212725"/>
                <a:gd name="connsiteX27" fmla="*/ 812801 w 893763"/>
                <a:gd name="connsiteY27" fmla="*/ 172459 h 212725"/>
                <a:gd name="connsiteX28" fmla="*/ 772320 w 893763"/>
                <a:gd name="connsiteY28" fmla="*/ 212725 h 212725"/>
                <a:gd name="connsiteX29" fmla="*/ 731838 w 893763"/>
                <a:gd name="connsiteY29" fmla="*/ 172459 h 212725"/>
                <a:gd name="connsiteX30" fmla="*/ 731838 w 893763"/>
                <a:gd name="connsiteY30" fmla="*/ 146051 h 212725"/>
                <a:gd name="connsiteX31" fmla="*/ 650875 w 893763"/>
                <a:gd name="connsiteY31" fmla="*/ 146051 h 212725"/>
                <a:gd name="connsiteX32" fmla="*/ 650875 w 893763"/>
                <a:gd name="connsiteY32" fmla="*/ 172459 h 212725"/>
                <a:gd name="connsiteX33" fmla="*/ 609986 w 893763"/>
                <a:gd name="connsiteY33" fmla="*/ 212725 h 212725"/>
                <a:gd name="connsiteX34" fmla="*/ 568325 w 893763"/>
                <a:gd name="connsiteY34" fmla="*/ 172459 h 212725"/>
                <a:gd name="connsiteX35" fmla="*/ 568325 w 893763"/>
                <a:gd name="connsiteY35" fmla="*/ 146051 h 212725"/>
                <a:gd name="connsiteX36" fmla="*/ 487363 w 893763"/>
                <a:gd name="connsiteY36" fmla="*/ 146051 h 212725"/>
                <a:gd name="connsiteX37" fmla="*/ 487363 w 893763"/>
                <a:gd name="connsiteY37" fmla="*/ 172459 h 212725"/>
                <a:gd name="connsiteX38" fmla="*/ 446503 w 893763"/>
                <a:gd name="connsiteY38" fmla="*/ 212725 h 212725"/>
                <a:gd name="connsiteX39" fmla="*/ 406400 w 893763"/>
                <a:gd name="connsiteY39" fmla="*/ 172459 h 212725"/>
                <a:gd name="connsiteX40" fmla="*/ 406400 w 893763"/>
                <a:gd name="connsiteY40" fmla="*/ 146051 h 212725"/>
                <a:gd name="connsiteX41" fmla="*/ 325438 w 893763"/>
                <a:gd name="connsiteY41" fmla="*/ 146051 h 212725"/>
                <a:gd name="connsiteX42" fmla="*/ 325438 w 893763"/>
                <a:gd name="connsiteY42" fmla="*/ 172459 h 212725"/>
                <a:gd name="connsiteX43" fmla="*/ 284548 w 893763"/>
                <a:gd name="connsiteY43" fmla="*/ 212725 h 212725"/>
                <a:gd name="connsiteX44" fmla="*/ 242888 w 893763"/>
                <a:gd name="connsiteY44" fmla="*/ 172459 h 212725"/>
                <a:gd name="connsiteX45" fmla="*/ 242888 w 893763"/>
                <a:gd name="connsiteY45" fmla="*/ 146051 h 212725"/>
                <a:gd name="connsiteX46" fmla="*/ 163513 w 893763"/>
                <a:gd name="connsiteY46" fmla="*/ 146051 h 212725"/>
                <a:gd name="connsiteX47" fmla="*/ 163513 w 893763"/>
                <a:gd name="connsiteY47" fmla="*/ 172459 h 212725"/>
                <a:gd name="connsiteX48" fmla="*/ 121852 w 893763"/>
                <a:gd name="connsiteY48" fmla="*/ 212725 h 212725"/>
                <a:gd name="connsiteX49" fmla="*/ 80963 w 893763"/>
                <a:gd name="connsiteY49" fmla="*/ 172459 h 212725"/>
                <a:gd name="connsiteX50" fmla="*/ 80963 w 893763"/>
                <a:gd name="connsiteY50" fmla="*/ 146051 h 212725"/>
                <a:gd name="connsiteX51" fmla="*/ 41110 w 893763"/>
                <a:gd name="connsiteY51" fmla="*/ 146051 h 212725"/>
                <a:gd name="connsiteX52" fmla="*/ 0 w 893763"/>
                <a:gd name="connsiteY52" fmla="*/ 105570 h 212725"/>
                <a:gd name="connsiteX53" fmla="*/ 41110 w 893763"/>
                <a:gd name="connsiteY53" fmla="*/ 65088 h 212725"/>
                <a:gd name="connsiteX54" fmla="*/ 80963 w 893763"/>
                <a:gd name="connsiteY54" fmla="*/ 65088 h 212725"/>
                <a:gd name="connsiteX55" fmla="*/ 80963 w 893763"/>
                <a:gd name="connsiteY55" fmla="*/ 40266 h 212725"/>
                <a:gd name="connsiteX56" fmla="*/ 121852 w 893763"/>
                <a:gd name="connsiteY56" fmla="*/ 0 h 212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93763" h="212725">
                  <a:moveTo>
                    <a:pt x="121852" y="0"/>
                  </a:moveTo>
                  <a:cubicBezTo>
                    <a:pt x="144997" y="0"/>
                    <a:pt x="163513" y="18234"/>
                    <a:pt x="163513" y="40266"/>
                  </a:cubicBezTo>
                  <a:lnTo>
                    <a:pt x="163513" y="65088"/>
                  </a:lnTo>
                  <a:lnTo>
                    <a:pt x="242888" y="65088"/>
                  </a:lnTo>
                  <a:lnTo>
                    <a:pt x="242888" y="40266"/>
                  </a:lnTo>
                  <a:cubicBezTo>
                    <a:pt x="242888" y="18234"/>
                    <a:pt x="261404" y="0"/>
                    <a:pt x="284548" y="0"/>
                  </a:cubicBezTo>
                  <a:cubicBezTo>
                    <a:pt x="306922" y="0"/>
                    <a:pt x="325438" y="18234"/>
                    <a:pt x="325438" y="40266"/>
                  </a:cubicBezTo>
                  <a:lnTo>
                    <a:pt x="325438" y="65088"/>
                  </a:lnTo>
                  <a:lnTo>
                    <a:pt x="406400" y="65088"/>
                  </a:lnTo>
                  <a:lnTo>
                    <a:pt x="406400" y="40266"/>
                  </a:lnTo>
                  <a:cubicBezTo>
                    <a:pt x="406400" y="18234"/>
                    <a:pt x="424560" y="0"/>
                    <a:pt x="446503" y="0"/>
                  </a:cubicBezTo>
                  <a:cubicBezTo>
                    <a:pt x="469203" y="0"/>
                    <a:pt x="487363" y="18234"/>
                    <a:pt x="487363" y="40266"/>
                  </a:cubicBezTo>
                  <a:lnTo>
                    <a:pt x="487363" y="65088"/>
                  </a:lnTo>
                  <a:lnTo>
                    <a:pt x="568325" y="65088"/>
                  </a:lnTo>
                  <a:lnTo>
                    <a:pt x="568325" y="40266"/>
                  </a:lnTo>
                  <a:cubicBezTo>
                    <a:pt x="568325" y="18234"/>
                    <a:pt x="586841" y="0"/>
                    <a:pt x="609986" y="0"/>
                  </a:cubicBezTo>
                  <a:cubicBezTo>
                    <a:pt x="632359" y="0"/>
                    <a:pt x="650875" y="18234"/>
                    <a:pt x="650875" y="40266"/>
                  </a:cubicBezTo>
                  <a:lnTo>
                    <a:pt x="650875" y="65088"/>
                  </a:lnTo>
                  <a:lnTo>
                    <a:pt x="731838" y="65088"/>
                  </a:lnTo>
                  <a:lnTo>
                    <a:pt x="731838" y="40266"/>
                  </a:lnTo>
                  <a:cubicBezTo>
                    <a:pt x="731838" y="18234"/>
                    <a:pt x="749406" y="0"/>
                    <a:pt x="772320" y="0"/>
                  </a:cubicBezTo>
                  <a:cubicBezTo>
                    <a:pt x="794470" y="0"/>
                    <a:pt x="812801" y="18234"/>
                    <a:pt x="812801" y="40266"/>
                  </a:cubicBezTo>
                  <a:lnTo>
                    <a:pt x="812801" y="65088"/>
                  </a:lnTo>
                  <a:lnTo>
                    <a:pt x="853414" y="65088"/>
                  </a:lnTo>
                  <a:cubicBezTo>
                    <a:pt x="875492" y="65088"/>
                    <a:pt x="893763" y="82656"/>
                    <a:pt x="893763" y="105570"/>
                  </a:cubicBezTo>
                  <a:cubicBezTo>
                    <a:pt x="893763" y="127720"/>
                    <a:pt x="875492" y="146051"/>
                    <a:pt x="853414" y="146051"/>
                  </a:cubicBezTo>
                  <a:lnTo>
                    <a:pt x="812801" y="146051"/>
                  </a:lnTo>
                  <a:lnTo>
                    <a:pt x="812801" y="172459"/>
                  </a:lnTo>
                  <a:cubicBezTo>
                    <a:pt x="812801" y="194492"/>
                    <a:pt x="794470" y="212725"/>
                    <a:pt x="772320" y="212725"/>
                  </a:cubicBezTo>
                  <a:cubicBezTo>
                    <a:pt x="749406" y="212725"/>
                    <a:pt x="731838" y="194492"/>
                    <a:pt x="731838" y="172459"/>
                  </a:cubicBezTo>
                  <a:lnTo>
                    <a:pt x="731838" y="146051"/>
                  </a:lnTo>
                  <a:lnTo>
                    <a:pt x="650875" y="146051"/>
                  </a:lnTo>
                  <a:lnTo>
                    <a:pt x="650875" y="172459"/>
                  </a:lnTo>
                  <a:cubicBezTo>
                    <a:pt x="650875" y="194492"/>
                    <a:pt x="632359" y="212725"/>
                    <a:pt x="609986" y="212725"/>
                  </a:cubicBezTo>
                  <a:cubicBezTo>
                    <a:pt x="586841" y="212725"/>
                    <a:pt x="568325" y="194492"/>
                    <a:pt x="568325" y="172459"/>
                  </a:cubicBezTo>
                  <a:lnTo>
                    <a:pt x="568325" y="146051"/>
                  </a:lnTo>
                  <a:lnTo>
                    <a:pt x="487363" y="146051"/>
                  </a:lnTo>
                  <a:lnTo>
                    <a:pt x="487363" y="172459"/>
                  </a:lnTo>
                  <a:cubicBezTo>
                    <a:pt x="487363" y="194492"/>
                    <a:pt x="469203" y="212725"/>
                    <a:pt x="446503" y="212725"/>
                  </a:cubicBezTo>
                  <a:cubicBezTo>
                    <a:pt x="424560" y="212725"/>
                    <a:pt x="406400" y="194492"/>
                    <a:pt x="406400" y="172459"/>
                  </a:cubicBezTo>
                  <a:lnTo>
                    <a:pt x="406400" y="146051"/>
                  </a:lnTo>
                  <a:lnTo>
                    <a:pt x="325438" y="146051"/>
                  </a:lnTo>
                  <a:lnTo>
                    <a:pt x="325438" y="172459"/>
                  </a:lnTo>
                  <a:cubicBezTo>
                    <a:pt x="325438" y="194492"/>
                    <a:pt x="306922" y="212725"/>
                    <a:pt x="284548" y="212725"/>
                  </a:cubicBezTo>
                  <a:cubicBezTo>
                    <a:pt x="261404" y="212725"/>
                    <a:pt x="242888" y="194492"/>
                    <a:pt x="242888" y="172459"/>
                  </a:cubicBezTo>
                  <a:lnTo>
                    <a:pt x="242888" y="146051"/>
                  </a:lnTo>
                  <a:lnTo>
                    <a:pt x="163513" y="146051"/>
                  </a:lnTo>
                  <a:lnTo>
                    <a:pt x="163513" y="172459"/>
                  </a:lnTo>
                  <a:cubicBezTo>
                    <a:pt x="163513" y="194492"/>
                    <a:pt x="144997" y="212725"/>
                    <a:pt x="121852" y="212725"/>
                  </a:cubicBezTo>
                  <a:cubicBezTo>
                    <a:pt x="99479" y="212725"/>
                    <a:pt x="80963" y="194492"/>
                    <a:pt x="80963" y="172459"/>
                  </a:cubicBezTo>
                  <a:lnTo>
                    <a:pt x="80963" y="146051"/>
                  </a:lnTo>
                  <a:lnTo>
                    <a:pt x="41110" y="146051"/>
                  </a:lnTo>
                  <a:cubicBezTo>
                    <a:pt x="18271" y="146051"/>
                    <a:pt x="0" y="127720"/>
                    <a:pt x="0" y="105570"/>
                  </a:cubicBezTo>
                  <a:cubicBezTo>
                    <a:pt x="0" y="82656"/>
                    <a:pt x="18271" y="65088"/>
                    <a:pt x="41110" y="65088"/>
                  </a:cubicBezTo>
                  <a:lnTo>
                    <a:pt x="80963" y="65088"/>
                  </a:lnTo>
                  <a:lnTo>
                    <a:pt x="80963" y="40266"/>
                  </a:lnTo>
                  <a:cubicBezTo>
                    <a:pt x="80963" y="18234"/>
                    <a:pt x="99479" y="0"/>
                    <a:pt x="1218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1" name="Freeform 303">
              <a:extLst>
                <a:ext uri="{FF2B5EF4-FFF2-40B4-BE49-F238E27FC236}">
                  <a16:creationId xmlns:a16="http://schemas.microsoft.com/office/drawing/2014/main" id="{004AF419-FDCA-4F84-9ED5-677C39AC3D41}"/>
                </a:ext>
              </a:extLst>
            </p:cNvPr>
            <p:cNvSpPr>
              <a:spLocks noEditPoints="1"/>
            </p:cNvSpPr>
            <p:nvPr/>
          </p:nvSpPr>
          <p:spPr bwMode="auto">
            <a:xfrm>
              <a:off x="6621463" y="4303713"/>
              <a:ext cx="1181100" cy="385763"/>
            </a:xfrm>
            <a:custGeom>
              <a:avLst/>
              <a:gdLst>
                <a:gd name="T0" fmla="*/ 1052 w 1550"/>
                <a:gd name="T1" fmla="*/ 489 h 506"/>
                <a:gd name="T2" fmla="*/ 1185 w 1550"/>
                <a:gd name="T3" fmla="*/ 489 h 506"/>
                <a:gd name="T4" fmla="*/ 904 w 1550"/>
                <a:gd name="T5" fmla="*/ 473 h 506"/>
                <a:gd name="T6" fmla="*/ 1003 w 1550"/>
                <a:gd name="T7" fmla="*/ 506 h 506"/>
                <a:gd name="T8" fmla="*/ 838 w 1550"/>
                <a:gd name="T9" fmla="*/ 473 h 506"/>
                <a:gd name="T10" fmla="*/ 739 w 1550"/>
                <a:gd name="T11" fmla="*/ 506 h 506"/>
                <a:gd name="T12" fmla="*/ 838 w 1550"/>
                <a:gd name="T13" fmla="*/ 473 h 506"/>
                <a:gd name="T14" fmla="*/ 557 w 1550"/>
                <a:gd name="T15" fmla="*/ 489 h 506"/>
                <a:gd name="T16" fmla="*/ 689 w 1550"/>
                <a:gd name="T17" fmla="*/ 489 h 506"/>
                <a:gd name="T18" fmla="*/ 409 w 1550"/>
                <a:gd name="T19" fmla="*/ 473 h 506"/>
                <a:gd name="T20" fmla="*/ 508 w 1550"/>
                <a:gd name="T21" fmla="*/ 506 h 506"/>
                <a:gd name="T22" fmla="*/ 342 w 1550"/>
                <a:gd name="T23" fmla="*/ 473 h 506"/>
                <a:gd name="T24" fmla="*/ 243 w 1550"/>
                <a:gd name="T25" fmla="*/ 506 h 506"/>
                <a:gd name="T26" fmla="*/ 342 w 1550"/>
                <a:gd name="T27" fmla="*/ 473 h 506"/>
                <a:gd name="T28" fmla="*/ 76 w 1550"/>
                <a:gd name="T29" fmla="*/ 433 h 506"/>
                <a:gd name="T30" fmla="*/ 194 w 1550"/>
                <a:gd name="T31" fmla="*/ 489 h 506"/>
                <a:gd name="T32" fmla="*/ 34 w 1550"/>
                <a:gd name="T33" fmla="*/ 299 h 506"/>
                <a:gd name="T34" fmla="*/ 32 w 1550"/>
                <a:gd name="T35" fmla="*/ 402 h 506"/>
                <a:gd name="T36" fmla="*/ 33 w 1550"/>
                <a:gd name="T37" fmla="*/ 234 h 506"/>
                <a:gd name="T38" fmla="*/ 40 w 1550"/>
                <a:gd name="T39" fmla="*/ 122 h 506"/>
                <a:gd name="T40" fmla="*/ 0 w 1550"/>
                <a:gd name="T41" fmla="*/ 234 h 506"/>
                <a:gd name="T42" fmla="*/ 82 w 1550"/>
                <a:gd name="T43" fmla="*/ 93 h 506"/>
                <a:gd name="T44" fmla="*/ 146 w 1550"/>
                <a:gd name="T45" fmla="*/ 12 h 506"/>
                <a:gd name="T46" fmla="*/ 82 w 1550"/>
                <a:gd name="T47" fmla="*/ 93 h 506"/>
                <a:gd name="T48" fmla="*/ 332 w 1550"/>
                <a:gd name="T49" fmla="*/ 17 h 506"/>
                <a:gd name="T50" fmla="*/ 216 w 1550"/>
                <a:gd name="T51" fmla="*/ 0 h 506"/>
                <a:gd name="T52" fmla="*/ 381 w 1550"/>
                <a:gd name="T53" fmla="*/ 34 h 506"/>
                <a:gd name="T54" fmla="*/ 481 w 1550"/>
                <a:gd name="T55" fmla="*/ 0 h 506"/>
                <a:gd name="T56" fmla="*/ 381 w 1550"/>
                <a:gd name="T57" fmla="*/ 34 h 506"/>
                <a:gd name="T58" fmla="*/ 662 w 1550"/>
                <a:gd name="T59" fmla="*/ 17 h 506"/>
                <a:gd name="T60" fmla="*/ 530 w 1550"/>
                <a:gd name="T61" fmla="*/ 17 h 506"/>
                <a:gd name="T62" fmla="*/ 811 w 1550"/>
                <a:gd name="T63" fmla="*/ 34 h 506"/>
                <a:gd name="T64" fmla="*/ 712 w 1550"/>
                <a:gd name="T65" fmla="*/ 0 h 506"/>
                <a:gd name="T66" fmla="*/ 877 w 1550"/>
                <a:gd name="T67" fmla="*/ 34 h 506"/>
                <a:gd name="T68" fmla="*/ 976 w 1550"/>
                <a:gd name="T69" fmla="*/ 0 h 506"/>
                <a:gd name="T70" fmla="*/ 877 w 1550"/>
                <a:gd name="T71" fmla="*/ 34 h 506"/>
                <a:gd name="T72" fmla="*/ 1158 w 1550"/>
                <a:gd name="T73" fmla="*/ 17 h 506"/>
                <a:gd name="T74" fmla="*/ 1025 w 1550"/>
                <a:gd name="T75" fmla="*/ 17 h 506"/>
                <a:gd name="T76" fmla="*/ 1306 w 1550"/>
                <a:gd name="T77" fmla="*/ 34 h 506"/>
                <a:gd name="T78" fmla="*/ 1207 w 1550"/>
                <a:gd name="T79" fmla="*/ 0 h 506"/>
                <a:gd name="T80" fmla="*/ 1369 w 1550"/>
                <a:gd name="T81" fmla="*/ 37 h 506"/>
                <a:gd name="T82" fmla="*/ 1471 w 1550"/>
                <a:gd name="T83" fmla="*/ 50 h 506"/>
                <a:gd name="T84" fmla="*/ 1369 w 1550"/>
                <a:gd name="T85" fmla="*/ 37 h 506"/>
                <a:gd name="T86" fmla="*/ 1534 w 1550"/>
                <a:gd name="T87" fmla="*/ 223 h 506"/>
                <a:gd name="T88" fmla="*/ 1495 w 1550"/>
                <a:gd name="T89" fmla="*/ 99 h 506"/>
                <a:gd name="T90" fmla="*/ 1517 w 1550"/>
                <a:gd name="T91" fmla="*/ 289 h 506"/>
                <a:gd name="T92" fmla="*/ 1532 w 1550"/>
                <a:gd name="T93" fmla="*/ 376 h 506"/>
                <a:gd name="T94" fmla="*/ 1533 w 1550"/>
                <a:gd name="T95" fmla="*/ 256 h 506"/>
                <a:gd name="T96" fmla="*/ 1393 w 1550"/>
                <a:gd name="T97" fmla="*/ 463 h 506"/>
                <a:gd name="T98" fmla="*/ 1493 w 1550"/>
                <a:gd name="T99" fmla="*/ 435 h 506"/>
                <a:gd name="T100" fmla="*/ 1334 w 1550"/>
                <a:gd name="T101" fmla="*/ 473 h 506"/>
                <a:gd name="T102" fmla="*/ 1234 w 1550"/>
                <a:gd name="T103" fmla="*/ 506 h 506"/>
                <a:gd name="T104" fmla="*/ 1351 w 1550"/>
                <a:gd name="T105" fmla="*/ 489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50" h="506">
                  <a:moveTo>
                    <a:pt x="1168" y="473"/>
                  </a:moveTo>
                  <a:lnTo>
                    <a:pt x="1069" y="473"/>
                  </a:lnTo>
                  <a:cubicBezTo>
                    <a:pt x="1060" y="473"/>
                    <a:pt x="1052" y="480"/>
                    <a:pt x="1052" y="489"/>
                  </a:cubicBezTo>
                  <a:cubicBezTo>
                    <a:pt x="1052" y="499"/>
                    <a:pt x="1060" y="506"/>
                    <a:pt x="1069" y="506"/>
                  </a:cubicBezTo>
                  <a:lnTo>
                    <a:pt x="1168" y="506"/>
                  </a:lnTo>
                  <a:cubicBezTo>
                    <a:pt x="1177" y="506"/>
                    <a:pt x="1185" y="499"/>
                    <a:pt x="1185" y="489"/>
                  </a:cubicBezTo>
                  <a:cubicBezTo>
                    <a:pt x="1185" y="480"/>
                    <a:pt x="1177" y="473"/>
                    <a:pt x="1168" y="473"/>
                  </a:cubicBezTo>
                  <a:close/>
                  <a:moveTo>
                    <a:pt x="1003" y="473"/>
                  </a:moveTo>
                  <a:lnTo>
                    <a:pt x="904" y="473"/>
                  </a:lnTo>
                  <a:cubicBezTo>
                    <a:pt x="895" y="473"/>
                    <a:pt x="887" y="480"/>
                    <a:pt x="887" y="489"/>
                  </a:cubicBezTo>
                  <a:cubicBezTo>
                    <a:pt x="887" y="499"/>
                    <a:pt x="895" y="506"/>
                    <a:pt x="904" y="506"/>
                  </a:cubicBezTo>
                  <a:lnTo>
                    <a:pt x="1003" y="506"/>
                  </a:lnTo>
                  <a:cubicBezTo>
                    <a:pt x="1012" y="506"/>
                    <a:pt x="1020" y="499"/>
                    <a:pt x="1020" y="489"/>
                  </a:cubicBezTo>
                  <a:cubicBezTo>
                    <a:pt x="1020" y="480"/>
                    <a:pt x="1012" y="473"/>
                    <a:pt x="1003" y="473"/>
                  </a:cubicBezTo>
                  <a:close/>
                  <a:moveTo>
                    <a:pt x="838" y="473"/>
                  </a:moveTo>
                  <a:lnTo>
                    <a:pt x="739" y="473"/>
                  </a:lnTo>
                  <a:cubicBezTo>
                    <a:pt x="730" y="473"/>
                    <a:pt x="722" y="480"/>
                    <a:pt x="722" y="489"/>
                  </a:cubicBezTo>
                  <a:cubicBezTo>
                    <a:pt x="722" y="499"/>
                    <a:pt x="730" y="506"/>
                    <a:pt x="739" y="506"/>
                  </a:cubicBezTo>
                  <a:lnTo>
                    <a:pt x="838" y="506"/>
                  </a:lnTo>
                  <a:cubicBezTo>
                    <a:pt x="847" y="506"/>
                    <a:pt x="855" y="499"/>
                    <a:pt x="855" y="489"/>
                  </a:cubicBezTo>
                  <a:cubicBezTo>
                    <a:pt x="855" y="480"/>
                    <a:pt x="847" y="473"/>
                    <a:pt x="838" y="473"/>
                  </a:cubicBezTo>
                  <a:close/>
                  <a:moveTo>
                    <a:pt x="673" y="473"/>
                  </a:moveTo>
                  <a:lnTo>
                    <a:pt x="574" y="473"/>
                  </a:lnTo>
                  <a:cubicBezTo>
                    <a:pt x="564" y="473"/>
                    <a:pt x="557" y="480"/>
                    <a:pt x="557" y="489"/>
                  </a:cubicBezTo>
                  <a:cubicBezTo>
                    <a:pt x="557" y="499"/>
                    <a:pt x="564" y="506"/>
                    <a:pt x="574" y="506"/>
                  </a:cubicBezTo>
                  <a:lnTo>
                    <a:pt x="673" y="506"/>
                  </a:lnTo>
                  <a:cubicBezTo>
                    <a:pt x="682" y="506"/>
                    <a:pt x="689" y="499"/>
                    <a:pt x="689" y="489"/>
                  </a:cubicBezTo>
                  <a:cubicBezTo>
                    <a:pt x="689" y="480"/>
                    <a:pt x="682" y="473"/>
                    <a:pt x="673" y="473"/>
                  </a:cubicBezTo>
                  <a:close/>
                  <a:moveTo>
                    <a:pt x="508" y="473"/>
                  </a:moveTo>
                  <a:lnTo>
                    <a:pt x="409" y="473"/>
                  </a:lnTo>
                  <a:cubicBezTo>
                    <a:pt x="399" y="473"/>
                    <a:pt x="392" y="480"/>
                    <a:pt x="392" y="489"/>
                  </a:cubicBezTo>
                  <a:cubicBezTo>
                    <a:pt x="392" y="499"/>
                    <a:pt x="399" y="506"/>
                    <a:pt x="409" y="506"/>
                  </a:cubicBezTo>
                  <a:lnTo>
                    <a:pt x="508" y="506"/>
                  </a:lnTo>
                  <a:cubicBezTo>
                    <a:pt x="517" y="506"/>
                    <a:pt x="524" y="499"/>
                    <a:pt x="524" y="489"/>
                  </a:cubicBezTo>
                  <a:cubicBezTo>
                    <a:pt x="524" y="480"/>
                    <a:pt x="517" y="473"/>
                    <a:pt x="508" y="473"/>
                  </a:cubicBezTo>
                  <a:close/>
                  <a:moveTo>
                    <a:pt x="342" y="473"/>
                  </a:moveTo>
                  <a:lnTo>
                    <a:pt x="243" y="473"/>
                  </a:lnTo>
                  <a:cubicBezTo>
                    <a:pt x="234" y="473"/>
                    <a:pt x="227" y="480"/>
                    <a:pt x="227" y="489"/>
                  </a:cubicBezTo>
                  <a:cubicBezTo>
                    <a:pt x="227" y="499"/>
                    <a:pt x="234" y="506"/>
                    <a:pt x="243" y="506"/>
                  </a:cubicBezTo>
                  <a:lnTo>
                    <a:pt x="342" y="506"/>
                  </a:lnTo>
                  <a:cubicBezTo>
                    <a:pt x="352" y="506"/>
                    <a:pt x="359" y="499"/>
                    <a:pt x="359" y="489"/>
                  </a:cubicBezTo>
                  <a:cubicBezTo>
                    <a:pt x="359" y="480"/>
                    <a:pt x="352" y="473"/>
                    <a:pt x="342" y="473"/>
                  </a:cubicBezTo>
                  <a:close/>
                  <a:moveTo>
                    <a:pt x="181" y="469"/>
                  </a:moveTo>
                  <a:cubicBezTo>
                    <a:pt x="151" y="463"/>
                    <a:pt x="123" y="450"/>
                    <a:pt x="100" y="430"/>
                  </a:cubicBezTo>
                  <a:cubicBezTo>
                    <a:pt x="93" y="424"/>
                    <a:pt x="82" y="425"/>
                    <a:pt x="76" y="433"/>
                  </a:cubicBezTo>
                  <a:cubicBezTo>
                    <a:pt x="70" y="440"/>
                    <a:pt x="71" y="450"/>
                    <a:pt x="78" y="456"/>
                  </a:cubicBezTo>
                  <a:cubicBezTo>
                    <a:pt x="106" y="479"/>
                    <a:pt x="138" y="495"/>
                    <a:pt x="174" y="502"/>
                  </a:cubicBezTo>
                  <a:cubicBezTo>
                    <a:pt x="183" y="504"/>
                    <a:pt x="192" y="498"/>
                    <a:pt x="194" y="489"/>
                  </a:cubicBezTo>
                  <a:cubicBezTo>
                    <a:pt x="196" y="480"/>
                    <a:pt x="190" y="471"/>
                    <a:pt x="181" y="469"/>
                  </a:cubicBezTo>
                  <a:close/>
                  <a:moveTo>
                    <a:pt x="60" y="385"/>
                  </a:moveTo>
                  <a:cubicBezTo>
                    <a:pt x="45" y="359"/>
                    <a:pt x="35" y="330"/>
                    <a:pt x="34" y="299"/>
                  </a:cubicBezTo>
                  <a:cubicBezTo>
                    <a:pt x="33" y="290"/>
                    <a:pt x="25" y="283"/>
                    <a:pt x="16" y="283"/>
                  </a:cubicBezTo>
                  <a:cubicBezTo>
                    <a:pt x="7" y="284"/>
                    <a:pt x="0" y="292"/>
                    <a:pt x="0" y="301"/>
                  </a:cubicBezTo>
                  <a:cubicBezTo>
                    <a:pt x="2" y="338"/>
                    <a:pt x="14" y="372"/>
                    <a:pt x="32" y="402"/>
                  </a:cubicBezTo>
                  <a:cubicBezTo>
                    <a:pt x="37" y="410"/>
                    <a:pt x="47" y="412"/>
                    <a:pt x="55" y="408"/>
                  </a:cubicBezTo>
                  <a:cubicBezTo>
                    <a:pt x="63" y="403"/>
                    <a:pt x="65" y="393"/>
                    <a:pt x="60" y="385"/>
                  </a:cubicBezTo>
                  <a:close/>
                  <a:moveTo>
                    <a:pt x="33" y="234"/>
                  </a:moveTo>
                  <a:lnTo>
                    <a:pt x="33" y="217"/>
                  </a:lnTo>
                  <a:cubicBezTo>
                    <a:pt x="33" y="191"/>
                    <a:pt x="39" y="166"/>
                    <a:pt x="49" y="144"/>
                  </a:cubicBezTo>
                  <a:cubicBezTo>
                    <a:pt x="53" y="135"/>
                    <a:pt x="49" y="126"/>
                    <a:pt x="40" y="122"/>
                  </a:cubicBezTo>
                  <a:cubicBezTo>
                    <a:pt x="32" y="118"/>
                    <a:pt x="22" y="122"/>
                    <a:pt x="18" y="130"/>
                  </a:cubicBezTo>
                  <a:cubicBezTo>
                    <a:pt x="7" y="157"/>
                    <a:pt x="0" y="186"/>
                    <a:pt x="0" y="217"/>
                  </a:cubicBezTo>
                  <a:lnTo>
                    <a:pt x="0" y="234"/>
                  </a:lnTo>
                  <a:cubicBezTo>
                    <a:pt x="0" y="243"/>
                    <a:pt x="8" y="250"/>
                    <a:pt x="17" y="250"/>
                  </a:cubicBezTo>
                  <a:cubicBezTo>
                    <a:pt x="26" y="250"/>
                    <a:pt x="33" y="243"/>
                    <a:pt x="33" y="234"/>
                  </a:cubicBezTo>
                  <a:close/>
                  <a:moveTo>
                    <a:pt x="82" y="93"/>
                  </a:moveTo>
                  <a:cubicBezTo>
                    <a:pt x="102" y="71"/>
                    <a:pt x="128" y="54"/>
                    <a:pt x="157" y="44"/>
                  </a:cubicBezTo>
                  <a:cubicBezTo>
                    <a:pt x="166" y="41"/>
                    <a:pt x="170" y="31"/>
                    <a:pt x="167" y="23"/>
                  </a:cubicBezTo>
                  <a:cubicBezTo>
                    <a:pt x="164" y="14"/>
                    <a:pt x="155" y="9"/>
                    <a:pt x="146" y="12"/>
                  </a:cubicBezTo>
                  <a:cubicBezTo>
                    <a:pt x="112" y="24"/>
                    <a:pt x="81" y="45"/>
                    <a:pt x="57" y="71"/>
                  </a:cubicBezTo>
                  <a:cubicBezTo>
                    <a:pt x="51" y="78"/>
                    <a:pt x="52" y="88"/>
                    <a:pt x="58" y="94"/>
                  </a:cubicBezTo>
                  <a:cubicBezTo>
                    <a:pt x="65" y="101"/>
                    <a:pt x="76" y="100"/>
                    <a:pt x="82" y="93"/>
                  </a:cubicBezTo>
                  <a:close/>
                  <a:moveTo>
                    <a:pt x="216" y="34"/>
                  </a:moveTo>
                  <a:lnTo>
                    <a:pt x="315" y="34"/>
                  </a:lnTo>
                  <a:cubicBezTo>
                    <a:pt x="325" y="34"/>
                    <a:pt x="332" y="26"/>
                    <a:pt x="332" y="17"/>
                  </a:cubicBezTo>
                  <a:cubicBezTo>
                    <a:pt x="332" y="8"/>
                    <a:pt x="325" y="0"/>
                    <a:pt x="315" y="0"/>
                  </a:cubicBezTo>
                  <a:lnTo>
                    <a:pt x="217" y="0"/>
                  </a:lnTo>
                  <a:lnTo>
                    <a:pt x="216" y="0"/>
                  </a:lnTo>
                  <a:cubicBezTo>
                    <a:pt x="207" y="0"/>
                    <a:pt x="200" y="8"/>
                    <a:pt x="200" y="17"/>
                  </a:cubicBezTo>
                  <a:cubicBezTo>
                    <a:pt x="200" y="26"/>
                    <a:pt x="207" y="34"/>
                    <a:pt x="216" y="34"/>
                  </a:cubicBezTo>
                  <a:close/>
                  <a:moveTo>
                    <a:pt x="381" y="34"/>
                  </a:moveTo>
                  <a:lnTo>
                    <a:pt x="481" y="34"/>
                  </a:lnTo>
                  <a:cubicBezTo>
                    <a:pt x="490" y="34"/>
                    <a:pt x="497" y="26"/>
                    <a:pt x="497" y="17"/>
                  </a:cubicBezTo>
                  <a:cubicBezTo>
                    <a:pt x="497" y="8"/>
                    <a:pt x="490" y="0"/>
                    <a:pt x="481" y="0"/>
                  </a:cubicBezTo>
                  <a:lnTo>
                    <a:pt x="381" y="0"/>
                  </a:lnTo>
                  <a:cubicBezTo>
                    <a:pt x="372" y="0"/>
                    <a:pt x="365" y="8"/>
                    <a:pt x="365" y="17"/>
                  </a:cubicBezTo>
                  <a:cubicBezTo>
                    <a:pt x="365" y="26"/>
                    <a:pt x="372" y="34"/>
                    <a:pt x="381" y="34"/>
                  </a:cubicBezTo>
                  <a:close/>
                  <a:moveTo>
                    <a:pt x="547" y="34"/>
                  </a:moveTo>
                  <a:lnTo>
                    <a:pt x="646" y="34"/>
                  </a:lnTo>
                  <a:cubicBezTo>
                    <a:pt x="655" y="34"/>
                    <a:pt x="662" y="26"/>
                    <a:pt x="662" y="17"/>
                  </a:cubicBezTo>
                  <a:cubicBezTo>
                    <a:pt x="662" y="8"/>
                    <a:pt x="655" y="0"/>
                    <a:pt x="646" y="0"/>
                  </a:cubicBezTo>
                  <a:lnTo>
                    <a:pt x="547" y="0"/>
                  </a:lnTo>
                  <a:cubicBezTo>
                    <a:pt x="537" y="0"/>
                    <a:pt x="530" y="8"/>
                    <a:pt x="530" y="17"/>
                  </a:cubicBezTo>
                  <a:cubicBezTo>
                    <a:pt x="530" y="26"/>
                    <a:pt x="537" y="34"/>
                    <a:pt x="547" y="34"/>
                  </a:cubicBezTo>
                  <a:close/>
                  <a:moveTo>
                    <a:pt x="712" y="34"/>
                  </a:moveTo>
                  <a:lnTo>
                    <a:pt x="811" y="34"/>
                  </a:lnTo>
                  <a:cubicBezTo>
                    <a:pt x="820" y="34"/>
                    <a:pt x="828" y="26"/>
                    <a:pt x="828" y="17"/>
                  </a:cubicBezTo>
                  <a:cubicBezTo>
                    <a:pt x="828" y="8"/>
                    <a:pt x="820" y="0"/>
                    <a:pt x="811" y="0"/>
                  </a:cubicBezTo>
                  <a:lnTo>
                    <a:pt x="712" y="0"/>
                  </a:lnTo>
                  <a:cubicBezTo>
                    <a:pt x="703" y="0"/>
                    <a:pt x="695" y="8"/>
                    <a:pt x="695" y="17"/>
                  </a:cubicBezTo>
                  <a:cubicBezTo>
                    <a:pt x="695" y="26"/>
                    <a:pt x="703" y="34"/>
                    <a:pt x="712" y="34"/>
                  </a:cubicBezTo>
                  <a:close/>
                  <a:moveTo>
                    <a:pt x="877" y="34"/>
                  </a:moveTo>
                  <a:lnTo>
                    <a:pt x="976" y="34"/>
                  </a:lnTo>
                  <a:cubicBezTo>
                    <a:pt x="985" y="34"/>
                    <a:pt x="993" y="26"/>
                    <a:pt x="993" y="17"/>
                  </a:cubicBezTo>
                  <a:cubicBezTo>
                    <a:pt x="993" y="8"/>
                    <a:pt x="985" y="0"/>
                    <a:pt x="976" y="0"/>
                  </a:cubicBezTo>
                  <a:lnTo>
                    <a:pt x="877" y="0"/>
                  </a:lnTo>
                  <a:cubicBezTo>
                    <a:pt x="868" y="0"/>
                    <a:pt x="860" y="8"/>
                    <a:pt x="860" y="17"/>
                  </a:cubicBezTo>
                  <a:cubicBezTo>
                    <a:pt x="860" y="26"/>
                    <a:pt x="868" y="34"/>
                    <a:pt x="877" y="34"/>
                  </a:cubicBezTo>
                  <a:close/>
                  <a:moveTo>
                    <a:pt x="1042" y="34"/>
                  </a:moveTo>
                  <a:lnTo>
                    <a:pt x="1141" y="34"/>
                  </a:lnTo>
                  <a:cubicBezTo>
                    <a:pt x="1150" y="34"/>
                    <a:pt x="1158" y="26"/>
                    <a:pt x="1158" y="17"/>
                  </a:cubicBezTo>
                  <a:cubicBezTo>
                    <a:pt x="1158" y="8"/>
                    <a:pt x="1150" y="0"/>
                    <a:pt x="1141" y="0"/>
                  </a:cubicBezTo>
                  <a:lnTo>
                    <a:pt x="1042" y="0"/>
                  </a:lnTo>
                  <a:cubicBezTo>
                    <a:pt x="1033" y="0"/>
                    <a:pt x="1025" y="8"/>
                    <a:pt x="1025" y="17"/>
                  </a:cubicBezTo>
                  <a:cubicBezTo>
                    <a:pt x="1025" y="26"/>
                    <a:pt x="1033" y="34"/>
                    <a:pt x="1042" y="34"/>
                  </a:cubicBezTo>
                  <a:close/>
                  <a:moveTo>
                    <a:pt x="1207" y="34"/>
                  </a:moveTo>
                  <a:lnTo>
                    <a:pt x="1306" y="34"/>
                  </a:lnTo>
                  <a:cubicBezTo>
                    <a:pt x="1316" y="34"/>
                    <a:pt x="1323" y="26"/>
                    <a:pt x="1323" y="17"/>
                  </a:cubicBezTo>
                  <a:cubicBezTo>
                    <a:pt x="1323" y="8"/>
                    <a:pt x="1316" y="0"/>
                    <a:pt x="1306" y="0"/>
                  </a:cubicBezTo>
                  <a:lnTo>
                    <a:pt x="1207" y="0"/>
                  </a:lnTo>
                  <a:cubicBezTo>
                    <a:pt x="1198" y="0"/>
                    <a:pt x="1191" y="8"/>
                    <a:pt x="1191" y="17"/>
                  </a:cubicBezTo>
                  <a:cubicBezTo>
                    <a:pt x="1191" y="26"/>
                    <a:pt x="1198" y="34"/>
                    <a:pt x="1207" y="34"/>
                  </a:cubicBezTo>
                  <a:close/>
                  <a:moveTo>
                    <a:pt x="1369" y="37"/>
                  </a:moveTo>
                  <a:cubicBezTo>
                    <a:pt x="1399" y="43"/>
                    <a:pt x="1427" y="57"/>
                    <a:pt x="1450" y="76"/>
                  </a:cubicBezTo>
                  <a:cubicBezTo>
                    <a:pt x="1457" y="82"/>
                    <a:pt x="1468" y="81"/>
                    <a:pt x="1474" y="74"/>
                  </a:cubicBezTo>
                  <a:cubicBezTo>
                    <a:pt x="1479" y="67"/>
                    <a:pt x="1478" y="56"/>
                    <a:pt x="1471" y="50"/>
                  </a:cubicBezTo>
                  <a:cubicBezTo>
                    <a:pt x="1444" y="28"/>
                    <a:pt x="1411" y="12"/>
                    <a:pt x="1375" y="5"/>
                  </a:cubicBezTo>
                  <a:cubicBezTo>
                    <a:pt x="1366" y="3"/>
                    <a:pt x="1358" y="9"/>
                    <a:pt x="1356" y="18"/>
                  </a:cubicBezTo>
                  <a:cubicBezTo>
                    <a:pt x="1354" y="27"/>
                    <a:pt x="1360" y="35"/>
                    <a:pt x="1369" y="37"/>
                  </a:cubicBezTo>
                  <a:close/>
                  <a:moveTo>
                    <a:pt x="1490" y="122"/>
                  </a:moveTo>
                  <a:cubicBezTo>
                    <a:pt x="1505" y="147"/>
                    <a:pt x="1515" y="176"/>
                    <a:pt x="1516" y="207"/>
                  </a:cubicBezTo>
                  <a:cubicBezTo>
                    <a:pt x="1517" y="216"/>
                    <a:pt x="1525" y="223"/>
                    <a:pt x="1534" y="223"/>
                  </a:cubicBezTo>
                  <a:cubicBezTo>
                    <a:pt x="1543" y="222"/>
                    <a:pt x="1550" y="215"/>
                    <a:pt x="1550" y="205"/>
                  </a:cubicBezTo>
                  <a:cubicBezTo>
                    <a:pt x="1548" y="168"/>
                    <a:pt x="1536" y="134"/>
                    <a:pt x="1518" y="104"/>
                  </a:cubicBezTo>
                  <a:cubicBezTo>
                    <a:pt x="1513" y="96"/>
                    <a:pt x="1503" y="94"/>
                    <a:pt x="1495" y="99"/>
                  </a:cubicBezTo>
                  <a:cubicBezTo>
                    <a:pt x="1487" y="103"/>
                    <a:pt x="1485" y="114"/>
                    <a:pt x="1490" y="122"/>
                  </a:cubicBezTo>
                  <a:close/>
                  <a:moveTo>
                    <a:pt x="1517" y="272"/>
                  </a:moveTo>
                  <a:lnTo>
                    <a:pt x="1517" y="289"/>
                  </a:lnTo>
                  <a:cubicBezTo>
                    <a:pt x="1517" y="315"/>
                    <a:pt x="1511" y="340"/>
                    <a:pt x="1501" y="362"/>
                  </a:cubicBezTo>
                  <a:cubicBezTo>
                    <a:pt x="1498" y="371"/>
                    <a:pt x="1502" y="381"/>
                    <a:pt x="1510" y="384"/>
                  </a:cubicBezTo>
                  <a:cubicBezTo>
                    <a:pt x="1518" y="388"/>
                    <a:pt x="1528" y="384"/>
                    <a:pt x="1532" y="376"/>
                  </a:cubicBezTo>
                  <a:cubicBezTo>
                    <a:pt x="1544" y="349"/>
                    <a:pt x="1550" y="320"/>
                    <a:pt x="1550" y="289"/>
                  </a:cubicBezTo>
                  <a:lnTo>
                    <a:pt x="1550" y="272"/>
                  </a:lnTo>
                  <a:cubicBezTo>
                    <a:pt x="1550" y="263"/>
                    <a:pt x="1543" y="256"/>
                    <a:pt x="1533" y="256"/>
                  </a:cubicBezTo>
                  <a:cubicBezTo>
                    <a:pt x="1524" y="256"/>
                    <a:pt x="1517" y="263"/>
                    <a:pt x="1517" y="272"/>
                  </a:cubicBezTo>
                  <a:close/>
                  <a:moveTo>
                    <a:pt x="1469" y="413"/>
                  </a:moveTo>
                  <a:cubicBezTo>
                    <a:pt x="1448" y="435"/>
                    <a:pt x="1422" y="452"/>
                    <a:pt x="1393" y="463"/>
                  </a:cubicBezTo>
                  <a:cubicBezTo>
                    <a:pt x="1385" y="466"/>
                    <a:pt x="1380" y="475"/>
                    <a:pt x="1383" y="484"/>
                  </a:cubicBezTo>
                  <a:cubicBezTo>
                    <a:pt x="1386" y="493"/>
                    <a:pt x="1396" y="497"/>
                    <a:pt x="1405" y="494"/>
                  </a:cubicBezTo>
                  <a:cubicBezTo>
                    <a:pt x="1439" y="482"/>
                    <a:pt x="1469" y="462"/>
                    <a:pt x="1493" y="435"/>
                  </a:cubicBezTo>
                  <a:cubicBezTo>
                    <a:pt x="1499" y="429"/>
                    <a:pt x="1499" y="418"/>
                    <a:pt x="1492" y="412"/>
                  </a:cubicBezTo>
                  <a:cubicBezTo>
                    <a:pt x="1485" y="406"/>
                    <a:pt x="1475" y="406"/>
                    <a:pt x="1469" y="413"/>
                  </a:cubicBezTo>
                  <a:close/>
                  <a:moveTo>
                    <a:pt x="1334" y="473"/>
                  </a:moveTo>
                  <a:lnTo>
                    <a:pt x="1234" y="473"/>
                  </a:lnTo>
                  <a:cubicBezTo>
                    <a:pt x="1225" y="473"/>
                    <a:pt x="1218" y="480"/>
                    <a:pt x="1218" y="489"/>
                  </a:cubicBezTo>
                  <a:cubicBezTo>
                    <a:pt x="1218" y="499"/>
                    <a:pt x="1225" y="506"/>
                    <a:pt x="1234" y="506"/>
                  </a:cubicBezTo>
                  <a:lnTo>
                    <a:pt x="1333" y="506"/>
                  </a:lnTo>
                  <a:lnTo>
                    <a:pt x="1334" y="506"/>
                  </a:lnTo>
                  <a:cubicBezTo>
                    <a:pt x="1343" y="506"/>
                    <a:pt x="1351" y="499"/>
                    <a:pt x="1351" y="489"/>
                  </a:cubicBezTo>
                  <a:cubicBezTo>
                    <a:pt x="1351" y="480"/>
                    <a:pt x="1343" y="473"/>
                    <a:pt x="1334" y="473"/>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1">
              <a:extLst>
                <a:ext uri="{FF2B5EF4-FFF2-40B4-BE49-F238E27FC236}">
                  <a16:creationId xmlns:a16="http://schemas.microsoft.com/office/drawing/2014/main" id="{93B6B7C9-3A25-42F7-9CBB-749A1B502531}"/>
                </a:ext>
              </a:extLst>
            </p:cNvPr>
            <p:cNvSpPr>
              <a:spLocks/>
            </p:cNvSpPr>
            <p:nvPr/>
          </p:nvSpPr>
          <p:spPr bwMode="auto">
            <a:xfrm>
              <a:off x="7870826" y="3992029"/>
              <a:ext cx="170124" cy="1006108"/>
            </a:xfrm>
            <a:custGeom>
              <a:avLst/>
              <a:gdLst>
                <a:gd name="connsiteX0" fmla="*/ 0 w 165100"/>
                <a:gd name="connsiteY0" fmla="*/ 0 h 1026205"/>
                <a:gd name="connsiteX1" fmla="*/ 37130 w 165100"/>
                <a:gd name="connsiteY1" fmla="*/ 18789 h 1026205"/>
                <a:gd name="connsiteX2" fmla="*/ 165100 w 165100"/>
                <a:gd name="connsiteY2" fmla="*/ 106063 h 1026205"/>
                <a:gd name="connsiteX3" fmla="*/ 165100 w 165100"/>
                <a:gd name="connsiteY3" fmla="*/ 920078 h 1026205"/>
                <a:gd name="connsiteX4" fmla="*/ 37130 w 165100"/>
                <a:gd name="connsiteY4" fmla="*/ 1007396 h 1026205"/>
                <a:gd name="connsiteX5" fmla="*/ 0 w 165100"/>
                <a:gd name="connsiteY5" fmla="*/ 1026205 h 1026205"/>
                <a:gd name="connsiteX0" fmla="*/ 0 w 165100"/>
                <a:gd name="connsiteY0" fmla="*/ 0 h 1026205"/>
                <a:gd name="connsiteX1" fmla="*/ 165100 w 165100"/>
                <a:gd name="connsiteY1" fmla="*/ 106063 h 1026205"/>
                <a:gd name="connsiteX2" fmla="*/ 165100 w 165100"/>
                <a:gd name="connsiteY2" fmla="*/ 920078 h 1026205"/>
                <a:gd name="connsiteX3" fmla="*/ 37130 w 165100"/>
                <a:gd name="connsiteY3" fmla="*/ 1007396 h 1026205"/>
                <a:gd name="connsiteX4" fmla="*/ 0 w 165100"/>
                <a:gd name="connsiteY4" fmla="*/ 1026205 h 1026205"/>
                <a:gd name="connsiteX5" fmla="*/ 0 w 165100"/>
                <a:gd name="connsiteY5" fmla="*/ 0 h 1026205"/>
                <a:gd name="connsiteX0" fmla="*/ 0 w 170124"/>
                <a:gd name="connsiteY0" fmla="*/ 0 h 1026205"/>
                <a:gd name="connsiteX1" fmla="*/ 170124 w 170124"/>
                <a:gd name="connsiteY1" fmla="*/ 131184 h 1026205"/>
                <a:gd name="connsiteX2" fmla="*/ 165100 w 170124"/>
                <a:gd name="connsiteY2" fmla="*/ 920078 h 1026205"/>
                <a:gd name="connsiteX3" fmla="*/ 37130 w 170124"/>
                <a:gd name="connsiteY3" fmla="*/ 1007396 h 1026205"/>
                <a:gd name="connsiteX4" fmla="*/ 0 w 170124"/>
                <a:gd name="connsiteY4" fmla="*/ 1026205 h 1026205"/>
                <a:gd name="connsiteX5" fmla="*/ 0 w 170124"/>
                <a:gd name="connsiteY5" fmla="*/ 0 h 1026205"/>
                <a:gd name="connsiteX0" fmla="*/ 0 w 170124"/>
                <a:gd name="connsiteY0" fmla="*/ 0 h 1006108"/>
                <a:gd name="connsiteX1" fmla="*/ 170124 w 170124"/>
                <a:gd name="connsiteY1" fmla="*/ 111087 h 1006108"/>
                <a:gd name="connsiteX2" fmla="*/ 165100 w 170124"/>
                <a:gd name="connsiteY2" fmla="*/ 899981 h 1006108"/>
                <a:gd name="connsiteX3" fmla="*/ 37130 w 170124"/>
                <a:gd name="connsiteY3" fmla="*/ 987299 h 1006108"/>
                <a:gd name="connsiteX4" fmla="*/ 0 w 170124"/>
                <a:gd name="connsiteY4" fmla="*/ 1006108 h 1006108"/>
                <a:gd name="connsiteX5" fmla="*/ 0 w 170124"/>
                <a:gd name="connsiteY5" fmla="*/ 0 h 1006108"/>
                <a:gd name="connsiteX0" fmla="*/ 0 w 170124"/>
                <a:gd name="connsiteY0" fmla="*/ 0 h 1006108"/>
                <a:gd name="connsiteX1" fmla="*/ 170124 w 170124"/>
                <a:gd name="connsiteY1" fmla="*/ 111087 h 1006108"/>
                <a:gd name="connsiteX2" fmla="*/ 165100 w 170124"/>
                <a:gd name="connsiteY2" fmla="*/ 899981 h 1006108"/>
                <a:gd name="connsiteX3" fmla="*/ 37130 w 170124"/>
                <a:gd name="connsiteY3" fmla="*/ 987299 h 1006108"/>
                <a:gd name="connsiteX4" fmla="*/ 0 w 170124"/>
                <a:gd name="connsiteY4" fmla="*/ 1006108 h 1006108"/>
                <a:gd name="connsiteX5" fmla="*/ 0 w 170124"/>
                <a:gd name="connsiteY5" fmla="*/ 0 h 1006108"/>
                <a:gd name="connsiteX0" fmla="*/ 0 w 170124"/>
                <a:gd name="connsiteY0" fmla="*/ 0 h 1006108"/>
                <a:gd name="connsiteX1" fmla="*/ 170124 w 170124"/>
                <a:gd name="connsiteY1" fmla="*/ 111087 h 1006108"/>
                <a:gd name="connsiteX2" fmla="*/ 165100 w 170124"/>
                <a:gd name="connsiteY2" fmla="*/ 899981 h 1006108"/>
                <a:gd name="connsiteX3" fmla="*/ 37130 w 170124"/>
                <a:gd name="connsiteY3" fmla="*/ 987299 h 1006108"/>
                <a:gd name="connsiteX4" fmla="*/ 0 w 170124"/>
                <a:gd name="connsiteY4" fmla="*/ 1006108 h 1006108"/>
                <a:gd name="connsiteX5" fmla="*/ 0 w 170124"/>
                <a:gd name="connsiteY5" fmla="*/ 0 h 100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124" h="1006108">
                  <a:moveTo>
                    <a:pt x="0" y="0"/>
                  </a:moveTo>
                  <a:cubicBezTo>
                    <a:pt x="66756" y="37029"/>
                    <a:pt x="113416" y="69034"/>
                    <a:pt x="170124" y="111087"/>
                  </a:cubicBezTo>
                  <a:cubicBezTo>
                    <a:pt x="168449" y="374052"/>
                    <a:pt x="166775" y="637016"/>
                    <a:pt x="165100" y="899981"/>
                  </a:cubicBezTo>
                  <a:lnTo>
                    <a:pt x="37130" y="987299"/>
                  </a:lnTo>
                  <a:lnTo>
                    <a:pt x="0" y="1006108"/>
                  </a:lnTo>
                  <a:lnTo>
                    <a:pt x="0" y="0"/>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3" name="Freeform 82">
              <a:extLst>
                <a:ext uri="{FF2B5EF4-FFF2-40B4-BE49-F238E27FC236}">
                  <a16:creationId xmlns:a16="http://schemas.microsoft.com/office/drawing/2014/main" id="{3EA86D6F-7590-41A8-8E1D-598E9560715F}"/>
                </a:ext>
              </a:extLst>
            </p:cNvPr>
            <p:cNvSpPr>
              <a:spLocks/>
            </p:cNvSpPr>
            <p:nvPr/>
          </p:nvSpPr>
          <p:spPr bwMode="auto">
            <a:xfrm>
              <a:off x="6367463" y="3996729"/>
              <a:ext cx="165100" cy="1003061"/>
            </a:xfrm>
            <a:custGeom>
              <a:avLst/>
              <a:gdLst>
                <a:gd name="connsiteX0" fmla="*/ 165100 w 165100"/>
                <a:gd name="connsiteY0" fmla="*/ 0 h 1003061"/>
                <a:gd name="connsiteX1" fmla="*/ 165100 w 165100"/>
                <a:gd name="connsiteY1" fmla="*/ 1003061 h 1003061"/>
                <a:gd name="connsiteX2" fmla="*/ 150826 w 165100"/>
                <a:gd name="connsiteY2" fmla="*/ 995830 h 1003061"/>
                <a:gd name="connsiteX3" fmla="*/ 5660 w 165100"/>
                <a:gd name="connsiteY3" fmla="*/ 896775 h 1003061"/>
                <a:gd name="connsiteX4" fmla="*/ 0 w 165100"/>
                <a:gd name="connsiteY4" fmla="*/ 891736 h 1003061"/>
                <a:gd name="connsiteX5" fmla="*/ 0 w 165100"/>
                <a:gd name="connsiteY5" fmla="*/ 111268 h 1003061"/>
                <a:gd name="connsiteX6" fmla="*/ 5660 w 165100"/>
                <a:gd name="connsiteY6" fmla="*/ 106229 h 1003061"/>
                <a:gd name="connsiteX7" fmla="*/ 150826 w 165100"/>
                <a:gd name="connsiteY7" fmla="*/ 7223 h 100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100" h="1003061">
                  <a:moveTo>
                    <a:pt x="165100" y="0"/>
                  </a:moveTo>
                  <a:lnTo>
                    <a:pt x="165100" y="1003061"/>
                  </a:lnTo>
                  <a:lnTo>
                    <a:pt x="150826" y="995830"/>
                  </a:lnTo>
                  <a:cubicBezTo>
                    <a:pt x="100236" y="965903"/>
                    <a:pt x="51754" y="932792"/>
                    <a:pt x="5660" y="896775"/>
                  </a:cubicBezTo>
                  <a:lnTo>
                    <a:pt x="0" y="891736"/>
                  </a:lnTo>
                  <a:lnTo>
                    <a:pt x="0" y="111268"/>
                  </a:lnTo>
                  <a:lnTo>
                    <a:pt x="5660" y="106229"/>
                  </a:lnTo>
                  <a:cubicBezTo>
                    <a:pt x="51754" y="70219"/>
                    <a:pt x="100236" y="37126"/>
                    <a:pt x="150826" y="7223"/>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Teardrop 1">
            <a:extLst>
              <a:ext uri="{FF2B5EF4-FFF2-40B4-BE49-F238E27FC236}">
                <a16:creationId xmlns:a16="http://schemas.microsoft.com/office/drawing/2014/main" id="{E2FD3249-433D-4B6C-B29E-76E8F9991162}"/>
              </a:ext>
            </a:extLst>
          </p:cNvPr>
          <p:cNvSpPr/>
          <p:nvPr/>
        </p:nvSpPr>
        <p:spPr>
          <a:xfrm rot="18805991">
            <a:off x="3162430" y="3949572"/>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solidFill>
            </a:endParaRPr>
          </a:p>
        </p:txBody>
      </p:sp>
      <p:sp>
        <p:nvSpPr>
          <p:cNvPr id="15" name="Oval 47">
            <a:extLst>
              <a:ext uri="{FF2B5EF4-FFF2-40B4-BE49-F238E27FC236}">
                <a16:creationId xmlns:a16="http://schemas.microsoft.com/office/drawing/2014/main" id="{4D77B374-769A-46B4-8DAC-B8114ADAAA1B}"/>
              </a:ext>
            </a:extLst>
          </p:cNvPr>
          <p:cNvSpPr>
            <a:spLocks noChangeAspect="1"/>
          </p:cNvSpPr>
          <p:nvPr/>
        </p:nvSpPr>
        <p:spPr>
          <a:xfrm>
            <a:off x="3173445" y="3111077"/>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6" name="Google Shape;260;p23">
            <a:extLst>
              <a:ext uri="{FF2B5EF4-FFF2-40B4-BE49-F238E27FC236}">
                <a16:creationId xmlns:a16="http://schemas.microsoft.com/office/drawing/2014/main" id="{691BA42B-71FE-4C1A-8145-6BF03F9F96B2}"/>
              </a:ext>
            </a:extLst>
          </p:cNvPr>
          <p:cNvSpPr txBox="1">
            <a:spLocks/>
          </p:cNvSpPr>
          <p:nvPr/>
        </p:nvSpPr>
        <p:spPr>
          <a:xfrm>
            <a:off x="465229" y="2897258"/>
            <a:ext cx="2691477" cy="9695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s-MX" sz="2800" dirty="0">
                <a:solidFill>
                  <a:schemeClr val="accent1">
                    <a:lumMod val="75000"/>
                  </a:schemeClr>
                </a:solidFill>
              </a:rPr>
              <a:t>Lesiones y poca participación</a:t>
            </a:r>
          </a:p>
        </p:txBody>
      </p:sp>
      <p:sp>
        <p:nvSpPr>
          <p:cNvPr id="17" name="Google Shape;260;p23">
            <a:extLst>
              <a:ext uri="{FF2B5EF4-FFF2-40B4-BE49-F238E27FC236}">
                <a16:creationId xmlns:a16="http://schemas.microsoft.com/office/drawing/2014/main" id="{5ED39910-F3A6-4238-8FB8-F026416EF05F}"/>
              </a:ext>
            </a:extLst>
          </p:cNvPr>
          <p:cNvSpPr txBox="1">
            <a:spLocks/>
          </p:cNvSpPr>
          <p:nvPr/>
        </p:nvSpPr>
        <p:spPr>
          <a:xfrm>
            <a:off x="498453" y="3763552"/>
            <a:ext cx="2691478" cy="10489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s-MX" sz="2000" b="0" dirty="0"/>
              <a:t>Factores que provocan carreras profesionales muy cortas</a:t>
            </a:r>
          </a:p>
        </p:txBody>
      </p:sp>
      <p:sp>
        <p:nvSpPr>
          <p:cNvPr id="18" name="Google Shape;260;p23">
            <a:extLst>
              <a:ext uri="{FF2B5EF4-FFF2-40B4-BE49-F238E27FC236}">
                <a16:creationId xmlns:a16="http://schemas.microsoft.com/office/drawing/2014/main" id="{1AFF2344-73A4-4DA0-9D12-45DC10949DB9}"/>
              </a:ext>
            </a:extLst>
          </p:cNvPr>
          <p:cNvSpPr txBox="1">
            <a:spLocks/>
          </p:cNvSpPr>
          <p:nvPr/>
        </p:nvSpPr>
        <p:spPr>
          <a:xfrm>
            <a:off x="4223393" y="3042885"/>
            <a:ext cx="2521186" cy="104895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s-MX" sz="2000" b="0" dirty="0"/>
              <a:t>Se han retirado 826 jugadores con 3 o menos temporadas en la NFL</a:t>
            </a:r>
          </a:p>
        </p:txBody>
      </p:sp>
      <p:sp>
        <p:nvSpPr>
          <p:cNvPr id="19" name="Google Shape;260;p23">
            <a:extLst>
              <a:ext uri="{FF2B5EF4-FFF2-40B4-BE49-F238E27FC236}">
                <a16:creationId xmlns:a16="http://schemas.microsoft.com/office/drawing/2014/main" id="{4C674C06-0611-43E6-AE0F-69D6097EF457}"/>
              </a:ext>
            </a:extLst>
          </p:cNvPr>
          <p:cNvSpPr txBox="1">
            <a:spLocks/>
          </p:cNvSpPr>
          <p:nvPr/>
        </p:nvSpPr>
        <p:spPr>
          <a:xfrm>
            <a:off x="4223394" y="2582434"/>
            <a:ext cx="2879149" cy="648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s-MX" sz="2800" dirty="0">
                <a:solidFill>
                  <a:schemeClr val="accent1">
                    <a:lumMod val="75000"/>
                  </a:schemeClr>
                </a:solidFill>
              </a:rPr>
              <a:t>De 2015 a la fecha</a:t>
            </a:r>
          </a:p>
        </p:txBody>
      </p:sp>
    </p:spTree>
    <p:extLst>
      <p:ext uri="{BB962C8B-B14F-4D97-AF65-F5344CB8AC3E}">
        <p14:creationId xmlns:p14="http://schemas.microsoft.com/office/powerpoint/2010/main" val="266133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5"/>
          <p:cNvSpPr txBox="1">
            <a:spLocks noGrp="1"/>
          </p:cNvSpPr>
          <p:nvPr>
            <p:ph type="ctrTitle" idx="4294967295"/>
          </p:nvPr>
        </p:nvSpPr>
        <p:spPr>
          <a:xfrm>
            <a:off x="675168" y="2826532"/>
            <a:ext cx="3220557" cy="7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6600" dirty="0">
                <a:solidFill>
                  <a:srgbClr val="FF9900"/>
                </a:solidFill>
              </a:rPr>
              <a:t>¡Gracias</a:t>
            </a:r>
            <a:r>
              <a:rPr lang="en" sz="6600" dirty="0">
                <a:solidFill>
                  <a:srgbClr val="FF9900"/>
                </a:solidFill>
              </a:rPr>
              <a:t>!</a:t>
            </a:r>
            <a:endParaRPr sz="6600" dirty="0">
              <a:solidFill>
                <a:srgbClr val="FF9900"/>
              </a:solidFill>
            </a:endParaRPr>
          </a:p>
        </p:txBody>
      </p:sp>
      <p:sp>
        <p:nvSpPr>
          <p:cNvPr id="370" name="Google Shape;370;p3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5" name="Picture 5">
            <a:extLst>
              <a:ext uri="{FF2B5EF4-FFF2-40B4-BE49-F238E27FC236}">
                <a16:creationId xmlns:a16="http://schemas.microsoft.com/office/drawing/2014/main" id="{E14EE332-90C2-48EC-9C08-930053C90E39}"/>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tretch>
            <a:fillRect/>
          </a:stretch>
        </p:blipFill>
        <p:spPr>
          <a:xfrm rot="19125427">
            <a:off x="4496157" y="767950"/>
            <a:ext cx="3909524" cy="2319652"/>
          </a:xfrm>
          <a:prstGeom prst="rect">
            <a:avLst/>
          </a:prstGeom>
        </p:spPr>
      </p:pic>
    </p:spTree>
  </p:cSld>
  <p:clrMapOvr>
    <a:masterClrMapping/>
  </p:clrMapOvr>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DFE4E9"/>
      </a:lt2>
      <a:accent1>
        <a:srgbClr val="3796BF"/>
      </a:accent1>
      <a:accent2>
        <a:srgbClr val="4BB5D9"/>
      </a:accent2>
      <a:accent3>
        <a:srgbClr val="81D1EC"/>
      </a:accent3>
      <a:accent4>
        <a:srgbClr val="FF9900"/>
      </a:accent4>
      <a:accent5>
        <a:srgbClr val="FFCB50"/>
      </a:accent5>
      <a:accent6>
        <a:srgbClr val="A9C747"/>
      </a:accent6>
      <a:hlink>
        <a:srgbClr val="60789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1456</TotalTime>
  <Words>545</Words>
  <Application>Microsoft Office PowerPoint</Application>
  <PresentationFormat>Presentación en pantalla (16:9)</PresentationFormat>
  <Paragraphs>50</Paragraphs>
  <Slides>9</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Roboto Condensed</vt:lpstr>
      <vt:lpstr>Oswald</vt:lpstr>
      <vt:lpstr>Arial</vt:lpstr>
      <vt:lpstr>Wolsey template</vt:lpstr>
      <vt:lpstr>La carrera profesional en la NFL</vt:lpstr>
      <vt:lpstr>Presentación de PowerPoint</vt:lpstr>
      <vt:lpstr>Presentación de PowerPoint</vt:lpstr>
      <vt:lpstr>Presentación de PowerPoint</vt:lpstr>
      <vt:lpstr>Temporadas prom. por ronda</vt:lpstr>
      <vt:lpstr>Temporadas prom. y jugadas por temporada</vt:lpstr>
      <vt:lpstr>Jugadores inactivos desde 2015</vt:lpstr>
      <vt:lpstr>Jugadores con mayor permanencia en la liga</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Ramón Hernandez Maldonado</dc:creator>
  <cp:lastModifiedBy>Ramón Hernandez Maldonado</cp:lastModifiedBy>
  <cp:revision>65</cp:revision>
  <dcterms:modified xsi:type="dcterms:W3CDTF">2021-06-27T22:56:55Z</dcterms:modified>
</cp:coreProperties>
</file>