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88825"/>
  <p:notesSz cx="6858000" cy="9144000"/>
  <p:embeddedFontLst>
    <p:embeddedFont>
      <p:font typeface="Ubuntu"/>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80720A5-5568-408E-91D5-6F73363FC411}">
  <a:tblStyle styleId="{680720A5-5568-408E-91D5-6F73363FC4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F4B34F7-E8A4-450A-94D2-1A72CE3A188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Ubuntu-bold.fntdata"/><Relationship Id="rId20" Type="http://schemas.openxmlformats.org/officeDocument/2006/relationships/slide" Target="slides/slide15.xml"/><Relationship Id="rId42" Type="http://schemas.openxmlformats.org/officeDocument/2006/relationships/font" Target="fonts/Ubuntu-boldItalic.fntdata"/><Relationship Id="rId41" Type="http://schemas.openxmlformats.org/officeDocument/2006/relationships/font" Target="fonts/Ubuntu-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Ubuntu-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indent="-12592" lvl="1" marL="60949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2487" lvl="2" marL="121898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2380" lvl="3" marL="1828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2273" lvl="4" marL="243797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2167" lvl="5" marL="304746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2060" lvl="6" marL="36569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1953" lvl="7" marL="426645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1846" lvl="8" marL="487594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indent="-12592" lvl="1" marL="60949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2487" lvl="2" marL="121898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2380" lvl="3" marL="1828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2273" lvl="4" marL="243797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2167" lvl="5" marL="304746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2060" lvl="6" marL="36569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1953" lvl="7" marL="426645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1846" lvl="8" marL="487594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1pPr>
            <a:lvl2pPr indent="-228600" lvl="1" marL="9144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2pPr>
            <a:lvl3pPr indent="-228600" lvl="2" marL="13716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3pPr>
            <a:lvl4pPr indent="-228600" lvl="3" marL="18288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4pPr>
            <a:lvl5pPr indent="-228600" lvl="4" marL="2286000" marR="0" rtl="0" algn="l">
              <a:spcBef>
                <a:spcPts val="480"/>
              </a:spcBef>
              <a:spcAft>
                <a:spcPts val="0"/>
              </a:spcAft>
              <a:buSzPts val="1400"/>
              <a:buNone/>
              <a:defRPr b="0" i="0" sz="16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1pPr>
            <a:lvl2pPr indent="-12592" lvl="1" marL="60949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12487" lvl="2" marL="121898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12380" lvl="3" marL="182848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12273" lvl="4" marL="243797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12167" lvl="5" marL="304746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12060" lvl="6" marL="365696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11953" lvl="7" marL="426645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11846" lvl="8" marL="487594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Verdana"/>
                <a:ea typeface="Verdana"/>
                <a:cs typeface="Verdana"/>
                <a:sym typeface="Verdana"/>
              </a:rPr>
              <a:t>‹#›</a:t>
            </a:fld>
            <a:endParaRPr b="0" i="0" sz="12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4" name="Shape 1154"/>
        <p:cNvGrpSpPr/>
        <p:nvPr/>
      </p:nvGrpSpPr>
      <p:grpSpPr>
        <a:xfrm>
          <a:off x="0" y="0"/>
          <a:ext cx="0" cy="0"/>
          <a:chOff x="0" y="0"/>
          <a:chExt cx="0" cy="0"/>
        </a:xfrm>
      </p:grpSpPr>
      <p:sp>
        <p:nvSpPr>
          <p:cNvPr id="1155" name="Google Shape;1155;g1aa47e67f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aa47e6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57" name="Google Shape;1157;g1aa47e67f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9" name="Shape 1219"/>
        <p:cNvGrpSpPr/>
        <p:nvPr/>
      </p:nvGrpSpPr>
      <p:grpSpPr>
        <a:xfrm>
          <a:off x="0" y="0"/>
          <a:ext cx="0" cy="0"/>
          <a:chOff x="0" y="0"/>
          <a:chExt cx="0" cy="0"/>
        </a:xfrm>
      </p:grpSpPr>
      <p:sp>
        <p:nvSpPr>
          <p:cNvPr id="1220" name="Google Shape;1220;g3dd5ea9b73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3dd5ea9b7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Experience API</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“experience-api” in the Production environment.</a:t>
            </a:r>
            <a:endParaRPr sz="1400">
              <a:solidFill>
                <a:srgbClr val="000000"/>
              </a:solidFill>
            </a:endParaRPr>
          </a:p>
          <a:p>
            <a:pPr indent="0" lvl="0" marL="0" rtl="0" algn="l">
              <a:spcBef>
                <a:spcPts val="0"/>
              </a:spcBef>
              <a:spcAft>
                <a:spcPts val="0"/>
              </a:spcAft>
              <a:buNone/>
            </a:pPr>
            <a:r>
              <a:rPr lang="en-US" sz="1400">
                <a:solidFill>
                  <a:srgbClr val="000000"/>
                </a:solidFill>
              </a:rPr>
              <a:t>Process API</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“process-api” in the Production environment.</a:t>
            </a:r>
            <a:endParaRPr sz="1400">
              <a:solidFill>
                <a:srgbClr val="000000"/>
              </a:solidFill>
            </a:endParaRPr>
          </a:p>
          <a:p>
            <a:pPr indent="0" lvl="0" marL="0" rtl="0" algn="l">
              <a:spcBef>
                <a:spcPts val="0"/>
              </a:spcBef>
              <a:spcAft>
                <a:spcPts val="0"/>
              </a:spcAft>
              <a:buNone/>
            </a:pPr>
            <a:r>
              <a:rPr lang="en-US" sz="1400">
                <a:solidFill>
                  <a:srgbClr val="000000"/>
                </a:solidFill>
              </a:rPr>
              <a:t>System API</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“system-api” in the Production environment.</a:t>
            </a:r>
            <a:endParaRPr sz="1400">
              <a:solidFill>
                <a:srgbClr val="000000"/>
              </a:solidFill>
            </a:endParaRPr>
          </a:p>
          <a:p>
            <a:pPr indent="0" lvl="0" marL="0" rtl="0" algn="l">
              <a:spcBef>
                <a:spcPts val="480"/>
              </a:spcBef>
              <a:spcAft>
                <a:spcPts val="0"/>
              </a:spcAft>
              <a:buNone/>
            </a:pPr>
            <a:r>
              <a:t/>
            </a:r>
            <a:endParaRPr/>
          </a:p>
        </p:txBody>
      </p:sp>
      <p:sp>
        <p:nvSpPr>
          <p:cNvPr id="1222" name="Google Shape;1222;g3dd5ea9b73_0_1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8" name="Shape 1228"/>
        <p:cNvGrpSpPr/>
        <p:nvPr/>
      </p:nvGrpSpPr>
      <p:grpSpPr>
        <a:xfrm>
          <a:off x="0" y="0"/>
          <a:ext cx="0" cy="0"/>
          <a:chOff x="0" y="0"/>
          <a:chExt cx="0" cy="0"/>
        </a:xfrm>
      </p:grpSpPr>
      <p:sp>
        <p:nvSpPr>
          <p:cNvPr id="1229" name="Google Shape;1229;g3dd5ea9b73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3dd5ea9b7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31" name="Google Shape;1231;g3dd5ea9b73_0_1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6" name="Shape 1236"/>
        <p:cNvGrpSpPr/>
        <p:nvPr/>
      </p:nvGrpSpPr>
      <p:grpSpPr>
        <a:xfrm>
          <a:off x="0" y="0"/>
          <a:ext cx="0" cy="0"/>
          <a:chOff x="0" y="0"/>
          <a:chExt cx="0" cy="0"/>
        </a:xfrm>
      </p:grpSpPr>
      <p:sp>
        <p:nvSpPr>
          <p:cNvPr id="1237" name="Google Shape;1237;g3dd5ea9b73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3dd5ea9b7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39" name="Google Shape;1239;g3dd5ea9b73_0_17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Google Shape;1243;g3dd5ea9b73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3dd5ea9b7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rPr>
              <a:t>Experience API</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“experience-api” in the Production environment.</a:t>
            </a:r>
            <a:endParaRPr sz="1400">
              <a:solidFill>
                <a:srgbClr val="000000"/>
              </a:solidFill>
            </a:endParaRPr>
          </a:p>
          <a:p>
            <a:pPr indent="0" lvl="0" marL="0" rtl="0" algn="l">
              <a:spcBef>
                <a:spcPts val="0"/>
              </a:spcBef>
              <a:spcAft>
                <a:spcPts val="0"/>
              </a:spcAft>
              <a:buNone/>
            </a:pPr>
            <a:r>
              <a:rPr lang="en-US" sz="1400">
                <a:solidFill>
                  <a:srgbClr val="000000"/>
                </a:solidFill>
              </a:rPr>
              <a:t>Process API</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“process-api” in the Production environment.</a:t>
            </a:r>
            <a:endParaRPr sz="1400">
              <a:solidFill>
                <a:srgbClr val="000000"/>
              </a:solidFill>
            </a:endParaRPr>
          </a:p>
          <a:p>
            <a:pPr indent="0" lvl="0" marL="0" rtl="0" algn="l">
              <a:spcBef>
                <a:spcPts val="0"/>
              </a:spcBef>
              <a:spcAft>
                <a:spcPts val="0"/>
              </a:spcAft>
              <a:buNone/>
            </a:pPr>
            <a:r>
              <a:rPr lang="en-US" sz="1400">
                <a:solidFill>
                  <a:srgbClr val="000000"/>
                </a:solidFill>
              </a:rPr>
              <a:t>System API</a:t>
            </a:r>
            <a:endParaRPr sz="1400">
              <a:solidFill>
                <a:srgbClr val="000000"/>
              </a:solidFill>
            </a:endParaRPr>
          </a:p>
          <a:p>
            <a:pPr indent="0" lvl="0" marL="0" rtl="0" algn="l">
              <a:spcBef>
                <a:spcPts val="0"/>
              </a:spcBef>
              <a:spcAft>
                <a:spcPts val="0"/>
              </a:spcAft>
              <a:buNone/>
            </a:pPr>
            <a:r>
              <a:rPr lang="en-US" sz="1400">
                <a:solidFill>
                  <a:srgbClr val="000000"/>
                </a:solidFill>
              </a:rPr>
              <a:t>API whose name contains “system-api” in the Production environment.</a:t>
            </a:r>
            <a:endParaRPr/>
          </a:p>
        </p:txBody>
      </p:sp>
      <p:sp>
        <p:nvSpPr>
          <p:cNvPr id="1245" name="Google Shape;1245;g3dd5ea9b73_0_1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1" name="Shape 1251"/>
        <p:cNvGrpSpPr/>
        <p:nvPr/>
      </p:nvGrpSpPr>
      <p:grpSpPr>
        <a:xfrm>
          <a:off x="0" y="0"/>
          <a:ext cx="0" cy="0"/>
          <a:chOff x="0" y="0"/>
          <a:chExt cx="0" cy="0"/>
        </a:xfrm>
      </p:grpSpPr>
      <p:sp>
        <p:nvSpPr>
          <p:cNvPr id="1252" name="Google Shape;1252;g3dd5ea9b73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3dd5ea9b7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54" name="Google Shape;1254;g3dd5ea9b73_0_1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0" name="Shape 1260"/>
        <p:cNvGrpSpPr/>
        <p:nvPr/>
      </p:nvGrpSpPr>
      <p:grpSpPr>
        <a:xfrm>
          <a:off x="0" y="0"/>
          <a:ext cx="0" cy="0"/>
          <a:chOff x="0" y="0"/>
          <a:chExt cx="0" cy="0"/>
        </a:xfrm>
      </p:grpSpPr>
      <p:sp>
        <p:nvSpPr>
          <p:cNvPr id="1261" name="Google Shape;1261;g3dd5ea9b73_0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3dd5ea9b7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63" name="Google Shape;1263;g3dd5ea9b73_0_2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6" name="Shape 1266"/>
        <p:cNvGrpSpPr/>
        <p:nvPr/>
      </p:nvGrpSpPr>
      <p:grpSpPr>
        <a:xfrm>
          <a:off x="0" y="0"/>
          <a:ext cx="0" cy="0"/>
          <a:chOff x="0" y="0"/>
          <a:chExt cx="0" cy="0"/>
        </a:xfrm>
      </p:grpSpPr>
      <p:sp>
        <p:nvSpPr>
          <p:cNvPr id="1267" name="Google Shape;1267;g3dd5ea9b73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3dd5ea9b7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69" name="Google Shape;1269;g3dd5ea9b73_0_2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5" name="Shape 1275"/>
        <p:cNvGrpSpPr/>
        <p:nvPr/>
      </p:nvGrpSpPr>
      <p:grpSpPr>
        <a:xfrm>
          <a:off x="0" y="0"/>
          <a:ext cx="0" cy="0"/>
          <a:chOff x="0" y="0"/>
          <a:chExt cx="0" cy="0"/>
        </a:xfrm>
      </p:grpSpPr>
      <p:sp>
        <p:nvSpPr>
          <p:cNvPr id="1276" name="Google Shape;1276;g3dd5ea9b73_0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3dd5ea9b7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78" name="Google Shape;1278;g3dd5ea9b73_0_2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g562f4a1a56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562f4a1a5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86" name="Google Shape;1286;g562f4a1a56_0_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9" name="Shape 1289"/>
        <p:cNvGrpSpPr/>
        <p:nvPr/>
      </p:nvGrpSpPr>
      <p:grpSpPr>
        <a:xfrm>
          <a:off x="0" y="0"/>
          <a:ext cx="0" cy="0"/>
          <a:chOff x="0" y="0"/>
          <a:chExt cx="0" cy="0"/>
        </a:xfrm>
      </p:grpSpPr>
      <p:sp>
        <p:nvSpPr>
          <p:cNvPr id="1290" name="Google Shape;1290;g562f4a1a56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562f4a1a5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92" name="Google Shape;1292;g562f4a1a56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1" name="Shape 1161"/>
        <p:cNvGrpSpPr/>
        <p:nvPr/>
      </p:nvGrpSpPr>
      <p:grpSpPr>
        <a:xfrm>
          <a:off x="0" y="0"/>
          <a:ext cx="0" cy="0"/>
          <a:chOff x="0" y="0"/>
          <a:chExt cx="0" cy="0"/>
        </a:xfrm>
      </p:grpSpPr>
      <p:sp>
        <p:nvSpPr>
          <p:cNvPr id="1162" name="Google Shape;1162;g562f4a1a56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562f4a1a5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64" name="Google Shape;1164;g562f4a1a56_0_1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7" name="Shape 1297"/>
        <p:cNvGrpSpPr/>
        <p:nvPr/>
      </p:nvGrpSpPr>
      <p:grpSpPr>
        <a:xfrm>
          <a:off x="0" y="0"/>
          <a:ext cx="0" cy="0"/>
          <a:chOff x="0" y="0"/>
          <a:chExt cx="0" cy="0"/>
        </a:xfrm>
      </p:grpSpPr>
      <p:sp>
        <p:nvSpPr>
          <p:cNvPr id="1298" name="Google Shape;1298;g562f4a1a56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562f4a1a5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00" name="Google Shape;1300;g562f4a1a56_0_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3" name="Shape 1303"/>
        <p:cNvGrpSpPr/>
        <p:nvPr/>
      </p:nvGrpSpPr>
      <p:grpSpPr>
        <a:xfrm>
          <a:off x="0" y="0"/>
          <a:ext cx="0" cy="0"/>
          <a:chOff x="0" y="0"/>
          <a:chExt cx="0" cy="0"/>
        </a:xfrm>
      </p:grpSpPr>
      <p:sp>
        <p:nvSpPr>
          <p:cNvPr id="1304" name="Google Shape;1304;g3dd5ea9b73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3dd5ea9b7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06" name="Google Shape;1306;g3dd5ea9b73_0_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9" name="Shape 1309"/>
        <p:cNvGrpSpPr/>
        <p:nvPr/>
      </p:nvGrpSpPr>
      <p:grpSpPr>
        <a:xfrm>
          <a:off x="0" y="0"/>
          <a:ext cx="0" cy="0"/>
          <a:chOff x="0" y="0"/>
          <a:chExt cx="0" cy="0"/>
        </a:xfrm>
      </p:grpSpPr>
      <p:sp>
        <p:nvSpPr>
          <p:cNvPr id="1310" name="Google Shape;1310;g3dd5ea9b73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3dd5ea9b7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rPr lang="en-US"/>
              <a:t>example, template, connector, rest-api, soap-api</a:t>
            </a:r>
            <a:endParaRPr/>
          </a:p>
        </p:txBody>
      </p:sp>
      <p:sp>
        <p:nvSpPr>
          <p:cNvPr id="1312" name="Google Shape;1312;g3dd5ea9b73_0_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8" name="Shape 1318"/>
        <p:cNvGrpSpPr/>
        <p:nvPr/>
      </p:nvGrpSpPr>
      <p:grpSpPr>
        <a:xfrm>
          <a:off x="0" y="0"/>
          <a:ext cx="0" cy="0"/>
          <a:chOff x="0" y="0"/>
          <a:chExt cx="0" cy="0"/>
        </a:xfrm>
      </p:grpSpPr>
      <p:sp>
        <p:nvSpPr>
          <p:cNvPr id="1319" name="Google Shape;1319;g3dd5ea9b73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3dd5ea9b7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21" name="Google Shape;1321;g3dd5ea9b73_0_10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7" name="Shape 1327"/>
        <p:cNvGrpSpPr/>
        <p:nvPr/>
      </p:nvGrpSpPr>
      <p:grpSpPr>
        <a:xfrm>
          <a:off x="0" y="0"/>
          <a:ext cx="0" cy="0"/>
          <a:chOff x="0" y="0"/>
          <a:chExt cx="0" cy="0"/>
        </a:xfrm>
      </p:grpSpPr>
      <p:sp>
        <p:nvSpPr>
          <p:cNvPr id="1328" name="Google Shape;1328;g3dd5ea9b73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3dd5ea9b7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30" name="Google Shape;1330;g3dd5ea9b73_0_1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3" name="Shape 1333"/>
        <p:cNvGrpSpPr/>
        <p:nvPr/>
      </p:nvGrpSpPr>
      <p:grpSpPr>
        <a:xfrm>
          <a:off x="0" y="0"/>
          <a:ext cx="0" cy="0"/>
          <a:chOff x="0" y="0"/>
          <a:chExt cx="0" cy="0"/>
        </a:xfrm>
      </p:grpSpPr>
      <p:sp>
        <p:nvSpPr>
          <p:cNvPr id="1334" name="Google Shape;1334;g3a0996ceaa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5" name="Google Shape;1335;g3a0996cea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36" name="Google Shape;1336;g3a0996ceaa_4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2" name="Shape 1342"/>
        <p:cNvGrpSpPr/>
        <p:nvPr/>
      </p:nvGrpSpPr>
      <p:grpSpPr>
        <a:xfrm>
          <a:off x="0" y="0"/>
          <a:ext cx="0" cy="0"/>
          <a:chOff x="0" y="0"/>
          <a:chExt cx="0" cy="0"/>
        </a:xfrm>
      </p:grpSpPr>
      <p:sp>
        <p:nvSpPr>
          <p:cNvPr id="1343" name="Google Shape;1343;g3a0996ceaa_4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3a0996ceaa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45" name="Google Shape;1345;g3a0996ceaa_4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0" name="Shape 1350"/>
        <p:cNvGrpSpPr/>
        <p:nvPr/>
      </p:nvGrpSpPr>
      <p:grpSpPr>
        <a:xfrm>
          <a:off x="0" y="0"/>
          <a:ext cx="0" cy="0"/>
          <a:chOff x="0" y="0"/>
          <a:chExt cx="0" cy="0"/>
        </a:xfrm>
      </p:grpSpPr>
      <p:sp>
        <p:nvSpPr>
          <p:cNvPr id="1351" name="Google Shape;1351;g562f4a1a56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562f4a1a5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53" name="Google Shape;1353;g562f4a1a56_0_8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6" name="Shape 1356"/>
        <p:cNvGrpSpPr/>
        <p:nvPr/>
      </p:nvGrpSpPr>
      <p:grpSpPr>
        <a:xfrm>
          <a:off x="0" y="0"/>
          <a:ext cx="0" cy="0"/>
          <a:chOff x="0" y="0"/>
          <a:chExt cx="0" cy="0"/>
        </a:xfrm>
      </p:grpSpPr>
      <p:sp>
        <p:nvSpPr>
          <p:cNvPr id="1357" name="Google Shape;1357;g562f4a1a56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562f4a1a5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59" name="Google Shape;1359;g562f4a1a56_0_8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4" name="Shape 1364"/>
        <p:cNvGrpSpPr/>
        <p:nvPr/>
      </p:nvGrpSpPr>
      <p:grpSpPr>
        <a:xfrm>
          <a:off x="0" y="0"/>
          <a:ext cx="0" cy="0"/>
          <a:chOff x="0" y="0"/>
          <a:chExt cx="0" cy="0"/>
        </a:xfrm>
      </p:grpSpPr>
      <p:sp>
        <p:nvSpPr>
          <p:cNvPr id="1365" name="Google Shape;1365;g562f4a1a56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62f4a1a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67" name="Google Shape;1367;g562f4a1a56_0_10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9" name="Shape 1169"/>
        <p:cNvGrpSpPr/>
        <p:nvPr/>
      </p:nvGrpSpPr>
      <p:grpSpPr>
        <a:xfrm>
          <a:off x="0" y="0"/>
          <a:ext cx="0" cy="0"/>
          <a:chOff x="0" y="0"/>
          <a:chExt cx="0" cy="0"/>
        </a:xfrm>
      </p:grpSpPr>
      <p:sp>
        <p:nvSpPr>
          <p:cNvPr id="1170" name="Google Shape;1170;g562f4a1a56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562f4a1a5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72" name="Google Shape;1172;g562f4a1a56_0_1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0" name="Shape 1370"/>
        <p:cNvGrpSpPr/>
        <p:nvPr/>
      </p:nvGrpSpPr>
      <p:grpSpPr>
        <a:xfrm>
          <a:off x="0" y="0"/>
          <a:ext cx="0" cy="0"/>
          <a:chOff x="0" y="0"/>
          <a:chExt cx="0" cy="0"/>
        </a:xfrm>
      </p:grpSpPr>
      <p:sp>
        <p:nvSpPr>
          <p:cNvPr id="1371" name="Google Shape;1371;g562f4a1a56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562f4a1a5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73" name="Google Shape;1373;g562f4a1a56_0_1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8" name="Shape 1378"/>
        <p:cNvGrpSpPr/>
        <p:nvPr/>
      </p:nvGrpSpPr>
      <p:grpSpPr>
        <a:xfrm>
          <a:off x="0" y="0"/>
          <a:ext cx="0" cy="0"/>
          <a:chOff x="0" y="0"/>
          <a:chExt cx="0" cy="0"/>
        </a:xfrm>
      </p:grpSpPr>
      <p:sp>
        <p:nvSpPr>
          <p:cNvPr id="1379" name="Google Shape;1379;g562f4a1a56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562f4a1a5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81" name="Google Shape;1381;g562f4a1a56_0_1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4" name="Shape 1384"/>
        <p:cNvGrpSpPr/>
        <p:nvPr/>
      </p:nvGrpSpPr>
      <p:grpSpPr>
        <a:xfrm>
          <a:off x="0" y="0"/>
          <a:ext cx="0" cy="0"/>
          <a:chOff x="0" y="0"/>
          <a:chExt cx="0" cy="0"/>
        </a:xfrm>
      </p:grpSpPr>
      <p:sp>
        <p:nvSpPr>
          <p:cNvPr id="1385" name="Google Shape;1385;g562f4a1a56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562f4a1a5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87" name="Google Shape;1387;g562f4a1a56_0_1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2" name="Shape 1392"/>
        <p:cNvGrpSpPr/>
        <p:nvPr/>
      </p:nvGrpSpPr>
      <p:grpSpPr>
        <a:xfrm>
          <a:off x="0" y="0"/>
          <a:ext cx="0" cy="0"/>
          <a:chOff x="0" y="0"/>
          <a:chExt cx="0" cy="0"/>
        </a:xfrm>
      </p:grpSpPr>
      <p:sp>
        <p:nvSpPr>
          <p:cNvPr id="1393" name="Google Shape;139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394" name="Google Shape;139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7" name="Shape 1177"/>
        <p:cNvGrpSpPr/>
        <p:nvPr/>
      </p:nvGrpSpPr>
      <p:grpSpPr>
        <a:xfrm>
          <a:off x="0" y="0"/>
          <a:ext cx="0" cy="0"/>
          <a:chOff x="0" y="0"/>
          <a:chExt cx="0" cy="0"/>
        </a:xfrm>
      </p:grpSpPr>
      <p:sp>
        <p:nvSpPr>
          <p:cNvPr id="1178" name="Google Shape;1178;g61bbae351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61bbae35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80" name="Google Shape;1180;g61bbae351f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5" name="Shape 1185"/>
        <p:cNvGrpSpPr/>
        <p:nvPr/>
      </p:nvGrpSpPr>
      <p:grpSpPr>
        <a:xfrm>
          <a:off x="0" y="0"/>
          <a:ext cx="0" cy="0"/>
          <a:chOff x="0" y="0"/>
          <a:chExt cx="0" cy="0"/>
        </a:xfrm>
      </p:grpSpPr>
      <p:sp>
        <p:nvSpPr>
          <p:cNvPr id="1186" name="Google Shape;1186;g61bbae351f_0_1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61bbae351f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88" name="Google Shape;1188;g61bbae351f_0_11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3" name="Shape 1193"/>
        <p:cNvGrpSpPr/>
        <p:nvPr/>
      </p:nvGrpSpPr>
      <p:grpSpPr>
        <a:xfrm>
          <a:off x="0" y="0"/>
          <a:ext cx="0" cy="0"/>
          <a:chOff x="0" y="0"/>
          <a:chExt cx="0" cy="0"/>
        </a:xfrm>
      </p:grpSpPr>
      <p:sp>
        <p:nvSpPr>
          <p:cNvPr id="1194" name="Google Shape;1194;g562f4a1a56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562f4a1a5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196" name="Google Shape;1196;g562f4a1a56_0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9" name="Shape 1199"/>
        <p:cNvGrpSpPr/>
        <p:nvPr/>
      </p:nvGrpSpPr>
      <p:grpSpPr>
        <a:xfrm>
          <a:off x="0" y="0"/>
          <a:ext cx="0" cy="0"/>
          <a:chOff x="0" y="0"/>
          <a:chExt cx="0" cy="0"/>
        </a:xfrm>
      </p:grpSpPr>
      <p:sp>
        <p:nvSpPr>
          <p:cNvPr id="1200" name="Google Shape;1200;g562f4a1a56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562f4a1a5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02" name="Google Shape;1202;g562f4a1a56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7" name="Shape 1207"/>
        <p:cNvGrpSpPr/>
        <p:nvPr/>
      </p:nvGrpSpPr>
      <p:grpSpPr>
        <a:xfrm>
          <a:off x="0" y="0"/>
          <a:ext cx="0" cy="0"/>
          <a:chOff x="0" y="0"/>
          <a:chExt cx="0" cy="0"/>
        </a:xfrm>
      </p:grpSpPr>
      <p:sp>
        <p:nvSpPr>
          <p:cNvPr id="1208" name="Google Shape;1208;g562f4a1a5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562f4a1a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10" name="Google Shape;1210;g562f4a1a5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3" name="Shape 1213"/>
        <p:cNvGrpSpPr/>
        <p:nvPr/>
      </p:nvGrpSpPr>
      <p:grpSpPr>
        <a:xfrm>
          <a:off x="0" y="0"/>
          <a:ext cx="0" cy="0"/>
          <a:chOff x="0" y="0"/>
          <a:chExt cx="0" cy="0"/>
        </a:xfrm>
      </p:grpSpPr>
      <p:sp>
        <p:nvSpPr>
          <p:cNvPr id="1214" name="Google Shape;1214;g3dd5ea9b73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3dd5ea9b7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80"/>
              </a:spcBef>
              <a:spcAft>
                <a:spcPts val="0"/>
              </a:spcAft>
              <a:buNone/>
            </a:pPr>
            <a:r>
              <a:t/>
            </a:r>
            <a:endParaRPr/>
          </a:p>
        </p:txBody>
      </p:sp>
      <p:sp>
        <p:nvSpPr>
          <p:cNvPr id="1216" name="Google Shape;1216;g3dd5ea9b73_0_1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p:cSld name="Agenda">
    <p:bg>
      <p:bgPr>
        <a:solidFill>
          <a:schemeClr val="dk2"/>
        </a:solidFill>
      </p:bgPr>
    </p:bg>
    <p:spTree>
      <p:nvGrpSpPr>
        <p:cNvPr id="16" name="Shape 16"/>
        <p:cNvGrpSpPr/>
        <p:nvPr/>
      </p:nvGrpSpPr>
      <p:grpSpPr>
        <a:xfrm>
          <a:off x="0" y="0"/>
          <a:ext cx="0" cy="0"/>
          <a:chOff x="0" y="0"/>
          <a:chExt cx="0" cy="0"/>
        </a:xfrm>
      </p:grpSpPr>
      <p:sp>
        <p:nvSpPr>
          <p:cNvPr id="17" name="Google Shape;17;p2"/>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8" name="Google Shape;18;p2"/>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chemeClr val="accen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txBox="1"/>
          <p:nvPr/>
        </p:nvSpPr>
        <p:spPr>
          <a:xfrm>
            <a:off x="624256" y="6339100"/>
            <a:ext cx="3384514" cy="36512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chemeClr val="accent1"/>
                </a:solidFill>
                <a:latin typeface="Verdana"/>
                <a:ea typeface="Verdana"/>
                <a:cs typeface="Verdana"/>
                <a:sym typeface="Verdana"/>
              </a:rPr>
              <a:t>All contents © MuleSoft Inc.</a:t>
            </a:r>
            <a:endParaRPr b="0" i="0" sz="900" u="none" cap="none" strike="noStrike">
              <a:solidFill>
                <a:schemeClr val="accent1"/>
              </a:solidFill>
              <a:latin typeface="Verdana"/>
              <a:ea typeface="Verdana"/>
              <a:cs typeface="Verdana"/>
              <a:sym typeface="Verdana"/>
            </a:endParaRPr>
          </a:p>
        </p:txBody>
      </p:sp>
      <p:sp>
        <p:nvSpPr>
          <p:cNvPr id="20" name="Google Shape;20;p2"/>
          <p:cNvSpPr txBox="1"/>
          <p:nvPr>
            <p:ph idx="1" type="body"/>
          </p:nvPr>
        </p:nvSpPr>
        <p:spPr>
          <a:xfrm>
            <a:off x="609600" y="1189038"/>
            <a:ext cx="10958513" cy="502285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200000"/>
              </a:lnSpc>
              <a:spcBef>
                <a:spcPts val="1200"/>
              </a:spcBef>
              <a:spcAft>
                <a:spcPts val="0"/>
              </a:spcAft>
              <a:buClr>
                <a:srgbClr val="00A0DF"/>
              </a:buClr>
              <a:buSzPts val="2400"/>
              <a:buFont typeface="Verdana"/>
              <a:buAutoNum type="arabicPeriod"/>
              <a:defRPr b="0" i="0" sz="2400" u="none" cap="none" strike="noStrike">
                <a:solidFill>
                  <a:schemeClr val="accent1"/>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lt1"/>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lt1"/>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lt1"/>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lt1"/>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pic>
        <p:nvPicPr>
          <p:cNvPr id="21" name="Google Shape;21;p2"/>
          <p:cNvPicPr preferRelativeResize="0"/>
          <p:nvPr/>
        </p:nvPicPr>
        <p:blipFill rotWithShape="1">
          <a:blip r:embed="rId2">
            <a:alphaModFix/>
          </a:blip>
          <a:srcRect b="0" l="0" r="0" t="0"/>
          <a:stretch/>
        </p:blipFill>
        <p:spPr>
          <a:xfrm>
            <a:off x="10388765" y="279634"/>
            <a:ext cx="1205509" cy="3554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59" name="Shape 59"/>
        <p:cNvGrpSpPr/>
        <p:nvPr/>
      </p:nvGrpSpPr>
      <p:grpSpPr>
        <a:xfrm>
          <a:off x="0" y="0"/>
          <a:ext cx="0" cy="0"/>
          <a:chOff x="0" y="0"/>
          <a:chExt cx="0" cy="0"/>
        </a:xfrm>
      </p:grpSpPr>
      <p:sp>
        <p:nvSpPr>
          <p:cNvPr id="60" name="Google Shape;60;p11"/>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61" name="Google Shape;61;p11"/>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11"/>
          <p:cNvSpPr txBox="1"/>
          <p:nvPr>
            <p:ph idx="1" type="body"/>
          </p:nvPr>
        </p:nvSpPr>
        <p:spPr>
          <a:xfrm>
            <a:off x="609599" y="1189038"/>
            <a:ext cx="3200400" cy="50228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63" name="Google Shape;63;p11"/>
          <p:cNvSpPr txBox="1"/>
          <p:nvPr>
            <p:ph idx="2" type="body"/>
          </p:nvPr>
        </p:nvSpPr>
        <p:spPr>
          <a:xfrm>
            <a:off x="4488656" y="1189038"/>
            <a:ext cx="3200400" cy="50228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64" name="Google Shape;64;p11"/>
          <p:cNvSpPr txBox="1"/>
          <p:nvPr>
            <p:ph idx="3" type="body"/>
          </p:nvPr>
        </p:nvSpPr>
        <p:spPr>
          <a:xfrm>
            <a:off x="8367713" y="1189038"/>
            <a:ext cx="3200400" cy="50228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hoto">
  <p:cSld name="3 Column photo">
    <p:spTree>
      <p:nvGrpSpPr>
        <p:cNvPr id="65" name="Shape 65"/>
        <p:cNvGrpSpPr/>
        <p:nvPr/>
      </p:nvGrpSpPr>
      <p:grpSpPr>
        <a:xfrm>
          <a:off x="0" y="0"/>
          <a:ext cx="0" cy="0"/>
          <a:chOff x="0" y="0"/>
          <a:chExt cx="0" cy="0"/>
        </a:xfrm>
      </p:grpSpPr>
      <p:sp>
        <p:nvSpPr>
          <p:cNvPr id="66" name="Google Shape;66;p12"/>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67" name="Google Shape;67;p12"/>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12"/>
          <p:cNvSpPr/>
          <p:nvPr>
            <p:ph idx="2" type="pic"/>
          </p:nvPr>
        </p:nvSpPr>
        <p:spPr>
          <a:xfrm>
            <a:off x="609599" y="1189038"/>
            <a:ext cx="3474720" cy="4165015"/>
          </a:xfrm>
          <a:prstGeom prst="rect">
            <a:avLst/>
          </a:prstGeom>
          <a:noFill/>
          <a:ln>
            <a:noFill/>
          </a:ln>
        </p:spPr>
        <p:txBody>
          <a:bodyPr anchorCtr="0" anchor="ctr" bIns="91425" lIns="91425" spcFirstLastPara="1" rIns="91425" wrap="square" tIns="91425">
            <a:noAutofit/>
          </a:bodyPr>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69" name="Google Shape;69;p12"/>
          <p:cNvSpPr/>
          <p:nvPr>
            <p:ph idx="3" type="pic"/>
          </p:nvPr>
        </p:nvSpPr>
        <p:spPr>
          <a:xfrm>
            <a:off x="4351496" y="1189038"/>
            <a:ext cx="3474720" cy="4165015"/>
          </a:xfrm>
          <a:prstGeom prst="rect">
            <a:avLst/>
          </a:prstGeom>
          <a:noFill/>
          <a:ln>
            <a:noFill/>
          </a:ln>
        </p:spPr>
        <p:txBody>
          <a:bodyPr anchorCtr="0" anchor="ctr" bIns="91425" lIns="91425" spcFirstLastPara="1" rIns="91425" wrap="square" tIns="91425">
            <a:noAutofit/>
          </a:bodyPr>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70" name="Google Shape;70;p12"/>
          <p:cNvSpPr/>
          <p:nvPr>
            <p:ph idx="4" type="pic"/>
          </p:nvPr>
        </p:nvSpPr>
        <p:spPr>
          <a:xfrm>
            <a:off x="8093393" y="1189038"/>
            <a:ext cx="3474720" cy="4165015"/>
          </a:xfrm>
          <a:prstGeom prst="rect">
            <a:avLst/>
          </a:prstGeom>
          <a:noFill/>
          <a:ln>
            <a:noFill/>
          </a:ln>
        </p:spPr>
        <p:txBody>
          <a:bodyPr anchorCtr="0" anchor="ctr" bIns="91425" lIns="91425" spcFirstLastPara="1" rIns="91425" wrap="square" tIns="91425">
            <a:noAutofit/>
          </a:bodyPr>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71" name="Google Shape;71;p12"/>
          <p:cNvSpPr txBox="1"/>
          <p:nvPr>
            <p:ph idx="1" type="body"/>
          </p:nvPr>
        </p:nvSpPr>
        <p:spPr>
          <a:xfrm>
            <a:off x="609600" y="5654675"/>
            <a:ext cx="3475038" cy="55721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1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cxnSp>
        <p:nvCxnSpPr>
          <p:cNvPr id="72" name="Google Shape;72;p12"/>
          <p:cNvCxnSpPr/>
          <p:nvPr/>
        </p:nvCxnSpPr>
        <p:spPr>
          <a:xfrm>
            <a:off x="602456" y="5521826"/>
            <a:ext cx="3474720" cy="0"/>
          </a:xfrm>
          <a:prstGeom prst="straightConnector1">
            <a:avLst/>
          </a:prstGeom>
          <a:noFill/>
          <a:ln cap="flat" cmpd="sng" w="12700">
            <a:solidFill>
              <a:schemeClr val="dk2"/>
            </a:solidFill>
            <a:prstDash val="solid"/>
            <a:round/>
            <a:headEnd len="sm" w="sm" type="none"/>
            <a:tailEnd len="sm" w="sm" type="none"/>
          </a:ln>
        </p:spPr>
      </p:cxnSp>
      <p:cxnSp>
        <p:nvCxnSpPr>
          <p:cNvPr id="73" name="Google Shape;73;p12"/>
          <p:cNvCxnSpPr/>
          <p:nvPr/>
        </p:nvCxnSpPr>
        <p:spPr>
          <a:xfrm>
            <a:off x="4347924" y="5521826"/>
            <a:ext cx="3474720" cy="0"/>
          </a:xfrm>
          <a:prstGeom prst="straightConnector1">
            <a:avLst/>
          </a:prstGeom>
          <a:noFill/>
          <a:ln cap="flat" cmpd="sng" w="12700">
            <a:solidFill>
              <a:schemeClr val="dk2"/>
            </a:solidFill>
            <a:prstDash val="solid"/>
            <a:round/>
            <a:headEnd len="sm" w="sm" type="none"/>
            <a:tailEnd len="sm" w="sm" type="none"/>
          </a:ln>
        </p:spPr>
      </p:cxnSp>
      <p:cxnSp>
        <p:nvCxnSpPr>
          <p:cNvPr id="74" name="Google Shape;74;p12"/>
          <p:cNvCxnSpPr/>
          <p:nvPr/>
        </p:nvCxnSpPr>
        <p:spPr>
          <a:xfrm>
            <a:off x="8093393" y="5521826"/>
            <a:ext cx="3474720" cy="0"/>
          </a:xfrm>
          <a:prstGeom prst="straightConnector1">
            <a:avLst/>
          </a:prstGeom>
          <a:noFill/>
          <a:ln cap="flat" cmpd="sng" w="12700">
            <a:solidFill>
              <a:schemeClr val="dk2"/>
            </a:solidFill>
            <a:prstDash val="solid"/>
            <a:round/>
            <a:headEnd len="sm" w="sm" type="none"/>
            <a:tailEnd len="sm" w="sm" type="none"/>
          </a:ln>
        </p:spPr>
      </p:cxnSp>
      <p:sp>
        <p:nvSpPr>
          <p:cNvPr id="75" name="Google Shape;75;p12"/>
          <p:cNvSpPr txBox="1"/>
          <p:nvPr>
            <p:ph idx="5" type="body"/>
          </p:nvPr>
        </p:nvSpPr>
        <p:spPr>
          <a:xfrm>
            <a:off x="4351497" y="5654675"/>
            <a:ext cx="3474720" cy="55721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1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76" name="Google Shape;76;p12"/>
          <p:cNvSpPr txBox="1"/>
          <p:nvPr>
            <p:ph idx="6" type="body"/>
          </p:nvPr>
        </p:nvSpPr>
        <p:spPr>
          <a:xfrm>
            <a:off x="8093075" y="5654675"/>
            <a:ext cx="3474720" cy="55721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1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split">
  <p:cSld name="Vertical split">
    <p:spTree>
      <p:nvGrpSpPr>
        <p:cNvPr id="77" name="Shape 77"/>
        <p:cNvGrpSpPr/>
        <p:nvPr/>
      </p:nvGrpSpPr>
      <p:grpSpPr>
        <a:xfrm>
          <a:off x="0" y="0"/>
          <a:ext cx="0" cy="0"/>
          <a:chOff x="0" y="0"/>
          <a:chExt cx="0" cy="0"/>
        </a:xfrm>
      </p:grpSpPr>
      <p:sp>
        <p:nvSpPr>
          <p:cNvPr id="78" name="Google Shape;78;p13"/>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3"/>
          <p:cNvSpPr/>
          <p:nvPr/>
        </p:nvSpPr>
        <p:spPr>
          <a:xfrm>
            <a:off x="8178786" y="0"/>
            <a:ext cx="4010039"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13"/>
          <p:cNvSpPr txBox="1"/>
          <p:nvPr>
            <p:ph idx="1" type="body"/>
          </p:nvPr>
        </p:nvSpPr>
        <p:spPr>
          <a:xfrm>
            <a:off x="8178786" y="0"/>
            <a:ext cx="4010039" cy="68580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800"/>
              </a:spcBef>
              <a:spcAft>
                <a:spcPts val="0"/>
              </a:spcAft>
              <a:buClr>
                <a:srgbClr val="00A0DF"/>
              </a:buClr>
              <a:buSzPts val="2400"/>
              <a:buFont typeface="Arial"/>
              <a:buNone/>
              <a:defRPr b="0" i="0" sz="2700" u="none" cap="none" strike="noStrike">
                <a:solidFill>
                  <a:srgbClr val="FFFFFF"/>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0" i="0" sz="16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0" i="0" sz="13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0" i="0" sz="12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0" i="0" sz="1200" u="none" cap="none" strike="noStrike">
                <a:solidFill>
                  <a:schemeClr val="dk2"/>
                </a:solidFill>
                <a:latin typeface="Verdana"/>
                <a:ea typeface="Verdana"/>
                <a:cs typeface="Verdana"/>
                <a:sym typeface="Verdana"/>
              </a:defRPr>
            </a:lvl5pPr>
            <a:lvl6pPr indent="-228600" lvl="5" marL="27432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9pPr>
          </a:lstStyle>
          <a:p/>
        </p:txBody>
      </p:sp>
      <p:pic>
        <p:nvPicPr>
          <p:cNvPr id="81" name="Google Shape;81;p13"/>
          <p:cNvPicPr preferRelativeResize="0"/>
          <p:nvPr/>
        </p:nvPicPr>
        <p:blipFill rotWithShape="1">
          <a:blip r:embed="rId2">
            <a:alphaModFix amt="6000"/>
          </a:blip>
          <a:srcRect b="7039" l="0" r="9746" t="0"/>
          <a:stretch/>
        </p:blipFill>
        <p:spPr>
          <a:xfrm>
            <a:off x="6225127" y="2612874"/>
            <a:ext cx="5963699" cy="4245127"/>
          </a:xfrm>
          <a:prstGeom prst="rect">
            <a:avLst/>
          </a:prstGeom>
          <a:noFill/>
          <a:ln>
            <a:noFill/>
          </a:ln>
        </p:spPr>
      </p:pic>
      <p:sp>
        <p:nvSpPr>
          <p:cNvPr id="82" name="Google Shape;82;p13"/>
          <p:cNvSpPr txBox="1"/>
          <p:nvPr>
            <p:ph idx="2" type="body"/>
          </p:nvPr>
        </p:nvSpPr>
        <p:spPr>
          <a:xfrm>
            <a:off x="611856" y="1189038"/>
            <a:ext cx="7401175" cy="502285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83" name="Google Shape;83;p13"/>
          <p:cNvSpPr txBox="1"/>
          <p:nvPr>
            <p:ph type="title"/>
          </p:nvPr>
        </p:nvSpPr>
        <p:spPr>
          <a:xfrm>
            <a:off x="609443" y="0"/>
            <a:ext cx="7569344"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84" name="Shape 84"/>
        <p:cNvGrpSpPr/>
        <p:nvPr/>
      </p:nvGrpSpPr>
      <p:grpSpPr>
        <a:xfrm>
          <a:off x="0" y="0"/>
          <a:ext cx="0" cy="0"/>
          <a:chOff x="0" y="0"/>
          <a:chExt cx="0" cy="0"/>
        </a:xfrm>
      </p:grpSpPr>
      <p:sp>
        <p:nvSpPr>
          <p:cNvPr id="85" name="Google Shape;85;p14"/>
          <p:cNvSpPr txBox="1"/>
          <p:nvPr>
            <p:ph idx="1" type="body"/>
          </p:nvPr>
        </p:nvSpPr>
        <p:spPr>
          <a:xfrm>
            <a:off x="609443" y="1209785"/>
            <a:ext cx="4010039" cy="5002633"/>
          </a:xfrm>
          <a:prstGeom prst="rect">
            <a:avLst/>
          </a:prstGeom>
          <a:solidFill>
            <a:schemeClr val="accent2"/>
          </a:solidFill>
          <a:ln>
            <a:noFill/>
          </a:ln>
        </p:spPr>
        <p:txBody>
          <a:bodyPr anchorCtr="0" anchor="ctr" bIns="91425" lIns="91425" spcFirstLastPara="1" rIns="91425" wrap="square" tIns="91425">
            <a:noAutofit/>
          </a:bodyPr>
          <a:lstStyle>
            <a:lvl1pPr indent="-228600" lvl="0" marL="457200" marR="0" rtl="0" algn="ctr">
              <a:lnSpc>
                <a:spcPct val="100000"/>
              </a:lnSpc>
              <a:spcBef>
                <a:spcPts val="800"/>
              </a:spcBef>
              <a:spcAft>
                <a:spcPts val="0"/>
              </a:spcAft>
              <a:buClr>
                <a:srgbClr val="00A0DF"/>
              </a:buClr>
              <a:buSzPts val="2400"/>
              <a:buFont typeface="Arial"/>
              <a:buNone/>
              <a:defRPr b="0" i="0" sz="2700" u="none" cap="none" strike="noStrike">
                <a:solidFill>
                  <a:srgbClr val="FFFFFF"/>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0" i="0" sz="16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0" i="0" sz="13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0" i="0" sz="12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0" i="0" sz="1200" u="none" cap="none" strike="noStrike">
                <a:solidFill>
                  <a:schemeClr val="dk2"/>
                </a:solidFill>
                <a:latin typeface="Verdana"/>
                <a:ea typeface="Verdana"/>
                <a:cs typeface="Verdana"/>
                <a:sym typeface="Verdana"/>
              </a:defRPr>
            </a:lvl5pPr>
            <a:lvl6pPr indent="-228600" lvl="5" marL="27432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spcBef>
                <a:spcPts val="240"/>
              </a:spcBef>
              <a:spcAft>
                <a:spcPts val="0"/>
              </a:spcAft>
              <a:buClr>
                <a:schemeClr val="dk1"/>
              </a:buClr>
              <a:buSzPts val="2700"/>
              <a:buFont typeface="Arial"/>
              <a:buNone/>
              <a:defRPr b="0" i="0" sz="1200" u="none" cap="none" strike="noStrike">
                <a:solidFill>
                  <a:schemeClr val="dk1"/>
                </a:solidFill>
                <a:latin typeface="Verdana"/>
                <a:ea typeface="Verdana"/>
                <a:cs typeface="Verdana"/>
                <a:sym typeface="Verdana"/>
              </a:defRPr>
            </a:lvl9pPr>
          </a:lstStyle>
          <a:p/>
        </p:txBody>
      </p:sp>
      <p:sp>
        <p:nvSpPr>
          <p:cNvPr id="86" name="Google Shape;86;p14"/>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87" name="Google Shape;87;p14"/>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4"/>
          <p:cNvSpPr txBox="1"/>
          <p:nvPr>
            <p:ph idx="2" type="body"/>
          </p:nvPr>
        </p:nvSpPr>
        <p:spPr>
          <a:xfrm>
            <a:off x="4762500" y="1189038"/>
            <a:ext cx="6805613" cy="502285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showMasterSp="0">
  <p:cSld name="Blank blue">
    <p:bg>
      <p:bgPr>
        <a:solidFill>
          <a:schemeClr val="lt2"/>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rotWithShape="1">
          <a:blip r:embed="rId2">
            <a:alphaModFix amt="28000"/>
          </a:blip>
          <a:srcRect b="7039" l="0" r="9746" t="0"/>
          <a:stretch/>
        </p:blipFill>
        <p:spPr>
          <a:xfrm>
            <a:off x="6225127" y="2612874"/>
            <a:ext cx="5963699" cy="424512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blue" showMasterSp="0">
  <p:cSld name="Thank You blue">
    <p:bg>
      <p:bgPr>
        <a:solidFill>
          <a:schemeClr val="lt2"/>
        </a:solidFill>
      </p:bgPr>
    </p:bg>
    <p:spTree>
      <p:nvGrpSpPr>
        <p:cNvPr id="91" name="Shape 91"/>
        <p:cNvGrpSpPr/>
        <p:nvPr/>
      </p:nvGrpSpPr>
      <p:grpSpPr>
        <a:xfrm>
          <a:off x="0" y="0"/>
          <a:ext cx="0" cy="0"/>
          <a:chOff x="0" y="0"/>
          <a:chExt cx="0" cy="0"/>
        </a:xfrm>
      </p:grpSpPr>
      <p:sp>
        <p:nvSpPr>
          <p:cNvPr id="92" name="Google Shape;92;p16"/>
          <p:cNvSpPr/>
          <p:nvPr/>
        </p:nvSpPr>
        <p:spPr>
          <a:xfrm>
            <a:off x="5284074" y="2108229"/>
            <a:ext cx="1593692" cy="1593688"/>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6"/>
          <p:cNvSpPr txBox="1"/>
          <p:nvPr>
            <p:ph type="title"/>
          </p:nvPr>
        </p:nvSpPr>
        <p:spPr>
          <a:xfrm>
            <a:off x="609442" y="4846351"/>
            <a:ext cx="10959363" cy="1340667"/>
          </a:xfrm>
          <a:prstGeom prst="rect">
            <a:avLst/>
          </a:prstGeom>
          <a:noFill/>
          <a:ln>
            <a:noFill/>
          </a:ln>
        </p:spPr>
        <p:txBody>
          <a:bodyPr anchorCtr="0" anchor="ctr" bIns="91425" lIns="91425" spcFirstLastPara="1" rIns="91425" wrap="square" tIns="91425">
            <a:noAutofit/>
          </a:bodyPr>
          <a:lstStyle>
            <a:lvl1pPr indent="0" lvl="0" marL="0" marR="0" rtl="0" algn="ctr">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grpSp>
        <p:nvGrpSpPr>
          <p:cNvPr id="94" name="Google Shape;94;p16"/>
          <p:cNvGrpSpPr/>
          <p:nvPr/>
        </p:nvGrpSpPr>
        <p:grpSpPr>
          <a:xfrm>
            <a:off x="-1099003" y="-3175"/>
            <a:ext cx="14079537" cy="5184775"/>
            <a:chOff x="-706" y="-2"/>
            <a:chExt cx="8869" cy="3266"/>
          </a:xfrm>
        </p:grpSpPr>
        <p:sp>
          <p:nvSpPr>
            <p:cNvPr id="95" name="Google Shape;95;p16"/>
            <p:cNvSpPr/>
            <p:nvPr/>
          </p:nvSpPr>
          <p:spPr>
            <a:xfrm>
              <a:off x="-706" y="0"/>
              <a:ext cx="8859" cy="32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96" name="Google Shape;96;p16"/>
            <p:cNvGrpSpPr/>
            <p:nvPr/>
          </p:nvGrpSpPr>
          <p:grpSpPr>
            <a:xfrm>
              <a:off x="-704" y="-2"/>
              <a:ext cx="8758" cy="3266"/>
              <a:chOff x="-704" y="-2"/>
              <a:chExt cx="8758" cy="3266"/>
            </a:xfrm>
          </p:grpSpPr>
          <p:sp>
            <p:nvSpPr>
              <p:cNvPr id="97" name="Google Shape;97;p16"/>
              <p:cNvSpPr/>
              <p:nvPr/>
            </p:nvSpPr>
            <p:spPr>
              <a:xfrm>
                <a:off x="3835" y="1180"/>
                <a:ext cx="507" cy="317"/>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6"/>
              <p:cNvSpPr/>
              <p:nvPr/>
            </p:nvSpPr>
            <p:spPr>
              <a:xfrm>
                <a:off x="3348" y="1289"/>
                <a:ext cx="971" cy="968"/>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16"/>
              <p:cNvSpPr/>
              <p:nvPr/>
            </p:nvSpPr>
            <p:spPr>
              <a:xfrm>
                <a:off x="3303" y="1203"/>
                <a:ext cx="1027" cy="1131"/>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16"/>
              <p:cNvSpPr/>
              <p:nvPr/>
            </p:nvSpPr>
            <p:spPr>
              <a:xfrm>
                <a:off x="3424" y="1365"/>
                <a:ext cx="819" cy="816"/>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6"/>
              <p:cNvSpPr/>
              <p:nvPr/>
            </p:nvSpPr>
            <p:spPr>
              <a:xfrm>
                <a:off x="3877" y="1770"/>
                <a:ext cx="552" cy="595"/>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16"/>
              <p:cNvSpPr/>
              <p:nvPr/>
            </p:nvSpPr>
            <p:spPr>
              <a:xfrm>
                <a:off x="4201" y="2015"/>
                <a:ext cx="309" cy="292"/>
              </a:xfrm>
              <a:custGeom>
                <a:rect b="b" l="l" r="r" t="t"/>
                <a:pathLst>
                  <a:path extrusionOk="0" h="120000" w="120000">
                    <a:moveTo>
                      <a:pt x="117281" y="119999"/>
                    </a:moveTo>
                    <a:lnTo>
                      <a:pt x="0" y="2054"/>
                    </a:lnTo>
                    <a:lnTo>
                      <a:pt x="1941" y="0"/>
                    </a:lnTo>
                    <a:lnTo>
                      <a:pt x="120000" y="117945"/>
                    </a:lnTo>
                    <a:lnTo>
                      <a:pt x="117281"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16"/>
              <p:cNvSpPr/>
              <p:nvPr/>
            </p:nvSpPr>
            <p:spPr>
              <a:xfrm>
                <a:off x="4285" y="1655"/>
                <a:ext cx="871" cy="101"/>
              </a:xfrm>
              <a:custGeom>
                <a:rect b="b" l="l" r="r" t="t"/>
                <a:pathLst>
                  <a:path extrusionOk="0" h="120000" w="120000">
                    <a:moveTo>
                      <a:pt x="0" y="120000"/>
                    </a:moveTo>
                    <a:lnTo>
                      <a:pt x="0" y="110495"/>
                    </a:lnTo>
                    <a:lnTo>
                      <a:pt x="119999" y="0"/>
                    </a:lnTo>
                    <a:lnTo>
                      <a:pt x="119999" y="831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6"/>
              <p:cNvSpPr/>
              <p:nvPr/>
            </p:nvSpPr>
            <p:spPr>
              <a:xfrm>
                <a:off x="4309" y="1502"/>
                <a:ext cx="99" cy="126"/>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16"/>
              <p:cNvSpPr/>
              <p:nvPr/>
            </p:nvSpPr>
            <p:spPr>
              <a:xfrm>
                <a:off x="4194" y="1023"/>
                <a:ext cx="677" cy="486"/>
              </a:xfrm>
              <a:custGeom>
                <a:rect b="b" l="l" r="r" t="t"/>
                <a:pathLst>
                  <a:path extrusionOk="0" h="120000" w="120000">
                    <a:moveTo>
                      <a:pt x="709" y="120000"/>
                    </a:moveTo>
                    <a:lnTo>
                      <a:pt x="0" y="118271"/>
                    </a:lnTo>
                    <a:lnTo>
                      <a:pt x="119113" y="0"/>
                    </a:lnTo>
                    <a:lnTo>
                      <a:pt x="120000" y="1728"/>
                    </a:lnTo>
                    <a:lnTo>
                      <a:pt x="7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16"/>
              <p:cNvSpPr/>
              <p:nvPr/>
            </p:nvSpPr>
            <p:spPr>
              <a:xfrm>
                <a:off x="3238" y="1770"/>
                <a:ext cx="340" cy="524"/>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16"/>
              <p:cNvSpPr/>
              <p:nvPr/>
            </p:nvSpPr>
            <p:spPr>
              <a:xfrm>
                <a:off x="3286" y="2112"/>
                <a:ext cx="333" cy="488"/>
              </a:xfrm>
              <a:custGeom>
                <a:rect b="b" l="l" r="r" t="t"/>
                <a:pathLst>
                  <a:path extrusionOk="0" h="120000" w="120000">
                    <a:moveTo>
                      <a:pt x="2522" y="120000"/>
                    </a:moveTo>
                    <a:lnTo>
                      <a:pt x="0" y="118770"/>
                    </a:lnTo>
                    <a:lnTo>
                      <a:pt x="117477" y="0"/>
                    </a:lnTo>
                    <a:lnTo>
                      <a:pt x="120000" y="983"/>
                    </a:lnTo>
                    <a:lnTo>
                      <a:pt x="252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16"/>
              <p:cNvSpPr/>
              <p:nvPr/>
            </p:nvSpPr>
            <p:spPr>
              <a:xfrm>
                <a:off x="2944" y="1507"/>
                <a:ext cx="460" cy="148"/>
              </a:xfrm>
              <a:custGeom>
                <a:rect b="b" l="l" r="r" t="t"/>
                <a:pathLst>
                  <a:path extrusionOk="0" h="120000" w="120000">
                    <a:moveTo>
                      <a:pt x="119478" y="120000"/>
                    </a:moveTo>
                    <a:lnTo>
                      <a:pt x="0" y="5675"/>
                    </a:lnTo>
                    <a:lnTo>
                      <a:pt x="260" y="0"/>
                    </a:lnTo>
                    <a:lnTo>
                      <a:pt x="120000" y="115135"/>
                    </a:lnTo>
                    <a:lnTo>
                      <a:pt x="11947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16"/>
              <p:cNvSpPr/>
              <p:nvPr/>
            </p:nvSpPr>
            <p:spPr>
              <a:xfrm>
                <a:off x="2049" y="1877"/>
                <a:ext cx="1291" cy="177"/>
              </a:xfrm>
              <a:custGeom>
                <a:rect b="b" l="l" r="r" t="t"/>
                <a:pathLst>
                  <a:path extrusionOk="0" h="120000" w="120000">
                    <a:moveTo>
                      <a:pt x="185" y="119999"/>
                    </a:moveTo>
                    <a:lnTo>
                      <a:pt x="0" y="113898"/>
                    </a:lnTo>
                    <a:lnTo>
                      <a:pt x="119814" y="0"/>
                    </a:lnTo>
                    <a:lnTo>
                      <a:pt x="120000" y="6101"/>
                    </a:lnTo>
                    <a:lnTo>
                      <a:pt x="185"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6"/>
              <p:cNvSpPr/>
              <p:nvPr/>
            </p:nvSpPr>
            <p:spPr>
              <a:xfrm>
                <a:off x="4240" y="1956"/>
                <a:ext cx="898" cy="398"/>
              </a:xfrm>
              <a:custGeom>
                <a:rect b="b" l="l" r="r" t="t"/>
                <a:pathLst>
                  <a:path extrusionOk="0" h="120000" w="120000">
                    <a:moveTo>
                      <a:pt x="119732" y="120000"/>
                    </a:moveTo>
                    <a:lnTo>
                      <a:pt x="0" y="2110"/>
                    </a:lnTo>
                    <a:lnTo>
                      <a:pt x="400" y="0"/>
                    </a:lnTo>
                    <a:lnTo>
                      <a:pt x="120000" y="117587"/>
                    </a:lnTo>
                    <a:lnTo>
                      <a:pt x="1197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16"/>
              <p:cNvSpPr/>
              <p:nvPr/>
            </p:nvSpPr>
            <p:spPr>
              <a:xfrm>
                <a:off x="5138" y="2336"/>
                <a:ext cx="901" cy="18"/>
              </a:xfrm>
              <a:custGeom>
                <a:rect b="b" l="l" r="r" t="t"/>
                <a:pathLst>
                  <a:path extrusionOk="0" h="120000" w="120000">
                    <a:moveTo>
                      <a:pt x="0" y="120000"/>
                    </a:moveTo>
                    <a:lnTo>
                      <a:pt x="0" y="66666"/>
                    </a:lnTo>
                    <a:lnTo>
                      <a:pt x="120000" y="0"/>
                    </a:lnTo>
                    <a:lnTo>
                      <a:pt x="120000" y="53333"/>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6"/>
              <p:cNvSpPr/>
              <p:nvPr/>
            </p:nvSpPr>
            <p:spPr>
              <a:xfrm>
                <a:off x="5922" y="2086"/>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16"/>
              <p:cNvSpPr/>
              <p:nvPr/>
            </p:nvSpPr>
            <p:spPr>
              <a:xfrm>
                <a:off x="6118" y="2086"/>
                <a:ext cx="151" cy="215"/>
              </a:xfrm>
              <a:custGeom>
                <a:rect b="b" l="l" r="r" t="t"/>
                <a:pathLst>
                  <a:path extrusionOk="0" h="120000" w="120000">
                    <a:moveTo>
                      <a:pt x="5562" y="120000"/>
                    </a:moveTo>
                    <a:lnTo>
                      <a:pt x="0" y="117209"/>
                    </a:lnTo>
                    <a:lnTo>
                      <a:pt x="115231" y="0"/>
                    </a:lnTo>
                    <a:lnTo>
                      <a:pt x="120000" y="2790"/>
                    </a:lnTo>
                    <a:lnTo>
                      <a:pt x="556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6"/>
              <p:cNvSpPr/>
              <p:nvPr/>
            </p:nvSpPr>
            <p:spPr>
              <a:xfrm>
                <a:off x="6091" y="2039"/>
                <a:ext cx="9" cy="25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16"/>
              <p:cNvSpPr/>
              <p:nvPr/>
            </p:nvSpPr>
            <p:spPr>
              <a:xfrm>
                <a:off x="5135" y="2346"/>
                <a:ext cx="99" cy="314"/>
              </a:xfrm>
              <a:custGeom>
                <a:rect b="b" l="l" r="r" t="t"/>
                <a:pathLst>
                  <a:path extrusionOk="0" h="120000" w="120000">
                    <a:moveTo>
                      <a:pt x="109090" y="120000"/>
                    </a:moveTo>
                    <a:lnTo>
                      <a:pt x="0" y="764"/>
                    </a:lnTo>
                    <a:lnTo>
                      <a:pt x="7272" y="0"/>
                    </a:lnTo>
                    <a:lnTo>
                      <a:pt x="119999" y="118853"/>
                    </a:lnTo>
                    <a:lnTo>
                      <a:pt x="10909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6"/>
              <p:cNvSpPr/>
              <p:nvPr/>
            </p:nvSpPr>
            <p:spPr>
              <a:xfrm>
                <a:off x="5422" y="1170"/>
                <a:ext cx="408" cy="346"/>
              </a:xfrm>
              <a:custGeom>
                <a:rect b="b" l="l" r="r" t="t"/>
                <a:pathLst>
                  <a:path extrusionOk="0" h="120000" w="120000">
                    <a:moveTo>
                      <a:pt x="117941" y="120000"/>
                    </a:moveTo>
                    <a:lnTo>
                      <a:pt x="0" y="2080"/>
                    </a:lnTo>
                    <a:lnTo>
                      <a:pt x="1470" y="0"/>
                    </a:lnTo>
                    <a:lnTo>
                      <a:pt x="120000" y="117572"/>
                    </a:lnTo>
                    <a:lnTo>
                      <a:pt x="11794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6"/>
              <p:cNvSpPr/>
              <p:nvPr/>
            </p:nvSpPr>
            <p:spPr>
              <a:xfrm>
                <a:off x="5420" y="650"/>
                <a:ext cx="8" cy="52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16"/>
              <p:cNvSpPr/>
              <p:nvPr/>
            </p:nvSpPr>
            <p:spPr>
              <a:xfrm>
                <a:off x="5423" y="620"/>
                <a:ext cx="1241" cy="555"/>
              </a:xfrm>
              <a:custGeom>
                <a:rect b="b" l="l" r="r" t="t"/>
                <a:pathLst>
                  <a:path extrusionOk="0" h="120000" w="120000">
                    <a:moveTo>
                      <a:pt x="193" y="120000"/>
                    </a:moveTo>
                    <a:lnTo>
                      <a:pt x="0" y="118054"/>
                    </a:lnTo>
                    <a:lnTo>
                      <a:pt x="119709" y="0"/>
                    </a:lnTo>
                    <a:lnTo>
                      <a:pt x="120000" y="1513"/>
                    </a:lnTo>
                    <a:lnTo>
                      <a:pt x="19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6"/>
              <p:cNvSpPr/>
              <p:nvPr/>
            </p:nvSpPr>
            <p:spPr>
              <a:xfrm>
                <a:off x="5422" y="1165"/>
                <a:ext cx="695" cy="122"/>
              </a:xfrm>
              <a:custGeom>
                <a:rect b="b" l="l" r="r" t="t"/>
                <a:pathLst>
                  <a:path extrusionOk="0" h="120000" w="120000">
                    <a:moveTo>
                      <a:pt x="119654" y="120000"/>
                    </a:moveTo>
                    <a:lnTo>
                      <a:pt x="0" y="7868"/>
                    </a:lnTo>
                    <a:lnTo>
                      <a:pt x="172" y="0"/>
                    </a:lnTo>
                    <a:lnTo>
                      <a:pt x="120000" y="112131"/>
                    </a:lnTo>
                    <a:lnTo>
                      <a:pt x="11965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6"/>
              <p:cNvSpPr/>
              <p:nvPr/>
            </p:nvSpPr>
            <p:spPr>
              <a:xfrm>
                <a:off x="6434" y="628"/>
                <a:ext cx="237" cy="358"/>
              </a:xfrm>
              <a:custGeom>
                <a:rect b="b" l="l" r="r" t="t"/>
                <a:pathLst>
                  <a:path extrusionOk="0" h="120000" w="120000">
                    <a:moveTo>
                      <a:pt x="3544" y="120000"/>
                    </a:moveTo>
                    <a:lnTo>
                      <a:pt x="0" y="118324"/>
                    </a:lnTo>
                    <a:lnTo>
                      <a:pt x="116455" y="0"/>
                    </a:lnTo>
                    <a:lnTo>
                      <a:pt x="120000" y="1340"/>
                    </a:lnTo>
                    <a:lnTo>
                      <a:pt x="354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6"/>
              <p:cNvSpPr/>
              <p:nvPr/>
            </p:nvSpPr>
            <p:spPr>
              <a:xfrm>
                <a:off x="6652" y="627"/>
                <a:ext cx="846" cy="564"/>
              </a:xfrm>
              <a:custGeom>
                <a:rect b="b" l="l" r="r" t="t"/>
                <a:pathLst>
                  <a:path extrusionOk="0" h="120000" w="120000">
                    <a:moveTo>
                      <a:pt x="119290" y="120000"/>
                    </a:moveTo>
                    <a:lnTo>
                      <a:pt x="0" y="1489"/>
                    </a:lnTo>
                    <a:lnTo>
                      <a:pt x="709" y="0"/>
                    </a:lnTo>
                    <a:lnTo>
                      <a:pt x="120000" y="118723"/>
                    </a:lnTo>
                    <a:lnTo>
                      <a:pt x="11929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6"/>
              <p:cNvSpPr/>
              <p:nvPr/>
            </p:nvSpPr>
            <p:spPr>
              <a:xfrm>
                <a:off x="5353" y="1136"/>
                <a:ext cx="116" cy="104"/>
              </a:xfrm>
              <a:custGeom>
                <a:rect b="b" l="l" r="r" t="t"/>
                <a:pathLst>
                  <a:path extrusionOk="0" h="120000" w="12000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6"/>
              <p:cNvSpPr/>
              <p:nvPr/>
            </p:nvSpPr>
            <p:spPr>
              <a:xfrm>
                <a:off x="5383" y="1101"/>
                <a:ext cx="97" cy="35"/>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6"/>
              <p:cNvSpPr/>
              <p:nvPr/>
            </p:nvSpPr>
            <p:spPr>
              <a:xfrm>
                <a:off x="5333" y="1077"/>
                <a:ext cx="102"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6"/>
              <p:cNvSpPr/>
              <p:nvPr/>
            </p:nvSpPr>
            <p:spPr>
              <a:xfrm>
                <a:off x="5390" y="1091"/>
                <a:ext cx="129" cy="174"/>
              </a:xfrm>
              <a:custGeom>
                <a:rect b="b" l="l" r="r" t="t"/>
                <a:pathLst>
                  <a:path extrusionOk="0" h="120000" w="12000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6"/>
              <p:cNvSpPr/>
              <p:nvPr/>
            </p:nvSpPr>
            <p:spPr>
              <a:xfrm>
                <a:off x="2487" y="2020"/>
                <a:ext cx="1029" cy="619"/>
              </a:xfrm>
              <a:custGeom>
                <a:rect b="b" l="l" r="r" t="t"/>
                <a:pathLst>
                  <a:path extrusionOk="0" h="120000" w="120000">
                    <a:moveTo>
                      <a:pt x="349" y="120000"/>
                    </a:moveTo>
                    <a:lnTo>
                      <a:pt x="0" y="118642"/>
                    </a:lnTo>
                    <a:lnTo>
                      <a:pt x="119650" y="0"/>
                    </a:lnTo>
                    <a:lnTo>
                      <a:pt x="120000" y="1357"/>
                    </a:lnTo>
                    <a:lnTo>
                      <a:pt x="34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16"/>
              <p:cNvSpPr/>
              <p:nvPr/>
            </p:nvSpPr>
            <p:spPr>
              <a:xfrm>
                <a:off x="7018" y="1190"/>
                <a:ext cx="467" cy="259"/>
              </a:xfrm>
              <a:custGeom>
                <a:rect b="b" l="l" r="r" t="t"/>
                <a:pathLst>
                  <a:path extrusionOk="0" h="120000" w="120000">
                    <a:moveTo>
                      <a:pt x="1027" y="120000"/>
                    </a:moveTo>
                    <a:lnTo>
                      <a:pt x="0" y="116756"/>
                    </a:lnTo>
                    <a:lnTo>
                      <a:pt x="119229" y="0"/>
                    </a:lnTo>
                    <a:lnTo>
                      <a:pt x="119999" y="3243"/>
                    </a:lnTo>
                    <a:lnTo>
                      <a:pt x="102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16"/>
              <p:cNvSpPr/>
              <p:nvPr/>
            </p:nvSpPr>
            <p:spPr>
              <a:xfrm>
                <a:off x="7310" y="1190"/>
                <a:ext cx="178" cy="1400"/>
              </a:xfrm>
              <a:custGeom>
                <a:rect b="b" l="l" r="r" t="t"/>
                <a:pathLst>
                  <a:path extrusionOk="0" h="120000" w="120000">
                    <a:moveTo>
                      <a:pt x="6067" y="119999"/>
                    </a:moveTo>
                    <a:lnTo>
                      <a:pt x="0" y="119828"/>
                    </a:lnTo>
                    <a:lnTo>
                      <a:pt x="114606" y="0"/>
                    </a:lnTo>
                    <a:lnTo>
                      <a:pt x="120000" y="0"/>
                    </a:lnTo>
                    <a:lnTo>
                      <a:pt x="6067"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16"/>
              <p:cNvSpPr/>
              <p:nvPr/>
            </p:nvSpPr>
            <p:spPr>
              <a:xfrm>
                <a:off x="7455" y="943"/>
                <a:ext cx="32" cy="247"/>
              </a:xfrm>
              <a:custGeom>
                <a:rect b="b" l="l" r="r" t="t"/>
                <a:pathLst>
                  <a:path extrusionOk="0" h="120000" w="120000">
                    <a:moveTo>
                      <a:pt x="93750" y="120000"/>
                    </a:moveTo>
                    <a:lnTo>
                      <a:pt x="0" y="0"/>
                    </a:lnTo>
                    <a:lnTo>
                      <a:pt x="30000" y="0"/>
                    </a:lnTo>
                    <a:lnTo>
                      <a:pt x="120000" y="119028"/>
                    </a:lnTo>
                    <a:lnTo>
                      <a:pt x="93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16"/>
              <p:cNvSpPr/>
              <p:nvPr/>
            </p:nvSpPr>
            <p:spPr>
              <a:xfrm>
                <a:off x="7480" y="1175"/>
                <a:ext cx="146" cy="299"/>
              </a:xfrm>
              <a:custGeom>
                <a:rect b="b" l="l" r="r" t="t"/>
                <a:pathLst>
                  <a:path extrusionOk="0" h="120000" w="120000">
                    <a:moveTo>
                      <a:pt x="114246" y="120000"/>
                    </a:moveTo>
                    <a:lnTo>
                      <a:pt x="0" y="1204"/>
                    </a:lnTo>
                    <a:lnTo>
                      <a:pt x="5753" y="0"/>
                    </a:lnTo>
                    <a:lnTo>
                      <a:pt x="119999" y="118394"/>
                    </a:lnTo>
                    <a:lnTo>
                      <a:pt x="11424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16"/>
              <p:cNvSpPr/>
              <p:nvPr/>
            </p:nvSpPr>
            <p:spPr>
              <a:xfrm>
                <a:off x="6956" y="2158"/>
                <a:ext cx="363" cy="423"/>
              </a:xfrm>
              <a:custGeom>
                <a:rect b="b" l="l" r="r" t="t"/>
                <a:pathLst>
                  <a:path extrusionOk="0" h="120000" w="120000">
                    <a:moveTo>
                      <a:pt x="118347" y="120000"/>
                    </a:moveTo>
                    <a:lnTo>
                      <a:pt x="0" y="1418"/>
                    </a:lnTo>
                    <a:lnTo>
                      <a:pt x="2314" y="0"/>
                    </a:lnTo>
                    <a:lnTo>
                      <a:pt x="120000" y="118581"/>
                    </a:lnTo>
                    <a:lnTo>
                      <a:pt x="11834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6"/>
              <p:cNvSpPr/>
              <p:nvPr/>
            </p:nvSpPr>
            <p:spPr>
              <a:xfrm>
                <a:off x="7074" y="2583"/>
                <a:ext cx="241"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6"/>
              <p:cNvSpPr/>
              <p:nvPr/>
            </p:nvSpPr>
            <p:spPr>
              <a:xfrm>
                <a:off x="7215" y="2581"/>
                <a:ext cx="109" cy="165"/>
              </a:xfrm>
              <a:custGeom>
                <a:rect b="b" l="l" r="r" t="t"/>
                <a:pathLst>
                  <a:path extrusionOk="0" h="120000" w="120000">
                    <a:moveTo>
                      <a:pt x="6605" y="120000"/>
                    </a:moveTo>
                    <a:lnTo>
                      <a:pt x="0" y="116363"/>
                    </a:lnTo>
                    <a:lnTo>
                      <a:pt x="112293" y="0"/>
                    </a:lnTo>
                    <a:lnTo>
                      <a:pt x="120000" y="2909"/>
                    </a:lnTo>
                    <a:lnTo>
                      <a:pt x="660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16"/>
              <p:cNvSpPr/>
              <p:nvPr/>
            </p:nvSpPr>
            <p:spPr>
              <a:xfrm>
                <a:off x="7310" y="2588"/>
                <a:ext cx="341" cy="274"/>
              </a:xfrm>
              <a:custGeom>
                <a:rect b="b" l="l" r="r" t="t"/>
                <a:pathLst>
                  <a:path extrusionOk="0" h="120000" w="120000">
                    <a:moveTo>
                      <a:pt x="118240" y="120000"/>
                    </a:moveTo>
                    <a:lnTo>
                      <a:pt x="0" y="3065"/>
                    </a:lnTo>
                    <a:lnTo>
                      <a:pt x="1759" y="0"/>
                    </a:lnTo>
                    <a:lnTo>
                      <a:pt x="119999" y="116934"/>
                    </a:lnTo>
                    <a:lnTo>
                      <a:pt x="11824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6"/>
              <p:cNvSpPr/>
              <p:nvPr/>
            </p:nvSpPr>
            <p:spPr>
              <a:xfrm>
                <a:off x="5133" y="2344"/>
                <a:ext cx="844" cy="646"/>
              </a:xfrm>
              <a:custGeom>
                <a:rect b="b" l="l" r="r" t="t"/>
                <a:pathLst>
                  <a:path extrusionOk="0" h="120000" w="120000">
                    <a:moveTo>
                      <a:pt x="119289" y="120000"/>
                    </a:moveTo>
                    <a:lnTo>
                      <a:pt x="0" y="928"/>
                    </a:lnTo>
                    <a:lnTo>
                      <a:pt x="710" y="0"/>
                    </a:lnTo>
                    <a:lnTo>
                      <a:pt x="120000" y="118699"/>
                    </a:lnTo>
                    <a:lnTo>
                      <a:pt x="11928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6"/>
              <p:cNvSpPr/>
              <p:nvPr/>
            </p:nvSpPr>
            <p:spPr>
              <a:xfrm>
                <a:off x="5061" y="2281"/>
                <a:ext cx="69" cy="137"/>
              </a:xfrm>
              <a:custGeom>
                <a:rect b="b" l="l" r="r" t="t"/>
                <a:pathLst>
                  <a:path extrusionOk="0" h="120000" w="12000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6"/>
              <p:cNvSpPr/>
              <p:nvPr/>
            </p:nvSpPr>
            <p:spPr>
              <a:xfrm>
                <a:off x="5153" y="2281"/>
                <a:ext cx="59" cy="85"/>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6"/>
              <p:cNvSpPr/>
              <p:nvPr/>
            </p:nvSpPr>
            <p:spPr>
              <a:xfrm>
                <a:off x="5096" y="2247"/>
                <a:ext cx="119"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6"/>
              <p:cNvSpPr/>
              <p:nvPr/>
            </p:nvSpPr>
            <p:spPr>
              <a:xfrm>
                <a:off x="5051" y="2333"/>
                <a:ext cx="186" cy="111"/>
              </a:xfrm>
              <a:custGeom>
                <a:rect b="b" l="l" r="r" t="t"/>
                <a:pathLst>
                  <a:path extrusionOk="0" h="120000" w="12000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6"/>
              <p:cNvSpPr/>
              <p:nvPr/>
            </p:nvSpPr>
            <p:spPr>
              <a:xfrm>
                <a:off x="5972" y="2707"/>
                <a:ext cx="422" cy="283"/>
              </a:xfrm>
              <a:custGeom>
                <a:rect b="b" l="l" r="r" t="t"/>
                <a:pathLst>
                  <a:path extrusionOk="0" h="120000" w="120000">
                    <a:moveTo>
                      <a:pt x="1137" y="120000"/>
                    </a:moveTo>
                    <a:lnTo>
                      <a:pt x="0" y="117031"/>
                    </a:lnTo>
                    <a:lnTo>
                      <a:pt x="118862" y="0"/>
                    </a:lnTo>
                    <a:lnTo>
                      <a:pt x="120000" y="2968"/>
                    </a:lnTo>
                    <a:lnTo>
                      <a:pt x="11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6"/>
              <p:cNvSpPr/>
              <p:nvPr/>
            </p:nvSpPr>
            <p:spPr>
              <a:xfrm>
                <a:off x="7319" y="2171"/>
                <a:ext cx="735" cy="415"/>
              </a:xfrm>
              <a:custGeom>
                <a:rect b="b" l="l" r="r" t="t"/>
                <a:pathLst>
                  <a:path extrusionOk="0" h="120000" w="120000">
                    <a:moveTo>
                      <a:pt x="489" y="120000"/>
                    </a:moveTo>
                    <a:lnTo>
                      <a:pt x="0" y="118265"/>
                    </a:lnTo>
                    <a:lnTo>
                      <a:pt x="119510" y="0"/>
                    </a:lnTo>
                    <a:lnTo>
                      <a:pt x="120000" y="2024"/>
                    </a:lnTo>
                    <a:lnTo>
                      <a:pt x="48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6"/>
              <p:cNvSpPr/>
              <p:nvPr/>
            </p:nvSpPr>
            <p:spPr>
              <a:xfrm>
                <a:off x="7263" y="2561"/>
                <a:ext cx="124" cy="99"/>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6"/>
              <p:cNvSpPr/>
              <p:nvPr/>
            </p:nvSpPr>
            <p:spPr>
              <a:xfrm>
                <a:off x="7246" y="2521"/>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16"/>
              <p:cNvSpPr/>
              <p:nvPr/>
            </p:nvSpPr>
            <p:spPr>
              <a:xfrm>
                <a:off x="7215" y="2546"/>
                <a:ext cx="53" cy="119"/>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16"/>
              <p:cNvSpPr/>
              <p:nvPr/>
            </p:nvSpPr>
            <p:spPr>
              <a:xfrm>
                <a:off x="7257" y="2489"/>
                <a:ext cx="166" cy="160"/>
              </a:xfrm>
              <a:custGeom>
                <a:rect b="b" l="l" r="r" t="t"/>
                <a:pathLst>
                  <a:path extrusionOk="0" h="120000" w="12000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16"/>
              <p:cNvSpPr/>
              <p:nvPr/>
            </p:nvSpPr>
            <p:spPr>
              <a:xfrm>
                <a:off x="7423" y="1180"/>
                <a:ext cx="132" cy="85"/>
              </a:xfrm>
              <a:custGeom>
                <a:rect b="b" l="l" r="r" t="t"/>
                <a:pathLst>
                  <a:path extrusionOk="0" h="120000" w="12000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16"/>
              <p:cNvSpPr/>
              <p:nvPr/>
            </p:nvSpPr>
            <p:spPr>
              <a:xfrm>
                <a:off x="7413" y="1123"/>
                <a:ext cx="67" cy="75"/>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16"/>
              <p:cNvSpPr/>
              <p:nvPr/>
            </p:nvSpPr>
            <p:spPr>
              <a:xfrm>
                <a:off x="7382" y="1134"/>
                <a:ext cx="41" cy="123"/>
              </a:xfrm>
              <a:custGeom>
                <a:rect b="b" l="l" r="r" t="t"/>
                <a:pathLst>
                  <a:path extrusionOk="0" h="120000" w="12000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16"/>
              <p:cNvSpPr/>
              <p:nvPr/>
            </p:nvSpPr>
            <p:spPr>
              <a:xfrm>
                <a:off x="7440" y="1094"/>
                <a:ext cx="141" cy="171"/>
              </a:xfrm>
              <a:custGeom>
                <a:rect b="b" l="l" r="r" t="t"/>
                <a:pathLst>
                  <a:path extrusionOk="0" h="120000" w="12000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16"/>
              <p:cNvSpPr/>
              <p:nvPr/>
            </p:nvSpPr>
            <p:spPr>
              <a:xfrm>
                <a:off x="3038" y="876"/>
                <a:ext cx="545" cy="586"/>
              </a:xfrm>
              <a:custGeom>
                <a:rect b="b" l="l" r="r" t="t"/>
                <a:pathLst>
                  <a:path extrusionOk="0" h="120000" w="120000">
                    <a:moveTo>
                      <a:pt x="118678" y="120000"/>
                    </a:moveTo>
                    <a:lnTo>
                      <a:pt x="0" y="1023"/>
                    </a:lnTo>
                    <a:lnTo>
                      <a:pt x="1321" y="0"/>
                    </a:lnTo>
                    <a:lnTo>
                      <a:pt x="120000" y="118976"/>
                    </a:lnTo>
                    <a:lnTo>
                      <a:pt x="11867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16"/>
              <p:cNvSpPr/>
              <p:nvPr/>
            </p:nvSpPr>
            <p:spPr>
              <a:xfrm>
                <a:off x="2541" y="1057"/>
                <a:ext cx="906" cy="504"/>
              </a:xfrm>
              <a:custGeom>
                <a:rect b="b" l="l" r="r" t="t"/>
                <a:pathLst>
                  <a:path extrusionOk="0" h="120000" w="120000">
                    <a:moveTo>
                      <a:pt x="119337" y="120000"/>
                    </a:moveTo>
                    <a:lnTo>
                      <a:pt x="0" y="1904"/>
                    </a:lnTo>
                    <a:lnTo>
                      <a:pt x="397" y="0"/>
                    </a:lnTo>
                    <a:lnTo>
                      <a:pt x="119999" y="118571"/>
                    </a:lnTo>
                    <a:lnTo>
                      <a:pt x="1193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16"/>
              <p:cNvSpPr/>
              <p:nvPr/>
            </p:nvSpPr>
            <p:spPr>
              <a:xfrm>
                <a:off x="2086" y="1020"/>
                <a:ext cx="457" cy="42"/>
              </a:xfrm>
              <a:custGeom>
                <a:rect b="b" l="l" r="r" t="t"/>
                <a:pathLst>
                  <a:path extrusionOk="0" h="120000" w="120000">
                    <a:moveTo>
                      <a:pt x="120000" y="120000"/>
                    </a:moveTo>
                    <a:lnTo>
                      <a:pt x="0" y="22857"/>
                    </a:lnTo>
                    <a:lnTo>
                      <a:pt x="525" y="0"/>
                    </a:lnTo>
                    <a:lnTo>
                      <a:pt x="120000" y="97142"/>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16"/>
              <p:cNvSpPr/>
              <p:nvPr/>
            </p:nvSpPr>
            <p:spPr>
              <a:xfrm>
                <a:off x="575" y="2630"/>
                <a:ext cx="1910" cy="284"/>
              </a:xfrm>
              <a:custGeom>
                <a:rect b="b" l="l" r="r" t="t"/>
                <a:pathLst>
                  <a:path extrusionOk="0" h="120000" w="120000">
                    <a:moveTo>
                      <a:pt x="0" y="120000"/>
                    </a:moveTo>
                    <a:lnTo>
                      <a:pt x="0" y="116619"/>
                    </a:lnTo>
                    <a:lnTo>
                      <a:pt x="119937" y="0"/>
                    </a:lnTo>
                    <a:lnTo>
                      <a:pt x="120000" y="3802"/>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16"/>
              <p:cNvSpPr/>
              <p:nvPr/>
            </p:nvSpPr>
            <p:spPr>
              <a:xfrm>
                <a:off x="2485" y="2449"/>
                <a:ext cx="14" cy="181"/>
              </a:xfrm>
              <a:custGeom>
                <a:rect b="b" l="l" r="r" t="t"/>
                <a:pathLst>
                  <a:path extrusionOk="0" h="120000" w="120000">
                    <a:moveTo>
                      <a:pt x="59999" y="120000"/>
                    </a:moveTo>
                    <a:lnTo>
                      <a:pt x="0" y="120000"/>
                    </a:lnTo>
                    <a:lnTo>
                      <a:pt x="42857" y="0"/>
                    </a:lnTo>
                    <a:lnTo>
                      <a:pt x="119999" y="0"/>
                    </a:lnTo>
                    <a:lnTo>
                      <a:pt x="5999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16"/>
              <p:cNvSpPr/>
              <p:nvPr/>
            </p:nvSpPr>
            <p:spPr>
              <a:xfrm>
                <a:off x="2282" y="2454"/>
                <a:ext cx="214" cy="183"/>
              </a:xfrm>
              <a:custGeom>
                <a:rect b="b" l="l" r="r" t="t"/>
                <a:pathLst>
                  <a:path extrusionOk="0" h="120000" w="120000">
                    <a:moveTo>
                      <a:pt x="116635" y="120000"/>
                    </a:moveTo>
                    <a:lnTo>
                      <a:pt x="0" y="3934"/>
                    </a:lnTo>
                    <a:lnTo>
                      <a:pt x="3925" y="0"/>
                    </a:lnTo>
                    <a:lnTo>
                      <a:pt x="120000" y="116721"/>
                    </a:lnTo>
                    <a:lnTo>
                      <a:pt x="11663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16"/>
              <p:cNvSpPr/>
              <p:nvPr/>
            </p:nvSpPr>
            <p:spPr>
              <a:xfrm>
                <a:off x="2418" y="2639"/>
                <a:ext cx="136" cy="67"/>
              </a:xfrm>
              <a:custGeom>
                <a:rect b="b" l="l" r="r" t="t"/>
                <a:pathLst>
                  <a:path extrusionOk="0" h="120000" w="12000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16"/>
              <p:cNvSpPr/>
              <p:nvPr/>
            </p:nvSpPr>
            <p:spPr>
              <a:xfrm>
                <a:off x="2423" y="2563"/>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16"/>
              <p:cNvSpPr/>
              <p:nvPr/>
            </p:nvSpPr>
            <p:spPr>
              <a:xfrm>
                <a:off x="2386" y="2551"/>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16"/>
              <p:cNvSpPr/>
              <p:nvPr/>
            </p:nvSpPr>
            <p:spPr>
              <a:xfrm>
                <a:off x="2487" y="2541"/>
                <a:ext cx="99" cy="187"/>
              </a:xfrm>
              <a:custGeom>
                <a:rect b="b" l="l" r="r" t="t"/>
                <a:pathLst>
                  <a:path extrusionOk="0" h="120000" w="12000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6"/>
              <p:cNvSpPr/>
              <p:nvPr/>
            </p:nvSpPr>
            <p:spPr>
              <a:xfrm>
                <a:off x="2297" y="1059"/>
                <a:ext cx="244" cy="211"/>
              </a:xfrm>
              <a:custGeom>
                <a:rect b="b" l="l" r="r" t="t"/>
                <a:pathLst>
                  <a:path extrusionOk="0" h="120000" w="120000">
                    <a:moveTo>
                      <a:pt x="2459" y="120000"/>
                    </a:moveTo>
                    <a:lnTo>
                      <a:pt x="0" y="116587"/>
                    </a:lnTo>
                    <a:lnTo>
                      <a:pt x="117540" y="0"/>
                    </a:lnTo>
                    <a:lnTo>
                      <a:pt x="120000" y="2843"/>
                    </a:lnTo>
                    <a:lnTo>
                      <a:pt x="245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16"/>
              <p:cNvSpPr/>
              <p:nvPr/>
            </p:nvSpPr>
            <p:spPr>
              <a:xfrm>
                <a:off x="2457" y="899"/>
                <a:ext cx="87" cy="161"/>
              </a:xfrm>
              <a:custGeom>
                <a:rect b="b" l="l" r="r" t="t"/>
                <a:pathLst>
                  <a:path extrusionOk="0" h="120000" w="120000">
                    <a:moveTo>
                      <a:pt x="110344" y="120000"/>
                    </a:moveTo>
                    <a:lnTo>
                      <a:pt x="0" y="3726"/>
                    </a:lnTo>
                    <a:lnTo>
                      <a:pt x="9655" y="0"/>
                    </a:lnTo>
                    <a:lnTo>
                      <a:pt x="120000" y="117763"/>
                    </a:lnTo>
                    <a:lnTo>
                      <a:pt x="11034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6"/>
              <p:cNvSpPr/>
              <p:nvPr/>
            </p:nvSpPr>
            <p:spPr>
              <a:xfrm>
                <a:off x="2499" y="1030"/>
                <a:ext cx="114" cy="106"/>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16"/>
              <p:cNvSpPr/>
              <p:nvPr/>
            </p:nvSpPr>
            <p:spPr>
              <a:xfrm>
                <a:off x="2472" y="1005"/>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16"/>
              <p:cNvSpPr/>
              <p:nvPr/>
            </p:nvSpPr>
            <p:spPr>
              <a:xfrm>
                <a:off x="2445" y="1040"/>
                <a:ext cx="64" cy="113"/>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16"/>
              <p:cNvSpPr/>
              <p:nvPr/>
            </p:nvSpPr>
            <p:spPr>
              <a:xfrm>
                <a:off x="2472" y="970"/>
                <a:ext cx="171" cy="144"/>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16"/>
              <p:cNvSpPr/>
              <p:nvPr/>
            </p:nvSpPr>
            <p:spPr>
              <a:xfrm>
                <a:off x="2645" y="1696"/>
                <a:ext cx="782" cy="60"/>
              </a:xfrm>
              <a:custGeom>
                <a:rect b="b" l="l" r="r" t="t"/>
                <a:pathLst>
                  <a:path extrusionOk="0" h="120000" w="120000">
                    <a:moveTo>
                      <a:pt x="120000" y="120000"/>
                    </a:moveTo>
                    <a:lnTo>
                      <a:pt x="0" y="16000"/>
                    </a:lnTo>
                    <a:lnTo>
                      <a:pt x="306" y="0"/>
                    </a:lnTo>
                    <a:lnTo>
                      <a:pt x="120000" y="10400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6"/>
              <p:cNvSpPr/>
              <p:nvPr/>
            </p:nvSpPr>
            <p:spPr>
              <a:xfrm>
                <a:off x="-85" y="1960"/>
                <a:ext cx="136"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6"/>
              <p:cNvSpPr/>
              <p:nvPr/>
            </p:nvSpPr>
            <p:spPr>
              <a:xfrm>
                <a:off x="-85" y="2013"/>
                <a:ext cx="136" cy="3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16"/>
              <p:cNvSpPr/>
              <p:nvPr/>
            </p:nvSpPr>
            <p:spPr>
              <a:xfrm>
                <a:off x="-85" y="2055"/>
                <a:ext cx="136" cy="42"/>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16"/>
              <p:cNvSpPr/>
              <p:nvPr/>
            </p:nvSpPr>
            <p:spPr>
              <a:xfrm>
                <a:off x="-419" y="2027"/>
                <a:ext cx="351" cy="65"/>
              </a:xfrm>
              <a:custGeom>
                <a:rect b="b" l="l" r="r" t="t"/>
                <a:pathLst>
                  <a:path extrusionOk="0" h="120000" w="120000">
                    <a:moveTo>
                      <a:pt x="0" y="120000"/>
                    </a:moveTo>
                    <a:lnTo>
                      <a:pt x="0" y="105230"/>
                    </a:lnTo>
                    <a:lnTo>
                      <a:pt x="119316" y="0"/>
                    </a:lnTo>
                    <a:lnTo>
                      <a:pt x="119999" y="1107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16"/>
              <p:cNvSpPr/>
              <p:nvPr/>
            </p:nvSpPr>
            <p:spPr>
              <a:xfrm>
                <a:off x="-187" y="1775"/>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16"/>
              <p:cNvSpPr/>
              <p:nvPr/>
            </p:nvSpPr>
            <p:spPr>
              <a:xfrm>
                <a:off x="11" y="1839"/>
                <a:ext cx="191" cy="151"/>
              </a:xfrm>
              <a:custGeom>
                <a:rect b="b" l="l" r="r" t="t"/>
                <a:pathLst>
                  <a:path extrusionOk="0" h="120000" w="120000">
                    <a:moveTo>
                      <a:pt x="3141" y="120000"/>
                    </a:moveTo>
                    <a:lnTo>
                      <a:pt x="0" y="116026"/>
                    </a:lnTo>
                    <a:lnTo>
                      <a:pt x="116858" y="0"/>
                    </a:lnTo>
                    <a:lnTo>
                      <a:pt x="120000" y="3973"/>
                    </a:lnTo>
                    <a:lnTo>
                      <a:pt x="314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16"/>
              <p:cNvSpPr/>
              <p:nvPr/>
            </p:nvSpPr>
            <p:spPr>
              <a:xfrm>
                <a:off x="-18" y="1728"/>
                <a:ext cx="9" cy="25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16"/>
              <p:cNvSpPr/>
              <p:nvPr/>
            </p:nvSpPr>
            <p:spPr>
              <a:xfrm>
                <a:off x="-13" y="89"/>
                <a:ext cx="526" cy="183"/>
              </a:xfrm>
              <a:custGeom>
                <a:rect b="b" l="l" r="r" t="t"/>
                <a:pathLst>
                  <a:path extrusionOk="0" h="120000" w="120000">
                    <a:moveTo>
                      <a:pt x="912" y="120000"/>
                    </a:moveTo>
                    <a:lnTo>
                      <a:pt x="0" y="115409"/>
                    </a:lnTo>
                    <a:lnTo>
                      <a:pt x="119315" y="0"/>
                    </a:lnTo>
                    <a:lnTo>
                      <a:pt x="120000" y="4590"/>
                    </a:lnTo>
                    <a:lnTo>
                      <a:pt x="91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16"/>
              <p:cNvSpPr/>
              <p:nvPr/>
            </p:nvSpPr>
            <p:spPr>
              <a:xfrm>
                <a:off x="-704" y="630"/>
                <a:ext cx="362" cy="182"/>
              </a:xfrm>
              <a:custGeom>
                <a:rect b="b" l="l" r="r" t="t"/>
                <a:pathLst>
                  <a:path extrusionOk="0" h="120000" w="120000">
                    <a:moveTo>
                      <a:pt x="119005" y="120000"/>
                    </a:moveTo>
                    <a:lnTo>
                      <a:pt x="0" y="4615"/>
                    </a:lnTo>
                    <a:lnTo>
                      <a:pt x="994" y="0"/>
                    </a:lnTo>
                    <a:lnTo>
                      <a:pt x="120000" y="115384"/>
                    </a:lnTo>
                    <a:lnTo>
                      <a:pt x="11900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16"/>
              <p:cNvSpPr/>
              <p:nvPr/>
            </p:nvSpPr>
            <p:spPr>
              <a:xfrm>
                <a:off x="283" y="97"/>
                <a:ext cx="237" cy="358"/>
              </a:xfrm>
              <a:custGeom>
                <a:rect b="b" l="l" r="r" t="t"/>
                <a:pathLst>
                  <a:path extrusionOk="0" h="120000" w="120000">
                    <a:moveTo>
                      <a:pt x="3544" y="120000"/>
                    </a:moveTo>
                    <a:lnTo>
                      <a:pt x="0" y="118324"/>
                    </a:lnTo>
                    <a:lnTo>
                      <a:pt x="115443" y="0"/>
                    </a:lnTo>
                    <a:lnTo>
                      <a:pt x="120000" y="1340"/>
                    </a:lnTo>
                    <a:lnTo>
                      <a:pt x="354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16"/>
              <p:cNvSpPr/>
              <p:nvPr/>
            </p:nvSpPr>
            <p:spPr>
              <a:xfrm>
                <a:off x="501" y="96"/>
                <a:ext cx="856" cy="763"/>
              </a:xfrm>
              <a:custGeom>
                <a:rect b="b" l="l" r="r" t="t"/>
                <a:pathLst>
                  <a:path extrusionOk="0" h="120000" w="120000">
                    <a:moveTo>
                      <a:pt x="119299" y="120000"/>
                    </a:moveTo>
                    <a:lnTo>
                      <a:pt x="0" y="943"/>
                    </a:lnTo>
                    <a:lnTo>
                      <a:pt x="700" y="0"/>
                    </a:lnTo>
                    <a:lnTo>
                      <a:pt x="120000" y="119213"/>
                    </a:lnTo>
                    <a:lnTo>
                      <a:pt x="11929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16"/>
              <p:cNvSpPr/>
              <p:nvPr/>
            </p:nvSpPr>
            <p:spPr>
              <a:xfrm>
                <a:off x="441" y="57"/>
                <a:ext cx="114" cy="106"/>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16"/>
              <p:cNvSpPr/>
              <p:nvPr/>
            </p:nvSpPr>
            <p:spPr>
              <a:xfrm>
                <a:off x="469" y="23"/>
                <a:ext cx="99" cy="34"/>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16"/>
              <p:cNvSpPr/>
              <p:nvPr/>
            </p:nvSpPr>
            <p:spPr>
              <a:xfrm>
                <a:off x="419" y="-2"/>
                <a:ext cx="102" cy="72"/>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16"/>
              <p:cNvSpPr/>
              <p:nvPr/>
            </p:nvSpPr>
            <p:spPr>
              <a:xfrm>
                <a:off x="476" y="13"/>
                <a:ext cx="129" cy="173"/>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16"/>
              <p:cNvSpPr/>
              <p:nvPr/>
            </p:nvSpPr>
            <p:spPr>
              <a:xfrm>
                <a:off x="944" y="857"/>
                <a:ext cx="402" cy="239"/>
              </a:xfrm>
              <a:custGeom>
                <a:rect b="b" l="l" r="r" t="t"/>
                <a:pathLst>
                  <a:path extrusionOk="0" h="120000" w="120000">
                    <a:moveTo>
                      <a:pt x="1492" y="120000"/>
                    </a:moveTo>
                    <a:lnTo>
                      <a:pt x="0" y="116485"/>
                    </a:lnTo>
                    <a:lnTo>
                      <a:pt x="118507" y="0"/>
                    </a:lnTo>
                    <a:lnTo>
                      <a:pt x="120000" y="3514"/>
                    </a:lnTo>
                    <a:lnTo>
                      <a:pt x="149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16"/>
              <p:cNvSpPr/>
              <p:nvPr/>
            </p:nvSpPr>
            <p:spPr>
              <a:xfrm>
                <a:off x="933" y="855"/>
                <a:ext cx="414" cy="1007"/>
              </a:xfrm>
              <a:custGeom>
                <a:rect b="b" l="l" r="r" t="t"/>
                <a:pathLst>
                  <a:path extrusionOk="0" h="120000" w="120000">
                    <a:moveTo>
                      <a:pt x="1739" y="120000"/>
                    </a:moveTo>
                    <a:lnTo>
                      <a:pt x="0" y="119642"/>
                    </a:lnTo>
                    <a:lnTo>
                      <a:pt x="118260" y="0"/>
                    </a:lnTo>
                    <a:lnTo>
                      <a:pt x="120000" y="476"/>
                    </a:lnTo>
                    <a:lnTo>
                      <a:pt x="173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16"/>
              <p:cNvSpPr/>
              <p:nvPr/>
            </p:nvSpPr>
            <p:spPr>
              <a:xfrm>
                <a:off x="1314" y="610"/>
                <a:ext cx="33" cy="247"/>
              </a:xfrm>
              <a:custGeom>
                <a:rect b="b" l="l" r="r" t="t"/>
                <a:pathLst>
                  <a:path extrusionOk="0" h="120000" w="120000">
                    <a:moveTo>
                      <a:pt x="90909" y="120000"/>
                    </a:moveTo>
                    <a:lnTo>
                      <a:pt x="0" y="0"/>
                    </a:lnTo>
                    <a:lnTo>
                      <a:pt x="29090" y="0"/>
                    </a:lnTo>
                    <a:lnTo>
                      <a:pt x="120000" y="119028"/>
                    </a:lnTo>
                    <a:lnTo>
                      <a:pt x="909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16"/>
              <p:cNvSpPr/>
              <p:nvPr/>
            </p:nvSpPr>
            <p:spPr>
              <a:xfrm>
                <a:off x="578" y="1428"/>
                <a:ext cx="363" cy="426"/>
              </a:xfrm>
              <a:custGeom>
                <a:rect b="b" l="l" r="r" t="t"/>
                <a:pathLst>
                  <a:path extrusionOk="0" h="120000" w="120000">
                    <a:moveTo>
                      <a:pt x="117685" y="119999"/>
                    </a:moveTo>
                    <a:lnTo>
                      <a:pt x="0" y="1971"/>
                    </a:lnTo>
                    <a:lnTo>
                      <a:pt x="1652" y="0"/>
                    </a:lnTo>
                    <a:lnTo>
                      <a:pt x="120000" y="118591"/>
                    </a:lnTo>
                    <a:lnTo>
                      <a:pt x="117685"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16"/>
              <p:cNvSpPr/>
              <p:nvPr/>
            </p:nvSpPr>
            <p:spPr>
              <a:xfrm>
                <a:off x="696" y="1855"/>
                <a:ext cx="242"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16"/>
              <p:cNvSpPr/>
              <p:nvPr/>
            </p:nvSpPr>
            <p:spPr>
              <a:xfrm>
                <a:off x="931" y="1860"/>
                <a:ext cx="342" cy="273"/>
              </a:xfrm>
              <a:custGeom>
                <a:rect b="b" l="l" r="r" t="t"/>
                <a:pathLst>
                  <a:path extrusionOk="0" h="120000" w="120000">
                    <a:moveTo>
                      <a:pt x="118245" y="119999"/>
                    </a:moveTo>
                    <a:lnTo>
                      <a:pt x="0" y="3076"/>
                    </a:lnTo>
                    <a:lnTo>
                      <a:pt x="1754" y="0"/>
                    </a:lnTo>
                    <a:lnTo>
                      <a:pt x="120000" y="117802"/>
                    </a:lnTo>
                    <a:lnTo>
                      <a:pt x="118245"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16"/>
              <p:cNvSpPr/>
              <p:nvPr/>
            </p:nvSpPr>
            <p:spPr>
              <a:xfrm>
                <a:off x="941" y="1711"/>
                <a:ext cx="487" cy="148"/>
              </a:xfrm>
              <a:custGeom>
                <a:rect b="b" l="l" r="r" t="t"/>
                <a:pathLst>
                  <a:path extrusionOk="0" h="120000" w="120000">
                    <a:moveTo>
                      <a:pt x="492" y="120000"/>
                    </a:moveTo>
                    <a:lnTo>
                      <a:pt x="0" y="112702"/>
                    </a:lnTo>
                    <a:lnTo>
                      <a:pt x="119014" y="0"/>
                    </a:lnTo>
                    <a:lnTo>
                      <a:pt x="120000" y="6486"/>
                    </a:lnTo>
                    <a:lnTo>
                      <a:pt x="49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16"/>
              <p:cNvSpPr/>
              <p:nvPr/>
            </p:nvSpPr>
            <p:spPr>
              <a:xfrm>
                <a:off x="5922" y="2961"/>
                <a:ext cx="124" cy="96"/>
              </a:xfrm>
              <a:custGeom>
                <a:rect b="b" l="l" r="r" t="t"/>
                <a:pathLst>
                  <a:path extrusionOk="0" h="120000" w="12000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16"/>
              <p:cNvSpPr/>
              <p:nvPr/>
            </p:nvSpPr>
            <p:spPr>
              <a:xfrm>
                <a:off x="5905" y="2921"/>
                <a:ext cx="54" cy="87"/>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16"/>
              <p:cNvSpPr/>
              <p:nvPr/>
            </p:nvSpPr>
            <p:spPr>
              <a:xfrm>
                <a:off x="5873" y="2946"/>
                <a:ext cx="54" cy="119"/>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6"/>
              <p:cNvSpPr/>
              <p:nvPr/>
            </p:nvSpPr>
            <p:spPr>
              <a:xfrm>
                <a:off x="5915" y="2887"/>
                <a:ext cx="156" cy="162"/>
              </a:xfrm>
              <a:custGeom>
                <a:rect b="b" l="l" r="r" t="t"/>
                <a:pathLst>
                  <a:path extrusionOk="0" h="120000" w="12000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16"/>
              <p:cNvSpPr/>
              <p:nvPr/>
            </p:nvSpPr>
            <p:spPr>
              <a:xfrm>
                <a:off x="2499" y="1618"/>
                <a:ext cx="163" cy="163"/>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16"/>
              <p:cNvSpPr/>
              <p:nvPr/>
            </p:nvSpPr>
            <p:spPr>
              <a:xfrm>
                <a:off x="1990" y="2082"/>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16"/>
              <p:cNvSpPr/>
              <p:nvPr/>
            </p:nvSpPr>
            <p:spPr>
              <a:xfrm>
                <a:off x="1965" y="2055"/>
                <a:ext cx="13"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6"/>
              <p:cNvSpPr/>
              <p:nvPr/>
            </p:nvSpPr>
            <p:spPr>
              <a:xfrm>
                <a:off x="1965" y="2028"/>
                <a:ext cx="13"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6"/>
              <p:cNvSpPr/>
              <p:nvPr/>
            </p:nvSpPr>
            <p:spPr>
              <a:xfrm>
                <a:off x="1990" y="2055"/>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16"/>
              <p:cNvSpPr/>
              <p:nvPr/>
            </p:nvSpPr>
            <p:spPr>
              <a:xfrm>
                <a:off x="2015" y="2055"/>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16"/>
              <p:cNvSpPr/>
              <p:nvPr/>
            </p:nvSpPr>
            <p:spPr>
              <a:xfrm>
                <a:off x="2015" y="2028"/>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6"/>
              <p:cNvSpPr/>
              <p:nvPr/>
            </p:nvSpPr>
            <p:spPr>
              <a:xfrm>
                <a:off x="2015" y="2082"/>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16"/>
              <p:cNvSpPr/>
              <p:nvPr/>
            </p:nvSpPr>
            <p:spPr>
              <a:xfrm>
                <a:off x="1990" y="2028"/>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16"/>
              <p:cNvSpPr/>
              <p:nvPr/>
            </p:nvSpPr>
            <p:spPr>
              <a:xfrm>
                <a:off x="1965" y="2082"/>
                <a:ext cx="13"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6"/>
              <p:cNvSpPr/>
              <p:nvPr/>
            </p:nvSpPr>
            <p:spPr>
              <a:xfrm>
                <a:off x="1913" y="2082"/>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16"/>
              <p:cNvSpPr/>
              <p:nvPr/>
            </p:nvSpPr>
            <p:spPr>
              <a:xfrm>
                <a:off x="1913" y="2055"/>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16"/>
              <p:cNvSpPr/>
              <p:nvPr/>
            </p:nvSpPr>
            <p:spPr>
              <a:xfrm>
                <a:off x="1938" y="2028"/>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16"/>
              <p:cNvSpPr/>
              <p:nvPr/>
            </p:nvSpPr>
            <p:spPr>
              <a:xfrm>
                <a:off x="1938" y="2082"/>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6"/>
              <p:cNvSpPr/>
              <p:nvPr/>
            </p:nvSpPr>
            <p:spPr>
              <a:xfrm>
                <a:off x="1913" y="2028"/>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6"/>
              <p:cNvSpPr/>
              <p:nvPr/>
            </p:nvSpPr>
            <p:spPr>
              <a:xfrm>
                <a:off x="1938" y="2055"/>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6"/>
              <p:cNvSpPr/>
              <p:nvPr/>
            </p:nvSpPr>
            <p:spPr>
              <a:xfrm>
                <a:off x="1928" y="1960"/>
                <a:ext cx="15" cy="2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6"/>
              <p:cNvSpPr/>
              <p:nvPr/>
            </p:nvSpPr>
            <p:spPr>
              <a:xfrm>
                <a:off x="2000" y="1960"/>
                <a:ext cx="15" cy="2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6"/>
              <p:cNvSpPr/>
              <p:nvPr/>
            </p:nvSpPr>
            <p:spPr>
              <a:xfrm>
                <a:off x="1889" y="1975"/>
                <a:ext cx="165" cy="149"/>
              </a:xfrm>
              <a:custGeom>
                <a:rect b="b" l="l" r="r" t="t"/>
                <a:pathLst>
                  <a:path extrusionOk="0" h="120000" w="12000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6"/>
              <p:cNvSpPr/>
              <p:nvPr/>
            </p:nvSpPr>
            <p:spPr>
              <a:xfrm>
                <a:off x="2207" y="1264"/>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6"/>
              <p:cNvSpPr/>
              <p:nvPr/>
            </p:nvSpPr>
            <p:spPr>
              <a:xfrm>
                <a:off x="1958" y="956"/>
                <a:ext cx="148"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16"/>
              <p:cNvSpPr/>
              <p:nvPr/>
            </p:nvSpPr>
            <p:spPr>
              <a:xfrm>
                <a:off x="1958" y="1015"/>
                <a:ext cx="148"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16"/>
              <p:cNvSpPr/>
              <p:nvPr/>
            </p:nvSpPr>
            <p:spPr>
              <a:xfrm>
                <a:off x="1958" y="1060"/>
                <a:ext cx="148" cy="46"/>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6"/>
              <p:cNvSpPr/>
              <p:nvPr/>
            </p:nvSpPr>
            <p:spPr>
              <a:xfrm>
                <a:off x="2368" y="734"/>
                <a:ext cx="168" cy="168"/>
              </a:xfrm>
              <a:custGeom>
                <a:rect b="b" l="l" r="r" t="t"/>
                <a:pathLst>
                  <a:path extrusionOk="0" h="120000" w="12000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16"/>
              <p:cNvSpPr/>
              <p:nvPr/>
            </p:nvSpPr>
            <p:spPr>
              <a:xfrm>
                <a:off x="2984" y="719"/>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16"/>
              <p:cNvSpPr/>
              <p:nvPr/>
            </p:nvSpPr>
            <p:spPr>
              <a:xfrm>
                <a:off x="798" y="3101"/>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16"/>
              <p:cNvSpPr/>
              <p:nvPr/>
            </p:nvSpPr>
            <p:spPr>
              <a:xfrm>
                <a:off x="4285" y="781"/>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16"/>
              <p:cNvSpPr/>
              <p:nvPr/>
            </p:nvSpPr>
            <p:spPr>
              <a:xfrm>
                <a:off x="4335" y="860"/>
                <a:ext cx="16" cy="16"/>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16"/>
              <p:cNvSpPr/>
              <p:nvPr/>
            </p:nvSpPr>
            <p:spPr>
              <a:xfrm>
                <a:off x="4782" y="865"/>
                <a:ext cx="168"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6"/>
              <p:cNvSpPr/>
              <p:nvPr/>
            </p:nvSpPr>
            <p:spPr>
              <a:xfrm>
                <a:off x="4782" y="958"/>
                <a:ext cx="168"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16"/>
              <p:cNvSpPr/>
              <p:nvPr/>
            </p:nvSpPr>
            <p:spPr>
              <a:xfrm>
                <a:off x="4782" y="990"/>
                <a:ext cx="168"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6"/>
              <p:cNvSpPr/>
              <p:nvPr/>
            </p:nvSpPr>
            <p:spPr>
              <a:xfrm>
                <a:off x="4782" y="1023"/>
                <a:ext cx="168"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16"/>
              <p:cNvSpPr/>
              <p:nvPr/>
            </p:nvSpPr>
            <p:spPr>
              <a:xfrm>
                <a:off x="5153" y="1551"/>
                <a:ext cx="235" cy="136"/>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16"/>
              <p:cNvSpPr/>
              <p:nvPr/>
            </p:nvSpPr>
            <p:spPr>
              <a:xfrm>
                <a:off x="3503" y="872"/>
                <a:ext cx="235" cy="136"/>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16"/>
              <p:cNvSpPr/>
              <p:nvPr/>
            </p:nvSpPr>
            <p:spPr>
              <a:xfrm>
                <a:off x="2776" y="1395"/>
                <a:ext cx="174" cy="165"/>
              </a:xfrm>
              <a:custGeom>
                <a:rect b="b" l="l" r="r" t="t"/>
                <a:pathLst>
                  <a:path extrusionOk="0" h="120000" w="12000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16"/>
              <p:cNvSpPr/>
              <p:nvPr/>
            </p:nvSpPr>
            <p:spPr>
              <a:xfrm>
                <a:off x="7221" y="316"/>
                <a:ext cx="175" cy="163"/>
              </a:xfrm>
              <a:custGeom>
                <a:rect b="b" l="l" r="r" t="t"/>
                <a:pathLst>
                  <a:path extrusionOk="0" h="120000" w="12000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16"/>
              <p:cNvSpPr/>
              <p:nvPr/>
            </p:nvSpPr>
            <p:spPr>
              <a:xfrm>
                <a:off x="152" y="2954"/>
                <a:ext cx="175" cy="165"/>
              </a:xfrm>
              <a:custGeom>
                <a:rect b="b" l="l" r="r" t="t"/>
                <a:pathLst>
                  <a:path extrusionOk="0" h="120000" w="12000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16"/>
              <p:cNvSpPr/>
              <p:nvPr/>
            </p:nvSpPr>
            <p:spPr>
              <a:xfrm>
                <a:off x="4982" y="1990"/>
                <a:ext cx="33"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16"/>
              <p:cNvSpPr/>
              <p:nvPr/>
            </p:nvSpPr>
            <p:spPr>
              <a:xfrm>
                <a:off x="4982" y="1966"/>
                <a:ext cx="50"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6"/>
              <p:cNvSpPr/>
              <p:nvPr/>
            </p:nvSpPr>
            <p:spPr>
              <a:xfrm>
                <a:off x="4982" y="1943"/>
                <a:ext cx="50"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16"/>
              <p:cNvSpPr/>
              <p:nvPr/>
            </p:nvSpPr>
            <p:spPr>
              <a:xfrm>
                <a:off x="4982" y="1921"/>
                <a:ext cx="50"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16"/>
              <p:cNvSpPr/>
              <p:nvPr/>
            </p:nvSpPr>
            <p:spPr>
              <a:xfrm>
                <a:off x="4896" y="1990"/>
                <a:ext cx="34"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16"/>
              <p:cNvSpPr/>
              <p:nvPr/>
            </p:nvSpPr>
            <p:spPr>
              <a:xfrm>
                <a:off x="4896" y="1966"/>
                <a:ext cx="51"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6"/>
              <p:cNvSpPr/>
              <p:nvPr/>
            </p:nvSpPr>
            <p:spPr>
              <a:xfrm>
                <a:off x="4896" y="1943"/>
                <a:ext cx="51"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16"/>
              <p:cNvSpPr/>
              <p:nvPr/>
            </p:nvSpPr>
            <p:spPr>
              <a:xfrm>
                <a:off x="4896" y="1921"/>
                <a:ext cx="51"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16"/>
              <p:cNvSpPr/>
              <p:nvPr/>
            </p:nvSpPr>
            <p:spPr>
              <a:xfrm>
                <a:off x="4874" y="1894"/>
                <a:ext cx="185" cy="139"/>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16"/>
              <p:cNvSpPr/>
              <p:nvPr/>
            </p:nvSpPr>
            <p:spPr>
              <a:xfrm>
                <a:off x="4523" y="2366"/>
                <a:ext cx="56"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6"/>
              <p:cNvSpPr/>
              <p:nvPr/>
            </p:nvSpPr>
            <p:spPr>
              <a:xfrm>
                <a:off x="4515" y="2341"/>
                <a:ext cx="77"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16"/>
              <p:cNvSpPr/>
              <p:nvPr/>
            </p:nvSpPr>
            <p:spPr>
              <a:xfrm>
                <a:off x="4529" y="2316"/>
                <a:ext cx="25"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16"/>
              <p:cNvSpPr/>
              <p:nvPr/>
            </p:nvSpPr>
            <p:spPr>
              <a:xfrm>
                <a:off x="4482" y="2279"/>
                <a:ext cx="172" cy="149"/>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16"/>
              <p:cNvSpPr/>
              <p:nvPr/>
            </p:nvSpPr>
            <p:spPr>
              <a:xfrm>
                <a:off x="4132" y="2583"/>
                <a:ext cx="170" cy="133"/>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16"/>
              <p:cNvSpPr/>
              <p:nvPr/>
            </p:nvSpPr>
            <p:spPr>
              <a:xfrm>
                <a:off x="4273" y="2670"/>
                <a:ext cx="15" cy="9"/>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16"/>
              <p:cNvSpPr/>
              <p:nvPr/>
            </p:nvSpPr>
            <p:spPr>
              <a:xfrm>
                <a:off x="4255" y="2670"/>
                <a:ext cx="13"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16"/>
              <p:cNvSpPr/>
              <p:nvPr/>
            </p:nvSpPr>
            <p:spPr>
              <a:xfrm>
                <a:off x="4230" y="2670"/>
                <a:ext cx="20"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16"/>
              <p:cNvSpPr/>
              <p:nvPr/>
            </p:nvSpPr>
            <p:spPr>
              <a:xfrm>
                <a:off x="4163" y="2670"/>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16"/>
              <p:cNvSpPr/>
              <p:nvPr/>
            </p:nvSpPr>
            <p:spPr>
              <a:xfrm>
                <a:off x="4163" y="268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16"/>
              <p:cNvSpPr/>
              <p:nvPr/>
            </p:nvSpPr>
            <p:spPr>
              <a:xfrm>
                <a:off x="3175" y="2593"/>
                <a:ext cx="180" cy="175"/>
              </a:xfrm>
              <a:custGeom>
                <a:rect b="b" l="l" r="r" t="t"/>
                <a:pathLst>
                  <a:path extrusionOk="0" h="120000" w="12000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16"/>
              <p:cNvSpPr/>
              <p:nvPr/>
            </p:nvSpPr>
            <p:spPr>
              <a:xfrm>
                <a:off x="2679" y="2049"/>
                <a:ext cx="154" cy="154"/>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16"/>
              <p:cNvSpPr/>
              <p:nvPr/>
            </p:nvSpPr>
            <p:spPr>
              <a:xfrm>
                <a:off x="2116" y="2361"/>
                <a:ext cx="173"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16"/>
              <p:cNvSpPr/>
              <p:nvPr/>
            </p:nvSpPr>
            <p:spPr>
              <a:xfrm>
                <a:off x="7609" y="1849"/>
                <a:ext cx="171" cy="173"/>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16"/>
              <p:cNvSpPr/>
              <p:nvPr/>
            </p:nvSpPr>
            <p:spPr>
              <a:xfrm>
                <a:off x="2407" y="2281"/>
                <a:ext cx="167"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16"/>
              <p:cNvSpPr/>
              <p:nvPr/>
            </p:nvSpPr>
            <p:spPr>
              <a:xfrm>
                <a:off x="6060" y="341"/>
                <a:ext cx="167"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16"/>
              <p:cNvSpPr/>
              <p:nvPr/>
            </p:nvSpPr>
            <p:spPr>
              <a:xfrm>
                <a:off x="5202" y="2763"/>
                <a:ext cx="18" cy="1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16"/>
              <p:cNvSpPr/>
              <p:nvPr/>
            </p:nvSpPr>
            <p:spPr>
              <a:xfrm>
                <a:off x="5245" y="2763"/>
                <a:ext cx="19" cy="1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16"/>
              <p:cNvSpPr/>
              <p:nvPr/>
            </p:nvSpPr>
            <p:spPr>
              <a:xfrm>
                <a:off x="5140" y="2639"/>
                <a:ext cx="161" cy="115"/>
              </a:xfrm>
              <a:custGeom>
                <a:rect b="b" l="l" r="r" t="t"/>
                <a:pathLst>
                  <a:path extrusionOk="0" h="120000" w="12000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16"/>
              <p:cNvSpPr/>
              <p:nvPr/>
            </p:nvSpPr>
            <p:spPr>
              <a:xfrm>
                <a:off x="5200" y="2702"/>
                <a:ext cx="66" cy="9"/>
              </a:xfrm>
              <a:custGeom>
                <a:rect b="b" l="l" r="r" t="t"/>
                <a:pathLst>
                  <a:path extrusionOk="0" h="120000" w="120000">
                    <a:moveTo>
                      <a:pt x="3636" y="120000"/>
                    </a:moveTo>
                    <a:lnTo>
                      <a:pt x="116363" y="120000"/>
                    </a:lnTo>
                    <a:lnTo>
                      <a:pt x="120000" y="0"/>
                    </a:lnTo>
                    <a:lnTo>
                      <a:pt x="0" y="0"/>
                    </a:lnTo>
                    <a:lnTo>
                      <a:pt x="363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16"/>
              <p:cNvSpPr/>
              <p:nvPr/>
            </p:nvSpPr>
            <p:spPr>
              <a:xfrm>
                <a:off x="5193" y="2677"/>
                <a:ext cx="79" cy="7"/>
              </a:xfrm>
              <a:custGeom>
                <a:rect b="b" l="l" r="r" t="t"/>
                <a:pathLst>
                  <a:path extrusionOk="0" h="120000" w="120000">
                    <a:moveTo>
                      <a:pt x="3037" y="119999"/>
                    </a:moveTo>
                    <a:lnTo>
                      <a:pt x="118481" y="119999"/>
                    </a:lnTo>
                    <a:lnTo>
                      <a:pt x="120000" y="0"/>
                    </a:lnTo>
                    <a:lnTo>
                      <a:pt x="0" y="0"/>
                    </a:lnTo>
                    <a:lnTo>
                      <a:pt x="3037"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16"/>
              <p:cNvSpPr/>
              <p:nvPr/>
            </p:nvSpPr>
            <p:spPr>
              <a:xfrm>
                <a:off x="-427" y="781"/>
                <a:ext cx="226" cy="105"/>
              </a:xfrm>
              <a:custGeom>
                <a:rect b="b" l="l" r="r" t="t"/>
                <a:pathLst>
                  <a:path extrusionOk="0" h="120000" w="12000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16"/>
              <p:cNvSpPr/>
              <p:nvPr/>
            </p:nvSpPr>
            <p:spPr>
              <a:xfrm>
                <a:off x="-384" y="849"/>
                <a:ext cx="138" cy="75"/>
              </a:xfrm>
              <a:custGeom>
                <a:rect b="b" l="l" r="r" t="t"/>
                <a:pathLst>
                  <a:path extrusionOk="0" h="120000" w="12000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16"/>
              <p:cNvSpPr/>
              <p:nvPr/>
            </p:nvSpPr>
            <p:spPr>
              <a:xfrm>
                <a:off x="6389" y="2603"/>
                <a:ext cx="174" cy="175"/>
              </a:xfrm>
              <a:custGeom>
                <a:rect b="b" l="l" r="r" t="t"/>
                <a:pathLst>
                  <a:path extrusionOk="0" h="120000" w="12000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16"/>
              <p:cNvSpPr/>
              <p:nvPr/>
            </p:nvSpPr>
            <p:spPr>
              <a:xfrm>
                <a:off x="6421" y="2652"/>
                <a:ext cx="110" cy="102"/>
              </a:xfrm>
              <a:custGeom>
                <a:rect b="b" l="l" r="r" t="t"/>
                <a:pathLst>
                  <a:path extrusionOk="0" h="120000" w="12000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16"/>
              <p:cNvSpPr/>
              <p:nvPr/>
            </p:nvSpPr>
            <p:spPr>
              <a:xfrm>
                <a:off x="6100" y="1190"/>
                <a:ext cx="151" cy="173"/>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6"/>
              <p:cNvSpPr/>
              <p:nvPr/>
            </p:nvSpPr>
            <p:spPr>
              <a:xfrm>
                <a:off x="5741" y="1507"/>
                <a:ext cx="193" cy="17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6"/>
              <p:cNvSpPr/>
              <p:nvPr/>
            </p:nvSpPr>
            <p:spPr>
              <a:xfrm>
                <a:off x="5831" y="1625"/>
                <a:ext cx="10"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6"/>
              <p:cNvSpPr/>
              <p:nvPr/>
            </p:nvSpPr>
            <p:spPr>
              <a:xfrm>
                <a:off x="3914" y="437"/>
                <a:ext cx="193" cy="168"/>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6"/>
              <p:cNvSpPr/>
              <p:nvPr/>
            </p:nvSpPr>
            <p:spPr>
              <a:xfrm>
                <a:off x="4005" y="555"/>
                <a:ext cx="10"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6"/>
              <p:cNvSpPr/>
              <p:nvPr/>
            </p:nvSpPr>
            <p:spPr>
              <a:xfrm>
                <a:off x="6019" y="2265"/>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6"/>
              <p:cNvSpPr/>
              <p:nvPr/>
            </p:nvSpPr>
            <p:spPr>
              <a:xfrm>
                <a:off x="6019" y="2324"/>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6"/>
              <p:cNvSpPr/>
              <p:nvPr/>
            </p:nvSpPr>
            <p:spPr>
              <a:xfrm>
                <a:off x="6019" y="2370"/>
                <a:ext cx="146" cy="43"/>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6"/>
              <p:cNvSpPr/>
              <p:nvPr/>
            </p:nvSpPr>
            <p:spPr>
              <a:xfrm>
                <a:off x="5348" y="518"/>
                <a:ext cx="156" cy="154"/>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6"/>
              <p:cNvSpPr/>
              <p:nvPr/>
            </p:nvSpPr>
            <p:spPr>
              <a:xfrm>
                <a:off x="5836" y="1993"/>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16"/>
              <p:cNvSpPr/>
              <p:nvPr/>
            </p:nvSpPr>
            <p:spPr>
              <a:xfrm>
                <a:off x="6038" y="1882"/>
                <a:ext cx="111" cy="163"/>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16"/>
              <p:cNvSpPr/>
              <p:nvPr/>
            </p:nvSpPr>
            <p:spPr>
              <a:xfrm>
                <a:off x="6243" y="1993"/>
                <a:ext cx="110" cy="163"/>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16"/>
              <p:cNvSpPr/>
              <p:nvPr/>
            </p:nvSpPr>
            <p:spPr>
              <a:xfrm>
                <a:off x="1211" y="494"/>
                <a:ext cx="156" cy="96"/>
              </a:xfrm>
              <a:custGeom>
                <a:rect b="b" l="l" r="r" t="t"/>
                <a:pathLst>
                  <a:path extrusionOk="0" h="120000" w="12000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16"/>
              <p:cNvSpPr/>
              <p:nvPr/>
            </p:nvSpPr>
            <p:spPr>
              <a:xfrm>
                <a:off x="1230" y="513"/>
                <a:ext cx="151" cy="90"/>
              </a:xfrm>
              <a:custGeom>
                <a:rect b="b" l="l" r="r" t="t"/>
                <a:pathLst>
                  <a:path extrusionOk="0" h="120000" w="120000">
                    <a:moveTo>
                      <a:pt x="120000" y="120000"/>
                    </a:moveTo>
                    <a:lnTo>
                      <a:pt x="0" y="120000"/>
                    </a:lnTo>
                    <a:lnTo>
                      <a:pt x="0" y="109333"/>
                    </a:lnTo>
                    <a:lnTo>
                      <a:pt x="112847" y="109333"/>
                    </a:lnTo>
                    <a:lnTo>
                      <a:pt x="112847"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16"/>
              <p:cNvSpPr/>
              <p:nvPr/>
            </p:nvSpPr>
            <p:spPr>
              <a:xfrm>
                <a:off x="1243" y="526"/>
                <a:ext cx="151" cy="92"/>
              </a:xfrm>
              <a:custGeom>
                <a:rect b="b" l="l" r="r" t="t"/>
                <a:pathLst>
                  <a:path extrusionOk="0" h="120000" w="120000">
                    <a:moveTo>
                      <a:pt x="120000" y="120000"/>
                    </a:moveTo>
                    <a:lnTo>
                      <a:pt x="0" y="120000"/>
                    </a:lnTo>
                    <a:lnTo>
                      <a:pt x="0" y="109565"/>
                    </a:lnTo>
                    <a:lnTo>
                      <a:pt x="113642" y="109565"/>
                    </a:lnTo>
                    <a:lnTo>
                      <a:pt x="113642"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16"/>
              <p:cNvSpPr/>
              <p:nvPr/>
            </p:nvSpPr>
            <p:spPr>
              <a:xfrm>
                <a:off x="1277" y="516"/>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16"/>
              <p:cNvSpPr/>
              <p:nvPr/>
            </p:nvSpPr>
            <p:spPr>
              <a:xfrm>
                <a:off x="780" y="1005"/>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16"/>
              <p:cNvSpPr/>
              <p:nvPr/>
            </p:nvSpPr>
            <p:spPr>
              <a:xfrm>
                <a:off x="1270" y="2062"/>
                <a:ext cx="170"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16"/>
              <p:cNvSpPr/>
              <p:nvPr/>
            </p:nvSpPr>
            <p:spPr>
              <a:xfrm>
                <a:off x="159" y="2486"/>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3" name="Google Shape;283;p16"/>
              <p:cNvSpPr/>
              <p:nvPr/>
            </p:nvSpPr>
            <p:spPr>
              <a:xfrm>
                <a:off x="227" y="430"/>
                <a:ext cx="147"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4" name="Google Shape;284;p16"/>
              <p:cNvSpPr/>
              <p:nvPr/>
            </p:nvSpPr>
            <p:spPr>
              <a:xfrm>
                <a:off x="227" y="489"/>
                <a:ext cx="147"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16"/>
              <p:cNvSpPr/>
              <p:nvPr/>
            </p:nvSpPr>
            <p:spPr>
              <a:xfrm>
                <a:off x="227" y="534"/>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16"/>
              <p:cNvSpPr/>
              <p:nvPr/>
            </p:nvSpPr>
            <p:spPr>
              <a:xfrm>
                <a:off x="508" y="1314"/>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16"/>
              <p:cNvSpPr/>
              <p:nvPr/>
            </p:nvSpPr>
            <p:spPr>
              <a:xfrm>
                <a:off x="508" y="1371"/>
                <a:ext cx="146" cy="34"/>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16"/>
              <p:cNvSpPr/>
              <p:nvPr/>
            </p:nvSpPr>
            <p:spPr>
              <a:xfrm>
                <a:off x="508" y="1418"/>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16"/>
              <p:cNvSpPr/>
              <p:nvPr/>
            </p:nvSpPr>
            <p:spPr>
              <a:xfrm>
                <a:off x="551" y="1778"/>
                <a:ext cx="163" cy="163"/>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16"/>
              <p:cNvSpPr/>
              <p:nvPr/>
            </p:nvSpPr>
            <p:spPr>
              <a:xfrm>
                <a:off x="-71" y="1571"/>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16"/>
              <p:cNvSpPr/>
              <p:nvPr/>
            </p:nvSpPr>
            <p:spPr>
              <a:xfrm>
                <a:off x="251" y="2650"/>
                <a:ext cx="317" cy="264"/>
              </a:xfrm>
              <a:custGeom>
                <a:rect b="b" l="l" r="r" t="t"/>
                <a:pathLst>
                  <a:path extrusionOk="0" h="120000" w="120000">
                    <a:moveTo>
                      <a:pt x="118107" y="120000"/>
                    </a:moveTo>
                    <a:lnTo>
                      <a:pt x="0" y="3181"/>
                    </a:lnTo>
                    <a:lnTo>
                      <a:pt x="1892" y="0"/>
                    </a:lnTo>
                    <a:lnTo>
                      <a:pt x="120000" y="116818"/>
                    </a:lnTo>
                    <a:lnTo>
                      <a:pt x="11810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16"/>
              <p:cNvSpPr/>
              <p:nvPr/>
            </p:nvSpPr>
            <p:spPr>
              <a:xfrm>
                <a:off x="1418" y="1610"/>
                <a:ext cx="235" cy="136"/>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16"/>
              <p:cNvSpPr/>
              <p:nvPr/>
            </p:nvSpPr>
            <p:spPr>
              <a:xfrm>
                <a:off x="1665" y="677"/>
                <a:ext cx="236" cy="136"/>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16"/>
              <p:cNvSpPr/>
              <p:nvPr/>
            </p:nvSpPr>
            <p:spPr>
              <a:xfrm>
                <a:off x="118" y="1676"/>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16"/>
              <p:cNvSpPr/>
              <p:nvPr/>
            </p:nvSpPr>
            <p:spPr>
              <a:xfrm>
                <a:off x="-274" y="1694"/>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16"/>
              <p:cNvSpPr/>
              <p:nvPr/>
            </p:nvSpPr>
            <p:spPr>
              <a:xfrm>
                <a:off x="565" y="1864"/>
                <a:ext cx="373" cy="1052"/>
              </a:xfrm>
              <a:custGeom>
                <a:rect b="b" l="l" r="r" t="t"/>
                <a:pathLst>
                  <a:path extrusionOk="0" h="120000" w="120000">
                    <a:moveTo>
                      <a:pt x="2573" y="120000"/>
                    </a:moveTo>
                    <a:lnTo>
                      <a:pt x="0" y="119543"/>
                    </a:lnTo>
                    <a:lnTo>
                      <a:pt x="117104" y="0"/>
                    </a:lnTo>
                    <a:lnTo>
                      <a:pt x="119999" y="342"/>
                    </a:lnTo>
                    <a:lnTo>
                      <a:pt x="257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97" name="Google Shape;297;p16"/>
            <p:cNvGrpSpPr/>
            <p:nvPr/>
          </p:nvGrpSpPr>
          <p:grpSpPr>
            <a:xfrm>
              <a:off x="-704" y="-2"/>
              <a:ext cx="8867" cy="3266"/>
              <a:chOff x="-704" y="-2"/>
              <a:chExt cx="8867" cy="3266"/>
            </a:xfrm>
          </p:grpSpPr>
          <p:sp>
            <p:nvSpPr>
              <p:cNvPr id="298" name="Google Shape;298;p16"/>
              <p:cNvSpPr/>
              <p:nvPr/>
            </p:nvSpPr>
            <p:spPr>
              <a:xfrm>
                <a:off x="3379" y="1319"/>
                <a:ext cx="911" cy="899"/>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6"/>
              <p:cNvSpPr/>
              <p:nvPr/>
            </p:nvSpPr>
            <p:spPr>
              <a:xfrm>
                <a:off x="6886" y="2042"/>
                <a:ext cx="146"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6"/>
              <p:cNvSpPr/>
              <p:nvPr/>
            </p:nvSpPr>
            <p:spPr>
              <a:xfrm>
                <a:off x="6886" y="2101"/>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6"/>
              <p:cNvSpPr/>
              <p:nvPr/>
            </p:nvSpPr>
            <p:spPr>
              <a:xfrm>
                <a:off x="6886" y="2146"/>
                <a:ext cx="146"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16"/>
              <p:cNvSpPr/>
              <p:nvPr/>
            </p:nvSpPr>
            <p:spPr>
              <a:xfrm>
                <a:off x="6971" y="2507"/>
                <a:ext cx="113" cy="163"/>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16"/>
              <p:cNvSpPr/>
              <p:nvPr/>
            </p:nvSpPr>
            <p:spPr>
              <a:xfrm>
                <a:off x="6857" y="1351"/>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16"/>
              <p:cNvSpPr/>
              <p:nvPr/>
            </p:nvSpPr>
            <p:spPr>
              <a:xfrm>
                <a:off x="3666" y="2489"/>
                <a:ext cx="168"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16"/>
              <p:cNvSpPr/>
              <p:nvPr/>
            </p:nvSpPr>
            <p:spPr>
              <a:xfrm>
                <a:off x="6370" y="958"/>
                <a:ext cx="146" cy="45"/>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16"/>
              <p:cNvSpPr/>
              <p:nvPr/>
            </p:nvSpPr>
            <p:spPr>
              <a:xfrm>
                <a:off x="6370" y="1017"/>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16"/>
              <p:cNvSpPr/>
              <p:nvPr/>
            </p:nvSpPr>
            <p:spPr>
              <a:xfrm>
                <a:off x="6370" y="1062"/>
                <a:ext cx="146" cy="45"/>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8" name="Google Shape;308;p16"/>
              <p:cNvSpPr/>
              <p:nvPr/>
            </p:nvSpPr>
            <p:spPr>
              <a:xfrm>
                <a:off x="7574" y="2854"/>
                <a:ext cx="169"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16"/>
              <p:cNvSpPr/>
              <p:nvPr/>
            </p:nvSpPr>
            <p:spPr>
              <a:xfrm>
                <a:off x="7570" y="1470"/>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p16"/>
              <p:cNvSpPr/>
              <p:nvPr/>
            </p:nvSpPr>
            <p:spPr>
              <a:xfrm>
                <a:off x="7126" y="2738"/>
                <a:ext cx="167" cy="168"/>
              </a:xfrm>
              <a:custGeom>
                <a:rect b="b" l="l" r="r" t="t"/>
                <a:pathLst>
                  <a:path extrusionOk="0" h="120000" w="12000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16"/>
              <p:cNvSpPr/>
              <p:nvPr/>
            </p:nvSpPr>
            <p:spPr>
              <a:xfrm>
                <a:off x="7367" y="781"/>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16"/>
              <p:cNvSpPr/>
              <p:nvPr/>
            </p:nvSpPr>
            <p:spPr>
              <a:xfrm>
                <a:off x="7367" y="876"/>
                <a:ext cx="170"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16"/>
              <p:cNvSpPr/>
              <p:nvPr/>
            </p:nvSpPr>
            <p:spPr>
              <a:xfrm>
                <a:off x="7367" y="907"/>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16"/>
              <p:cNvSpPr/>
              <p:nvPr/>
            </p:nvSpPr>
            <p:spPr>
              <a:xfrm>
                <a:off x="7367" y="939"/>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16"/>
              <p:cNvSpPr/>
              <p:nvPr/>
            </p:nvSpPr>
            <p:spPr>
              <a:xfrm>
                <a:off x="3454" y="1395"/>
                <a:ext cx="759" cy="756"/>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16"/>
              <p:cNvSpPr/>
              <p:nvPr/>
            </p:nvSpPr>
            <p:spPr>
              <a:xfrm>
                <a:off x="3550" y="1531"/>
                <a:ext cx="567" cy="502"/>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16"/>
              <p:cNvSpPr/>
              <p:nvPr/>
            </p:nvSpPr>
            <p:spPr>
              <a:xfrm>
                <a:off x="886" y="1833"/>
                <a:ext cx="124" cy="96"/>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p16"/>
              <p:cNvSpPr/>
              <p:nvPr/>
            </p:nvSpPr>
            <p:spPr>
              <a:xfrm>
                <a:off x="869" y="1793"/>
                <a:ext cx="53"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16"/>
              <p:cNvSpPr/>
              <p:nvPr/>
            </p:nvSpPr>
            <p:spPr>
              <a:xfrm>
                <a:off x="837" y="1818"/>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16"/>
              <p:cNvSpPr/>
              <p:nvPr/>
            </p:nvSpPr>
            <p:spPr>
              <a:xfrm>
                <a:off x="879" y="1761"/>
                <a:ext cx="158" cy="160"/>
              </a:xfrm>
              <a:custGeom>
                <a:rect b="b" l="l" r="r" t="t"/>
                <a:pathLst>
                  <a:path extrusionOk="0" h="120000" w="12000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16"/>
              <p:cNvSpPr/>
              <p:nvPr/>
            </p:nvSpPr>
            <p:spPr>
              <a:xfrm>
                <a:off x="1332" y="781"/>
                <a:ext cx="341" cy="76"/>
              </a:xfrm>
              <a:custGeom>
                <a:rect b="b" l="l" r="r" t="t"/>
                <a:pathLst>
                  <a:path extrusionOk="0" h="120000" w="120000">
                    <a:moveTo>
                      <a:pt x="0" y="120000"/>
                    </a:moveTo>
                    <a:lnTo>
                      <a:pt x="0" y="107368"/>
                    </a:lnTo>
                    <a:lnTo>
                      <a:pt x="119296" y="0"/>
                    </a:lnTo>
                    <a:lnTo>
                      <a:pt x="119999" y="1421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p16"/>
              <p:cNvSpPr/>
              <p:nvPr/>
            </p:nvSpPr>
            <p:spPr>
              <a:xfrm>
                <a:off x="1282" y="847"/>
                <a:ext cx="132" cy="82"/>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3" name="Google Shape;323;p16"/>
              <p:cNvSpPr/>
              <p:nvPr/>
            </p:nvSpPr>
            <p:spPr>
              <a:xfrm>
                <a:off x="1273" y="790"/>
                <a:ext cx="68" cy="75"/>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4" name="Google Shape;324;p16"/>
              <p:cNvSpPr/>
              <p:nvPr/>
            </p:nvSpPr>
            <p:spPr>
              <a:xfrm>
                <a:off x="1241" y="802"/>
                <a:ext cx="41" cy="122"/>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16"/>
              <p:cNvSpPr/>
              <p:nvPr/>
            </p:nvSpPr>
            <p:spPr>
              <a:xfrm>
                <a:off x="1300" y="761"/>
                <a:ext cx="141" cy="172"/>
              </a:xfrm>
              <a:custGeom>
                <a:rect b="b" l="l" r="r" t="t"/>
                <a:pathLst>
                  <a:path extrusionOk="0" h="120000" w="12000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p16"/>
              <p:cNvSpPr/>
              <p:nvPr/>
            </p:nvSpPr>
            <p:spPr>
              <a:xfrm>
                <a:off x="577" y="2902"/>
                <a:ext cx="230" cy="283"/>
              </a:xfrm>
              <a:custGeom>
                <a:rect b="b" l="l" r="r" t="t"/>
                <a:pathLst>
                  <a:path extrusionOk="0" h="120000" w="120000">
                    <a:moveTo>
                      <a:pt x="117391" y="120000"/>
                    </a:moveTo>
                    <a:lnTo>
                      <a:pt x="0" y="2120"/>
                    </a:lnTo>
                    <a:lnTo>
                      <a:pt x="3130" y="0"/>
                    </a:lnTo>
                    <a:lnTo>
                      <a:pt x="120000" y="117879"/>
                    </a:lnTo>
                    <a:lnTo>
                      <a:pt x="11739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16"/>
              <p:cNvSpPr/>
              <p:nvPr/>
            </p:nvSpPr>
            <p:spPr>
              <a:xfrm>
                <a:off x="318" y="2906"/>
                <a:ext cx="255" cy="168"/>
              </a:xfrm>
              <a:custGeom>
                <a:rect b="b" l="l" r="r" t="t"/>
                <a:pathLst>
                  <a:path extrusionOk="0" h="120000" w="120000">
                    <a:moveTo>
                      <a:pt x="2352" y="120000"/>
                    </a:moveTo>
                    <a:lnTo>
                      <a:pt x="0" y="115000"/>
                    </a:lnTo>
                    <a:lnTo>
                      <a:pt x="117647" y="0"/>
                    </a:lnTo>
                    <a:lnTo>
                      <a:pt x="120000" y="4285"/>
                    </a:lnTo>
                    <a:lnTo>
                      <a:pt x="235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16"/>
              <p:cNvSpPr/>
              <p:nvPr/>
            </p:nvSpPr>
            <p:spPr>
              <a:xfrm>
                <a:off x="504" y="2879"/>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16"/>
              <p:cNvSpPr/>
              <p:nvPr/>
            </p:nvSpPr>
            <p:spPr>
              <a:xfrm>
                <a:off x="533" y="2844"/>
                <a:ext cx="99" cy="35"/>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16"/>
              <p:cNvSpPr/>
              <p:nvPr/>
            </p:nvSpPr>
            <p:spPr>
              <a:xfrm>
                <a:off x="484" y="2820"/>
                <a:ext cx="103"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16"/>
              <p:cNvSpPr/>
              <p:nvPr/>
            </p:nvSpPr>
            <p:spPr>
              <a:xfrm>
                <a:off x="541" y="2833"/>
                <a:ext cx="128" cy="175"/>
              </a:xfrm>
              <a:custGeom>
                <a:rect b="b" l="l" r="r" t="t"/>
                <a:pathLst>
                  <a:path extrusionOk="0" h="120000" w="12000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16"/>
              <p:cNvSpPr/>
              <p:nvPr/>
            </p:nvSpPr>
            <p:spPr>
              <a:xfrm>
                <a:off x="7772" y="1929"/>
                <a:ext cx="299" cy="239"/>
              </a:xfrm>
              <a:custGeom>
                <a:rect b="b" l="l" r="r" t="t"/>
                <a:pathLst>
                  <a:path extrusionOk="0" h="120000" w="120000">
                    <a:moveTo>
                      <a:pt x="117993" y="120000"/>
                    </a:moveTo>
                    <a:lnTo>
                      <a:pt x="0" y="3514"/>
                    </a:lnTo>
                    <a:lnTo>
                      <a:pt x="2006" y="0"/>
                    </a:lnTo>
                    <a:lnTo>
                      <a:pt x="120000" y="117489"/>
                    </a:lnTo>
                    <a:lnTo>
                      <a:pt x="11799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16"/>
              <p:cNvSpPr/>
              <p:nvPr/>
            </p:nvSpPr>
            <p:spPr>
              <a:xfrm>
                <a:off x="8005" y="2144"/>
                <a:ext cx="125" cy="96"/>
              </a:xfrm>
              <a:custGeom>
                <a:rect b="b" l="l" r="r" t="t"/>
                <a:pathLst>
                  <a:path extrusionOk="0" h="120000" w="12000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16"/>
              <p:cNvSpPr/>
              <p:nvPr/>
            </p:nvSpPr>
            <p:spPr>
              <a:xfrm>
                <a:off x="7987" y="2104"/>
                <a:ext cx="55" cy="87"/>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6"/>
              <p:cNvSpPr/>
              <p:nvPr/>
            </p:nvSpPr>
            <p:spPr>
              <a:xfrm>
                <a:off x="7957" y="2129"/>
                <a:ext cx="53"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16"/>
              <p:cNvSpPr/>
              <p:nvPr/>
            </p:nvSpPr>
            <p:spPr>
              <a:xfrm>
                <a:off x="7999" y="2070"/>
                <a:ext cx="164" cy="160"/>
              </a:xfrm>
              <a:custGeom>
                <a:rect b="b" l="l" r="r" t="t"/>
                <a:pathLst>
                  <a:path extrusionOk="0" h="120000" w="12000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16"/>
              <p:cNvSpPr/>
              <p:nvPr/>
            </p:nvSpPr>
            <p:spPr>
              <a:xfrm>
                <a:off x="3875" y="597"/>
                <a:ext cx="133" cy="731"/>
              </a:xfrm>
              <a:custGeom>
                <a:rect b="b" l="l" r="r" t="t"/>
                <a:pathLst>
                  <a:path extrusionOk="0" h="120000" w="120000">
                    <a:moveTo>
                      <a:pt x="8120" y="120000"/>
                    </a:moveTo>
                    <a:lnTo>
                      <a:pt x="0" y="120000"/>
                    </a:lnTo>
                    <a:lnTo>
                      <a:pt x="113684" y="0"/>
                    </a:lnTo>
                    <a:lnTo>
                      <a:pt x="120000" y="164"/>
                    </a:lnTo>
                    <a:lnTo>
                      <a:pt x="812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6"/>
              <p:cNvSpPr/>
              <p:nvPr/>
            </p:nvSpPr>
            <p:spPr>
              <a:xfrm>
                <a:off x="3620" y="1003"/>
                <a:ext cx="116" cy="340"/>
              </a:xfrm>
              <a:custGeom>
                <a:rect b="b" l="l" r="r" t="t"/>
                <a:pathLst>
                  <a:path extrusionOk="0" h="120000" w="120000">
                    <a:moveTo>
                      <a:pt x="111724" y="120000"/>
                    </a:moveTo>
                    <a:lnTo>
                      <a:pt x="0" y="1411"/>
                    </a:lnTo>
                    <a:lnTo>
                      <a:pt x="9310" y="0"/>
                    </a:lnTo>
                    <a:lnTo>
                      <a:pt x="120000" y="118588"/>
                    </a:lnTo>
                    <a:lnTo>
                      <a:pt x="11172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16"/>
              <p:cNvSpPr/>
              <p:nvPr/>
            </p:nvSpPr>
            <p:spPr>
              <a:xfrm>
                <a:off x="3741" y="2277"/>
                <a:ext cx="25" cy="215"/>
              </a:xfrm>
              <a:custGeom>
                <a:rect b="b" l="l" r="r" t="t"/>
                <a:pathLst>
                  <a:path extrusionOk="0" h="120000" w="120000">
                    <a:moveTo>
                      <a:pt x="43200" y="120000"/>
                    </a:moveTo>
                    <a:lnTo>
                      <a:pt x="0" y="120000"/>
                    </a:lnTo>
                    <a:lnTo>
                      <a:pt x="91200" y="0"/>
                    </a:lnTo>
                    <a:lnTo>
                      <a:pt x="120000" y="0"/>
                    </a:lnTo>
                    <a:lnTo>
                      <a:pt x="432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16"/>
              <p:cNvSpPr/>
              <p:nvPr/>
            </p:nvSpPr>
            <p:spPr>
              <a:xfrm>
                <a:off x="6222" y="437"/>
                <a:ext cx="440" cy="185"/>
              </a:xfrm>
              <a:custGeom>
                <a:rect b="b" l="l" r="r" t="t"/>
                <a:pathLst>
                  <a:path extrusionOk="0" h="120000" w="120000">
                    <a:moveTo>
                      <a:pt x="119181" y="120000"/>
                    </a:moveTo>
                    <a:lnTo>
                      <a:pt x="0" y="4540"/>
                    </a:lnTo>
                    <a:lnTo>
                      <a:pt x="1090" y="0"/>
                    </a:lnTo>
                    <a:lnTo>
                      <a:pt x="120000" y="115459"/>
                    </a:lnTo>
                    <a:lnTo>
                      <a:pt x="11918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16"/>
              <p:cNvSpPr/>
              <p:nvPr/>
            </p:nvSpPr>
            <p:spPr>
              <a:xfrm>
                <a:off x="6666" y="427"/>
                <a:ext cx="564" cy="201"/>
              </a:xfrm>
              <a:custGeom>
                <a:rect b="b" l="l" r="r" t="t"/>
                <a:pathLst>
                  <a:path extrusionOk="0" h="120000" w="120000">
                    <a:moveTo>
                      <a:pt x="638" y="120000"/>
                    </a:moveTo>
                    <a:lnTo>
                      <a:pt x="0" y="116417"/>
                    </a:lnTo>
                    <a:lnTo>
                      <a:pt x="119148" y="0"/>
                    </a:lnTo>
                    <a:lnTo>
                      <a:pt x="120000" y="4179"/>
                    </a:lnTo>
                    <a:lnTo>
                      <a:pt x="63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16"/>
              <p:cNvSpPr/>
              <p:nvPr/>
            </p:nvSpPr>
            <p:spPr>
              <a:xfrm>
                <a:off x="6592" y="588"/>
                <a:ext cx="116"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16"/>
              <p:cNvSpPr/>
              <p:nvPr/>
            </p:nvSpPr>
            <p:spPr>
              <a:xfrm>
                <a:off x="6620" y="555"/>
                <a:ext cx="99" cy="33"/>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16"/>
              <p:cNvSpPr/>
              <p:nvPr/>
            </p:nvSpPr>
            <p:spPr>
              <a:xfrm>
                <a:off x="6572" y="529"/>
                <a:ext cx="102"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16"/>
              <p:cNvSpPr/>
              <p:nvPr/>
            </p:nvSpPr>
            <p:spPr>
              <a:xfrm>
                <a:off x="6627" y="544"/>
                <a:ext cx="129"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6"/>
              <p:cNvSpPr/>
              <p:nvPr/>
            </p:nvSpPr>
            <p:spPr>
              <a:xfrm>
                <a:off x="-123" y="197"/>
                <a:ext cx="147" cy="154"/>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6"/>
              <p:cNvSpPr/>
              <p:nvPr/>
            </p:nvSpPr>
            <p:spPr>
              <a:xfrm>
                <a:off x="-73" y="276"/>
                <a:ext cx="15" cy="15"/>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6"/>
              <p:cNvSpPr/>
              <p:nvPr/>
            </p:nvSpPr>
            <p:spPr>
              <a:xfrm>
                <a:off x="3835" y="1180"/>
                <a:ext cx="507" cy="317"/>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6"/>
              <p:cNvSpPr/>
              <p:nvPr/>
            </p:nvSpPr>
            <p:spPr>
              <a:xfrm>
                <a:off x="3348" y="1289"/>
                <a:ext cx="971" cy="968"/>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6"/>
              <p:cNvSpPr/>
              <p:nvPr/>
            </p:nvSpPr>
            <p:spPr>
              <a:xfrm>
                <a:off x="3303" y="1203"/>
                <a:ext cx="1027" cy="1131"/>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6"/>
              <p:cNvSpPr/>
              <p:nvPr/>
            </p:nvSpPr>
            <p:spPr>
              <a:xfrm>
                <a:off x="3424" y="1365"/>
                <a:ext cx="819" cy="816"/>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6"/>
              <p:cNvSpPr/>
              <p:nvPr/>
            </p:nvSpPr>
            <p:spPr>
              <a:xfrm>
                <a:off x="4265" y="1842"/>
                <a:ext cx="99" cy="27"/>
              </a:xfrm>
              <a:custGeom>
                <a:rect b="b" l="l" r="r" t="t"/>
                <a:pathLst>
                  <a:path extrusionOk="0" h="120000" w="12000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16"/>
              <p:cNvSpPr/>
              <p:nvPr/>
            </p:nvSpPr>
            <p:spPr>
              <a:xfrm>
                <a:off x="4418" y="1872"/>
                <a:ext cx="463" cy="99"/>
              </a:xfrm>
              <a:custGeom>
                <a:rect b="b" l="l" r="r" t="t"/>
                <a:pathLst>
                  <a:path extrusionOk="0" h="120000" w="12000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16"/>
              <p:cNvSpPr/>
              <p:nvPr/>
            </p:nvSpPr>
            <p:spPr>
              <a:xfrm>
                <a:off x="3877" y="1770"/>
                <a:ext cx="552" cy="595"/>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16"/>
              <p:cNvSpPr/>
              <p:nvPr/>
            </p:nvSpPr>
            <p:spPr>
              <a:xfrm>
                <a:off x="4201" y="2015"/>
                <a:ext cx="309" cy="292"/>
              </a:xfrm>
              <a:custGeom>
                <a:rect b="b" l="l" r="r" t="t"/>
                <a:pathLst>
                  <a:path extrusionOk="0" h="120000" w="120000">
                    <a:moveTo>
                      <a:pt x="117281" y="119999"/>
                    </a:moveTo>
                    <a:lnTo>
                      <a:pt x="0" y="2054"/>
                    </a:lnTo>
                    <a:lnTo>
                      <a:pt x="1941" y="0"/>
                    </a:lnTo>
                    <a:lnTo>
                      <a:pt x="120000" y="117945"/>
                    </a:lnTo>
                    <a:lnTo>
                      <a:pt x="117281"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16"/>
              <p:cNvSpPr/>
              <p:nvPr/>
            </p:nvSpPr>
            <p:spPr>
              <a:xfrm>
                <a:off x="4285" y="1655"/>
                <a:ext cx="871" cy="101"/>
              </a:xfrm>
              <a:custGeom>
                <a:rect b="b" l="l" r="r" t="t"/>
                <a:pathLst>
                  <a:path extrusionOk="0" h="120000" w="120000">
                    <a:moveTo>
                      <a:pt x="0" y="120000"/>
                    </a:moveTo>
                    <a:lnTo>
                      <a:pt x="0" y="110495"/>
                    </a:lnTo>
                    <a:lnTo>
                      <a:pt x="119999" y="0"/>
                    </a:lnTo>
                    <a:lnTo>
                      <a:pt x="119999" y="831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16"/>
              <p:cNvSpPr/>
              <p:nvPr/>
            </p:nvSpPr>
            <p:spPr>
              <a:xfrm>
                <a:off x="4309" y="1502"/>
                <a:ext cx="99" cy="126"/>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16"/>
              <p:cNvSpPr/>
              <p:nvPr/>
            </p:nvSpPr>
            <p:spPr>
              <a:xfrm>
                <a:off x="4194" y="1023"/>
                <a:ext cx="677" cy="486"/>
              </a:xfrm>
              <a:custGeom>
                <a:rect b="b" l="l" r="r" t="t"/>
                <a:pathLst>
                  <a:path extrusionOk="0" h="120000" w="120000">
                    <a:moveTo>
                      <a:pt x="709" y="120000"/>
                    </a:moveTo>
                    <a:lnTo>
                      <a:pt x="0" y="118271"/>
                    </a:lnTo>
                    <a:lnTo>
                      <a:pt x="119113" y="0"/>
                    </a:lnTo>
                    <a:lnTo>
                      <a:pt x="120000" y="1728"/>
                    </a:lnTo>
                    <a:lnTo>
                      <a:pt x="7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16"/>
              <p:cNvSpPr/>
              <p:nvPr/>
            </p:nvSpPr>
            <p:spPr>
              <a:xfrm>
                <a:off x="3238" y="1770"/>
                <a:ext cx="340" cy="524"/>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16"/>
              <p:cNvSpPr/>
              <p:nvPr/>
            </p:nvSpPr>
            <p:spPr>
              <a:xfrm>
                <a:off x="3286" y="2112"/>
                <a:ext cx="333" cy="488"/>
              </a:xfrm>
              <a:custGeom>
                <a:rect b="b" l="l" r="r" t="t"/>
                <a:pathLst>
                  <a:path extrusionOk="0" h="120000" w="120000">
                    <a:moveTo>
                      <a:pt x="2522" y="120000"/>
                    </a:moveTo>
                    <a:lnTo>
                      <a:pt x="0" y="118770"/>
                    </a:lnTo>
                    <a:lnTo>
                      <a:pt x="117477" y="0"/>
                    </a:lnTo>
                    <a:lnTo>
                      <a:pt x="120000" y="983"/>
                    </a:lnTo>
                    <a:lnTo>
                      <a:pt x="252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16"/>
              <p:cNvSpPr/>
              <p:nvPr/>
            </p:nvSpPr>
            <p:spPr>
              <a:xfrm>
                <a:off x="2944" y="1507"/>
                <a:ext cx="460" cy="148"/>
              </a:xfrm>
              <a:custGeom>
                <a:rect b="b" l="l" r="r" t="t"/>
                <a:pathLst>
                  <a:path extrusionOk="0" h="120000" w="120000">
                    <a:moveTo>
                      <a:pt x="119478" y="120000"/>
                    </a:moveTo>
                    <a:lnTo>
                      <a:pt x="0" y="5675"/>
                    </a:lnTo>
                    <a:lnTo>
                      <a:pt x="260" y="0"/>
                    </a:lnTo>
                    <a:lnTo>
                      <a:pt x="120000" y="115135"/>
                    </a:lnTo>
                    <a:lnTo>
                      <a:pt x="11947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2" name="Google Shape;362;p16"/>
              <p:cNvSpPr/>
              <p:nvPr/>
            </p:nvSpPr>
            <p:spPr>
              <a:xfrm>
                <a:off x="2049" y="1877"/>
                <a:ext cx="1291" cy="177"/>
              </a:xfrm>
              <a:custGeom>
                <a:rect b="b" l="l" r="r" t="t"/>
                <a:pathLst>
                  <a:path extrusionOk="0" h="120000" w="120000">
                    <a:moveTo>
                      <a:pt x="185" y="119999"/>
                    </a:moveTo>
                    <a:lnTo>
                      <a:pt x="0" y="113898"/>
                    </a:lnTo>
                    <a:lnTo>
                      <a:pt x="119814" y="0"/>
                    </a:lnTo>
                    <a:lnTo>
                      <a:pt x="120000" y="6101"/>
                    </a:lnTo>
                    <a:lnTo>
                      <a:pt x="185"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16"/>
              <p:cNvSpPr/>
              <p:nvPr/>
            </p:nvSpPr>
            <p:spPr>
              <a:xfrm>
                <a:off x="4240" y="1956"/>
                <a:ext cx="898" cy="398"/>
              </a:xfrm>
              <a:custGeom>
                <a:rect b="b" l="l" r="r" t="t"/>
                <a:pathLst>
                  <a:path extrusionOk="0" h="120000" w="120000">
                    <a:moveTo>
                      <a:pt x="119732" y="120000"/>
                    </a:moveTo>
                    <a:lnTo>
                      <a:pt x="0" y="2110"/>
                    </a:lnTo>
                    <a:lnTo>
                      <a:pt x="400" y="0"/>
                    </a:lnTo>
                    <a:lnTo>
                      <a:pt x="120000" y="117587"/>
                    </a:lnTo>
                    <a:lnTo>
                      <a:pt x="1197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16"/>
              <p:cNvSpPr/>
              <p:nvPr/>
            </p:nvSpPr>
            <p:spPr>
              <a:xfrm>
                <a:off x="5138" y="2336"/>
                <a:ext cx="901" cy="18"/>
              </a:xfrm>
              <a:custGeom>
                <a:rect b="b" l="l" r="r" t="t"/>
                <a:pathLst>
                  <a:path extrusionOk="0" h="120000" w="120000">
                    <a:moveTo>
                      <a:pt x="0" y="120000"/>
                    </a:moveTo>
                    <a:lnTo>
                      <a:pt x="0" y="66666"/>
                    </a:lnTo>
                    <a:lnTo>
                      <a:pt x="120000" y="0"/>
                    </a:lnTo>
                    <a:lnTo>
                      <a:pt x="120000" y="53333"/>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p16"/>
              <p:cNvSpPr/>
              <p:nvPr/>
            </p:nvSpPr>
            <p:spPr>
              <a:xfrm>
                <a:off x="5922" y="2086"/>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16"/>
              <p:cNvSpPr/>
              <p:nvPr/>
            </p:nvSpPr>
            <p:spPr>
              <a:xfrm>
                <a:off x="6118" y="2086"/>
                <a:ext cx="151" cy="215"/>
              </a:xfrm>
              <a:custGeom>
                <a:rect b="b" l="l" r="r" t="t"/>
                <a:pathLst>
                  <a:path extrusionOk="0" h="120000" w="120000">
                    <a:moveTo>
                      <a:pt x="5562" y="120000"/>
                    </a:moveTo>
                    <a:lnTo>
                      <a:pt x="0" y="117209"/>
                    </a:lnTo>
                    <a:lnTo>
                      <a:pt x="115231" y="0"/>
                    </a:lnTo>
                    <a:lnTo>
                      <a:pt x="120000" y="2790"/>
                    </a:lnTo>
                    <a:lnTo>
                      <a:pt x="556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16"/>
              <p:cNvSpPr/>
              <p:nvPr/>
            </p:nvSpPr>
            <p:spPr>
              <a:xfrm>
                <a:off x="6091" y="2039"/>
                <a:ext cx="9" cy="253"/>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16"/>
              <p:cNvSpPr/>
              <p:nvPr/>
            </p:nvSpPr>
            <p:spPr>
              <a:xfrm>
                <a:off x="5135" y="2346"/>
                <a:ext cx="99" cy="314"/>
              </a:xfrm>
              <a:custGeom>
                <a:rect b="b" l="l" r="r" t="t"/>
                <a:pathLst>
                  <a:path extrusionOk="0" h="120000" w="120000">
                    <a:moveTo>
                      <a:pt x="109090" y="120000"/>
                    </a:moveTo>
                    <a:lnTo>
                      <a:pt x="0" y="764"/>
                    </a:lnTo>
                    <a:lnTo>
                      <a:pt x="7272" y="0"/>
                    </a:lnTo>
                    <a:lnTo>
                      <a:pt x="119999" y="118853"/>
                    </a:lnTo>
                    <a:lnTo>
                      <a:pt x="10909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16"/>
              <p:cNvSpPr/>
              <p:nvPr/>
            </p:nvSpPr>
            <p:spPr>
              <a:xfrm>
                <a:off x="5422" y="1170"/>
                <a:ext cx="408" cy="346"/>
              </a:xfrm>
              <a:custGeom>
                <a:rect b="b" l="l" r="r" t="t"/>
                <a:pathLst>
                  <a:path extrusionOk="0" h="120000" w="120000">
                    <a:moveTo>
                      <a:pt x="117941" y="120000"/>
                    </a:moveTo>
                    <a:lnTo>
                      <a:pt x="0" y="2080"/>
                    </a:lnTo>
                    <a:lnTo>
                      <a:pt x="1470" y="0"/>
                    </a:lnTo>
                    <a:lnTo>
                      <a:pt x="120000" y="117572"/>
                    </a:lnTo>
                    <a:lnTo>
                      <a:pt x="11794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0" name="Google Shape;370;p16"/>
              <p:cNvSpPr/>
              <p:nvPr/>
            </p:nvSpPr>
            <p:spPr>
              <a:xfrm>
                <a:off x="5420" y="650"/>
                <a:ext cx="8" cy="52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16"/>
              <p:cNvSpPr/>
              <p:nvPr/>
            </p:nvSpPr>
            <p:spPr>
              <a:xfrm>
                <a:off x="5423" y="620"/>
                <a:ext cx="1241" cy="555"/>
              </a:xfrm>
              <a:custGeom>
                <a:rect b="b" l="l" r="r" t="t"/>
                <a:pathLst>
                  <a:path extrusionOk="0" h="120000" w="120000">
                    <a:moveTo>
                      <a:pt x="193" y="120000"/>
                    </a:moveTo>
                    <a:lnTo>
                      <a:pt x="0" y="118054"/>
                    </a:lnTo>
                    <a:lnTo>
                      <a:pt x="119709" y="0"/>
                    </a:lnTo>
                    <a:lnTo>
                      <a:pt x="120000" y="1513"/>
                    </a:lnTo>
                    <a:lnTo>
                      <a:pt x="19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2" name="Google Shape;372;p16"/>
              <p:cNvSpPr/>
              <p:nvPr/>
            </p:nvSpPr>
            <p:spPr>
              <a:xfrm>
                <a:off x="5422" y="1165"/>
                <a:ext cx="695" cy="122"/>
              </a:xfrm>
              <a:custGeom>
                <a:rect b="b" l="l" r="r" t="t"/>
                <a:pathLst>
                  <a:path extrusionOk="0" h="120000" w="120000">
                    <a:moveTo>
                      <a:pt x="119654" y="120000"/>
                    </a:moveTo>
                    <a:lnTo>
                      <a:pt x="0" y="7868"/>
                    </a:lnTo>
                    <a:lnTo>
                      <a:pt x="172" y="0"/>
                    </a:lnTo>
                    <a:lnTo>
                      <a:pt x="120000" y="112131"/>
                    </a:lnTo>
                    <a:lnTo>
                      <a:pt x="11965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3" name="Google Shape;373;p16"/>
              <p:cNvSpPr/>
              <p:nvPr/>
            </p:nvSpPr>
            <p:spPr>
              <a:xfrm>
                <a:off x="6434" y="628"/>
                <a:ext cx="237" cy="358"/>
              </a:xfrm>
              <a:custGeom>
                <a:rect b="b" l="l" r="r" t="t"/>
                <a:pathLst>
                  <a:path extrusionOk="0" h="120000" w="120000">
                    <a:moveTo>
                      <a:pt x="3544" y="120000"/>
                    </a:moveTo>
                    <a:lnTo>
                      <a:pt x="0" y="118324"/>
                    </a:lnTo>
                    <a:lnTo>
                      <a:pt x="116455" y="0"/>
                    </a:lnTo>
                    <a:lnTo>
                      <a:pt x="120000" y="1340"/>
                    </a:lnTo>
                    <a:lnTo>
                      <a:pt x="354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16"/>
              <p:cNvSpPr/>
              <p:nvPr/>
            </p:nvSpPr>
            <p:spPr>
              <a:xfrm>
                <a:off x="6652" y="627"/>
                <a:ext cx="846" cy="564"/>
              </a:xfrm>
              <a:custGeom>
                <a:rect b="b" l="l" r="r" t="t"/>
                <a:pathLst>
                  <a:path extrusionOk="0" h="120000" w="120000">
                    <a:moveTo>
                      <a:pt x="119290" y="120000"/>
                    </a:moveTo>
                    <a:lnTo>
                      <a:pt x="0" y="1489"/>
                    </a:lnTo>
                    <a:lnTo>
                      <a:pt x="709" y="0"/>
                    </a:lnTo>
                    <a:lnTo>
                      <a:pt x="120000" y="118723"/>
                    </a:lnTo>
                    <a:lnTo>
                      <a:pt x="11929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16"/>
              <p:cNvSpPr/>
              <p:nvPr/>
            </p:nvSpPr>
            <p:spPr>
              <a:xfrm>
                <a:off x="5353" y="1136"/>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16"/>
              <p:cNvSpPr/>
              <p:nvPr/>
            </p:nvSpPr>
            <p:spPr>
              <a:xfrm>
                <a:off x="5383" y="1101"/>
                <a:ext cx="97" cy="35"/>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16"/>
              <p:cNvSpPr/>
              <p:nvPr/>
            </p:nvSpPr>
            <p:spPr>
              <a:xfrm>
                <a:off x="5333" y="1077"/>
                <a:ext cx="102"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16"/>
              <p:cNvSpPr/>
              <p:nvPr/>
            </p:nvSpPr>
            <p:spPr>
              <a:xfrm>
                <a:off x="5390" y="1091"/>
                <a:ext cx="127" cy="174"/>
              </a:xfrm>
              <a:custGeom>
                <a:rect b="b" l="l" r="r" t="t"/>
                <a:pathLst>
                  <a:path extrusionOk="0" h="120000" w="12000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16"/>
              <p:cNvSpPr/>
              <p:nvPr/>
            </p:nvSpPr>
            <p:spPr>
              <a:xfrm>
                <a:off x="2487" y="2020"/>
                <a:ext cx="1029" cy="619"/>
              </a:xfrm>
              <a:custGeom>
                <a:rect b="b" l="l" r="r" t="t"/>
                <a:pathLst>
                  <a:path extrusionOk="0" h="120000" w="120000">
                    <a:moveTo>
                      <a:pt x="349" y="120000"/>
                    </a:moveTo>
                    <a:lnTo>
                      <a:pt x="0" y="118642"/>
                    </a:lnTo>
                    <a:lnTo>
                      <a:pt x="119650" y="0"/>
                    </a:lnTo>
                    <a:lnTo>
                      <a:pt x="120000" y="1357"/>
                    </a:lnTo>
                    <a:lnTo>
                      <a:pt x="34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16"/>
              <p:cNvSpPr/>
              <p:nvPr/>
            </p:nvSpPr>
            <p:spPr>
              <a:xfrm>
                <a:off x="7018" y="1190"/>
                <a:ext cx="467" cy="259"/>
              </a:xfrm>
              <a:custGeom>
                <a:rect b="b" l="l" r="r" t="t"/>
                <a:pathLst>
                  <a:path extrusionOk="0" h="120000" w="120000">
                    <a:moveTo>
                      <a:pt x="1027" y="120000"/>
                    </a:moveTo>
                    <a:lnTo>
                      <a:pt x="0" y="116756"/>
                    </a:lnTo>
                    <a:lnTo>
                      <a:pt x="119229" y="0"/>
                    </a:lnTo>
                    <a:lnTo>
                      <a:pt x="119999" y="3243"/>
                    </a:lnTo>
                    <a:lnTo>
                      <a:pt x="102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16"/>
              <p:cNvSpPr/>
              <p:nvPr/>
            </p:nvSpPr>
            <p:spPr>
              <a:xfrm>
                <a:off x="7310" y="1190"/>
                <a:ext cx="178" cy="1400"/>
              </a:xfrm>
              <a:custGeom>
                <a:rect b="b" l="l" r="r" t="t"/>
                <a:pathLst>
                  <a:path extrusionOk="0" h="120000" w="120000">
                    <a:moveTo>
                      <a:pt x="6067" y="119999"/>
                    </a:moveTo>
                    <a:lnTo>
                      <a:pt x="0" y="119828"/>
                    </a:lnTo>
                    <a:lnTo>
                      <a:pt x="114606" y="0"/>
                    </a:lnTo>
                    <a:lnTo>
                      <a:pt x="120000" y="0"/>
                    </a:lnTo>
                    <a:lnTo>
                      <a:pt x="6067"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16"/>
              <p:cNvSpPr/>
              <p:nvPr/>
            </p:nvSpPr>
            <p:spPr>
              <a:xfrm>
                <a:off x="7455" y="943"/>
                <a:ext cx="32" cy="247"/>
              </a:xfrm>
              <a:custGeom>
                <a:rect b="b" l="l" r="r" t="t"/>
                <a:pathLst>
                  <a:path extrusionOk="0" h="120000" w="120000">
                    <a:moveTo>
                      <a:pt x="93750" y="120000"/>
                    </a:moveTo>
                    <a:lnTo>
                      <a:pt x="0" y="0"/>
                    </a:lnTo>
                    <a:lnTo>
                      <a:pt x="30000" y="0"/>
                    </a:lnTo>
                    <a:lnTo>
                      <a:pt x="120000" y="119028"/>
                    </a:lnTo>
                    <a:lnTo>
                      <a:pt x="93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16"/>
              <p:cNvSpPr/>
              <p:nvPr/>
            </p:nvSpPr>
            <p:spPr>
              <a:xfrm>
                <a:off x="7480" y="1175"/>
                <a:ext cx="146" cy="299"/>
              </a:xfrm>
              <a:custGeom>
                <a:rect b="b" l="l" r="r" t="t"/>
                <a:pathLst>
                  <a:path extrusionOk="0" h="120000" w="120000">
                    <a:moveTo>
                      <a:pt x="114246" y="120000"/>
                    </a:moveTo>
                    <a:lnTo>
                      <a:pt x="0" y="1204"/>
                    </a:lnTo>
                    <a:lnTo>
                      <a:pt x="5753" y="0"/>
                    </a:lnTo>
                    <a:lnTo>
                      <a:pt x="119999" y="118394"/>
                    </a:lnTo>
                    <a:lnTo>
                      <a:pt x="11424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16"/>
              <p:cNvSpPr/>
              <p:nvPr/>
            </p:nvSpPr>
            <p:spPr>
              <a:xfrm>
                <a:off x="6956" y="2158"/>
                <a:ext cx="363" cy="423"/>
              </a:xfrm>
              <a:custGeom>
                <a:rect b="b" l="l" r="r" t="t"/>
                <a:pathLst>
                  <a:path extrusionOk="0" h="120000" w="120000">
                    <a:moveTo>
                      <a:pt x="118347" y="120000"/>
                    </a:moveTo>
                    <a:lnTo>
                      <a:pt x="0" y="1418"/>
                    </a:lnTo>
                    <a:lnTo>
                      <a:pt x="2314" y="0"/>
                    </a:lnTo>
                    <a:lnTo>
                      <a:pt x="120000" y="118581"/>
                    </a:lnTo>
                    <a:lnTo>
                      <a:pt x="11834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16"/>
              <p:cNvSpPr/>
              <p:nvPr/>
            </p:nvSpPr>
            <p:spPr>
              <a:xfrm>
                <a:off x="7074" y="2583"/>
                <a:ext cx="241" cy="8"/>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6" name="Google Shape;386;p16"/>
              <p:cNvSpPr/>
              <p:nvPr/>
            </p:nvSpPr>
            <p:spPr>
              <a:xfrm>
                <a:off x="7215" y="2581"/>
                <a:ext cx="109" cy="165"/>
              </a:xfrm>
              <a:custGeom>
                <a:rect b="b" l="l" r="r" t="t"/>
                <a:pathLst>
                  <a:path extrusionOk="0" h="120000" w="120000">
                    <a:moveTo>
                      <a:pt x="6605" y="120000"/>
                    </a:moveTo>
                    <a:lnTo>
                      <a:pt x="0" y="116363"/>
                    </a:lnTo>
                    <a:lnTo>
                      <a:pt x="112293" y="0"/>
                    </a:lnTo>
                    <a:lnTo>
                      <a:pt x="120000" y="2909"/>
                    </a:lnTo>
                    <a:lnTo>
                      <a:pt x="660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7" name="Google Shape;387;p16"/>
              <p:cNvSpPr/>
              <p:nvPr/>
            </p:nvSpPr>
            <p:spPr>
              <a:xfrm>
                <a:off x="7310" y="2588"/>
                <a:ext cx="341" cy="274"/>
              </a:xfrm>
              <a:custGeom>
                <a:rect b="b" l="l" r="r" t="t"/>
                <a:pathLst>
                  <a:path extrusionOk="0" h="120000" w="120000">
                    <a:moveTo>
                      <a:pt x="118240" y="120000"/>
                    </a:moveTo>
                    <a:lnTo>
                      <a:pt x="0" y="3065"/>
                    </a:lnTo>
                    <a:lnTo>
                      <a:pt x="1759" y="0"/>
                    </a:lnTo>
                    <a:lnTo>
                      <a:pt x="119999" y="116934"/>
                    </a:lnTo>
                    <a:lnTo>
                      <a:pt x="11824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8" name="Google Shape;388;p16"/>
              <p:cNvSpPr/>
              <p:nvPr/>
            </p:nvSpPr>
            <p:spPr>
              <a:xfrm>
                <a:off x="5133" y="2344"/>
                <a:ext cx="844" cy="646"/>
              </a:xfrm>
              <a:custGeom>
                <a:rect b="b" l="l" r="r" t="t"/>
                <a:pathLst>
                  <a:path extrusionOk="0" h="120000" w="120000">
                    <a:moveTo>
                      <a:pt x="119289" y="120000"/>
                    </a:moveTo>
                    <a:lnTo>
                      <a:pt x="0" y="928"/>
                    </a:lnTo>
                    <a:lnTo>
                      <a:pt x="710" y="0"/>
                    </a:lnTo>
                    <a:lnTo>
                      <a:pt x="120000" y="118699"/>
                    </a:lnTo>
                    <a:lnTo>
                      <a:pt x="11928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9" name="Google Shape;389;p16"/>
              <p:cNvSpPr/>
              <p:nvPr/>
            </p:nvSpPr>
            <p:spPr>
              <a:xfrm>
                <a:off x="5067" y="2281"/>
                <a:ext cx="63" cy="137"/>
              </a:xfrm>
              <a:custGeom>
                <a:rect b="b" l="l" r="r" t="t"/>
                <a:pathLst>
                  <a:path extrusionOk="0" h="120000" w="12000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16"/>
              <p:cNvSpPr/>
              <p:nvPr/>
            </p:nvSpPr>
            <p:spPr>
              <a:xfrm>
                <a:off x="5153" y="2281"/>
                <a:ext cx="59" cy="85"/>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16"/>
              <p:cNvSpPr/>
              <p:nvPr/>
            </p:nvSpPr>
            <p:spPr>
              <a:xfrm>
                <a:off x="5096" y="2247"/>
                <a:ext cx="119"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16"/>
              <p:cNvSpPr/>
              <p:nvPr/>
            </p:nvSpPr>
            <p:spPr>
              <a:xfrm>
                <a:off x="5051" y="2333"/>
                <a:ext cx="186" cy="112"/>
              </a:xfrm>
              <a:custGeom>
                <a:rect b="b" l="l" r="r" t="t"/>
                <a:pathLst>
                  <a:path extrusionOk="0" h="120000" w="12000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3" name="Google Shape;393;p16"/>
              <p:cNvSpPr/>
              <p:nvPr/>
            </p:nvSpPr>
            <p:spPr>
              <a:xfrm>
                <a:off x="5972" y="2707"/>
                <a:ext cx="422" cy="283"/>
              </a:xfrm>
              <a:custGeom>
                <a:rect b="b" l="l" r="r" t="t"/>
                <a:pathLst>
                  <a:path extrusionOk="0" h="120000" w="120000">
                    <a:moveTo>
                      <a:pt x="1137" y="120000"/>
                    </a:moveTo>
                    <a:lnTo>
                      <a:pt x="0" y="117031"/>
                    </a:lnTo>
                    <a:lnTo>
                      <a:pt x="118862" y="0"/>
                    </a:lnTo>
                    <a:lnTo>
                      <a:pt x="120000" y="2968"/>
                    </a:lnTo>
                    <a:lnTo>
                      <a:pt x="11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4" name="Google Shape;394;p16"/>
              <p:cNvSpPr/>
              <p:nvPr/>
            </p:nvSpPr>
            <p:spPr>
              <a:xfrm>
                <a:off x="7319" y="2171"/>
                <a:ext cx="735" cy="415"/>
              </a:xfrm>
              <a:custGeom>
                <a:rect b="b" l="l" r="r" t="t"/>
                <a:pathLst>
                  <a:path extrusionOk="0" h="120000" w="120000">
                    <a:moveTo>
                      <a:pt x="489" y="120000"/>
                    </a:moveTo>
                    <a:lnTo>
                      <a:pt x="0" y="118265"/>
                    </a:lnTo>
                    <a:lnTo>
                      <a:pt x="119510" y="0"/>
                    </a:lnTo>
                    <a:lnTo>
                      <a:pt x="120000" y="2024"/>
                    </a:lnTo>
                    <a:lnTo>
                      <a:pt x="48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16"/>
              <p:cNvSpPr/>
              <p:nvPr/>
            </p:nvSpPr>
            <p:spPr>
              <a:xfrm>
                <a:off x="7263" y="2561"/>
                <a:ext cx="124" cy="99"/>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16"/>
              <p:cNvSpPr/>
              <p:nvPr/>
            </p:nvSpPr>
            <p:spPr>
              <a:xfrm>
                <a:off x="7246" y="2521"/>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16"/>
              <p:cNvSpPr/>
              <p:nvPr/>
            </p:nvSpPr>
            <p:spPr>
              <a:xfrm>
                <a:off x="7215" y="2546"/>
                <a:ext cx="53" cy="119"/>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16"/>
              <p:cNvSpPr/>
              <p:nvPr/>
            </p:nvSpPr>
            <p:spPr>
              <a:xfrm>
                <a:off x="7257" y="2489"/>
                <a:ext cx="157" cy="160"/>
              </a:xfrm>
              <a:custGeom>
                <a:rect b="b" l="l" r="r" t="t"/>
                <a:pathLst>
                  <a:path extrusionOk="0" h="120000" w="12000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16"/>
              <p:cNvSpPr/>
              <p:nvPr/>
            </p:nvSpPr>
            <p:spPr>
              <a:xfrm>
                <a:off x="7423" y="1180"/>
                <a:ext cx="132" cy="82"/>
              </a:xfrm>
              <a:custGeom>
                <a:rect b="b" l="l" r="r" t="t"/>
                <a:pathLst>
                  <a:path extrusionOk="0" h="120000" w="12000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16"/>
              <p:cNvSpPr/>
              <p:nvPr/>
            </p:nvSpPr>
            <p:spPr>
              <a:xfrm>
                <a:off x="7413" y="1123"/>
                <a:ext cx="67" cy="75"/>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16"/>
              <p:cNvSpPr/>
              <p:nvPr/>
            </p:nvSpPr>
            <p:spPr>
              <a:xfrm>
                <a:off x="7382" y="1134"/>
                <a:ext cx="41" cy="123"/>
              </a:xfrm>
              <a:custGeom>
                <a:rect b="b" l="l" r="r" t="t"/>
                <a:pathLst>
                  <a:path extrusionOk="0" h="120000" w="12000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16"/>
              <p:cNvSpPr/>
              <p:nvPr/>
            </p:nvSpPr>
            <p:spPr>
              <a:xfrm>
                <a:off x="7440" y="1094"/>
                <a:ext cx="151" cy="171"/>
              </a:xfrm>
              <a:custGeom>
                <a:rect b="b" l="l" r="r" t="t"/>
                <a:pathLst>
                  <a:path extrusionOk="0" h="120000" w="12000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3" name="Google Shape;403;p16"/>
              <p:cNvSpPr/>
              <p:nvPr/>
            </p:nvSpPr>
            <p:spPr>
              <a:xfrm>
                <a:off x="3038" y="876"/>
                <a:ext cx="545" cy="586"/>
              </a:xfrm>
              <a:custGeom>
                <a:rect b="b" l="l" r="r" t="t"/>
                <a:pathLst>
                  <a:path extrusionOk="0" h="120000" w="120000">
                    <a:moveTo>
                      <a:pt x="118678" y="120000"/>
                    </a:moveTo>
                    <a:lnTo>
                      <a:pt x="0" y="1023"/>
                    </a:lnTo>
                    <a:lnTo>
                      <a:pt x="1321" y="0"/>
                    </a:lnTo>
                    <a:lnTo>
                      <a:pt x="120000" y="118976"/>
                    </a:lnTo>
                    <a:lnTo>
                      <a:pt x="11867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4" name="Google Shape;404;p16"/>
              <p:cNvSpPr/>
              <p:nvPr/>
            </p:nvSpPr>
            <p:spPr>
              <a:xfrm>
                <a:off x="2541" y="1057"/>
                <a:ext cx="906" cy="504"/>
              </a:xfrm>
              <a:custGeom>
                <a:rect b="b" l="l" r="r" t="t"/>
                <a:pathLst>
                  <a:path extrusionOk="0" h="120000" w="120000">
                    <a:moveTo>
                      <a:pt x="119337" y="120000"/>
                    </a:moveTo>
                    <a:lnTo>
                      <a:pt x="0" y="1904"/>
                    </a:lnTo>
                    <a:lnTo>
                      <a:pt x="397" y="0"/>
                    </a:lnTo>
                    <a:lnTo>
                      <a:pt x="119999" y="118571"/>
                    </a:lnTo>
                    <a:lnTo>
                      <a:pt x="1193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5" name="Google Shape;405;p16"/>
              <p:cNvSpPr/>
              <p:nvPr/>
            </p:nvSpPr>
            <p:spPr>
              <a:xfrm>
                <a:off x="2086" y="1020"/>
                <a:ext cx="457" cy="42"/>
              </a:xfrm>
              <a:custGeom>
                <a:rect b="b" l="l" r="r" t="t"/>
                <a:pathLst>
                  <a:path extrusionOk="0" h="120000" w="120000">
                    <a:moveTo>
                      <a:pt x="120000" y="120000"/>
                    </a:moveTo>
                    <a:lnTo>
                      <a:pt x="0" y="22857"/>
                    </a:lnTo>
                    <a:lnTo>
                      <a:pt x="525" y="0"/>
                    </a:lnTo>
                    <a:lnTo>
                      <a:pt x="120000" y="97142"/>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p16"/>
              <p:cNvSpPr/>
              <p:nvPr/>
            </p:nvSpPr>
            <p:spPr>
              <a:xfrm>
                <a:off x="575" y="2630"/>
                <a:ext cx="1910" cy="284"/>
              </a:xfrm>
              <a:custGeom>
                <a:rect b="b" l="l" r="r" t="t"/>
                <a:pathLst>
                  <a:path extrusionOk="0" h="120000" w="120000">
                    <a:moveTo>
                      <a:pt x="0" y="120000"/>
                    </a:moveTo>
                    <a:lnTo>
                      <a:pt x="0" y="116619"/>
                    </a:lnTo>
                    <a:lnTo>
                      <a:pt x="119937" y="0"/>
                    </a:lnTo>
                    <a:lnTo>
                      <a:pt x="120000" y="3802"/>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7" name="Google Shape;407;p16"/>
              <p:cNvSpPr/>
              <p:nvPr/>
            </p:nvSpPr>
            <p:spPr>
              <a:xfrm>
                <a:off x="2485" y="2449"/>
                <a:ext cx="14" cy="181"/>
              </a:xfrm>
              <a:custGeom>
                <a:rect b="b" l="l" r="r" t="t"/>
                <a:pathLst>
                  <a:path extrusionOk="0" h="120000" w="120000">
                    <a:moveTo>
                      <a:pt x="59999" y="120000"/>
                    </a:moveTo>
                    <a:lnTo>
                      <a:pt x="0" y="120000"/>
                    </a:lnTo>
                    <a:lnTo>
                      <a:pt x="42857" y="0"/>
                    </a:lnTo>
                    <a:lnTo>
                      <a:pt x="119999" y="0"/>
                    </a:lnTo>
                    <a:lnTo>
                      <a:pt x="5999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16"/>
              <p:cNvSpPr/>
              <p:nvPr/>
            </p:nvSpPr>
            <p:spPr>
              <a:xfrm>
                <a:off x="2282" y="2454"/>
                <a:ext cx="214" cy="183"/>
              </a:xfrm>
              <a:custGeom>
                <a:rect b="b" l="l" r="r" t="t"/>
                <a:pathLst>
                  <a:path extrusionOk="0" h="120000" w="120000">
                    <a:moveTo>
                      <a:pt x="116635" y="120000"/>
                    </a:moveTo>
                    <a:lnTo>
                      <a:pt x="0" y="3934"/>
                    </a:lnTo>
                    <a:lnTo>
                      <a:pt x="3925" y="0"/>
                    </a:lnTo>
                    <a:lnTo>
                      <a:pt x="120000" y="116721"/>
                    </a:lnTo>
                    <a:lnTo>
                      <a:pt x="11663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16"/>
              <p:cNvSpPr/>
              <p:nvPr/>
            </p:nvSpPr>
            <p:spPr>
              <a:xfrm>
                <a:off x="2418" y="2639"/>
                <a:ext cx="136" cy="70"/>
              </a:xfrm>
              <a:custGeom>
                <a:rect b="b" l="l" r="r" t="t"/>
                <a:pathLst>
                  <a:path extrusionOk="0" h="120000" w="12000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0" name="Google Shape;410;p16"/>
              <p:cNvSpPr/>
              <p:nvPr/>
            </p:nvSpPr>
            <p:spPr>
              <a:xfrm>
                <a:off x="2423" y="2563"/>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16"/>
              <p:cNvSpPr/>
              <p:nvPr/>
            </p:nvSpPr>
            <p:spPr>
              <a:xfrm>
                <a:off x="2386" y="2551"/>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2" name="Google Shape;412;p16"/>
              <p:cNvSpPr/>
              <p:nvPr/>
            </p:nvSpPr>
            <p:spPr>
              <a:xfrm>
                <a:off x="2487" y="2541"/>
                <a:ext cx="108" cy="187"/>
              </a:xfrm>
              <a:custGeom>
                <a:rect b="b" l="l" r="r" t="t"/>
                <a:pathLst>
                  <a:path extrusionOk="0" h="120000" w="12000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16"/>
              <p:cNvSpPr/>
              <p:nvPr/>
            </p:nvSpPr>
            <p:spPr>
              <a:xfrm>
                <a:off x="2297" y="1059"/>
                <a:ext cx="244" cy="211"/>
              </a:xfrm>
              <a:custGeom>
                <a:rect b="b" l="l" r="r" t="t"/>
                <a:pathLst>
                  <a:path extrusionOk="0" h="120000" w="120000">
                    <a:moveTo>
                      <a:pt x="2459" y="120000"/>
                    </a:moveTo>
                    <a:lnTo>
                      <a:pt x="0" y="116587"/>
                    </a:lnTo>
                    <a:lnTo>
                      <a:pt x="117540" y="0"/>
                    </a:lnTo>
                    <a:lnTo>
                      <a:pt x="120000" y="2843"/>
                    </a:lnTo>
                    <a:lnTo>
                      <a:pt x="245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4" name="Google Shape;414;p16"/>
              <p:cNvSpPr/>
              <p:nvPr/>
            </p:nvSpPr>
            <p:spPr>
              <a:xfrm>
                <a:off x="2457" y="899"/>
                <a:ext cx="87" cy="161"/>
              </a:xfrm>
              <a:custGeom>
                <a:rect b="b" l="l" r="r" t="t"/>
                <a:pathLst>
                  <a:path extrusionOk="0" h="120000" w="120000">
                    <a:moveTo>
                      <a:pt x="110344" y="120000"/>
                    </a:moveTo>
                    <a:lnTo>
                      <a:pt x="0" y="3726"/>
                    </a:lnTo>
                    <a:lnTo>
                      <a:pt x="9655" y="0"/>
                    </a:lnTo>
                    <a:lnTo>
                      <a:pt x="120000" y="117763"/>
                    </a:lnTo>
                    <a:lnTo>
                      <a:pt x="11034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5" name="Google Shape;415;p16"/>
              <p:cNvSpPr/>
              <p:nvPr/>
            </p:nvSpPr>
            <p:spPr>
              <a:xfrm>
                <a:off x="2499" y="1030"/>
                <a:ext cx="114" cy="106"/>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16"/>
              <p:cNvSpPr/>
              <p:nvPr/>
            </p:nvSpPr>
            <p:spPr>
              <a:xfrm>
                <a:off x="2472" y="1005"/>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7" name="Google Shape;417;p16"/>
              <p:cNvSpPr/>
              <p:nvPr/>
            </p:nvSpPr>
            <p:spPr>
              <a:xfrm>
                <a:off x="2445" y="1040"/>
                <a:ext cx="64" cy="113"/>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16"/>
              <p:cNvSpPr/>
              <p:nvPr/>
            </p:nvSpPr>
            <p:spPr>
              <a:xfrm>
                <a:off x="2472" y="970"/>
                <a:ext cx="171" cy="144"/>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9" name="Google Shape;419;p16"/>
              <p:cNvSpPr/>
              <p:nvPr/>
            </p:nvSpPr>
            <p:spPr>
              <a:xfrm>
                <a:off x="2645" y="1696"/>
                <a:ext cx="782" cy="60"/>
              </a:xfrm>
              <a:custGeom>
                <a:rect b="b" l="l" r="r" t="t"/>
                <a:pathLst>
                  <a:path extrusionOk="0" h="120000" w="120000">
                    <a:moveTo>
                      <a:pt x="120000" y="120000"/>
                    </a:moveTo>
                    <a:lnTo>
                      <a:pt x="0" y="16000"/>
                    </a:lnTo>
                    <a:lnTo>
                      <a:pt x="306" y="0"/>
                    </a:lnTo>
                    <a:lnTo>
                      <a:pt x="120000" y="10400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16"/>
              <p:cNvSpPr/>
              <p:nvPr/>
            </p:nvSpPr>
            <p:spPr>
              <a:xfrm>
                <a:off x="-85" y="1960"/>
                <a:ext cx="136"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Google Shape;421;p16"/>
              <p:cNvSpPr/>
              <p:nvPr/>
            </p:nvSpPr>
            <p:spPr>
              <a:xfrm>
                <a:off x="-85" y="2013"/>
                <a:ext cx="136" cy="3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16"/>
              <p:cNvSpPr/>
              <p:nvPr/>
            </p:nvSpPr>
            <p:spPr>
              <a:xfrm>
                <a:off x="-85" y="2055"/>
                <a:ext cx="136" cy="42"/>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Google Shape;423;p16"/>
              <p:cNvSpPr/>
              <p:nvPr/>
            </p:nvSpPr>
            <p:spPr>
              <a:xfrm>
                <a:off x="-419" y="2027"/>
                <a:ext cx="351" cy="65"/>
              </a:xfrm>
              <a:custGeom>
                <a:rect b="b" l="l" r="r" t="t"/>
                <a:pathLst>
                  <a:path extrusionOk="0" h="120000" w="120000">
                    <a:moveTo>
                      <a:pt x="0" y="120000"/>
                    </a:moveTo>
                    <a:lnTo>
                      <a:pt x="0" y="105230"/>
                    </a:lnTo>
                    <a:lnTo>
                      <a:pt x="119316" y="0"/>
                    </a:lnTo>
                    <a:lnTo>
                      <a:pt x="119999" y="1107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16"/>
              <p:cNvSpPr/>
              <p:nvPr/>
            </p:nvSpPr>
            <p:spPr>
              <a:xfrm>
                <a:off x="-187" y="1775"/>
                <a:ext cx="151" cy="215"/>
              </a:xfrm>
              <a:custGeom>
                <a:rect b="b" l="l" r="r" t="t"/>
                <a:pathLst>
                  <a:path extrusionOk="0" h="120000" w="120000">
                    <a:moveTo>
                      <a:pt x="114437" y="120000"/>
                    </a:moveTo>
                    <a:lnTo>
                      <a:pt x="0" y="2790"/>
                    </a:lnTo>
                    <a:lnTo>
                      <a:pt x="5562" y="0"/>
                    </a:lnTo>
                    <a:lnTo>
                      <a:pt x="120000" y="117209"/>
                    </a:lnTo>
                    <a:lnTo>
                      <a:pt x="11443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Google Shape;425;p16"/>
              <p:cNvSpPr/>
              <p:nvPr/>
            </p:nvSpPr>
            <p:spPr>
              <a:xfrm>
                <a:off x="11" y="1839"/>
                <a:ext cx="191" cy="151"/>
              </a:xfrm>
              <a:custGeom>
                <a:rect b="b" l="l" r="r" t="t"/>
                <a:pathLst>
                  <a:path extrusionOk="0" h="120000" w="120000">
                    <a:moveTo>
                      <a:pt x="3141" y="120000"/>
                    </a:moveTo>
                    <a:lnTo>
                      <a:pt x="0" y="116026"/>
                    </a:lnTo>
                    <a:lnTo>
                      <a:pt x="116858" y="0"/>
                    </a:lnTo>
                    <a:lnTo>
                      <a:pt x="120000" y="3973"/>
                    </a:lnTo>
                    <a:lnTo>
                      <a:pt x="314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16"/>
              <p:cNvSpPr/>
              <p:nvPr/>
            </p:nvSpPr>
            <p:spPr>
              <a:xfrm>
                <a:off x="-18" y="1728"/>
                <a:ext cx="9" cy="253"/>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16"/>
              <p:cNvSpPr/>
              <p:nvPr/>
            </p:nvSpPr>
            <p:spPr>
              <a:xfrm>
                <a:off x="-13" y="89"/>
                <a:ext cx="526" cy="183"/>
              </a:xfrm>
              <a:custGeom>
                <a:rect b="b" l="l" r="r" t="t"/>
                <a:pathLst>
                  <a:path extrusionOk="0" h="120000" w="120000">
                    <a:moveTo>
                      <a:pt x="912" y="120000"/>
                    </a:moveTo>
                    <a:lnTo>
                      <a:pt x="0" y="115409"/>
                    </a:lnTo>
                    <a:lnTo>
                      <a:pt x="119315" y="0"/>
                    </a:lnTo>
                    <a:lnTo>
                      <a:pt x="120000" y="4590"/>
                    </a:lnTo>
                    <a:lnTo>
                      <a:pt x="91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Google Shape;428;p16"/>
              <p:cNvSpPr/>
              <p:nvPr/>
            </p:nvSpPr>
            <p:spPr>
              <a:xfrm>
                <a:off x="-704" y="630"/>
                <a:ext cx="362" cy="182"/>
              </a:xfrm>
              <a:custGeom>
                <a:rect b="b" l="l" r="r" t="t"/>
                <a:pathLst>
                  <a:path extrusionOk="0" h="120000" w="120000">
                    <a:moveTo>
                      <a:pt x="119005" y="120000"/>
                    </a:moveTo>
                    <a:lnTo>
                      <a:pt x="0" y="4615"/>
                    </a:lnTo>
                    <a:lnTo>
                      <a:pt x="994" y="0"/>
                    </a:lnTo>
                    <a:lnTo>
                      <a:pt x="120000" y="115384"/>
                    </a:lnTo>
                    <a:lnTo>
                      <a:pt x="11900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16"/>
              <p:cNvSpPr/>
              <p:nvPr/>
            </p:nvSpPr>
            <p:spPr>
              <a:xfrm>
                <a:off x="283" y="97"/>
                <a:ext cx="237" cy="358"/>
              </a:xfrm>
              <a:custGeom>
                <a:rect b="b" l="l" r="r" t="t"/>
                <a:pathLst>
                  <a:path extrusionOk="0" h="120000" w="120000">
                    <a:moveTo>
                      <a:pt x="3544" y="120000"/>
                    </a:moveTo>
                    <a:lnTo>
                      <a:pt x="0" y="118324"/>
                    </a:lnTo>
                    <a:lnTo>
                      <a:pt x="115443" y="0"/>
                    </a:lnTo>
                    <a:lnTo>
                      <a:pt x="120000" y="1340"/>
                    </a:lnTo>
                    <a:lnTo>
                      <a:pt x="354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16"/>
              <p:cNvSpPr/>
              <p:nvPr/>
            </p:nvSpPr>
            <p:spPr>
              <a:xfrm>
                <a:off x="501" y="96"/>
                <a:ext cx="856" cy="763"/>
              </a:xfrm>
              <a:custGeom>
                <a:rect b="b" l="l" r="r" t="t"/>
                <a:pathLst>
                  <a:path extrusionOk="0" h="120000" w="120000">
                    <a:moveTo>
                      <a:pt x="119299" y="120000"/>
                    </a:moveTo>
                    <a:lnTo>
                      <a:pt x="0" y="943"/>
                    </a:lnTo>
                    <a:lnTo>
                      <a:pt x="700" y="0"/>
                    </a:lnTo>
                    <a:lnTo>
                      <a:pt x="120000" y="119213"/>
                    </a:lnTo>
                    <a:lnTo>
                      <a:pt x="11929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16"/>
              <p:cNvSpPr/>
              <p:nvPr/>
            </p:nvSpPr>
            <p:spPr>
              <a:xfrm>
                <a:off x="441" y="57"/>
                <a:ext cx="114" cy="106"/>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16"/>
              <p:cNvSpPr/>
              <p:nvPr/>
            </p:nvSpPr>
            <p:spPr>
              <a:xfrm>
                <a:off x="469" y="23"/>
                <a:ext cx="99" cy="34"/>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16"/>
              <p:cNvSpPr/>
              <p:nvPr/>
            </p:nvSpPr>
            <p:spPr>
              <a:xfrm>
                <a:off x="419" y="-2"/>
                <a:ext cx="102" cy="72"/>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16"/>
              <p:cNvSpPr/>
              <p:nvPr/>
            </p:nvSpPr>
            <p:spPr>
              <a:xfrm>
                <a:off x="476" y="13"/>
                <a:ext cx="129" cy="173"/>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5" name="Google Shape;435;p16"/>
              <p:cNvSpPr/>
              <p:nvPr/>
            </p:nvSpPr>
            <p:spPr>
              <a:xfrm>
                <a:off x="944" y="857"/>
                <a:ext cx="402" cy="239"/>
              </a:xfrm>
              <a:custGeom>
                <a:rect b="b" l="l" r="r" t="t"/>
                <a:pathLst>
                  <a:path extrusionOk="0" h="120000" w="120000">
                    <a:moveTo>
                      <a:pt x="1492" y="120000"/>
                    </a:moveTo>
                    <a:lnTo>
                      <a:pt x="0" y="116485"/>
                    </a:lnTo>
                    <a:lnTo>
                      <a:pt x="118507" y="0"/>
                    </a:lnTo>
                    <a:lnTo>
                      <a:pt x="120000" y="3514"/>
                    </a:lnTo>
                    <a:lnTo>
                      <a:pt x="149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6" name="Google Shape;436;p16"/>
              <p:cNvSpPr/>
              <p:nvPr/>
            </p:nvSpPr>
            <p:spPr>
              <a:xfrm>
                <a:off x="933" y="855"/>
                <a:ext cx="414" cy="1007"/>
              </a:xfrm>
              <a:custGeom>
                <a:rect b="b" l="l" r="r" t="t"/>
                <a:pathLst>
                  <a:path extrusionOk="0" h="120000" w="120000">
                    <a:moveTo>
                      <a:pt x="1739" y="120000"/>
                    </a:moveTo>
                    <a:lnTo>
                      <a:pt x="0" y="119642"/>
                    </a:lnTo>
                    <a:lnTo>
                      <a:pt x="118260" y="0"/>
                    </a:lnTo>
                    <a:lnTo>
                      <a:pt x="120000" y="476"/>
                    </a:lnTo>
                    <a:lnTo>
                      <a:pt x="173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7" name="Google Shape;437;p16"/>
              <p:cNvSpPr/>
              <p:nvPr/>
            </p:nvSpPr>
            <p:spPr>
              <a:xfrm>
                <a:off x="1314" y="610"/>
                <a:ext cx="33" cy="247"/>
              </a:xfrm>
              <a:custGeom>
                <a:rect b="b" l="l" r="r" t="t"/>
                <a:pathLst>
                  <a:path extrusionOk="0" h="120000" w="120000">
                    <a:moveTo>
                      <a:pt x="90909" y="120000"/>
                    </a:moveTo>
                    <a:lnTo>
                      <a:pt x="0" y="0"/>
                    </a:lnTo>
                    <a:lnTo>
                      <a:pt x="29090" y="0"/>
                    </a:lnTo>
                    <a:lnTo>
                      <a:pt x="120000" y="119028"/>
                    </a:lnTo>
                    <a:lnTo>
                      <a:pt x="909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8" name="Google Shape;438;p16"/>
              <p:cNvSpPr/>
              <p:nvPr/>
            </p:nvSpPr>
            <p:spPr>
              <a:xfrm>
                <a:off x="578" y="1428"/>
                <a:ext cx="363" cy="426"/>
              </a:xfrm>
              <a:custGeom>
                <a:rect b="b" l="l" r="r" t="t"/>
                <a:pathLst>
                  <a:path extrusionOk="0" h="120000" w="120000">
                    <a:moveTo>
                      <a:pt x="117685" y="119999"/>
                    </a:moveTo>
                    <a:lnTo>
                      <a:pt x="0" y="1971"/>
                    </a:lnTo>
                    <a:lnTo>
                      <a:pt x="1652" y="0"/>
                    </a:lnTo>
                    <a:lnTo>
                      <a:pt x="120000" y="118591"/>
                    </a:lnTo>
                    <a:lnTo>
                      <a:pt x="117685"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9" name="Google Shape;439;p16"/>
              <p:cNvSpPr/>
              <p:nvPr/>
            </p:nvSpPr>
            <p:spPr>
              <a:xfrm>
                <a:off x="696" y="1855"/>
                <a:ext cx="242"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p16"/>
              <p:cNvSpPr/>
              <p:nvPr/>
            </p:nvSpPr>
            <p:spPr>
              <a:xfrm>
                <a:off x="931" y="1860"/>
                <a:ext cx="342" cy="273"/>
              </a:xfrm>
              <a:custGeom>
                <a:rect b="b" l="l" r="r" t="t"/>
                <a:pathLst>
                  <a:path extrusionOk="0" h="120000" w="120000">
                    <a:moveTo>
                      <a:pt x="118245" y="119999"/>
                    </a:moveTo>
                    <a:lnTo>
                      <a:pt x="0" y="3076"/>
                    </a:lnTo>
                    <a:lnTo>
                      <a:pt x="1754" y="0"/>
                    </a:lnTo>
                    <a:lnTo>
                      <a:pt x="120000" y="117802"/>
                    </a:lnTo>
                    <a:lnTo>
                      <a:pt x="118245"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p16"/>
              <p:cNvSpPr/>
              <p:nvPr/>
            </p:nvSpPr>
            <p:spPr>
              <a:xfrm>
                <a:off x="941" y="1711"/>
                <a:ext cx="487" cy="148"/>
              </a:xfrm>
              <a:custGeom>
                <a:rect b="b" l="l" r="r" t="t"/>
                <a:pathLst>
                  <a:path extrusionOk="0" h="120000" w="120000">
                    <a:moveTo>
                      <a:pt x="492" y="120000"/>
                    </a:moveTo>
                    <a:lnTo>
                      <a:pt x="0" y="112702"/>
                    </a:lnTo>
                    <a:lnTo>
                      <a:pt x="119014" y="0"/>
                    </a:lnTo>
                    <a:lnTo>
                      <a:pt x="120000" y="6486"/>
                    </a:lnTo>
                    <a:lnTo>
                      <a:pt x="49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p16"/>
              <p:cNvSpPr/>
              <p:nvPr/>
            </p:nvSpPr>
            <p:spPr>
              <a:xfrm>
                <a:off x="5922" y="2961"/>
                <a:ext cx="124" cy="99"/>
              </a:xfrm>
              <a:custGeom>
                <a:rect b="b" l="l" r="r" t="t"/>
                <a:pathLst>
                  <a:path extrusionOk="0" h="120000" w="12000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Google Shape;443;p16"/>
              <p:cNvSpPr/>
              <p:nvPr/>
            </p:nvSpPr>
            <p:spPr>
              <a:xfrm>
                <a:off x="5905" y="2921"/>
                <a:ext cx="54" cy="87"/>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Google Shape;444;p16"/>
              <p:cNvSpPr/>
              <p:nvPr/>
            </p:nvSpPr>
            <p:spPr>
              <a:xfrm>
                <a:off x="5873" y="2946"/>
                <a:ext cx="54" cy="119"/>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Google Shape;445;p16"/>
              <p:cNvSpPr/>
              <p:nvPr/>
            </p:nvSpPr>
            <p:spPr>
              <a:xfrm>
                <a:off x="5915" y="2887"/>
                <a:ext cx="165" cy="162"/>
              </a:xfrm>
              <a:custGeom>
                <a:rect b="b" l="l" r="r" t="t"/>
                <a:pathLst>
                  <a:path extrusionOk="0" h="120000" w="12000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6" name="Google Shape;446;p16"/>
              <p:cNvSpPr/>
              <p:nvPr/>
            </p:nvSpPr>
            <p:spPr>
              <a:xfrm>
                <a:off x="2499" y="1618"/>
                <a:ext cx="163" cy="163"/>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Google Shape;447;p16"/>
              <p:cNvSpPr/>
              <p:nvPr/>
            </p:nvSpPr>
            <p:spPr>
              <a:xfrm>
                <a:off x="1990" y="2082"/>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16"/>
              <p:cNvSpPr/>
              <p:nvPr/>
            </p:nvSpPr>
            <p:spPr>
              <a:xfrm>
                <a:off x="1965" y="2055"/>
                <a:ext cx="13"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Google Shape;449;p16"/>
              <p:cNvSpPr/>
              <p:nvPr/>
            </p:nvSpPr>
            <p:spPr>
              <a:xfrm>
                <a:off x="1965" y="2028"/>
                <a:ext cx="13"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16"/>
              <p:cNvSpPr/>
              <p:nvPr/>
            </p:nvSpPr>
            <p:spPr>
              <a:xfrm>
                <a:off x="1990" y="2055"/>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16"/>
              <p:cNvSpPr/>
              <p:nvPr/>
            </p:nvSpPr>
            <p:spPr>
              <a:xfrm>
                <a:off x="2015" y="2055"/>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16"/>
              <p:cNvSpPr/>
              <p:nvPr/>
            </p:nvSpPr>
            <p:spPr>
              <a:xfrm>
                <a:off x="2015" y="2028"/>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p16"/>
              <p:cNvSpPr/>
              <p:nvPr/>
            </p:nvSpPr>
            <p:spPr>
              <a:xfrm>
                <a:off x="2015" y="2082"/>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16"/>
              <p:cNvSpPr/>
              <p:nvPr/>
            </p:nvSpPr>
            <p:spPr>
              <a:xfrm>
                <a:off x="1990" y="2028"/>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16"/>
              <p:cNvSpPr/>
              <p:nvPr/>
            </p:nvSpPr>
            <p:spPr>
              <a:xfrm>
                <a:off x="1965" y="2082"/>
                <a:ext cx="13"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16"/>
              <p:cNvSpPr/>
              <p:nvPr/>
            </p:nvSpPr>
            <p:spPr>
              <a:xfrm>
                <a:off x="1913" y="2082"/>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7" name="Google Shape;457;p16"/>
              <p:cNvSpPr/>
              <p:nvPr/>
            </p:nvSpPr>
            <p:spPr>
              <a:xfrm>
                <a:off x="1913" y="2055"/>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8" name="Google Shape;458;p16"/>
              <p:cNvSpPr/>
              <p:nvPr/>
            </p:nvSpPr>
            <p:spPr>
              <a:xfrm>
                <a:off x="1938" y="2028"/>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9" name="Google Shape;459;p16"/>
              <p:cNvSpPr/>
              <p:nvPr/>
            </p:nvSpPr>
            <p:spPr>
              <a:xfrm>
                <a:off x="1938" y="2082"/>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0" name="Google Shape;460;p16"/>
              <p:cNvSpPr/>
              <p:nvPr/>
            </p:nvSpPr>
            <p:spPr>
              <a:xfrm>
                <a:off x="1913" y="2028"/>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1" name="Google Shape;461;p16"/>
              <p:cNvSpPr/>
              <p:nvPr/>
            </p:nvSpPr>
            <p:spPr>
              <a:xfrm>
                <a:off x="1938" y="2055"/>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16"/>
              <p:cNvSpPr/>
              <p:nvPr/>
            </p:nvSpPr>
            <p:spPr>
              <a:xfrm>
                <a:off x="1928" y="1960"/>
                <a:ext cx="15" cy="2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3" name="Google Shape;463;p16"/>
              <p:cNvSpPr/>
              <p:nvPr/>
            </p:nvSpPr>
            <p:spPr>
              <a:xfrm>
                <a:off x="2000" y="1960"/>
                <a:ext cx="15" cy="2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p16"/>
              <p:cNvSpPr/>
              <p:nvPr/>
            </p:nvSpPr>
            <p:spPr>
              <a:xfrm>
                <a:off x="1889" y="1975"/>
                <a:ext cx="165" cy="149"/>
              </a:xfrm>
              <a:custGeom>
                <a:rect b="b" l="l" r="r" t="t"/>
                <a:pathLst>
                  <a:path extrusionOk="0" h="120000" w="120000">
                    <a:moveTo>
                      <a:pt x="98909" y="0"/>
                    </a:moveTo>
                    <a:lnTo>
                      <a:pt x="98909" y="17718"/>
                    </a:lnTo>
                    <a:lnTo>
                      <a:pt x="72727" y="17718"/>
                    </a:lnTo>
                    <a:lnTo>
                      <a:pt x="72727" y="0"/>
                    </a:lnTo>
                    <a:lnTo>
                      <a:pt x="48000" y="0"/>
                    </a:lnTo>
                    <a:lnTo>
                      <a:pt x="48000" y="17718"/>
                    </a:lnTo>
                    <a:lnTo>
                      <a:pt x="19636" y="17718"/>
                    </a:lnTo>
                    <a:lnTo>
                      <a:pt x="19636" y="0"/>
                    </a:lnTo>
                    <a:lnTo>
                      <a:pt x="0" y="0"/>
                    </a:lnTo>
                    <a:lnTo>
                      <a:pt x="0" y="120000"/>
                    </a:lnTo>
                    <a:lnTo>
                      <a:pt x="120000" y="120000"/>
                    </a:lnTo>
                    <a:lnTo>
                      <a:pt x="120000" y="0"/>
                    </a:lnTo>
                    <a:lnTo>
                      <a:pt x="98909" y="0"/>
                    </a:lnTo>
                    <a:close/>
                    <a:moveTo>
                      <a:pt x="114909" y="115167"/>
                    </a:moveTo>
                    <a:lnTo>
                      <a:pt x="5090" y="115167"/>
                    </a:lnTo>
                    <a:lnTo>
                      <a:pt x="5090" y="26577"/>
                    </a:lnTo>
                    <a:lnTo>
                      <a:pt x="114909" y="26577"/>
                    </a:lnTo>
                    <a:lnTo>
                      <a:pt x="114909" y="11516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5" name="Google Shape;465;p16"/>
              <p:cNvSpPr/>
              <p:nvPr/>
            </p:nvSpPr>
            <p:spPr>
              <a:xfrm>
                <a:off x="2207" y="1264"/>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6" name="Google Shape;466;p16"/>
              <p:cNvSpPr/>
              <p:nvPr/>
            </p:nvSpPr>
            <p:spPr>
              <a:xfrm>
                <a:off x="1958" y="956"/>
                <a:ext cx="148"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16"/>
              <p:cNvSpPr/>
              <p:nvPr/>
            </p:nvSpPr>
            <p:spPr>
              <a:xfrm>
                <a:off x="1958" y="1015"/>
                <a:ext cx="148"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16"/>
              <p:cNvSpPr/>
              <p:nvPr/>
            </p:nvSpPr>
            <p:spPr>
              <a:xfrm>
                <a:off x="1958" y="1060"/>
                <a:ext cx="148" cy="46"/>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16"/>
              <p:cNvSpPr/>
              <p:nvPr/>
            </p:nvSpPr>
            <p:spPr>
              <a:xfrm>
                <a:off x="2368" y="734"/>
                <a:ext cx="168" cy="168"/>
              </a:xfrm>
              <a:custGeom>
                <a:rect b="b" l="l" r="r" t="t"/>
                <a:pathLst>
                  <a:path extrusionOk="0" h="120000" w="120000">
                    <a:moveTo>
                      <a:pt x="82857" y="54285"/>
                    </a:moveTo>
                    <a:lnTo>
                      <a:pt x="37142" y="54285"/>
                    </a:lnTo>
                    <a:lnTo>
                      <a:pt x="37142" y="49285"/>
                    </a:lnTo>
                    <a:lnTo>
                      <a:pt x="82857" y="49285"/>
                    </a:lnTo>
                    <a:lnTo>
                      <a:pt x="82857" y="54285"/>
                    </a:lnTo>
                    <a:close/>
                    <a:moveTo>
                      <a:pt x="82857" y="68571"/>
                    </a:moveTo>
                    <a:lnTo>
                      <a:pt x="37142" y="68571"/>
                    </a:lnTo>
                    <a:lnTo>
                      <a:pt x="37142" y="75000"/>
                    </a:lnTo>
                    <a:lnTo>
                      <a:pt x="82857" y="75000"/>
                    </a:lnTo>
                    <a:lnTo>
                      <a:pt x="82857" y="68571"/>
                    </a:lnTo>
                    <a:close/>
                    <a:moveTo>
                      <a:pt x="82857" y="27857"/>
                    </a:moveTo>
                    <a:lnTo>
                      <a:pt x="37142" y="27857"/>
                    </a:lnTo>
                    <a:lnTo>
                      <a:pt x="37142" y="33571"/>
                    </a:lnTo>
                    <a:lnTo>
                      <a:pt x="82857" y="33571"/>
                    </a:lnTo>
                    <a:lnTo>
                      <a:pt x="82857" y="27857"/>
                    </a:lnTo>
                    <a:close/>
                    <a:moveTo>
                      <a:pt x="82857" y="90000"/>
                    </a:moveTo>
                    <a:lnTo>
                      <a:pt x="37142" y="90000"/>
                    </a:lnTo>
                    <a:lnTo>
                      <a:pt x="37142" y="95000"/>
                    </a:lnTo>
                    <a:lnTo>
                      <a:pt x="82857" y="95000"/>
                    </a:lnTo>
                    <a:lnTo>
                      <a:pt x="82857" y="90000"/>
                    </a:lnTo>
                    <a:close/>
                    <a:moveTo>
                      <a:pt x="120000" y="120000"/>
                    </a:moveTo>
                    <a:lnTo>
                      <a:pt x="0" y="120000"/>
                    </a:lnTo>
                    <a:lnTo>
                      <a:pt x="0" y="0"/>
                    </a:lnTo>
                    <a:lnTo>
                      <a:pt x="120000" y="0"/>
                    </a:lnTo>
                    <a:lnTo>
                      <a:pt x="120000" y="120000"/>
                    </a:lnTo>
                    <a:close/>
                    <a:moveTo>
                      <a:pt x="115000" y="6428"/>
                    </a:moveTo>
                    <a:lnTo>
                      <a:pt x="5714" y="6428"/>
                    </a:lnTo>
                    <a:lnTo>
                      <a:pt x="5714" y="115714"/>
                    </a:lnTo>
                    <a:lnTo>
                      <a:pt x="115000" y="115714"/>
                    </a:lnTo>
                    <a:lnTo>
                      <a:pt x="115000" y="642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16"/>
              <p:cNvSpPr/>
              <p:nvPr/>
            </p:nvSpPr>
            <p:spPr>
              <a:xfrm>
                <a:off x="2984" y="719"/>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16"/>
              <p:cNvSpPr/>
              <p:nvPr/>
            </p:nvSpPr>
            <p:spPr>
              <a:xfrm>
                <a:off x="798" y="3101"/>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16"/>
              <p:cNvSpPr/>
              <p:nvPr/>
            </p:nvSpPr>
            <p:spPr>
              <a:xfrm>
                <a:off x="4285" y="781"/>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16"/>
              <p:cNvSpPr/>
              <p:nvPr/>
            </p:nvSpPr>
            <p:spPr>
              <a:xfrm>
                <a:off x="4335" y="860"/>
                <a:ext cx="16" cy="16"/>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16"/>
              <p:cNvSpPr/>
              <p:nvPr/>
            </p:nvSpPr>
            <p:spPr>
              <a:xfrm>
                <a:off x="4782" y="865"/>
                <a:ext cx="168"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Google Shape;475;p16"/>
              <p:cNvSpPr/>
              <p:nvPr/>
            </p:nvSpPr>
            <p:spPr>
              <a:xfrm>
                <a:off x="4782" y="958"/>
                <a:ext cx="168"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16"/>
              <p:cNvSpPr/>
              <p:nvPr/>
            </p:nvSpPr>
            <p:spPr>
              <a:xfrm>
                <a:off x="4782" y="990"/>
                <a:ext cx="168"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Google Shape;477;p16"/>
              <p:cNvSpPr/>
              <p:nvPr/>
            </p:nvSpPr>
            <p:spPr>
              <a:xfrm>
                <a:off x="4782" y="1023"/>
                <a:ext cx="168"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16"/>
              <p:cNvSpPr/>
              <p:nvPr/>
            </p:nvSpPr>
            <p:spPr>
              <a:xfrm>
                <a:off x="5153" y="1551"/>
                <a:ext cx="235" cy="136"/>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16"/>
              <p:cNvSpPr/>
              <p:nvPr/>
            </p:nvSpPr>
            <p:spPr>
              <a:xfrm>
                <a:off x="3503" y="872"/>
                <a:ext cx="235" cy="136"/>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0" name="Google Shape;480;p16"/>
              <p:cNvSpPr/>
              <p:nvPr/>
            </p:nvSpPr>
            <p:spPr>
              <a:xfrm>
                <a:off x="2776" y="1395"/>
                <a:ext cx="174" cy="165"/>
              </a:xfrm>
              <a:custGeom>
                <a:rect b="b" l="l" r="r" t="t"/>
                <a:pathLst>
                  <a:path extrusionOk="0" h="120000" w="120000">
                    <a:moveTo>
                      <a:pt x="105517" y="39272"/>
                    </a:moveTo>
                    <a:lnTo>
                      <a:pt x="105517" y="21818"/>
                    </a:lnTo>
                    <a:lnTo>
                      <a:pt x="84137" y="21818"/>
                    </a:lnTo>
                    <a:lnTo>
                      <a:pt x="60000" y="0"/>
                    </a:lnTo>
                    <a:lnTo>
                      <a:pt x="33793" y="21818"/>
                    </a:lnTo>
                    <a:lnTo>
                      <a:pt x="13793" y="21818"/>
                    </a:lnTo>
                    <a:lnTo>
                      <a:pt x="13793" y="37818"/>
                    </a:lnTo>
                    <a:lnTo>
                      <a:pt x="0" y="50181"/>
                    </a:lnTo>
                    <a:lnTo>
                      <a:pt x="0" y="120000"/>
                    </a:lnTo>
                    <a:lnTo>
                      <a:pt x="120000" y="120000"/>
                    </a:lnTo>
                    <a:lnTo>
                      <a:pt x="120000" y="50181"/>
                    </a:lnTo>
                    <a:lnTo>
                      <a:pt x="105517" y="39272"/>
                    </a:lnTo>
                    <a:close/>
                    <a:moveTo>
                      <a:pt x="114482" y="114909"/>
                    </a:moveTo>
                    <a:lnTo>
                      <a:pt x="4827" y="114909"/>
                    </a:lnTo>
                    <a:lnTo>
                      <a:pt x="4827" y="53818"/>
                    </a:lnTo>
                    <a:lnTo>
                      <a:pt x="19310" y="41454"/>
                    </a:lnTo>
                    <a:lnTo>
                      <a:pt x="19310" y="26909"/>
                    </a:lnTo>
                    <a:lnTo>
                      <a:pt x="35862" y="26909"/>
                    </a:lnTo>
                    <a:lnTo>
                      <a:pt x="60000" y="7272"/>
                    </a:lnTo>
                    <a:lnTo>
                      <a:pt x="82068" y="26909"/>
                    </a:lnTo>
                    <a:lnTo>
                      <a:pt x="100689" y="26909"/>
                    </a:lnTo>
                    <a:lnTo>
                      <a:pt x="100689" y="41454"/>
                    </a:lnTo>
                    <a:lnTo>
                      <a:pt x="114482" y="53818"/>
                    </a:lnTo>
                    <a:lnTo>
                      <a:pt x="114482" y="114909"/>
                    </a:lnTo>
                    <a:close/>
                    <a:moveTo>
                      <a:pt x="24137" y="66181"/>
                    </a:moveTo>
                    <a:lnTo>
                      <a:pt x="60000" y="91636"/>
                    </a:lnTo>
                    <a:lnTo>
                      <a:pt x="95862" y="66909"/>
                    </a:lnTo>
                    <a:lnTo>
                      <a:pt x="95862" y="32727"/>
                    </a:lnTo>
                    <a:lnTo>
                      <a:pt x="24137" y="32727"/>
                    </a:lnTo>
                    <a:lnTo>
                      <a:pt x="24137" y="66181"/>
                    </a:lnTo>
                    <a:close/>
                    <a:moveTo>
                      <a:pt x="37931" y="41454"/>
                    </a:moveTo>
                    <a:lnTo>
                      <a:pt x="82068" y="41454"/>
                    </a:lnTo>
                    <a:lnTo>
                      <a:pt x="82068" y="47272"/>
                    </a:lnTo>
                    <a:lnTo>
                      <a:pt x="37931" y="47272"/>
                    </a:lnTo>
                    <a:lnTo>
                      <a:pt x="37931" y="41454"/>
                    </a:lnTo>
                    <a:close/>
                    <a:moveTo>
                      <a:pt x="37931" y="57454"/>
                    </a:moveTo>
                    <a:lnTo>
                      <a:pt x="82068" y="57454"/>
                    </a:lnTo>
                    <a:lnTo>
                      <a:pt x="82068" y="63272"/>
                    </a:lnTo>
                    <a:lnTo>
                      <a:pt x="37931" y="63272"/>
                    </a:lnTo>
                    <a:lnTo>
                      <a:pt x="37931" y="574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1" name="Google Shape;481;p16"/>
              <p:cNvSpPr/>
              <p:nvPr/>
            </p:nvSpPr>
            <p:spPr>
              <a:xfrm>
                <a:off x="7221" y="316"/>
                <a:ext cx="175" cy="163"/>
              </a:xfrm>
              <a:custGeom>
                <a:rect b="b" l="l" r="r" t="t"/>
                <a:pathLst>
                  <a:path extrusionOk="0" h="120000" w="120000">
                    <a:moveTo>
                      <a:pt x="104914" y="38282"/>
                    </a:moveTo>
                    <a:lnTo>
                      <a:pt x="104914" y="20613"/>
                    </a:lnTo>
                    <a:lnTo>
                      <a:pt x="84342" y="20613"/>
                    </a:lnTo>
                    <a:lnTo>
                      <a:pt x="60342" y="0"/>
                    </a:lnTo>
                    <a:lnTo>
                      <a:pt x="33600" y="20613"/>
                    </a:lnTo>
                    <a:lnTo>
                      <a:pt x="13714" y="20613"/>
                    </a:lnTo>
                    <a:lnTo>
                      <a:pt x="13714" y="38282"/>
                    </a:lnTo>
                    <a:lnTo>
                      <a:pt x="0" y="50797"/>
                    </a:lnTo>
                    <a:lnTo>
                      <a:pt x="0" y="120000"/>
                    </a:lnTo>
                    <a:lnTo>
                      <a:pt x="119999" y="120000"/>
                    </a:lnTo>
                    <a:lnTo>
                      <a:pt x="119999" y="50797"/>
                    </a:lnTo>
                    <a:lnTo>
                      <a:pt x="104914" y="38282"/>
                    </a:lnTo>
                    <a:close/>
                    <a:moveTo>
                      <a:pt x="113828" y="114846"/>
                    </a:moveTo>
                    <a:lnTo>
                      <a:pt x="4800" y="114846"/>
                    </a:lnTo>
                    <a:lnTo>
                      <a:pt x="4800" y="53006"/>
                    </a:lnTo>
                    <a:lnTo>
                      <a:pt x="19885" y="40490"/>
                    </a:lnTo>
                    <a:lnTo>
                      <a:pt x="19885" y="27239"/>
                    </a:lnTo>
                    <a:lnTo>
                      <a:pt x="35657" y="27239"/>
                    </a:lnTo>
                    <a:lnTo>
                      <a:pt x="60342" y="5889"/>
                    </a:lnTo>
                    <a:lnTo>
                      <a:pt x="81600" y="27239"/>
                    </a:lnTo>
                    <a:lnTo>
                      <a:pt x="100114" y="27239"/>
                    </a:lnTo>
                    <a:lnTo>
                      <a:pt x="100114" y="41963"/>
                    </a:lnTo>
                    <a:lnTo>
                      <a:pt x="113828" y="53006"/>
                    </a:lnTo>
                    <a:lnTo>
                      <a:pt x="113828" y="114846"/>
                    </a:lnTo>
                    <a:close/>
                    <a:moveTo>
                      <a:pt x="24685" y="66993"/>
                    </a:moveTo>
                    <a:lnTo>
                      <a:pt x="60342" y="91288"/>
                    </a:lnTo>
                    <a:lnTo>
                      <a:pt x="96000" y="66993"/>
                    </a:lnTo>
                    <a:lnTo>
                      <a:pt x="96000" y="33128"/>
                    </a:lnTo>
                    <a:lnTo>
                      <a:pt x="24685" y="33128"/>
                    </a:lnTo>
                    <a:lnTo>
                      <a:pt x="24685" y="66993"/>
                    </a:lnTo>
                    <a:close/>
                    <a:moveTo>
                      <a:pt x="38400" y="40490"/>
                    </a:moveTo>
                    <a:lnTo>
                      <a:pt x="81600" y="40490"/>
                    </a:lnTo>
                    <a:lnTo>
                      <a:pt x="81600" y="47116"/>
                    </a:lnTo>
                    <a:lnTo>
                      <a:pt x="38400" y="47116"/>
                    </a:lnTo>
                    <a:lnTo>
                      <a:pt x="38400" y="40490"/>
                    </a:lnTo>
                    <a:close/>
                    <a:moveTo>
                      <a:pt x="38400" y="56687"/>
                    </a:moveTo>
                    <a:lnTo>
                      <a:pt x="81600" y="56687"/>
                    </a:lnTo>
                    <a:lnTo>
                      <a:pt x="81600" y="63312"/>
                    </a:lnTo>
                    <a:lnTo>
                      <a:pt x="38400" y="63312"/>
                    </a:lnTo>
                    <a:lnTo>
                      <a:pt x="38400" y="5668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2" name="Google Shape;482;p16"/>
              <p:cNvSpPr/>
              <p:nvPr/>
            </p:nvSpPr>
            <p:spPr>
              <a:xfrm>
                <a:off x="152" y="2954"/>
                <a:ext cx="175" cy="165"/>
              </a:xfrm>
              <a:custGeom>
                <a:rect b="b" l="l" r="r" t="t"/>
                <a:pathLst>
                  <a:path extrusionOk="0" h="120000" w="120000">
                    <a:moveTo>
                      <a:pt x="105599" y="39272"/>
                    </a:moveTo>
                    <a:lnTo>
                      <a:pt x="105599" y="22545"/>
                    </a:lnTo>
                    <a:lnTo>
                      <a:pt x="83657" y="22545"/>
                    </a:lnTo>
                    <a:lnTo>
                      <a:pt x="59657" y="0"/>
                    </a:lnTo>
                    <a:lnTo>
                      <a:pt x="34285" y="22545"/>
                    </a:lnTo>
                    <a:lnTo>
                      <a:pt x="15085" y="22545"/>
                    </a:lnTo>
                    <a:lnTo>
                      <a:pt x="15085" y="38545"/>
                    </a:lnTo>
                    <a:lnTo>
                      <a:pt x="0" y="50181"/>
                    </a:lnTo>
                    <a:lnTo>
                      <a:pt x="0" y="120000"/>
                    </a:lnTo>
                    <a:lnTo>
                      <a:pt x="119999" y="120000"/>
                    </a:lnTo>
                    <a:lnTo>
                      <a:pt x="119999" y="50181"/>
                    </a:lnTo>
                    <a:lnTo>
                      <a:pt x="105599" y="39272"/>
                    </a:lnTo>
                    <a:close/>
                    <a:moveTo>
                      <a:pt x="115199" y="114909"/>
                    </a:moveTo>
                    <a:lnTo>
                      <a:pt x="5485" y="114909"/>
                    </a:lnTo>
                    <a:lnTo>
                      <a:pt x="5485" y="53818"/>
                    </a:lnTo>
                    <a:lnTo>
                      <a:pt x="19200" y="42181"/>
                    </a:lnTo>
                    <a:lnTo>
                      <a:pt x="19200" y="26909"/>
                    </a:lnTo>
                    <a:lnTo>
                      <a:pt x="35657" y="26909"/>
                    </a:lnTo>
                    <a:lnTo>
                      <a:pt x="59657" y="8000"/>
                    </a:lnTo>
                    <a:lnTo>
                      <a:pt x="81600" y="26909"/>
                    </a:lnTo>
                    <a:lnTo>
                      <a:pt x="100114" y="26909"/>
                    </a:lnTo>
                    <a:lnTo>
                      <a:pt x="100114" y="42181"/>
                    </a:lnTo>
                    <a:lnTo>
                      <a:pt x="115199" y="53818"/>
                    </a:lnTo>
                    <a:lnTo>
                      <a:pt x="115199" y="114909"/>
                    </a:lnTo>
                    <a:close/>
                    <a:moveTo>
                      <a:pt x="24000" y="66181"/>
                    </a:moveTo>
                    <a:lnTo>
                      <a:pt x="59657" y="92363"/>
                    </a:lnTo>
                    <a:lnTo>
                      <a:pt x="95314" y="67636"/>
                    </a:lnTo>
                    <a:lnTo>
                      <a:pt x="95314" y="33454"/>
                    </a:lnTo>
                    <a:lnTo>
                      <a:pt x="24000" y="33454"/>
                    </a:lnTo>
                    <a:lnTo>
                      <a:pt x="24000" y="66181"/>
                    </a:lnTo>
                    <a:close/>
                    <a:moveTo>
                      <a:pt x="37714" y="42181"/>
                    </a:moveTo>
                    <a:lnTo>
                      <a:pt x="81600" y="42181"/>
                    </a:lnTo>
                    <a:lnTo>
                      <a:pt x="81600" y="48000"/>
                    </a:lnTo>
                    <a:lnTo>
                      <a:pt x="37714" y="48000"/>
                    </a:lnTo>
                    <a:lnTo>
                      <a:pt x="37714" y="42181"/>
                    </a:lnTo>
                    <a:close/>
                    <a:moveTo>
                      <a:pt x="37714" y="57454"/>
                    </a:moveTo>
                    <a:lnTo>
                      <a:pt x="81600" y="57454"/>
                    </a:lnTo>
                    <a:lnTo>
                      <a:pt x="81600" y="64000"/>
                    </a:lnTo>
                    <a:lnTo>
                      <a:pt x="37714" y="64000"/>
                    </a:lnTo>
                    <a:lnTo>
                      <a:pt x="37714" y="574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p16"/>
              <p:cNvSpPr/>
              <p:nvPr/>
            </p:nvSpPr>
            <p:spPr>
              <a:xfrm>
                <a:off x="4982" y="1990"/>
                <a:ext cx="33"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p16"/>
              <p:cNvSpPr/>
              <p:nvPr/>
            </p:nvSpPr>
            <p:spPr>
              <a:xfrm>
                <a:off x="4982" y="1966"/>
                <a:ext cx="50"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5" name="Google Shape;485;p16"/>
              <p:cNvSpPr/>
              <p:nvPr/>
            </p:nvSpPr>
            <p:spPr>
              <a:xfrm>
                <a:off x="4982" y="1943"/>
                <a:ext cx="50"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16"/>
              <p:cNvSpPr/>
              <p:nvPr/>
            </p:nvSpPr>
            <p:spPr>
              <a:xfrm>
                <a:off x="4982" y="1921"/>
                <a:ext cx="50"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7" name="Google Shape;487;p16"/>
              <p:cNvSpPr/>
              <p:nvPr/>
            </p:nvSpPr>
            <p:spPr>
              <a:xfrm>
                <a:off x="4896" y="1990"/>
                <a:ext cx="34"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8" name="Google Shape;488;p16"/>
              <p:cNvSpPr/>
              <p:nvPr/>
            </p:nvSpPr>
            <p:spPr>
              <a:xfrm>
                <a:off x="4896" y="1966"/>
                <a:ext cx="51"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p16"/>
              <p:cNvSpPr/>
              <p:nvPr/>
            </p:nvSpPr>
            <p:spPr>
              <a:xfrm>
                <a:off x="4896" y="1943"/>
                <a:ext cx="51"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16"/>
              <p:cNvSpPr/>
              <p:nvPr/>
            </p:nvSpPr>
            <p:spPr>
              <a:xfrm>
                <a:off x="4896" y="1921"/>
                <a:ext cx="51"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1" name="Google Shape;491;p16"/>
              <p:cNvSpPr/>
              <p:nvPr/>
            </p:nvSpPr>
            <p:spPr>
              <a:xfrm>
                <a:off x="4874" y="1894"/>
                <a:ext cx="185" cy="139"/>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2" name="Google Shape;492;p16"/>
              <p:cNvSpPr/>
              <p:nvPr/>
            </p:nvSpPr>
            <p:spPr>
              <a:xfrm>
                <a:off x="4523" y="2366"/>
                <a:ext cx="56"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3" name="Google Shape;493;p16"/>
              <p:cNvSpPr/>
              <p:nvPr/>
            </p:nvSpPr>
            <p:spPr>
              <a:xfrm>
                <a:off x="4515" y="2341"/>
                <a:ext cx="77"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4" name="Google Shape;494;p16"/>
              <p:cNvSpPr/>
              <p:nvPr/>
            </p:nvSpPr>
            <p:spPr>
              <a:xfrm>
                <a:off x="4529" y="2316"/>
                <a:ext cx="25"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5" name="Google Shape;495;p16"/>
              <p:cNvSpPr/>
              <p:nvPr/>
            </p:nvSpPr>
            <p:spPr>
              <a:xfrm>
                <a:off x="4482" y="2279"/>
                <a:ext cx="172" cy="149"/>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6" name="Google Shape;496;p16"/>
              <p:cNvSpPr/>
              <p:nvPr/>
            </p:nvSpPr>
            <p:spPr>
              <a:xfrm>
                <a:off x="4132" y="2583"/>
                <a:ext cx="170" cy="133"/>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Google Shape;497;p16"/>
              <p:cNvSpPr/>
              <p:nvPr/>
            </p:nvSpPr>
            <p:spPr>
              <a:xfrm>
                <a:off x="4273" y="2670"/>
                <a:ext cx="15" cy="9"/>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98" name="Google Shape;498;p16"/>
            <p:cNvSpPr/>
            <p:nvPr/>
          </p:nvSpPr>
          <p:spPr>
            <a:xfrm>
              <a:off x="4255" y="2670"/>
              <a:ext cx="13"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p16"/>
            <p:cNvSpPr/>
            <p:nvPr/>
          </p:nvSpPr>
          <p:spPr>
            <a:xfrm>
              <a:off x="4230" y="2670"/>
              <a:ext cx="20"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Google Shape;500;p16"/>
            <p:cNvSpPr/>
            <p:nvPr/>
          </p:nvSpPr>
          <p:spPr>
            <a:xfrm>
              <a:off x="4163" y="2670"/>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p16"/>
            <p:cNvSpPr/>
            <p:nvPr/>
          </p:nvSpPr>
          <p:spPr>
            <a:xfrm>
              <a:off x="4163" y="268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Google Shape;502;p16"/>
            <p:cNvSpPr/>
            <p:nvPr/>
          </p:nvSpPr>
          <p:spPr>
            <a:xfrm>
              <a:off x="3175" y="2593"/>
              <a:ext cx="180" cy="175"/>
            </a:xfrm>
            <a:custGeom>
              <a:rect b="b" l="l" r="r" t="t"/>
              <a:pathLst>
                <a:path extrusionOk="0" h="120000" w="120000">
                  <a:moveTo>
                    <a:pt x="77333" y="81600"/>
                  </a:moveTo>
                  <a:lnTo>
                    <a:pt x="78666" y="81600"/>
                  </a:lnTo>
                  <a:lnTo>
                    <a:pt x="78666" y="99428"/>
                  </a:lnTo>
                  <a:lnTo>
                    <a:pt x="78666" y="99428"/>
                  </a:lnTo>
                  <a:lnTo>
                    <a:pt x="34000" y="99428"/>
                  </a:lnTo>
                  <a:lnTo>
                    <a:pt x="14000" y="119999"/>
                  </a:lnTo>
                  <a:lnTo>
                    <a:pt x="14000" y="99428"/>
                  </a:lnTo>
                  <a:lnTo>
                    <a:pt x="0" y="99428"/>
                  </a:lnTo>
                  <a:lnTo>
                    <a:pt x="0" y="34971"/>
                  </a:lnTo>
                  <a:lnTo>
                    <a:pt x="0" y="34971"/>
                  </a:lnTo>
                  <a:lnTo>
                    <a:pt x="24666" y="34971"/>
                  </a:lnTo>
                  <a:lnTo>
                    <a:pt x="24666" y="67885"/>
                  </a:lnTo>
                  <a:lnTo>
                    <a:pt x="24666" y="77485"/>
                  </a:lnTo>
                  <a:lnTo>
                    <a:pt x="24666" y="81600"/>
                  </a:lnTo>
                  <a:lnTo>
                    <a:pt x="29333" y="81600"/>
                  </a:lnTo>
                  <a:lnTo>
                    <a:pt x="37333" y="81600"/>
                  </a:lnTo>
                  <a:lnTo>
                    <a:pt x="77333" y="81600"/>
                  </a:lnTo>
                  <a:close/>
                  <a:moveTo>
                    <a:pt x="120000" y="0"/>
                  </a:moveTo>
                  <a:lnTo>
                    <a:pt x="120000" y="74742"/>
                  </a:lnTo>
                  <a:lnTo>
                    <a:pt x="110000" y="74742"/>
                  </a:lnTo>
                  <a:lnTo>
                    <a:pt x="110000" y="101485"/>
                  </a:lnTo>
                  <a:lnTo>
                    <a:pt x="84000" y="74742"/>
                  </a:lnTo>
                  <a:lnTo>
                    <a:pt x="30666" y="74742"/>
                  </a:lnTo>
                  <a:lnTo>
                    <a:pt x="30666" y="0"/>
                  </a:lnTo>
                  <a:lnTo>
                    <a:pt x="120000" y="0"/>
                  </a:lnTo>
                  <a:close/>
                  <a:moveTo>
                    <a:pt x="114666" y="4800"/>
                  </a:moveTo>
                  <a:lnTo>
                    <a:pt x="36000" y="4800"/>
                  </a:lnTo>
                  <a:lnTo>
                    <a:pt x="36000" y="70628"/>
                  </a:lnTo>
                  <a:lnTo>
                    <a:pt x="86666" y="70628"/>
                  </a:lnTo>
                  <a:lnTo>
                    <a:pt x="104666" y="89142"/>
                  </a:lnTo>
                  <a:lnTo>
                    <a:pt x="104666" y="70628"/>
                  </a:lnTo>
                  <a:lnTo>
                    <a:pt x="114666" y="70628"/>
                  </a:lnTo>
                  <a:lnTo>
                    <a:pt x="114666" y="4800"/>
                  </a:lnTo>
                  <a:close/>
                  <a:moveTo>
                    <a:pt x="52666" y="54171"/>
                  </a:moveTo>
                  <a:lnTo>
                    <a:pt x="95333" y="54171"/>
                  </a:lnTo>
                  <a:lnTo>
                    <a:pt x="95333" y="49371"/>
                  </a:lnTo>
                  <a:lnTo>
                    <a:pt x="52666" y="49371"/>
                  </a:lnTo>
                  <a:lnTo>
                    <a:pt x="52666" y="54171"/>
                  </a:lnTo>
                  <a:close/>
                  <a:moveTo>
                    <a:pt x="105333" y="33600"/>
                  </a:moveTo>
                  <a:lnTo>
                    <a:pt x="47333" y="33600"/>
                  </a:lnTo>
                  <a:lnTo>
                    <a:pt x="47333" y="38400"/>
                  </a:lnTo>
                  <a:lnTo>
                    <a:pt x="105333" y="38400"/>
                  </a:lnTo>
                  <a:lnTo>
                    <a:pt x="105333" y="33600"/>
                  </a:lnTo>
                  <a:close/>
                  <a:moveTo>
                    <a:pt x="76666" y="18514"/>
                  </a:moveTo>
                  <a:lnTo>
                    <a:pt x="57333" y="18514"/>
                  </a:lnTo>
                  <a:lnTo>
                    <a:pt x="57333" y="21942"/>
                  </a:lnTo>
                  <a:lnTo>
                    <a:pt x="76666" y="21942"/>
                  </a:lnTo>
                  <a:lnTo>
                    <a:pt x="76666" y="1851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Google Shape;503;p16"/>
            <p:cNvSpPr/>
            <p:nvPr/>
          </p:nvSpPr>
          <p:spPr>
            <a:xfrm>
              <a:off x="2679" y="2049"/>
              <a:ext cx="154" cy="154"/>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Google Shape;504;p16"/>
            <p:cNvSpPr/>
            <p:nvPr/>
          </p:nvSpPr>
          <p:spPr>
            <a:xfrm>
              <a:off x="2116" y="2361"/>
              <a:ext cx="173"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p16"/>
            <p:cNvSpPr/>
            <p:nvPr/>
          </p:nvSpPr>
          <p:spPr>
            <a:xfrm>
              <a:off x="7609" y="1849"/>
              <a:ext cx="171" cy="173"/>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Google Shape;506;p16"/>
            <p:cNvSpPr/>
            <p:nvPr/>
          </p:nvSpPr>
          <p:spPr>
            <a:xfrm>
              <a:off x="2407" y="2281"/>
              <a:ext cx="167"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p16"/>
            <p:cNvSpPr/>
            <p:nvPr/>
          </p:nvSpPr>
          <p:spPr>
            <a:xfrm>
              <a:off x="6060" y="341"/>
              <a:ext cx="167"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p16"/>
            <p:cNvSpPr/>
            <p:nvPr/>
          </p:nvSpPr>
          <p:spPr>
            <a:xfrm>
              <a:off x="5202" y="2763"/>
              <a:ext cx="18" cy="18"/>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p16"/>
            <p:cNvSpPr/>
            <p:nvPr/>
          </p:nvSpPr>
          <p:spPr>
            <a:xfrm>
              <a:off x="5245" y="2763"/>
              <a:ext cx="19" cy="18"/>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p16"/>
            <p:cNvSpPr/>
            <p:nvPr/>
          </p:nvSpPr>
          <p:spPr>
            <a:xfrm>
              <a:off x="5140" y="2639"/>
              <a:ext cx="161" cy="115"/>
            </a:xfrm>
            <a:custGeom>
              <a:rect b="b" l="l" r="r" t="t"/>
              <a:pathLst>
                <a:path extrusionOk="0" h="120000" w="120000">
                  <a:moveTo>
                    <a:pt x="120000" y="18782"/>
                  </a:moveTo>
                  <a:lnTo>
                    <a:pt x="23105" y="18782"/>
                  </a:lnTo>
                  <a:lnTo>
                    <a:pt x="19378" y="0"/>
                  </a:lnTo>
                  <a:lnTo>
                    <a:pt x="0" y="0"/>
                  </a:lnTo>
                  <a:lnTo>
                    <a:pt x="0" y="11478"/>
                  </a:lnTo>
                  <a:lnTo>
                    <a:pt x="13416" y="11478"/>
                  </a:lnTo>
                  <a:lnTo>
                    <a:pt x="35031" y="120000"/>
                  </a:lnTo>
                  <a:lnTo>
                    <a:pt x="102111" y="120000"/>
                  </a:lnTo>
                  <a:lnTo>
                    <a:pt x="105093" y="108521"/>
                  </a:lnTo>
                  <a:lnTo>
                    <a:pt x="40993" y="108521"/>
                  </a:lnTo>
                  <a:lnTo>
                    <a:pt x="38757" y="96000"/>
                  </a:lnTo>
                  <a:lnTo>
                    <a:pt x="107329" y="96000"/>
                  </a:lnTo>
                  <a:lnTo>
                    <a:pt x="120000" y="18782"/>
                  </a:lnTo>
                  <a:close/>
                  <a:moveTo>
                    <a:pt x="37267" y="88695"/>
                  </a:moveTo>
                  <a:lnTo>
                    <a:pt x="24596" y="27130"/>
                  </a:lnTo>
                  <a:lnTo>
                    <a:pt x="112546" y="27130"/>
                  </a:lnTo>
                  <a:lnTo>
                    <a:pt x="102111" y="88695"/>
                  </a:lnTo>
                  <a:lnTo>
                    <a:pt x="37267" y="8869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p16"/>
            <p:cNvSpPr/>
            <p:nvPr/>
          </p:nvSpPr>
          <p:spPr>
            <a:xfrm>
              <a:off x="5200" y="2702"/>
              <a:ext cx="66" cy="9"/>
            </a:xfrm>
            <a:custGeom>
              <a:rect b="b" l="l" r="r" t="t"/>
              <a:pathLst>
                <a:path extrusionOk="0" h="120000" w="120000">
                  <a:moveTo>
                    <a:pt x="3636" y="120000"/>
                  </a:moveTo>
                  <a:lnTo>
                    <a:pt x="116363" y="120000"/>
                  </a:lnTo>
                  <a:lnTo>
                    <a:pt x="120000" y="0"/>
                  </a:lnTo>
                  <a:lnTo>
                    <a:pt x="0" y="0"/>
                  </a:lnTo>
                  <a:lnTo>
                    <a:pt x="363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p16"/>
            <p:cNvSpPr/>
            <p:nvPr/>
          </p:nvSpPr>
          <p:spPr>
            <a:xfrm>
              <a:off x="5193" y="2677"/>
              <a:ext cx="79" cy="7"/>
            </a:xfrm>
            <a:custGeom>
              <a:rect b="b" l="l" r="r" t="t"/>
              <a:pathLst>
                <a:path extrusionOk="0" h="120000" w="120000">
                  <a:moveTo>
                    <a:pt x="3037" y="119999"/>
                  </a:moveTo>
                  <a:lnTo>
                    <a:pt x="118481" y="119999"/>
                  </a:lnTo>
                  <a:lnTo>
                    <a:pt x="120000" y="0"/>
                  </a:lnTo>
                  <a:lnTo>
                    <a:pt x="0" y="0"/>
                  </a:lnTo>
                  <a:lnTo>
                    <a:pt x="3037"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p16"/>
            <p:cNvSpPr/>
            <p:nvPr/>
          </p:nvSpPr>
          <p:spPr>
            <a:xfrm>
              <a:off x="-427" y="781"/>
              <a:ext cx="226" cy="105"/>
            </a:xfrm>
            <a:custGeom>
              <a:rect b="b" l="l" r="r" t="t"/>
              <a:pathLst>
                <a:path extrusionOk="0" h="120000" w="120000">
                  <a:moveTo>
                    <a:pt x="108849" y="52571"/>
                  </a:moveTo>
                  <a:lnTo>
                    <a:pt x="120000" y="42285"/>
                  </a:lnTo>
                  <a:lnTo>
                    <a:pt x="60530" y="0"/>
                  </a:lnTo>
                  <a:lnTo>
                    <a:pt x="0" y="42285"/>
                  </a:lnTo>
                  <a:lnTo>
                    <a:pt x="60530" y="86857"/>
                  </a:lnTo>
                  <a:lnTo>
                    <a:pt x="105132" y="53714"/>
                  </a:lnTo>
                  <a:lnTo>
                    <a:pt x="105132" y="100571"/>
                  </a:lnTo>
                  <a:lnTo>
                    <a:pt x="102477" y="100571"/>
                  </a:lnTo>
                  <a:lnTo>
                    <a:pt x="102477" y="120000"/>
                  </a:lnTo>
                  <a:lnTo>
                    <a:pt x="114159" y="120000"/>
                  </a:lnTo>
                  <a:lnTo>
                    <a:pt x="114159" y="100571"/>
                  </a:lnTo>
                  <a:lnTo>
                    <a:pt x="108849" y="100571"/>
                  </a:lnTo>
                  <a:lnTo>
                    <a:pt x="108849" y="525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p16"/>
            <p:cNvSpPr/>
            <p:nvPr/>
          </p:nvSpPr>
          <p:spPr>
            <a:xfrm>
              <a:off x="-384" y="849"/>
              <a:ext cx="138" cy="75"/>
            </a:xfrm>
            <a:custGeom>
              <a:rect b="b" l="l" r="r" t="t"/>
              <a:pathLst>
                <a:path extrusionOk="0" h="120000" w="120000">
                  <a:moveTo>
                    <a:pt x="0" y="0"/>
                  </a:moveTo>
                  <a:lnTo>
                    <a:pt x="0" y="92800"/>
                  </a:lnTo>
                  <a:lnTo>
                    <a:pt x="23478" y="92800"/>
                  </a:lnTo>
                  <a:lnTo>
                    <a:pt x="23478" y="120000"/>
                  </a:lnTo>
                  <a:lnTo>
                    <a:pt x="102608" y="120000"/>
                  </a:lnTo>
                  <a:lnTo>
                    <a:pt x="102608" y="92800"/>
                  </a:lnTo>
                  <a:lnTo>
                    <a:pt x="120000" y="92800"/>
                  </a:lnTo>
                  <a:lnTo>
                    <a:pt x="120000" y="0"/>
                  </a:lnTo>
                  <a:lnTo>
                    <a:pt x="61739" y="36800"/>
                  </a:lnTo>
                  <a:lnTo>
                    <a:pt x="0" y="0"/>
                  </a:lnTo>
                  <a:close/>
                  <a:moveTo>
                    <a:pt x="113043" y="80000"/>
                  </a:moveTo>
                  <a:lnTo>
                    <a:pt x="95652" y="80000"/>
                  </a:lnTo>
                  <a:lnTo>
                    <a:pt x="95652" y="110400"/>
                  </a:lnTo>
                  <a:lnTo>
                    <a:pt x="29565" y="110400"/>
                  </a:lnTo>
                  <a:lnTo>
                    <a:pt x="29565" y="80000"/>
                  </a:lnTo>
                  <a:lnTo>
                    <a:pt x="6086" y="80000"/>
                  </a:lnTo>
                  <a:lnTo>
                    <a:pt x="6086" y="16000"/>
                  </a:lnTo>
                  <a:lnTo>
                    <a:pt x="61739" y="51200"/>
                  </a:lnTo>
                  <a:lnTo>
                    <a:pt x="113043" y="17600"/>
                  </a:lnTo>
                  <a:lnTo>
                    <a:pt x="113043"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5" name="Google Shape;515;p16"/>
            <p:cNvSpPr/>
            <p:nvPr/>
          </p:nvSpPr>
          <p:spPr>
            <a:xfrm>
              <a:off x="6389" y="2603"/>
              <a:ext cx="174" cy="175"/>
            </a:xfrm>
            <a:custGeom>
              <a:rect b="b" l="l" r="r" t="t"/>
              <a:pathLst>
                <a:path extrusionOk="0" h="120000" w="120000">
                  <a:moveTo>
                    <a:pt x="0" y="0"/>
                  </a:moveTo>
                  <a:lnTo>
                    <a:pt x="0" y="119999"/>
                  </a:lnTo>
                  <a:lnTo>
                    <a:pt x="120000" y="119999"/>
                  </a:lnTo>
                  <a:lnTo>
                    <a:pt x="120000" y="0"/>
                  </a:lnTo>
                  <a:lnTo>
                    <a:pt x="0" y="0"/>
                  </a:lnTo>
                  <a:close/>
                  <a:moveTo>
                    <a:pt x="115172" y="114514"/>
                  </a:moveTo>
                  <a:lnTo>
                    <a:pt x="5517" y="114514"/>
                  </a:lnTo>
                  <a:lnTo>
                    <a:pt x="5517" y="6171"/>
                  </a:lnTo>
                  <a:lnTo>
                    <a:pt x="115172" y="6171"/>
                  </a:lnTo>
                  <a:lnTo>
                    <a:pt x="115172" y="11451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p16"/>
            <p:cNvSpPr/>
            <p:nvPr/>
          </p:nvSpPr>
          <p:spPr>
            <a:xfrm>
              <a:off x="6421" y="2652"/>
              <a:ext cx="110" cy="102"/>
            </a:xfrm>
            <a:custGeom>
              <a:rect b="b" l="l" r="r" t="t"/>
              <a:pathLst>
                <a:path extrusionOk="0" h="120000" w="120000">
                  <a:moveTo>
                    <a:pt x="8727" y="78823"/>
                  </a:moveTo>
                  <a:lnTo>
                    <a:pt x="28363" y="78823"/>
                  </a:lnTo>
                  <a:lnTo>
                    <a:pt x="28363" y="120000"/>
                  </a:lnTo>
                  <a:lnTo>
                    <a:pt x="28363" y="120000"/>
                  </a:lnTo>
                  <a:lnTo>
                    <a:pt x="36000" y="120000"/>
                  </a:lnTo>
                  <a:lnTo>
                    <a:pt x="36000" y="120000"/>
                  </a:lnTo>
                  <a:lnTo>
                    <a:pt x="36000" y="51764"/>
                  </a:lnTo>
                  <a:lnTo>
                    <a:pt x="56727" y="51764"/>
                  </a:lnTo>
                  <a:lnTo>
                    <a:pt x="56727" y="120000"/>
                  </a:lnTo>
                  <a:lnTo>
                    <a:pt x="56727" y="120000"/>
                  </a:lnTo>
                  <a:lnTo>
                    <a:pt x="65454" y="120000"/>
                  </a:lnTo>
                  <a:lnTo>
                    <a:pt x="65454" y="120000"/>
                  </a:lnTo>
                  <a:lnTo>
                    <a:pt x="65454" y="35294"/>
                  </a:lnTo>
                  <a:lnTo>
                    <a:pt x="84000" y="35294"/>
                  </a:lnTo>
                  <a:lnTo>
                    <a:pt x="84000" y="120000"/>
                  </a:lnTo>
                  <a:lnTo>
                    <a:pt x="85090" y="120000"/>
                  </a:lnTo>
                  <a:lnTo>
                    <a:pt x="92727" y="120000"/>
                  </a:lnTo>
                  <a:lnTo>
                    <a:pt x="92727" y="120000"/>
                  </a:lnTo>
                  <a:lnTo>
                    <a:pt x="92727" y="8235"/>
                  </a:lnTo>
                  <a:lnTo>
                    <a:pt x="113454" y="8235"/>
                  </a:lnTo>
                  <a:lnTo>
                    <a:pt x="113454" y="120000"/>
                  </a:lnTo>
                  <a:lnTo>
                    <a:pt x="120000" y="120000"/>
                  </a:lnTo>
                  <a:lnTo>
                    <a:pt x="120000" y="0"/>
                  </a:lnTo>
                  <a:lnTo>
                    <a:pt x="85090" y="0"/>
                  </a:lnTo>
                  <a:lnTo>
                    <a:pt x="85090" y="27058"/>
                  </a:lnTo>
                  <a:lnTo>
                    <a:pt x="56727" y="27058"/>
                  </a:lnTo>
                  <a:lnTo>
                    <a:pt x="56727" y="41176"/>
                  </a:lnTo>
                  <a:lnTo>
                    <a:pt x="28363" y="41176"/>
                  </a:lnTo>
                  <a:lnTo>
                    <a:pt x="28363" y="69411"/>
                  </a:lnTo>
                  <a:lnTo>
                    <a:pt x="0" y="69411"/>
                  </a:lnTo>
                  <a:lnTo>
                    <a:pt x="0" y="120000"/>
                  </a:lnTo>
                  <a:lnTo>
                    <a:pt x="8727" y="120000"/>
                  </a:lnTo>
                  <a:lnTo>
                    <a:pt x="8727" y="78823"/>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p16"/>
            <p:cNvSpPr/>
            <p:nvPr/>
          </p:nvSpPr>
          <p:spPr>
            <a:xfrm>
              <a:off x="6100" y="1190"/>
              <a:ext cx="151" cy="173"/>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p16"/>
            <p:cNvSpPr/>
            <p:nvPr/>
          </p:nvSpPr>
          <p:spPr>
            <a:xfrm>
              <a:off x="5741" y="1507"/>
              <a:ext cx="193" cy="170"/>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p16"/>
            <p:cNvSpPr/>
            <p:nvPr/>
          </p:nvSpPr>
          <p:spPr>
            <a:xfrm>
              <a:off x="5831" y="1625"/>
              <a:ext cx="10"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0" name="Google Shape;520;p16"/>
            <p:cNvSpPr/>
            <p:nvPr/>
          </p:nvSpPr>
          <p:spPr>
            <a:xfrm>
              <a:off x="3914" y="437"/>
              <a:ext cx="193" cy="168"/>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p16"/>
            <p:cNvSpPr/>
            <p:nvPr/>
          </p:nvSpPr>
          <p:spPr>
            <a:xfrm>
              <a:off x="4005" y="555"/>
              <a:ext cx="10"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p16"/>
            <p:cNvSpPr/>
            <p:nvPr/>
          </p:nvSpPr>
          <p:spPr>
            <a:xfrm>
              <a:off x="6019" y="2265"/>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3" name="Google Shape;523;p16"/>
            <p:cNvSpPr/>
            <p:nvPr/>
          </p:nvSpPr>
          <p:spPr>
            <a:xfrm>
              <a:off x="6019" y="2324"/>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p16"/>
            <p:cNvSpPr/>
            <p:nvPr/>
          </p:nvSpPr>
          <p:spPr>
            <a:xfrm>
              <a:off x="6019" y="2370"/>
              <a:ext cx="146" cy="43"/>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Google Shape;525;p16"/>
            <p:cNvSpPr/>
            <p:nvPr/>
          </p:nvSpPr>
          <p:spPr>
            <a:xfrm>
              <a:off x="5348" y="518"/>
              <a:ext cx="156" cy="154"/>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p16"/>
            <p:cNvSpPr/>
            <p:nvPr/>
          </p:nvSpPr>
          <p:spPr>
            <a:xfrm>
              <a:off x="5836" y="1993"/>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p16"/>
            <p:cNvSpPr/>
            <p:nvPr/>
          </p:nvSpPr>
          <p:spPr>
            <a:xfrm>
              <a:off x="6038" y="1882"/>
              <a:ext cx="111" cy="163"/>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p16"/>
            <p:cNvSpPr/>
            <p:nvPr/>
          </p:nvSpPr>
          <p:spPr>
            <a:xfrm>
              <a:off x="6243" y="1993"/>
              <a:ext cx="110" cy="163"/>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p16"/>
            <p:cNvSpPr/>
            <p:nvPr/>
          </p:nvSpPr>
          <p:spPr>
            <a:xfrm>
              <a:off x="1211" y="494"/>
              <a:ext cx="156" cy="96"/>
            </a:xfrm>
            <a:custGeom>
              <a:rect b="b" l="l" r="r" t="t"/>
              <a:pathLst>
                <a:path extrusionOk="0" h="120000" w="120000">
                  <a:moveTo>
                    <a:pt x="120000" y="120000"/>
                  </a:moveTo>
                  <a:lnTo>
                    <a:pt x="0" y="120000"/>
                  </a:lnTo>
                  <a:lnTo>
                    <a:pt x="0" y="0"/>
                  </a:lnTo>
                  <a:lnTo>
                    <a:pt x="120000" y="0"/>
                  </a:lnTo>
                  <a:lnTo>
                    <a:pt x="120000" y="120000"/>
                  </a:lnTo>
                  <a:close/>
                  <a:moveTo>
                    <a:pt x="6923" y="108750"/>
                  </a:moveTo>
                  <a:lnTo>
                    <a:pt x="112307" y="108750"/>
                  </a:lnTo>
                  <a:lnTo>
                    <a:pt x="112307" y="10000"/>
                  </a:lnTo>
                  <a:lnTo>
                    <a:pt x="6923" y="10000"/>
                  </a:lnTo>
                  <a:lnTo>
                    <a:pt x="6923" y="1087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p16"/>
            <p:cNvSpPr/>
            <p:nvPr/>
          </p:nvSpPr>
          <p:spPr>
            <a:xfrm>
              <a:off x="1230" y="513"/>
              <a:ext cx="151" cy="90"/>
            </a:xfrm>
            <a:custGeom>
              <a:rect b="b" l="l" r="r" t="t"/>
              <a:pathLst>
                <a:path extrusionOk="0" h="120000" w="120000">
                  <a:moveTo>
                    <a:pt x="120000" y="120000"/>
                  </a:moveTo>
                  <a:lnTo>
                    <a:pt x="0" y="120000"/>
                  </a:lnTo>
                  <a:lnTo>
                    <a:pt x="0" y="109333"/>
                  </a:lnTo>
                  <a:lnTo>
                    <a:pt x="112847" y="109333"/>
                  </a:lnTo>
                  <a:lnTo>
                    <a:pt x="112847"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p16"/>
            <p:cNvSpPr/>
            <p:nvPr/>
          </p:nvSpPr>
          <p:spPr>
            <a:xfrm>
              <a:off x="1243" y="526"/>
              <a:ext cx="151" cy="92"/>
            </a:xfrm>
            <a:custGeom>
              <a:rect b="b" l="l" r="r" t="t"/>
              <a:pathLst>
                <a:path extrusionOk="0" h="120000" w="120000">
                  <a:moveTo>
                    <a:pt x="120000" y="120000"/>
                  </a:moveTo>
                  <a:lnTo>
                    <a:pt x="0" y="120000"/>
                  </a:lnTo>
                  <a:lnTo>
                    <a:pt x="0" y="109565"/>
                  </a:lnTo>
                  <a:lnTo>
                    <a:pt x="113642" y="109565"/>
                  </a:lnTo>
                  <a:lnTo>
                    <a:pt x="113642"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p16"/>
            <p:cNvSpPr/>
            <p:nvPr/>
          </p:nvSpPr>
          <p:spPr>
            <a:xfrm>
              <a:off x="1277" y="516"/>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3" name="Google Shape;533;p16"/>
            <p:cNvSpPr/>
            <p:nvPr/>
          </p:nvSpPr>
          <p:spPr>
            <a:xfrm>
              <a:off x="780" y="1005"/>
              <a:ext cx="168"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p16"/>
            <p:cNvSpPr/>
            <p:nvPr/>
          </p:nvSpPr>
          <p:spPr>
            <a:xfrm>
              <a:off x="1270" y="2062"/>
              <a:ext cx="170"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5" name="Google Shape;535;p16"/>
            <p:cNvSpPr/>
            <p:nvPr/>
          </p:nvSpPr>
          <p:spPr>
            <a:xfrm>
              <a:off x="159" y="2486"/>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p16"/>
            <p:cNvSpPr/>
            <p:nvPr/>
          </p:nvSpPr>
          <p:spPr>
            <a:xfrm>
              <a:off x="227" y="430"/>
              <a:ext cx="147" cy="46"/>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7" name="Google Shape;537;p16"/>
            <p:cNvSpPr/>
            <p:nvPr/>
          </p:nvSpPr>
          <p:spPr>
            <a:xfrm>
              <a:off x="227" y="489"/>
              <a:ext cx="147"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p16"/>
            <p:cNvSpPr/>
            <p:nvPr/>
          </p:nvSpPr>
          <p:spPr>
            <a:xfrm>
              <a:off x="227" y="534"/>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p16"/>
            <p:cNvSpPr/>
            <p:nvPr/>
          </p:nvSpPr>
          <p:spPr>
            <a:xfrm>
              <a:off x="508" y="1314"/>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p16"/>
            <p:cNvSpPr/>
            <p:nvPr/>
          </p:nvSpPr>
          <p:spPr>
            <a:xfrm>
              <a:off x="508" y="1371"/>
              <a:ext cx="146" cy="34"/>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p16"/>
            <p:cNvSpPr/>
            <p:nvPr/>
          </p:nvSpPr>
          <p:spPr>
            <a:xfrm>
              <a:off x="508" y="1418"/>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p16"/>
            <p:cNvSpPr/>
            <p:nvPr/>
          </p:nvSpPr>
          <p:spPr>
            <a:xfrm>
              <a:off x="551" y="1778"/>
              <a:ext cx="163" cy="163"/>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p16"/>
            <p:cNvSpPr/>
            <p:nvPr/>
          </p:nvSpPr>
          <p:spPr>
            <a:xfrm>
              <a:off x="-71" y="1571"/>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p16"/>
            <p:cNvSpPr/>
            <p:nvPr/>
          </p:nvSpPr>
          <p:spPr>
            <a:xfrm>
              <a:off x="251" y="2650"/>
              <a:ext cx="317" cy="264"/>
            </a:xfrm>
            <a:custGeom>
              <a:rect b="b" l="l" r="r" t="t"/>
              <a:pathLst>
                <a:path extrusionOk="0" h="120000" w="120000">
                  <a:moveTo>
                    <a:pt x="118107" y="120000"/>
                  </a:moveTo>
                  <a:lnTo>
                    <a:pt x="0" y="3181"/>
                  </a:lnTo>
                  <a:lnTo>
                    <a:pt x="1892" y="0"/>
                  </a:lnTo>
                  <a:lnTo>
                    <a:pt x="120000" y="116818"/>
                  </a:lnTo>
                  <a:lnTo>
                    <a:pt x="11810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p16"/>
            <p:cNvSpPr/>
            <p:nvPr/>
          </p:nvSpPr>
          <p:spPr>
            <a:xfrm>
              <a:off x="1418" y="1610"/>
              <a:ext cx="235" cy="136"/>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p16"/>
            <p:cNvSpPr/>
            <p:nvPr/>
          </p:nvSpPr>
          <p:spPr>
            <a:xfrm>
              <a:off x="1665" y="677"/>
              <a:ext cx="236" cy="136"/>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p16"/>
            <p:cNvSpPr/>
            <p:nvPr/>
          </p:nvSpPr>
          <p:spPr>
            <a:xfrm>
              <a:off x="118" y="1676"/>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p16"/>
            <p:cNvSpPr/>
            <p:nvPr/>
          </p:nvSpPr>
          <p:spPr>
            <a:xfrm>
              <a:off x="-274" y="1694"/>
              <a:ext cx="112" cy="163"/>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p16"/>
            <p:cNvSpPr/>
            <p:nvPr/>
          </p:nvSpPr>
          <p:spPr>
            <a:xfrm>
              <a:off x="565" y="1864"/>
              <a:ext cx="373" cy="1052"/>
            </a:xfrm>
            <a:custGeom>
              <a:rect b="b" l="l" r="r" t="t"/>
              <a:pathLst>
                <a:path extrusionOk="0" h="120000" w="120000">
                  <a:moveTo>
                    <a:pt x="2573" y="120000"/>
                  </a:moveTo>
                  <a:lnTo>
                    <a:pt x="0" y="119543"/>
                  </a:lnTo>
                  <a:lnTo>
                    <a:pt x="117104" y="0"/>
                  </a:lnTo>
                  <a:lnTo>
                    <a:pt x="119999" y="342"/>
                  </a:lnTo>
                  <a:lnTo>
                    <a:pt x="257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p16"/>
            <p:cNvSpPr/>
            <p:nvPr/>
          </p:nvSpPr>
          <p:spPr>
            <a:xfrm>
              <a:off x="3379" y="1319"/>
              <a:ext cx="911" cy="899"/>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1" name="Google Shape;551;p16"/>
            <p:cNvSpPr/>
            <p:nvPr/>
          </p:nvSpPr>
          <p:spPr>
            <a:xfrm>
              <a:off x="6886" y="2042"/>
              <a:ext cx="146"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p16"/>
            <p:cNvSpPr/>
            <p:nvPr/>
          </p:nvSpPr>
          <p:spPr>
            <a:xfrm>
              <a:off x="6886" y="2101"/>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p16"/>
            <p:cNvSpPr/>
            <p:nvPr/>
          </p:nvSpPr>
          <p:spPr>
            <a:xfrm>
              <a:off x="6886" y="2146"/>
              <a:ext cx="146"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p16"/>
            <p:cNvSpPr/>
            <p:nvPr/>
          </p:nvSpPr>
          <p:spPr>
            <a:xfrm>
              <a:off x="6971" y="2507"/>
              <a:ext cx="113" cy="163"/>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p16"/>
            <p:cNvSpPr/>
            <p:nvPr/>
          </p:nvSpPr>
          <p:spPr>
            <a:xfrm>
              <a:off x="6857" y="1351"/>
              <a:ext cx="170"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p16"/>
            <p:cNvSpPr/>
            <p:nvPr/>
          </p:nvSpPr>
          <p:spPr>
            <a:xfrm>
              <a:off x="3666" y="2489"/>
              <a:ext cx="168" cy="170"/>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p16"/>
            <p:cNvSpPr/>
            <p:nvPr/>
          </p:nvSpPr>
          <p:spPr>
            <a:xfrm>
              <a:off x="6370" y="958"/>
              <a:ext cx="146" cy="45"/>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p16"/>
            <p:cNvSpPr/>
            <p:nvPr/>
          </p:nvSpPr>
          <p:spPr>
            <a:xfrm>
              <a:off x="6370" y="1017"/>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9" name="Google Shape;559;p16"/>
            <p:cNvSpPr/>
            <p:nvPr/>
          </p:nvSpPr>
          <p:spPr>
            <a:xfrm>
              <a:off x="6370" y="1062"/>
              <a:ext cx="146" cy="45"/>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0" name="Google Shape;560;p16"/>
            <p:cNvSpPr/>
            <p:nvPr/>
          </p:nvSpPr>
          <p:spPr>
            <a:xfrm>
              <a:off x="7574" y="2854"/>
              <a:ext cx="169" cy="168"/>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Google Shape;561;p16"/>
            <p:cNvSpPr/>
            <p:nvPr/>
          </p:nvSpPr>
          <p:spPr>
            <a:xfrm>
              <a:off x="7570" y="1470"/>
              <a:ext cx="113" cy="163"/>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2" name="Google Shape;562;p16"/>
            <p:cNvSpPr/>
            <p:nvPr/>
          </p:nvSpPr>
          <p:spPr>
            <a:xfrm>
              <a:off x="7126" y="2738"/>
              <a:ext cx="167" cy="168"/>
            </a:xfrm>
            <a:custGeom>
              <a:rect b="b" l="l" r="r" t="t"/>
              <a:pathLst>
                <a:path extrusionOk="0" h="120000" w="120000">
                  <a:moveTo>
                    <a:pt x="81916" y="53571"/>
                  </a:moveTo>
                  <a:lnTo>
                    <a:pt x="37365" y="53571"/>
                  </a:lnTo>
                  <a:lnTo>
                    <a:pt x="37365" y="47857"/>
                  </a:lnTo>
                  <a:lnTo>
                    <a:pt x="81916" y="47857"/>
                  </a:lnTo>
                  <a:lnTo>
                    <a:pt x="81916" y="53571"/>
                  </a:lnTo>
                  <a:close/>
                  <a:moveTo>
                    <a:pt x="81916" y="67857"/>
                  </a:moveTo>
                  <a:lnTo>
                    <a:pt x="37365" y="67857"/>
                  </a:lnTo>
                  <a:lnTo>
                    <a:pt x="37365" y="74285"/>
                  </a:lnTo>
                  <a:lnTo>
                    <a:pt x="81916" y="74285"/>
                  </a:lnTo>
                  <a:lnTo>
                    <a:pt x="81916" y="67857"/>
                  </a:lnTo>
                  <a:close/>
                  <a:moveTo>
                    <a:pt x="81916" y="27142"/>
                  </a:moveTo>
                  <a:lnTo>
                    <a:pt x="37365" y="27142"/>
                  </a:lnTo>
                  <a:lnTo>
                    <a:pt x="37365" y="33571"/>
                  </a:lnTo>
                  <a:lnTo>
                    <a:pt x="81916" y="33571"/>
                  </a:lnTo>
                  <a:lnTo>
                    <a:pt x="81916" y="27142"/>
                  </a:lnTo>
                  <a:close/>
                  <a:moveTo>
                    <a:pt x="81916" y="90000"/>
                  </a:moveTo>
                  <a:lnTo>
                    <a:pt x="37365" y="90000"/>
                  </a:lnTo>
                  <a:lnTo>
                    <a:pt x="37365" y="94285"/>
                  </a:lnTo>
                  <a:lnTo>
                    <a:pt x="81916" y="94285"/>
                  </a:lnTo>
                  <a:lnTo>
                    <a:pt x="81916" y="90000"/>
                  </a:lnTo>
                  <a:close/>
                  <a:moveTo>
                    <a:pt x="120000" y="120000"/>
                  </a:moveTo>
                  <a:lnTo>
                    <a:pt x="0" y="120000"/>
                  </a:lnTo>
                  <a:lnTo>
                    <a:pt x="0" y="0"/>
                  </a:lnTo>
                  <a:lnTo>
                    <a:pt x="120000" y="0"/>
                  </a:lnTo>
                  <a:lnTo>
                    <a:pt x="120000" y="120000"/>
                  </a:lnTo>
                  <a:close/>
                  <a:moveTo>
                    <a:pt x="114251" y="5714"/>
                  </a:moveTo>
                  <a:lnTo>
                    <a:pt x="4311" y="5714"/>
                  </a:lnTo>
                  <a:lnTo>
                    <a:pt x="4311" y="115000"/>
                  </a:lnTo>
                  <a:lnTo>
                    <a:pt x="114251" y="115000"/>
                  </a:lnTo>
                  <a:lnTo>
                    <a:pt x="114251" y="571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3" name="Google Shape;563;p16"/>
            <p:cNvSpPr/>
            <p:nvPr/>
          </p:nvSpPr>
          <p:spPr>
            <a:xfrm>
              <a:off x="7367" y="781"/>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p16"/>
            <p:cNvSpPr/>
            <p:nvPr/>
          </p:nvSpPr>
          <p:spPr>
            <a:xfrm>
              <a:off x="7367" y="876"/>
              <a:ext cx="170"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5" name="Google Shape;565;p16"/>
            <p:cNvSpPr/>
            <p:nvPr/>
          </p:nvSpPr>
          <p:spPr>
            <a:xfrm>
              <a:off x="7367" y="907"/>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6" name="Google Shape;566;p16"/>
            <p:cNvSpPr/>
            <p:nvPr/>
          </p:nvSpPr>
          <p:spPr>
            <a:xfrm>
              <a:off x="7367" y="939"/>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7" name="Google Shape;567;p16"/>
            <p:cNvSpPr/>
            <p:nvPr/>
          </p:nvSpPr>
          <p:spPr>
            <a:xfrm>
              <a:off x="3454" y="1395"/>
              <a:ext cx="759" cy="756"/>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8" name="Google Shape;568;p16"/>
            <p:cNvSpPr/>
            <p:nvPr/>
          </p:nvSpPr>
          <p:spPr>
            <a:xfrm>
              <a:off x="3550" y="1531"/>
              <a:ext cx="567" cy="502"/>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9" name="Google Shape;569;p16"/>
            <p:cNvSpPr/>
            <p:nvPr/>
          </p:nvSpPr>
          <p:spPr>
            <a:xfrm>
              <a:off x="886" y="1833"/>
              <a:ext cx="124" cy="96"/>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p16"/>
            <p:cNvSpPr/>
            <p:nvPr/>
          </p:nvSpPr>
          <p:spPr>
            <a:xfrm>
              <a:off x="869" y="1793"/>
              <a:ext cx="53"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1" name="Google Shape;571;p16"/>
            <p:cNvSpPr/>
            <p:nvPr/>
          </p:nvSpPr>
          <p:spPr>
            <a:xfrm>
              <a:off x="837" y="1818"/>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2" name="Google Shape;572;p16"/>
            <p:cNvSpPr/>
            <p:nvPr/>
          </p:nvSpPr>
          <p:spPr>
            <a:xfrm>
              <a:off x="879" y="1761"/>
              <a:ext cx="164" cy="160"/>
            </a:xfrm>
            <a:custGeom>
              <a:rect b="b" l="l" r="r" t="t"/>
              <a:pathLst>
                <a:path extrusionOk="0" h="120000" w="12000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p16"/>
            <p:cNvSpPr/>
            <p:nvPr/>
          </p:nvSpPr>
          <p:spPr>
            <a:xfrm>
              <a:off x="1332" y="781"/>
              <a:ext cx="341" cy="76"/>
            </a:xfrm>
            <a:custGeom>
              <a:rect b="b" l="l" r="r" t="t"/>
              <a:pathLst>
                <a:path extrusionOk="0" h="120000" w="120000">
                  <a:moveTo>
                    <a:pt x="0" y="120000"/>
                  </a:moveTo>
                  <a:lnTo>
                    <a:pt x="0" y="107368"/>
                  </a:lnTo>
                  <a:lnTo>
                    <a:pt x="119296" y="0"/>
                  </a:lnTo>
                  <a:lnTo>
                    <a:pt x="119999" y="1421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p16"/>
            <p:cNvSpPr/>
            <p:nvPr/>
          </p:nvSpPr>
          <p:spPr>
            <a:xfrm>
              <a:off x="1282" y="847"/>
              <a:ext cx="132" cy="82"/>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p16"/>
            <p:cNvSpPr/>
            <p:nvPr/>
          </p:nvSpPr>
          <p:spPr>
            <a:xfrm>
              <a:off x="1273" y="790"/>
              <a:ext cx="68" cy="75"/>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p16"/>
            <p:cNvSpPr/>
            <p:nvPr/>
          </p:nvSpPr>
          <p:spPr>
            <a:xfrm>
              <a:off x="1241" y="802"/>
              <a:ext cx="41" cy="122"/>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p16"/>
            <p:cNvSpPr/>
            <p:nvPr/>
          </p:nvSpPr>
          <p:spPr>
            <a:xfrm>
              <a:off x="1300" y="761"/>
              <a:ext cx="151" cy="172"/>
            </a:xfrm>
            <a:custGeom>
              <a:rect b="b" l="l" r="r" t="t"/>
              <a:pathLst>
                <a:path extrusionOk="0" h="120000" w="12000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8" name="Google Shape;578;p16"/>
            <p:cNvSpPr/>
            <p:nvPr/>
          </p:nvSpPr>
          <p:spPr>
            <a:xfrm>
              <a:off x="577" y="2902"/>
              <a:ext cx="230" cy="283"/>
            </a:xfrm>
            <a:custGeom>
              <a:rect b="b" l="l" r="r" t="t"/>
              <a:pathLst>
                <a:path extrusionOk="0" h="120000" w="120000">
                  <a:moveTo>
                    <a:pt x="116347" y="120000"/>
                  </a:moveTo>
                  <a:lnTo>
                    <a:pt x="0" y="2120"/>
                  </a:lnTo>
                  <a:lnTo>
                    <a:pt x="3130" y="0"/>
                  </a:lnTo>
                  <a:lnTo>
                    <a:pt x="120000" y="117879"/>
                  </a:lnTo>
                  <a:lnTo>
                    <a:pt x="11634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p16"/>
            <p:cNvSpPr/>
            <p:nvPr/>
          </p:nvSpPr>
          <p:spPr>
            <a:xfrm>
              <a:off x="318" y="2906"/>
              <a:ext cx="255" cy="168"/>
            </a:xfrm>
            <a:custGeom>
              <a:rect b="b" l="l" r="r" t="t"/>
              <a:pathLst>
                <a:path extrusionOk="0" h="120000" w="120000">
                  <a:moveTo>
                    <a:pt x="2352" y="120000"/>
                  </a:moveTo>
                  <a:lnTo>
                    <a:pt x="0" y="115000"/>
                  </a:lnTo>
                  <a:lnTo>
                    <a:pt x="117647" y="0"/>
                  </a:lnTo>
                  <a:lnTo>
                    <a:pt x="120000" y="4285"/>
                  </a:lnTo>
                  <a:lnTo>
                    <a:pt x="235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Google Shape;580;p16"/>
            <p:cNvSpPr/>
            <p:nvPr/>
          </p:nvSpPr>
          <p:spPr>
            <a:xfrm>
              <a:off x="504" y="2879"/>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p16"/>
            <p:cNvSpPr/>
            <p:nvPr/>
          </p:nvSpPr>
          <p:spPr>
            <a:xfrm>
              <a:off x="533" y="2844"/>
              <a:ext cx="99" cy="35"/>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p16"/>
            <p:cNvSpPr/>
            <p:nvPr/>
          </p:nvSpPr>
          <p:spPr>
            <a:xfrm>
              <a:off x="484" y="2820"/>
              <a:ext cx="103" cy="72"/>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p16"/>
            <p:cNvSpPr/>
            <p:nvPr/>
          </p:nvSpPr>
          <p:spPr>
            <a:xfrm>
              <a:off x="541" y="2833"/>
              <a:ext cx="130" cy="175"/>
            </a:xfrm>
            <a:custGeom>
              <a:rect b="b" l="l" r="r" t="t"/>
              <a:pathLst>
                <a:path extrusionOk="0" h="120000" w="12000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p16"/>
            <p:cNvSpPr/>
            <p:nvPr/>
          </p:nvSpPr>
          <p:spPr>
            <a:xfrm>
              <a:off x="7772" y="1929"/>
              <a:ext cx="299" cy="239"/>
            </a:xfrm>
            <a:custGeom>
              <a:rect b="b" l="l" r="r" t="t"/>
              <a:pathLst>
                <a:path extrusionOk="0" h="120000" w="120000">
                  <a:moveTo>
                    <a:pt x="117993" y="120000"/>
                  </a:moveTo>
                  <a:lnTo>
                    <a:pt x="0" y="3514"/>
                  </a:lnTo>
                  <a:lnTo>
                    <a:pt x="2006" y="0"/>
                  </a:lnTo>
                  <a:lnTo>
                    <a:pt x="120000" y="117489"/>
                  </a:lnTo>
                  <a:lnTo>
                    <a:pt x="11799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16"/>
            <p:cNvSpPr/>
            <p:nvPr/>
          </p:nvSpPr>
          <p:spPr>
            <a:xfrm>
              <a:off x="8005" y="2144"/>
              <a:ext cx="125" cy="100"/>
            </a:xfrm>
            <a:custGeom>
              <a:rect b="b" l="l" r="r" t="t"/>
              <a:pathLst>
                <a:path extrusionOk="0" h="120000" w="12000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p16"/>
            <p:cNvSpPr/>
            <p:nvPr/>
          </p:nvSpPr>
          <p:spPr>
            <a:xfrm>
              <a:off x="7987" y="2104"/>
              <a:ext cx="55" cy="87"/>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p16"/>
            <p:cNvSpPr/>
            <p:nvPr/>
          </p:nvSpPr>
          <p:spPr>
            <a:xfrm>
              <a:off x="7957" y="2129"/>
              <a:ext cx="53"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p16"/>
            <p:cNvSpPr/>
            <p:nvPr/>
          </p:nvSpPr>
          <p:spPr>
            <a:xfrm>
              <a:off x="7999" y="2070"/>
              <a:ext cx="156" cy="160"/>
            </a:xfrm>
            <a:custGeom>
              <a:rect b="b" l="l" r="r" t="t"/>
              <a:pathLst>
                <a:path extrusionOk="0" h="120000" w="12000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p16"/>
            <p:cNvSpPr/>
            <p:nvPr/>
          </p:nvSpPr>
          <p:spPr>
            <a:xfrm>
              <a:off x="3875" y="597"/>
              <a:ext cx="133" cy="731"/>
            </a:xfrm>
            <a:custGeom>
              <a:rect b="b" l="l" r="r" t="t"/>
              <a:pathLst>
                <a:path extrusionOk="0" h="120000" w="120000">
                  <a:moveTo>
                    <a:pt x="8120" y="120000"/>
                  </a:moveTo>
                  <a:lnTo>
                    <a:pt x="0" y="120000"/>
                  </a:lnTo>
                  <a:lnTo>
                    <a:pt x="113684" y="0"/>
                  </a:lnTo>
                  <a:lnTo>
                    <a:pt x="120000" y="164"/>
                  </a:lnTo>
                  <a:lnTo>
                    <a:pt x="812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p16"/>
            <p:cNvSpPr/>
            <p:nvPr/>
          </p:nvSpPr>
          <p:spPr>
            <a:xfrm>
              <a:off x="3620" y="1003"/>
              <a:ext cx="116" cy="340"/>
            </a:xfrm>
            <a:custGeom>
              <a:rect b="b" l="l" r="r" t="t"/>
              <a:pathLst>
                <a:path extrusionOk="0" h="120000" w="120000">
                  <a:moveTo>
                    <a:pt x="111724" y="120000"/>
                  </a:moveTo>
                  <a:lnTo>
                    <a:pt x="0" y="1411"/>
                  </a:lnTo>
                  <a:lnTo>
                    <a:pt x="9310" y="0"/>
                  </a:lnTo>
                  <a:lnTo>
                    <a:pt x="120000" y="118588"/>
                  </a:lnTo>
                  <a:lnTo>
                    <a:pt x="11172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p16"/>
            <p:cNvSpPr/>
            <p:nvPr/>
          </p:nvSpPr>
          <p:spPr>
            <a:xfrm>
              <a:off x="3741" y="2277"/>
              <a:ext cx="25" cy="215"/>
            </a:xfrm>
            <a:custGeom>
              <a:rect b="b" l="l" r="r" t="t"/>
              <a:pathLst>
                <a:path extrusionOk="0" h="120000" w="120000">
                  <a:moveTo>
                    <a:pt x="43200" y="120000"/>
                  </a:moveTo>
                  <a:lnTo>
                    <a:pt x="0" y="120000"/>
                  </a:lnTo>
                  <a:lnTo>
                    <a:pt x="91200" y="0"/>
                  </a:lnTo>
                  <a:lnTo>
                    <a:pt x="120000" y="0"/>
                  </a:lnTo>
                  <a:lnTo>
                    <a:pt x="432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p16"/>
            <p:cNvSpPr/>
            <p:nvPr/>
          </p:nvSpPr>
          <p:spPr>
            <a:xfrm>
              <a:off x="6222" y="437"/>
              <a:ext cx="440" cy="185"/>
            </a:xfrm>
            <a:custGeom>
              <a:rect b="b" l="l" r="r" t="t"/>
              <a:pathLst>
                <a:path extrusionOk="0" h="120000" w="120000">
                  <a:moveTo>
                    <a:pt x="119181" y="120000"/>
                  </a:moveTo>
                  <a:lnTo>
                    <a:pt x="0" y="4540"/>
                  </a:lnTo>
                  <a:lnTo>
                    <a:pt x="1090" y="0"/>
                  </a:lnTo>
                  <a:lnTo>
                    <a:pt x="120000" y="115459"/>
                  </a:lnTo>
                  <a:lnTo>
                    <a:pt x="11918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p16"/>
            <p:cNvSpPr/>
            <p:nvPr/>
          </p:nvSpPr>
          <p:spPr>
            <a:xfrm>
              <a:off x="6666" y="427"/>
              <a:ext cx="564" cy="201"/>
            </a:xfrm>
            <a:custGeom>
              <a:rect b="b" l="l" r="r" t="t"/>
              <a:pathLst>
                <a:path extrusionOk="0" h="120000" w="120000">
                  <a:moveTo>
                    <a:pt x="638" y="120000"/>
                  </a:moveTo>
                  <a:lnTo>
                    <a:pt x="0" y="116417"/>
                  </a:lnTo>
                  <a:lnTo>
                    <a:pt x="119148" y="0"/>
                  </a:lnTo>
                  <a:lnTo>
                    <a:pt x="120000" y="4179"/>
                  </a:lnTo>
                  <a:lnTo>
                    <a:pt x="63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p16"/>
            <p:cNvSpPr/>
            <p:nvPr/>
          </p:nvSpPr>
          <p:spPr>
            <a:xfrm>
              <a:off x="6592" y="588"/>
              <a:ext cx="116"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p16"/>
            <p:cNvSpPr/>
            <p:nvPr/>
          </p:nvSpPr>
          <p:spPr>
            <a:xfrm>
              <a:off x="6620" y="555"/>
              <a:ext cx="99" cy="33"/>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p16"/>
            <p:cNvSpPr/>
            <p:nvPr/>
          </p:nvSpPr>
          <p:spPr>
            <a:xfrm>
              <a:off x="6572" y="529"/>
              <a:ext cx="102"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p16"/>
            <p:cNvSpPr/>
            <p:nvPr/>
          </p:nvSpPr>
          <p:spPr>
            <a:xfrm>
              <a:off x="6627" y="544"/>
              <a:ext cx="129"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p16"/>
            <p:cNvSpPr/>
            <p:nvPr/>
          </p:nvSpPr>
          <p:spPr>
            <a:xfrm>
              <a:off x="-123" y="197"/>
              <a:ext cx="147" cy="154"/>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p16"/>
            <p:cNvSpPr/>
            <p:nvPr/>
          </p:nvSpPr>
          <p:spPr>
            <a:xfrm>
              <a:off x="-73" y="276"/>
              <a:ext cx="15" cy="15"/>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p16"/>
            <p:cNvSpPr/>
            <p:nvPr/>
          </p:nvSpPr>
          <p:spPr>
            <a:xfrm>
              <a:off x="5089" y="2299"/>
              <a:ext cx="99" cy="101"/>
            </a:xfrm>
            <a:custGeom>
              <a:rect b="b" l="l" r="r" t="t"/>
              <a:pathLst>
                <a:path extrusionOk="0" h="120000" w="12000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p16"/>
            <p:cNvSpPr/>
            <p:nvPr/>
          </p:nvSpPr>
          <p:spPr>
            <a:xfrm>
              <a:off x="7267" y="2538"/>
              <a:ext cx="100" cy="101"/>
            </a:xfrm>
            <a:custGeom>
              <a:rect b="b" l="l" r="r" t="t"/>
              <a:pathLst>
                <a:path extrusionOk="0" h="120000" w="12000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2" name="Google Shape;602;p16"/>
            <p:cNvSpPr/>
            <p:nvPr/>
          </p:nvSpPr>
          <p:spPr>
            <a:xfrm>
              <a:off x="7433" y="1139"/>
              <a:ext cx="102" cy="105"/>
            </a:xfrm>
            <a:custGeom>
              <a:rect b="b" l="l" r="r" t="t"/>
              <a:pathLst>
                <a:path extrusionOk="0" h="120000" w="12000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3" name="Google Shape;603;p16"/>
            <p:cNvSpPr/>
            <p:nvPr/>
          </p:nvSpPr>
          <p:spPr>
            <a:xfrm>
              <a:off x="2437" y="2585"/>
              <a:ext cx="102" cy="102"/>
            </a:xfrm>
            <a:custGeom>
              <a:rect b="b" l="l" r="r" t="t"/>
              <a:pathLst>
                <a:path extrusionOk="0" h="120000" w="12000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4" name="Google Shape;604;p16"/>
            <p:cNvSpPr/>
            <p:nvPr/>
          </p:nvSpPr>
          <p:spPr>
            <a:xfrm>
              <a:off x="2496" y="1018"/>
              <a:ext cx="95" cy="96"/>
            </a:xfrm>
            <a:custGeom>
              <a:rect b="b" l="l" r="r" t="t"/>
              <a:pathLst>
                <a:path extrusionOk="0" h="120000" w="12000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5" name="Google Shape;605;p16"/>
            <p:cNvSpPr/>
            <p:nvPr/>
          </p:nvSpPr>
          <p:spPr>
            <a:xfrm>
              <a:off x="464" y="47"/>
              <a:ext cx="93" cy="92"/>
            </a:xfrm>
            <a:custGeom>
              <a:rect b="b" l="l" r="r" t="t"/>
              <a:pathLst>
                <a:path extrusionOk="0" h="120000" w="12000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p16"/>
            <p:cNvSpPr/>
            <p:nvPr/>
          </p:nvSpPr>
          <p:spPr>
            <a:xfrm>
              <a:off x="5925" y="2938"/>
              <a:ext cx="101" cy="99"/>
            </a:xfrm>
            <a:custGeom>
              <a:rect b="b" l="l" r="r" t="t"/>
              <a:pathLst>
                <a:path extrusionOk="0" h="120000" w="12000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Google Shape;607;p16"/>
            <p:cNvSpPr/>
            <p:nvPr/>
          </p:nvSpPr>
          <p:spPr>
            <a:xfrm>
              <a:off x="889" y="1810"/>
              <a:ext cx="101" cy="101"/>
            </a:xfrm>
            <a:custGeom>
              <a:rect b="b" l="l" r="r" t="t"/>
              <a:pathLst>
                <a:path extrusionOk="0" h="120000" w="12000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p16"/>
            <p:cNvSpPr/>
            <p:nvPr/>
          </p:nvSpPr>
          <p:spPr>
            <a:xfrm>
              <a:off x="1292" y="808"/>
              <a:ext cx="102" cy="103"/>
            </a:xfrm>
            <a:custGeom>
              <a:rect b="b" l="l" r="r" t="t"/>
              <a:pathLst>
                <a:path extrusionOk="0" h="120000" w="12000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p16"/>
            <p:cNvSpPr/>
            <p:nvPr/>
          </p:nvSpPr>
          <p:spPr>
            <a:xfrm>
              <a:off x="530" y="2869"/>
              <a:ext cx="90" cy="91"/>
            </a:xfrm>
            <a:custGeom>
              <a:rect b="b" l="l" r="r" t="t"/>
              <a:pathLst>
                <a:path extrusionOk="0" h="120000" w="12000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0" name="Google Shape;610;p16"/>
            <p:cNvSpPr/>
            <p:nvPr/>
          </p:nvSpPr>
          <p:spPr>
            <a:xfrm>
              <a:off x="8009" y="2119"/>
              <a:ext cx="99" cy="101"/>
            </a:xfrm>
            <a:custGeom>
              <a:rect b="b" l="l" r="r" t="t"/>
              <a:pathLst>
                <a:path extrusionOk="0" h="120000" w="12000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1" name="Google Shape;611;p16"/>
            <p:cNvSpPr/>
            <p:nvPr/>
          </p:nvSpPr>
          <p:spPr>
            <a:xfrm>
              <a:off x="6617" y="578"/>
              <a:ext cx="91" cy="92"/>
            </a:xfrm>
            <a:custGeom>
              <a:rect b="b" l="l" r="r" t="t"/>
              <a:pathLst>
                <a:path extrusionOk="0" h="120000" w="12000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2" name="Google Shape;612;p16"/>
            <p:cNvSpPr/>
            <p:nvPr/>
          </p:nvSpPr>
          <p:spPr>
            <a:xfrm>
              <a:off x="4055" y="2318"/>
              <a:ext cx="161" cy="304"/>
            </a:xfrm>
            <a:custGeom>
              <a:rect b="b" l="l" r="r" t="t"/>
              <a:pathLst>
                <a:path extrusionOk="0" h="120000" w="12000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3" name="Google Shape;613;p16"/>
            <p:cNvSpPr/>
            <p:nvPr/>
          </p:nvSpPr>
          <p:spPr>
            <a:xfrm>
              <a:off x="3986" y="2181"/>
              <a:ext cx="52" cy="89"/>
            </a:xfrm>
            <a:custGeom>
              <a:rect b="b" l="l" r="r" t="t"/>
              <a:pathLst>
                <a:path extrusionOk="0" h="120000" w="12000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4" name="Google Shape;614;p16"/>
            <p:cNvSpPr/>
            <p:nvPr/>
          </p:nvSpPr>
          <p:spPr>
            <a:xfrm>
              <a:off x="4389" y="1170"/>
              <a:ext cx="1034" cy="403"/>
            </a:xfrm>
            <a:custGeom>
              <a:rect b="b" l="l" r="r" t="t"/>
              <a:pathLst>
                <a:path extrusionOk="0" h="120000" w="12000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5" name="Google Shape;615;p16"/>
            <p:cNvSpPr/>
            <p:nvPr/>
          </p:nvSpPr>
          <p:spPr>
            <a:xfrm>
              <a:off x="4257" y="1585"/>
              <a:ext cx="82" cy="38"/>
            </a:xfrm>
            <a:custGeom>
              <a:rect b="b" l="l" r="r" t="t"/>
              <a:pathLst>
                <a:path extrusionOk="0" h="120000" w="12000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p16"/>
            <p:cNvSpPr/>
            <p:nvPr/>
          </p:nvSpPr>
          <p:spPr>
            <a:xfrm>
              <a:off x="4147" y="923"/>
              <a:ext cx="217" cy="353"/>
            </a:xfrm>
            <a:custGeom>
              <a:rect b="b" l="l" r="r" t="t"/>
              <a:pathLst>
                <a:path extrusionOk="0" h="120000" w="12000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p16"/>
            <p:cNvSpPr/>
            <p:nvPr/>
          </p:nvSpPr>
          <p:spPr>
            <a:xfrm>
              <a:off x="4104" y="1319"/>
              <a:ext cx="20" cy="25"/>
            </a:xfrm>
            <a:custGeom>
              <a:rect b="b" l="l" r="r" t="t"/>
              <a:pathLst>
                <a:path extrusionOk="0" h="120000" w="12000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p16"/>
            <p:cNvSpPr/>
            <p:nvPr/>
          </p:nvSpPr>
          <p:spPr>
            <a:xfrm>
              <a:off x="3340" y="1951"/>
              <a:ext cx="131" cy="37"/>
            </a:xfrm>
            <a:custGeom>
              <a:rect b="b" l="l" r="r" t="t"/>
              <a:pathLst>
                <a:path extrusionOk="0" h="120000" w="12000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p16"/>
            <p:cNvSpPr/>
            <p:nvPr/>
          </p:nvSpPr>
          <p:spPr>
            <a:xfrm>
              <a:off x="2811" y="1993"/>
              <a:ext cx="475" cy="116"/>
            </a:xfrm>
            <a:custGeom>
              <a:rect b="b" l="l" r="r" t="t"/>
              <a:pathLst>
                <a:path extrusionOk="0" h="120000" w="12000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p16"/>
            <p:cNvSpPr/>
            <p:nvPr/>
          </p:nvSpPr>
          <p:spPr>
            <a:xfrm>
              <a:off x="5378" y="1126"/>
              <a:ext cx="91" cy="91"/>
            </a:xfrm>
            <a:custGeom>
              <a:rect b="b" l="l" r="r" t="t"/>
              <a:pathLst>
                <a:path extrusionOk="0" h="120000" w="12000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62CA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dark" showMasterSp="0">
  <p:cSld name="Thank You dark">
    <p:bg>
      <p:bgPr>
        <a:solidFill>
          <a:schemeClr val="dk2"/>
        </a:solidFill>
      </p:bgPr>
    </p:bg>
    <p:spTree>
      <p:nvGrpSpPr>
        <p:cNvPr id="621" name="Shape 621"/>
        <p:cNvGrpSpPr/>
        <p:nvPr/>
      </p:nvGrpSpPr>
      <p:grpSpPr>
        <a:xfrm>
          <a:off x="0" y="0"/>
          <a:ext cx="0" cy="0"/>
          <a:chOff x="0" y="0"/>
          <a:chExt cx="0" cy="0"/>
        </a:xfrm>
      </p:grpSpPr>
      <p:sp>
        <p:nvSpPr>
          <p:cNvPr id="622" name="Google Shape;622;p17"/>
          <p:cNvSpPr txBox="1"/>
          <p:nvPr>
            <p:ph type="title"/>
          </p:nvPr>
        </p:nvSpPr>
        <p:spPr>
          <a:xfrm>
            <a:off x="609442" y="4846351"/>
            <a:ext cx="10959363" cy="1340667"/>
          </a:xfrm>
          <a:prstGeom prst="rect">
            <a:avLst/>
          </a:prstGeom>
          <a:noFill/>
          <a:ln>
            <a:noFill/>
          </a:ln>
        </p:spPr>
        <p:txBody>
          <a:bodyPr anchorCtr="0" anchor="ctr" bIns="91425" lIns="91425" spcFirstLastPara="1" rIns="91425" wrap="square" tIns="91425">
            <a:noAutofit/>
          </a:bodyPr>
          <a:lstStyle>
            <a:lvl1pPr indent="0" lvl="0" marL="0" marR="0" rtl="0" algn="ctr">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grpSp>
        <p:nvGrpSpPr>
          <p:cNvPr id="623" name="Google Shape;623;p17"/>
          <p:cNvGrpSpPr/>
          <p:nvPr/>
        </p:nvGrpSpPr>
        <p:grpSpPr>
          <a:xfrm>
            <a:off x="-1146175" y="-29936"/>
            <a:ext cx="14163675" cy="5214938"/>
            <a:chOff x="-722" y="-12"/>
            <a:chExt cx="8922" cy="3285"/>
          </a:xfrm>
        </p:grpSpPr>
        <p:sp>
          <p:nvSpPr>
            <p:cNvPr id="624" name="Google Shape;624;p17"/>
            <p:cNvSpPr/>
            <p:nvPr/>
          </p:nvSpPr>
          <p:spPr>
            <a:xfrm>
              <a:off x="-722" y="-10"/>
              <a:ext cx="8912" cy="32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25" name="Google Shape;625;p17"/>
            <p:cNvGrpSpPr/>
            <p:nvPr/>
          </p:nvGrpSpPr>
          <p:grpSpPr>
            <a:xfrm>
              <a:off x="-720" y="-12"/>
              <a:ext cx="8810" cy="3285"/>
              <a:chOff x="-720" y="-12"/>
              <a:chExt cx="8810" cy="3285"/>
            </a:xfrm>
          </p:grpSpPr>
          <p:sp>
            <p:nvSpPr>
              <p:cNvPr id="626" name="Google Shape;626;p17"/>
              <p:cNvSpPr/>
              <p:nvPr/>
            </p:nvSpPr>
            <p:spPr>
              <a:xfrm>
                <a:off x="3846" y="1177"/>
                <a:ext cx="510" cy="319"/>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7" name="Google Shape;627;p17"/>
              <p:cNvSpPr/>
              <p:nvPr/>
            </p:nvSpPr>
            <p:spPr>
              <a:xfrm>
                <a:off x="3357" y="1286"/>
                <a:ext cx="976" cy="974"/>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235"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238"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768"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401"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207" y="60000"/>
                      <a:pt x="207" y="60000"/>
                      <a:pt x="207"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50000"/>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166"/>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823"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8" name="Google Shape;628;p17"/>
              <p:cNvSpPr/>
              <p:nvPr/>
            </p:nvSpPr>
            <p:spPr>
              <a:xfrm>
                <a:off x="3311" y="1200"/>
                <a:ext cx="1034" cy="1138"/>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9" name="Google Shape;629;p17"/>
              <p:cNvSpPr/>
              <p:nvPr/>
            </p:nvSpPr>
            <p:spPr>
              <a:xfrm>
                <a:off x="3433" y="1363"/>
                <a:ext cx="824" cy="821"/>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0" name="Google Shape;630;p17"/>
              <p:cNvSpPr/>
              <p:nvPr/>
            </p:nvSpPr>
            <p:spPr>
              <a:xfrm>
                <a:off x="3889" y="1770"/>
                <a:ext cx="555" cy="598"/>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1" name="Google Shape;631;p17"/>
              <p:cNvSpPr/>
              <p:nvPr/>
            </p:nvSpPr>
            <p:spPr>
              <a:xfrm>
                <a:off x="4215" y="2017"/>
                <a:ext cx="310" cy="294"/>
              </a:xfrm>
              <a:custGeom>
                <a:rect b="b" l="l" r="r" t="t"/>
                <a:pathLst>
                  <a:path extrusionOk="0" h="120000" w="120000">
                    <a:moveTo>
                      <a:pt x="117677" y="120000"/>
                    </a:moveTo>
                    <a:lnTo>
                      <a:pt x="0" y="2040"/>
                    </a:lnTo>
                    <a:lnTo>
                      <a:pt x="1935" y="0"/>
                    </a:lnTo>
                    <a:lnTo>
                      <a:pt x="120000" y="117959"/>
                    </a:lnTo>
                    <a:lnTo>
                      <a:pt x="11767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2" name="Google Shape;632;p17"/>
              <p:cNvSpPr/>
              <p:nvPr/>
            </p:nvSpPr>
            <p:spPr>
              <a:xfrm>
                <a:off x="4299" y="1655"/>
                <a:ext cx="876" cy="101"/>
              </a:xfrm>
              <a:custGeom>
                <a:rect b="b" l="l" r="r" t="t"/>
                <a:pathLst>
                  <a:path extrusionOk="0" h="120000" w="120000">
                    <a:moveTo>
                      <a:pt x="0" y="120000"/>
                    </a:moveTo>
                    <a:lnTo>
                      <a:pt x="0" y="110495"/>
                    </a:lnTo>
                    <a:lnTo>
                      <a:pt x="120000" y="0"/>
                    </a:lnTo>
                    <a:lnTo>
                      <a:pt x="120000" y="831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17"/>
              <p:cNvSpPr/>
              <p:nvPr/>
            </p:nvSpPr>
            <p:spPr>
              <a:xfrm>
                <a:off x="4323" y="1501"/>
                <a:ext cx="99" cy="127"/>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4" name="Google Shape;634;p17"/>
              <p:cNvSpPr/>
              <p:nvPr/>
            </p:nvSpPr>
            <p:spPr>
              <a:xfrm>
                <a:off x="4208" y="1019"/>
                <a:ext cx="680" cy="489"/>
              </a:xfrm>
              <a:custGeom>
                <a:rect b="b" l="l" r="r" t="t"/>
                <a:pathLst>
                  <a:path extrusionOk="0" h="120000" w="120000">
                    <a:moveTo>
                      <a:pt x="529" y="120000"/>
                    </a:moveTo>
                    <a:lnTo>
                      <a:pt x="0" y="118282"/>
                    </a:lnTo>
                    <a:lnTo>
                      <a:pt x="119117" y="0"/>
                    </a:lnTo>
                    <a:lnTo>
                      <a:pt x="120000" y="1717"/>
                    </a:lnTo>
                    <a:lnTo>
                      <a:pt x="52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5" name="Google Shape;635;p17"/>
              <p:cNvSpPr/>
              <p:nvPr/>
            </p:nvSpPr>
            <p:spPr>
              <a:xfrm>
                <a:off x="3245" y="1770"/>
                <a:ext cx="343" cy="527"/>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6" name="Google Shape;636;p17"/>
              <p:cNvSpPr/>
              <p:nvPr/>
            </p:nvSpPr>
            <p:spPr>
              <a:xfrm>
                <a:off x="3294" y="2115"/>
                <a:ext cx="335" cy="490"/>
              </a:xfrm>
              <a:custGeom>
                <a:rect b="b" l="l" r="r" t="t"/>
                <a:pathLst>
                  <a:path extrusionOk="0" h="120000" w="120000">
                    <a:moveTo>
                      <a:pt x="2507" y="120000"/>
                    </a:moveTo>
                    <a:lnTo>
                      <a:pt x="0" y="118775"/>
                    </a:lnTo>
                    <a:lnTo>
                      <a:pt x="117492" y="0"/>
                    </a:lnTo>
                    <a:lnTo>
                      <a:pt x="120000" y="734"/>
                    </a:lnTo>
                    <a:lnTo>
                      <a:pt x="2507"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7" name="Google Shape;637;p17"/>
              <p:cNvSpPr/>
              <p:nvPr/>
            </p:nvSpPr>
            <p:spPr>
              <a:xfrm>
                <a:off x="2950" y="1506"/>
                <a:ext cx="462" cy="149"/>
              </a:xfrm>
              <a:custGeom>
                <a:rect b="b" l="l" r="r" t="t"/>
                <a:pathLst>
                  <a:path extrusionOk="0" h="120000" w="120000">
                    <a:moveTo>
                      <a:pt x="119740" y="120000"/>
                    </a:moveTo>
                    <a:lnTo>
                      <a:pt x="0" y="5637"/>
                    </a:lnTo>
                    <a:lnTo>
                      <a:pt x="259" y="0"/>
                    </a:lnTo>
                    <a:lnTo>
                      <a:pt x="119999" y="114362"/>
                    </a:lnTo>
                    <a:lnTo>
                      <a:pt x="11974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8" name="Google Shape;638;p17"/>
              <p:cNvSpPr/>
              <p:nvPr/>
            </p:nvSpPr>
            <p:spPr>
              <a:xfrm>
                <a:off x="2049" y="1878"/>
                <a:ext cx="1299" cy="178"/>
              </a:xfrm>
              <a:custGeom>
                <a:rect b="b" l="l" r="r" t="t"/>
                <a:pathLst>
                  <a:path extrusionOk="0" h="120000" w="120000">
                    <a:moveTo>
                      <a:pt x="184" y="120000"/>
                    </a:moveTo>
                    <a:lnTo>
                      <a:pt x="0" y="113932"/>
                    </a:lnTo>
                    <a:lnTo>
                      <a:pt x="119815" y="0"/>
                    </a:lnTo>
                    <a:lnTo>
                      <a:pt x="120000" y="6067"/>
                    </a:lnTo>
                    <a:lnTo>
                      <a:pt x="1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9" name="Google Shape;639;p17"/>
              <p:cNvSpPr/>
              <p:nvPr/>
            </p:nvSpPr>
            <p:spPr>
              <a:xfrm>
                <a:off x="4253" y="1958"/>
                <a:ext cx="904" cy="400"/>
              </a:xfrm>
              <a:custGeom>
                <a:rect b="b" l="l" r="r" t="t"/>
                <a:pathLst>
                  <a:path extrusionOk="0" h="120000" w="120000">
                    <a:moveTo>
                      <a:pt x="119734" y="120000"/>
                    </a:moveTo>
                    <a:lnTo>
                      <a:pt x="0" y="1800"/>
                    </a:lnTo>
                    <a:lnTo>
                      <a:pt x="530" y="0"/>
                    </a:lnTo>
                    <a:lnTo>
                      <a:pt x="120000" y="117600"/>
                    </a:lnTo>
                    <a:lnTo>
                      <a:pt x="11973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0" name="Google Shape;640;p17"/>
              <p:cNvSpPr/>
              <p:nvPr/>
            </p:nvSpPr>
            <p:spPr>
              <a:xfrm>
                <a:off x="5157" y="2340"/>
                <a:ext cx="907" cy="18"/>
              </a:xfrm>
              <a:custGeom>
                <a:rect b="b" l="l" r="r" t="t"/>
                <a:pathLst>
                  <a:path extrusionOk="0" h="120000" w="120000">
                    <a:moveTo>
                      <a:pt x="0" y="120000"/>
                    </a:moveTo>
                    <a:lnTo>
                      <a:pt x="0" y="66666"/>
                    </a:lnTo>
                    <a:lnTo>
                      <a:pt x="119999" y="0"/>
                    </a:lnTo>
                    <a:lnTo>
                      <a:pt x="119999" y="53333"/>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1" name="Google Shape;641;p17"/>
              <p:cNvSpPr/>
              <p:nvPr/>
            </p:nvSpPr>
            <p:spPr>
              <a:xfrm>
                <a:off x="5946" y="2088"/>
                <a:ext cx="152" cy="216"/>
              </a:xfrm>
              <a:custGeom>
                <a:rect b="b" l="l" r="r" t="t"/>
                <a:pathLst>
                  <a:path extrusionOk="0" h="120000" w="120000">
                    <a:moveTo>
                      <a:pt x="114473" y="120000"/>
                    </a:moveTo>
                    <a:lnTo>
                      <a:pt x="0" y="2777"/>
                    </a:lnTo>
                    <a:lnTo>
                      <a:pt x="4736" y="0"/>
                    </a:lnTo>
                    <a:lnTo>
                      <a:pt x="120000" y="117222"/>
                    </a:lnTo>
                    <a:lnTo>
                      <a:pt x="11447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2" name="Google Shape;642;p17"/>
              <p:cNvSpPr/>
              <p:nvPr/>
            </p:nvSpPr>
            <p:spPr>
              <a:xfrm>
                <a:off x="6143" y="2088"/>
                <a:ext cx="152" cy="216"/>
              </a:xfrm>
              <a:custGeom>
                <a:rect b="b" l="l" r="r" t="t"/>
                <a:pathLst>
                  <a:path extrusionOk="0" h="120000" w="120000">
                    <a:moveTo>
                      <a:pt x="5526" y="120000"/>
                    </a:moveTo>
                    <a:lnTo>
                      <a:pt x="0" y="117222"/>
                    </a:lnTo>
                    <a:lnTo>
                      <a:pt x="114473" y="0"/>
                    </a:lnTo>
                    <a:lnTo>
                      <a:pt x="120000" y="2777"/>
                    </a:lnTo>
                    <a:lnTo>
                      <a:pt x="552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3" name="Google Shape;643;p17"/>
              <p:cNvSpPr/>
              <p:nvPr/>
            </p:nvSpPr>
            <p:spPr>
              <a:xfrm>
                <a:off x="6116" y="2040"/>
                <a:ext cx="9" cy="25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4" name="Google Shape;644;p17"/>
              <p:cNvSpPr/>
              <p:nvPr/>
            </p:nvSpPr>
            <p:spPr>
              <a:xfrm>
                <a:off x="5154" y="2350"/>
                <a:ext cx="99" cy="316"/>
              </a:xfrm>
              <a:custGeom>
                <a:rect b="b" l="l" r="r" t="t"/>
                <a:pathLst>
                  <a:path extrusionOk="0" h="120000" w="120000">
                    <a:moveTo>
                      <a:pt x="110303" y="120000"/>
                    </a:moveTo>
                    <a:lnTo>
                      <a:pt x="0" y="379"/>
                    </a:lnTo>
                    <a:lnTo>
                      <a:pt x="7272" y="0"/>
                    </a:lnTo>
                    <a:lnTo>
                      <a:pt x="119999" y="118481"/>
                    </a:lnTo>
                    <a:lnTo>
                      <a:pt x="11030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5" name="Google Shape;645;p17"/>
              <p:cNvSpPr/>
              <p:nvPr/>
            </p:nvSpPr>
            <p:spPr>
              <a:xfrm>
                <a:off x="5442" y="1166"/>
                <a:ext cx="411" cy="349"/>
              </a:xfrm>
              <a:custGeom>
                <a:rect b="b" l="l" r="r" t="t"/>
                <a:pathLst>
                  <a:path extrusionOk="0" h="120000" w="120000">
                    <a:moveTo>
                      <a:pt x="117956" y="120000"/>
                    </a:moveTo>
                    <a:lnTo>
                      <a:pt x="0" y="2406"/>
                    </a:lnTo>
                    <a:lnTo>
                      <a:pt x="1459" y="0"/>
                    </a:lnTo>
                    <a:lnTo>
                      <a:pt x="120000" y="117593"/>
                    </a:lnTo>
                    <a:lnTo>
                      <a:pt x="11795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6" name="Google Shape;646;p17"/>
              <p:cNvSpPr/>
              <p:nvPr/>
            </p:nvSpPr>
            <p:spPr>
              <a:xfrm>
                <a:off x="5441" y="644"/>
                <a:ext cx="8" cy="52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7" name="Google Shape;647;p17"/>
              <p:cNvSpPr/>
              <p:nvPr/>
            </p:nvSpPr>
            <p:spPr>
              <a:xfrm>
                <a:off x="5444" y="614"/>
                <a:ext cx="1248" cy="558"/>
              </a:xfrm>
              <a:custGeom>
                <a:rect b="b" l="l" r="r" t="t"/>
                <a:pathLst>
                  <a:path extrusionOk="0" h="120000" w="120000">
                    <a:moveTo>
                      <a:pt x="192" y="120000"/>
                    </a:moveTo>
                    <a:lnTo>
                      <a:pt x="0" y="118064"/>
                    </a:lnTo>
                    <a:lnTo>
                      <a:pt x="119711" y="0"/>
                    </a:lnTo>
                    <a:lnTo>
                      <a:pt x="120000" y="1290"/>
                    </a:lnTo>
                    <a:lnTo>
                      <a:pt x="19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8" name="Google Shape;648;p17"/>
              <p:cNvSpPr/>
              <p:nvPr/>
            </p:nvSpPr>
            <p:spPr>
              <a:xfrm>
                <a:off x="5442" y="1161"/>
                <a:ext cx="699" cy="124"/>
              </a:xfrm>
              <a:custGeom>
                <a:rect b="b" l="l" r="r" t="t"/>
                <a:pathLst>
                  <a:path extrusionOk="0" h="120000" w="120000">
                    <a:moveTo>
                      <a:pt x="119828" y="120000"/>
                    </a:moveTo>
                    <a:lnTo>
                      <a:pt x="0" y="8709"/>
                    </a:lnTo>
                    <a:lnTo>
                      <a:pt x="343" y="0"/>
                    </a:lnTo>
                    <a:lnTo>
                      <a:pt x="119999" y="111290"/>
                    </a:lnTo>
                    <a:lnTo>
                      <a:pt x="11982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9" name="Google Shape;649;p17"/>
              <p:cNvSpPr/>
              <p:nvPr/>
            </p:nvSpPr>
            <p:spPr>
              <a:xfrm>
                <a:off x="6461" y="622"/>
                <a:ext cx="238" cy="360"/>
              </a:xfrm>
              <a:custGeom>
                <a:rect b="b" l="l" r="r" t="t"/>
                <a:pathLst>
                  <a:path extrusionOk="0" h="120000" w="120000">
                    <a:moveTo>
                      <a:pt x="3025" y="120000"/>
                    </a:moveTo>
                    <a:lnTo>
                      <a:pt x="0" y="118333"/>
                    </a:lnTo>
                    <a:lnTo>
                      <a:pt x="116470" y="0"/>
                    </a:lnTo>
                    <a:lnTo>
                      <a:pt x="120000" y="1333"/>
                    </a:lnTo>
                    <a:lnTo>
                      <a:pt x="302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0" name="Google Shape;650;p17"/>
              <p:cNvSpPr/>
              <p:nvPr/>
            </p:nvSpPr>
            <p:spPr>
              <a:xfrm>
                <a:off x="6680" y="620"/>
                <a:ext cx="851" cy="568"/>
              </a:xfrm>
              <a:custGeom>
                <a:rect b="b" l="l" r="r" t="t"/>
                <a:pathLst>
                  <a:path extrusionOk="0" h="120000" w="120000">
                    <a:moveTo>
                      <a:pt x="119294" y="120000"/>
                    </a:moveTo>
                    <a:lnTo>
                      <a:pt x="0" y="1478"/>
                    </a:lnTo>
                    <a:lnTo>
                      <a:pt x="705" y="0"/>
                    </a:lnTo>
                    <a:lnTo>
                      <a:pt x="120000" y="118732"/>
                    </a:lnTo>
                    <a:lnTo>
                      <a:pt x="11929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1" name="Google Shape;651;p17"/>
              <p:cNvSpPr/>
              <p:nvPr/>
            </p:nvSpPr>
            <p:spPr>
              <a:xfrm>
                <a:off x="5373" y="1133"/>
                <a:ext cx="117" cy="104"/>
              </a:xfrm>
              <a:custGeom>
                <a:rect b="b" l="l" r="r" t="t"/>
                <a:pathLst>
                  <a:path extrusionOk="0" h="120000" w="120000">
                    <a:moveTo>
                      <a:pt x="73043" y="120000"/>
                    </a:moveTo>
                    <a:cubicBezTo>
                      <a:pt x="33043" y="120000"/>
                      <a:pt x="1739" y="87096"/>
                      <a:pt x="0" y="42580"/>
                    </a:cubicBezTo>
                    <a:cubicBezTo>
                      <a:pt x="0" y="27096"/>
                      <a:pt x="3478" y="13548"/>
                      <a:pt x="10434" y="0"/>
                    </a:cubicBezTo>
                    <a:cubicBezTo>
                      <a:pt x="15652" y="1935"/>
                      <a:pt x="15652" y="1935"/>
                      <a:pt x="15652" y="1935"/>
                    </a:cubicBezTo>
                    <a:cubicBezTo>
                      <a:pt x="8695" y="15483"/>
                      <a:pt x="5217" y="29032"/>
                      <a:pt x="5217" y="42580"/>
                    </a:cubicBezTo>
                    <a:cubicBezTo>
                      <a:pt x="6956" y="83225"/>
                      <a:pt x="38260"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2" name="Google Shape;652;p17"/>
              <p:cNvSpPr/>
              <p:nvPr/>
            </p:nvSpPr>
            <p:spPr>
              <a:xfrm>
                <a:off x="5403" y="1097"/>
                <a:ext cx="98" cy="36"/>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3" name="Google Shape;653;p17"/>
              <p:cNvSpPr/>
              <p:nvPr/>
            </p:nvSpPr>
            <p:spPr>
              <a:xfrm>
                <a:off x="5353" y="1073"/>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4" name="Google Shape;654;p17"/>
              <p:cNvSpPr/>
              <p:nvPr/>
            </p:nvSpPr>
            <p:spPr>
              <a:xfrm>
                <a:off x="5410" y="1087"/>
                <a:ext cx="130" cy="176"/>
              </a:xfrm>
              <a:custGeom>
                <a:rect b="b" l="l" r="r" t="t"/>
                <a:pathLst>
                  <a:path extrusionOk="0" h="120000" w="120000">
                    <a:moveTo>
                      <a:pt x="31168" y="120000"/>
                    </a:moveTo>
                    <a:cubicBezTo>
                      <a:pt x="20259" y="120000"/>
                      <a:pt x="9350" y="118846"/>
                      <a:pt x="0" y="115384"/>
                    </a:cubicBezTo>
                    <a:cubicBezTo>
                      <a:pt x="1558" y="110769"/>
                      <a:pt x="1558" y="110769"/>
                      <a:pt x="1558" y="110769"/>
                    </a:cubicBezTo>
                    <a:cubicBezTo>
                      <a:pt x="12467" y="113076"/>
                      <a:pt x="21818" y="114230"/>
                      <a:pt x="32727" y="114230"/>
                    </a:cubicBezTo>
                    <a:cubicBezTo>
                      <a:pt x="77922" y="113076"/>
                      <a:pt x="112207" y="86538"/>
                      <a:pt x="110649" y="54230"/>
                    </a:cubicBezTo>
                    <a:cubicBezTo>
                      <a:pt x="110649"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5" name="Google Shape;655;p17"/>
              <p:cNvSpPr/>
              <p:nvPr/>
            </p:nvSpPr>
            <p:spPr>
              <a:xfrm>
                <a:off x="2490" y="2022"/>
                <a:ext cx="1035" cy="622"/>
              </a:xfrm>
              <a:custGeom>
                <a:rect b="b" l="l" r="r" t="t"/>
                <a:pathLst>
                  <a:path extrusionOk="0" h="120000" w="120000">
                    <a:moveTo>
                      <a:pt x="463" y="120000"/>
                    </a:moveTo>
                    <a:lnTo>
                      <a:pt x="0" y="118649"/>
                    </a:lnTo>
                    <a:lnTo>
                      <a:pt x="119652" y="0"/>
                    </a:lnTo>
                    <a:lnTo>
                      <a:pt x="120000" y="1350"/>
                    </a:lnTo>
                    <a:lnTo>
                      <a:pt x="46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6" name="Google Shape;656;p17"/>
              <p:cNvSpPr/>
              <p:nvPr/>
            </p:nvSpPr>
            <p:spPr>
              <a:xfrm>
                <a:off x="7048" y="1187"/>
                <a:ext cx="470" cy="260"/>
              </a:xfrm>
              <a:custGeom>
                <a:rect b="b" l="l" r="r" t="t"/>
                <a:pathLst>
                  <a:path extrusionOk="0" h="120000" w="120000">
                    <a:moveTo>
                      <a:pt x="1021" y="120000"/>
                    </a:moveTo>
                    <a:lnTo>
                      <a:pt x="0" y="116769"/>
                    </a:lnTo>
                    <a:lnTo>
                      <a:pt x="119234" y="0"/>
                    </a:lnTo>
                    <a:lnTo>
                      <a:pt x="120000" y="3230"/>
                    </a:lnTo>
                    <a:lnTo>
                      <a:pt x="102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7" name="Google Shape;657;p17"/>
              <p:cNvSpPr/>
              <p:nvPr/>
            </p:nvSpPr>
            <p:spPr>
              <a:xfrm>
                <a:off x="7342" y="1187"/>
                <a:ext cx="179" cy="1408"/>
              </a:xfrm>
              <a:custGeom>
                <a:rect b="b" l="l" r="r" t="t"/>
                <a:pathLst>
                  <a:path extrusionOk="0" h="120000" w="120000">
                    <a:moveTo>
                      <a:pt x="6033" y="120000"/>
                    </a:moveTo>
                    <a:lnTo>
                      <a:pt x="0" y="119829"/>
                    </a:lnTo>
                    <a:lnTo>
                      <a:pt x="114636" y="0"/>
                    </a:lnTo>
                    <a:lnTo>
                      <a:pt x="120000" y="0"/>
                    </a:lnTo>
                    <a:lnTo>
                      <a:pt x="603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8" name="Google Shape;658;p17"/>
              <p:cNvSpPr/>
              <p:nvPr/>
            </p:nvSpPr>
            <p:spPr>
              <a:xfrm>
                <a:off x="7487" y="938"/>
                <a:ext cx="33" cy="249"/>
              </a:xfrm>
              <a:custGeom>
                <a:rect b="b" l="l" r="r" t="t"/>
                <a:pathLst>
                  <a:path extrusionOk="0" h="120000" w="120000">
                    <a:moveTo>
                      <a:pt x="94545" y="120000"/>
                    </a:moveTo>
                    <a:lnTo>
                      <a:pt x="0" y="0"/>
                    </a:lnTo>
                    <a:lnTo>
                      <a:pt x="32727" y="0"/>
                    </a:lnTo>
                    <a:lnTo>
                      <a:pt x="120000" y="119036"/>
                    </a:lnTo>
                    <a:lnTo>
                      <a:pt x="9454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9" name="Google Shape;659;p17"/>
              <p:cNvSpPr/>
              <p:nvPr/>
            </p:nvSpPr>
            <p:spPr>
              <a:xfrm>
                <a:off x="7513" y="1172"/>
                <a:ext cx="147" cy="300"/>
              </a:xfrm>
              <a:custGeom>
                <a:rect b="b" l="l" r="r" t="t"/>
                <a:pathLst>
                  <a:path extrusionOk="0" h="120000" w="120000">
                    <a:moveTo>
                      <a:pt x="114285" y="120000"/>
                    </a:moveTo>
                    <a:lnTo>
                      <a:pt x="0" y="1200"/>
                    </a:lnTo>
                    <a:lnTo>
                      <a:pt x="5714" y="0"/>
                    </a:lnTo>
                    <a:lnTo>
                      <a:pt x="120000" y="118800"/>
                    </a:lnTo>
                    <a:lnTo>
                      <a:pt x="11428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0" name="Google Shape;660;p17"/>
              <p:cNvSpPr/>
              <p:nvPr/>
            </p:nvSpPr>
            <p:spPr>
              <a:xfrm>
                <a:off x="6986" y="2160"/>
                <a:ext cx="365" cy="426"/>
              </a:xfrm>
              <a:custGeom>
                <a:rect b="b" l="l" r="r" t="t"/>
                <a:pathLst>
                  <a:path extrusionOk="0" h="120000" w="120000">
                    <a:moveTo>
                      <a:pt x="118356" y="119999"/>
                    </a:moveTo>
                    <a:lnTo>
                      <a:pt x="0" y="1690"/>
                    </a:lnTo>
                    <a:lnTo>
                      <a:pt x="2301" y="0"/>
                    </a:lnTo>
                    <a:lnTo>
                      <a:pt x="119999" y="118591"/>
                    </a:lnTo>
                    <a:lnTo>
                      <a:pt x="11835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1" name="Google Shape;661;p17"/>
              <p:cNvSpPr/>
              <p:nvPr/>
            </p:nvSpPr>
            <p:spPr>
              <a:xfrm>
                <a:off x="7104" y="2588"/>
                <a:ext cx="243"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2" name="Google Shape;662;p17"/>
              <p:cNvSpPr/>
              <p:nvPr/>
            </p:nvSpPr>
            <p:spPr>
              <a:xfrm>
                <a:off x="7246" y="2586"/>
                <a:ext cx="110" cy="166"/>
              </a:xfrm>
              <a:custGeom>
                <a:rect b="b" l="l" r="r" t="t"/>
                <a:pathLst>
                  <a:path extrusionOk="0" h="120000" w="120000">
                    <a:moveTo>
                      <a:pt x="7636" y="119999"/>
                    </a:moveTo>
                    <a:lnTo>
                      <a:pt x="0" y="116385"/>
                    </a:lnTo>
                    <a:lnTo>
                      <a:pt x="112363" y="0"/>
                    </a:lnTo>
                    <a:lnTo>
                      <a:pt x="120000" y="2891"/>
                    </a:lnTo>
                    <a:lnTo>
                      <a:pt x="763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3" name="Google Shape;663;p17"/>
              <p:cNvSpPr/>
              <p:nvPr/>
            </p:nvSpPr>
            <p:spPr>
              <a:xfrm>
                <a:off x="7342" y="2593"/>
                <a:ext cx="343" cy="276"/>
              </a:xfrm>
              <a:custGeom>
                <a:rect b="b" l="l" r="r" t="t"/>
                <a:pathLst>
                  <a:path extrusionOk="0" h="120000" w="120000">
                    <a:moveTo>
                      <a:pt x="118250" y="120000"/>
                    </a:moveTo>
                    <a:lnTo>
                      <a:pt x="0" y="3043"/>
                    </a:lnTo>
                    <a:lnTo>
                      <a:pt x="1749" y="0"/>
                    </a:lnTo>
                    <a:lnTo>
                      <a:pt x="120000" y="116956"/>
                    </a:lnTo>
                    <a:lnTo>
                      <a:pt x="1182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4" name="Google Shape;664;p17"/>
              <p:cNvSpPr/>
              <p:nvPr/>
            </p:nvSpPr>
            <p:spPr>
              <a:xfrm>
                <a:off x="5152" y="2348"/>
                <a:ext cx="849" cy="649"/>
              </a:xfrm>
              <a:custGeom>
                <a:rect b="b" l="l" r="r" t="t"/>
                <a:pathLst>
                  <a:path extrusionOk="0" h="120000" w="120000">
                    <a:moveTo>
                      <a:pt x="119293" y="120000"/>
                    </a:moveTo>
                    <a:lnTo>
                      <a:pt x="0" y="924"/>
                    </a:lnTo>
                    <a:lnTo>
                      <a:pt x="706" y="0"/>
                    </a:lnTo>
                    <a:lnTo>
                      <a:pt x="120000" y="118705"/>
                    </a:lnTo>
                    <a:lnTo>
                      <a:pt x="11929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5" name="Google Shape;665;p17"/>
              <p:cNvSpPr/>
              <p:nvPr/>
            </p:nvSpPr>
            <p:spPr>
              <a:xfrm>
                <a:off x="5079" y="2284"/>
                <a:ext cx="69" cy="138"/>
              </a:xfrm>
              <a:custGeom>
                <a:rect b="b" l="l" r="r" t="t"/>
                <a:pathLst>
                  <a:path extrusionOk="0" h="120000" w="120000">
                    <a:moveTo>
                      <a:pt x="120000" y="120000"/>
                    </a:moveTo>
                    <a:cubicBezTo>
                      <a:pt x="90731" y="117073"/>
                      <a:pt x="64390" y="111219"/>
                      <a:pt x="46829" y="100975"/>
                    </a:cubicBezTo>
                    <a:cubicBezTo>
                      <a:pt x="0" y="76097"/>
                      <a:pt x="2926" y="38048"/>
                      <a:pt x="52682" y="16097"/>
                    </a:cubicBezTo>
                    <a:cubicBezTo>
                      <a:pt x="70243" y="7317"/>
                      <a:pt x="90731" y="2926"/>
                      <a:pt x="111219" y="0"/>
                    </a:cubicBezTo>
                    <a:cubicBezTo>
                      <a:pt x="114146" y="4390"/>
                      <a:pt x="114146" y="4390"/>
                      <a:pt x="114146" y="4390"/>
                    </a:cubicBezTo>
                    <a:cubicBezTo>
                      <a:pt x="93658" y="5853"/>
                      <a:pt x="73170" y="11707"/>
                      <a:pt x="58536" y="19024"/>
                    </a:cubicBezTo>
                    <a:cubicBezTo>
                      <a:pt x="11707" y="39512"/>
                      <a:pt x="11707" y="74634"/>
                      <a:pt x="52682" y="98048"/>
                    </a:cubicBezTo>
                    <a:cubicBezTo>
                      <a:pt x="70243" y="106829"/>
                      <a:pt x="93658" y="114146"/>
                      <a:pt x="120000" y="115609"/>
                    </a:cubicBez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6" name="Google Shape;666;p17"/>
              <p:cNvSpPr/>
              <p:nvPr/>
            </p:nvSpPr>
            <p:spPr>
              <a:xfrm>
                <a:off x="5172" y="2284"/>
                <a:ext cx="59" cy="86"/>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7" name="Google Shape;667;p17"/>
              <p:cNvSpPr/>
              <p:nvPr/>
            </p:nvSpPr>
            <p:spPr>
              <a:xfrm>
                <a:off x="5115" y="2250"/>
                <a:ext cx="120"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8" name="Google Shape;668;p17"/>
              <p:cNvSpPr/>
              <p:nvPr/>
            </p:nvSpPr>
            <p:spPr>
              <a:xfrm>
                <a:off x="5069" y="2336"/>
                <a:ext cx="188" cy="112"/>
              </a:xfrm>
              <a:custGeom>
                <a:rect b="b" l="l" r="r" t="t"/>
                <a:pathLst>
                  <a:path extrusionOk="0" h="120000" w="120000">
                    <a:moveTo>
                      <a:pt x="56216" y="120000"/>
                    </a:moveTo>
                    <a:cubicBezTo>
                      <a:pt x="56216" y="120000"/>
                      <a:pt x="55135" y="120000"/>
                      <a:pt x="54054" y="120000"/>
                    </a:cubicBezTo>
                    <a:cubicBezTo>
                      <a:pt x="37837" y="118181"/>
                      <a:pt x="23783" y="107272"/>
                      <a:pt x="11891" y="87272"/>
                    </a:cubicBezTo>
                    <a:cubicBezTo>
                      <a:pt x="6486" y="78181"/>
                      <a:pt x="2162" y="65454"/>
                      <a:pt x="0" y="52727"/>
                    </a:cubicBezTo>
                    <a:cubicBezTo>
                      <a:pt x="4324" y="50909"/>
                      <a:pt x="4324" y="50909"/>
                      <a:pt x="4324" y="50909"/>
                    </a:cubicBezTo>
                    <a:cubicBezTo>
                      <a:pt x="7567" y="61818"/>
                      <a:pt x="10810" y="72727"/>
                      <a:pt x="16216" y="81818"/>
                    </a:cubicBezTo>
                    <a:cubicBezTo>
                      <a:pt x="25945" y="100000"/>
                      <a:pt x="40000" y="110909"/>
                      <a:pt x="55135" y="110909"/>
                    </a:cubicBezTo>
                    <a:cubicBezTo>
                      <a:pt x="69189" y="112727"/>
                      <a:pt x="83243" y="103636"/>
                      <a:pt x="94054" y="85454"/>
                    </a:cubicBezTo>
                    <a:cubicBezTo>
                      <a:pt x="108108" y="63636"/>
                      <a:pt x="114594" y="32727"/>
                      <a:pt x="111351" y="1818"/>
                    </a:cubicBezTo>
                    <a:cubicBezTo>
                      <a:pt x="115675" y="0"/>
                      <a:pt x="115675" y="0"/>
                      <a:pt x="115675" y="0"/>
                    </a:cubicBezTo>
                    <a:cubicBezTo>
                      <a:pt x="120000" y="34545"/>
                      <a:pt x="112432" y="69090"/>
                      <a:pt x="97297" y="92727"/>
                    </a:cubicBezTo>
                    <a:cubicBezTo>
                      <a:pt x="86486" y="110909"/>
                      <a:pt x="72432" y="120000"/>
                      <a:pt x="5621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9" name="Google Shape;669;p17"/>
              <p:cNvSpPr/>
              <p:nvPr/>
            </p:nvSpPr>
            <p:spPr>
              <a:xfrm>
                <a:off x="5996" y="2713"/>
                <a:ext cx="424" cy="284"/>
              </a:xfrm>
              <a:custGeom>
                <a:rect b="b" l="l" r="r" t="t"/>
                <a:pathLst>
                  <a:path extrusionOk="0" h="120000" w="120000">
                    <a:moveTo>
                      <a:pt x="1132" y="120000"/>
                    </a:moveTo>
                    <a:lnTo>
                      <a:pt x="0" y="117042"/>
                    </a:lnTo>
                    <a:lnTo>
                      <a:pt x="119150" y="0"/>
                    </a:lnTo>
                    <a:lnTo>
                      <a:pt x="120000" y="2957"/>
                    </a:lnTo>
                    <a:lnTo>
                      <a:pt x="11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0" name="Google Shape;670;p17"/>
              <p:cNvSpPr/>
              <p:nvPr/>
            </p:nvSpPr>
            <p:spPr>
              <a:xfrm>
                <a:off x="7351" y="2174"/>
                <a:ext cx="739" cy="417"/>
              </a:xfrm>
              <a:custGeom>
                <a:rect b="b" l="l" r="r" t="t"/>
                <a:pathLst>
                  <a:path extrusionOk="0" h="120000" w="120000">
                    <a:moveTo>
                      <a:pt x="487" y="119999"/>
                    </a:moveTo>
                    <a:lnTo>
                      <a:pt x="0" y="118273"/>
                    </a:lnTo>
                    <a:lnTo>
                      <a:pt x="119512" y="0"/>
                    </a:lnTo>
                    <a:lnTo>
                      <a:pt x="120000" y="2014"/>
                    </a:lnTo>
                    <a:lnTo>
                      <a:pt x="487"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1" name="Google Shape;671;p17"/>
              <p:cNvSpPr/>
              <p:nvPr/>
            </p:nvSpPr>
            <p:spPr>
              <a:xfrm>
                <a:off x="7295" y="2566"/>
                <a:ext cx="125" cy="10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2" name="Google Shape;672;p17"/>
              <p:cNvSpPr/>
              <p:nvPr/>
            </p:nvSpPr>
            <p:spPr>
              <a:xfrm>
                <a:off x="7278" y="2526"/>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3" name="Google Shape;673;p17"/>
              <p:cNvSpPr/>
              <p:nvPr/>
            </p:nvSpPr>
            <p:spPr>
              <a:xfrm>
                <a:off x="7246" y="2551"/>
                <a:ext cx="54" cy="12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4" name="Google Shape;674;p17"/>
              <p:cNvSpPr/>
              <p:nvPr/>
            </p:nvSpPr>
            <p:spPr>
              <a:xfrm>
                <a:off x="7288" y="2493"/>
                <a:ext cx="167" cy="161"/>
              </a:xfrm>
              <a:custGeom>
                <a:rect b="b" l="l" r="r" t="t"/>
                <a:pathLst>
                  <a:path extrusionOk="0" h="120000" w="120000">
                    <a:moveTo>
                      <a:pt x="95757" y="120000"/>
                    </a:moveTo>
                    <a:cubicBezTo>
                      <a:pt x="90909" y="116210"/>
                      <a:pt x="90909" y="116210"/>
                      <a:pt x="90909" y="116210"/>
                    </a:cubicBezTo>
                    <a:cubicBezTo>
                      <a:pt x="96969" y="109894"/>
                      <a:pt x="100606" y="102315"/>
                      <a:pt x="103030" y="93473"/>
                    </a:cubicBezTo>
                    <a:cubicBezTo>
                      <a:pt x="112727" y="59368"/>
                      <a:pt x="94545" y="22736"/>
                      <a:pt x="61818" y="12631"/>
                    </a:cubicBezTo>
                    <a:cubicBezTo>
                      <a:pt x="42424" y="6315"/>
                      <a:pt x="20606" y="10105"/>
                      <a:pt x="3636" y="25263"/>
                    </a:cubicBezTo>
                    <a:cubicBezTo>
                      <a:pt x="0" y="20210"/>
                      <a:pt x="0" y="20210"/>
                      <a:pt x="0" y="20210"/>
                    </a:cubicBezTo>
                    <a:cubicBezTo>
                      <a:pt x="18181" y="5052"/>
                      <a:pt x="41212" y="0"/>
                      <a:pt x="64242" y="6315"/>
                    </a:cubicBezTo>
                    <a:cubicBezTo>
                      <a:pt x="99393" y="18947"/>
                      <a:pt x="119999" y="58105"/>
                      <a:pt x="107878" y="94736"/>
                    </a:cubicBezTo>
                    <a:cubicBezTo>
                      <a:pt x="105454" y="104842"/>
                      <a:pt x="101818" y="112421"/>
                      <a:pt x="9575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5" name="Google Shape;675;p17"/>
              <p:cNvSpPr/>
              <p:nvPr/>
            </p:nvSpPr>
            <p:spPr>
              <a:xfrm>
                <a:off x="7455" y="1177"/>
                <a:ext cx="134" cy="86"/>
              </a:xfrm>
              <a:custGeom>
                <a:rect b="b" l="l" r="r" t="t"/>
                <a:pathLst>
                  <a:path extrusionOk="0" h="120000" w="120000">
                    <a:moveTo>
                      <a:pt x="54683" y="115294"/>
                    </a:moveTo>
                    <a:cubicBezTo>
                      <a:pt x="44050" y="115294"/>
                      <a:pt x="34936" y="110588"/>
                      <a:pt x="24303" y="101176"/>
                    </a:cubicBezTo>
                    <a:cubicBezTo>
                      <a:pt x="13670" y="94117"/>
                      <a:pt x="6075" y="80000"/>
                      <a:pt x="0" y="63529"/>
                    </a:cubicBezTo>
                    <a:cubicBezTo>
                      <a:pt x="4556" y="61176"/>
                      <a:pt x="4556" y="61176"/>
                      <a:pt x="4556" y="61176"/>
                    </a:cubicBezTo>
                    <a:cubicBezTo>
                      <a:pt x="9113" y="75294"/>
                      <a:pt x="16708" y="87058"/>
                      <a:pt x="27341" y="96470"/>
                    </a:cubicBezTo>
                    <a:cubicBezTo>
                      <a:pt x="54683" y="120000"/>
                      <a:pt x="91139" y="103529"/>
                      <a:pt x="106329" y="61176"/>
                    </a:cubicBezTo>
                    <a:cubicBezTo>
                      <a:pt x="112405" y="42352"/>
                      <a:pt x="115443" y="21176"/>
                      <a:pt x="112405" y="0"/>
                    </a:cubicBezTo>
                    <a:cubicBezTo>
                      <a:pt x="116962" y="0"/>
                      <a:pt x="116962" y="0"/>
                      <a:pt x="116962" y="0"/>
                    </a:cubicBezTo>
                    <a:cubicBezTo>
                      <a:pt x="120000" y="21176"/>
                      <a:pt x="116962" y="44705"/>
                      <a:pt x="109367" y="63529"/>
                    </a:cubicBezTo>
                    <a:cubicBezTo>
                      <a:pt x="98734" y="96470"/>
                      <a:pt x="77468" y="115294"/>
                      <a:pt x="54683" y="11529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6" name="Google Shape;676;p17"/>
              <p:cNvSpPr/>
              <p:nvPr/>
            </p:nvSpPr>
            <p:spPr>
              <a:xfrm>
                <a:off x="7445" y="1119"/>
                <a:ext cx="68" cy="76"/>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80000"/>
                      <a:pt x="9000" y="98666"/>
                      <a:pt x="12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7" name="Google Shape;677;p17"/>
              <p:cNvSpPr/>
              <p:nvPr/>
            </p:nvSpPr>
            <p:spPr>
              <a:xfrm>
                <a:off x="7415" y="1131"/>
                <a:ext cx="40" cy="123"/>
              </a:xfrm>
              <a:custGeom>
                <a:rect b="b" l="l" r="r" t="t"/>
                <a:pathLst>
                  <a:path extrusionOk="0" h="120000" w="120000">
                    <a:moveTo>
                      <a:pt x="100000" y="119999"/>
                    </a:moveTo>
                    <a:cubicBezTo>
                      <a:pt x="15000" y="92054"/>
                      <a:pt x="0" y="46027"/>
                      <a:pt x="55000" y="11506"/>
                    </a:cubicBezTo>
                    <a:cubicBezTo>
                      <a:pt x="65000" y="6575"/>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8" name="Google Shape;678;p17"/>
              <p:cNvSpPr/>
              <p:nvPr/>
            </p:nvSpPr>
            <p:spPr>
              <a:xfrm>
                <a:off x="7472" y="1090"/>
                <a:ext cx="142" cy="173"/>
              </a:xfrm>
              <a:custGeom>
                <a:rect b="b" l="l" r="r" t="t"/>
                <a:pathLst>
                  <a:path extrusionOk="0" h="120000" w="120000">
                    <a:moveTo>
                      <a:pt x="87142" y="120000"/>
                    </a:moveTo>
                    <a:cubicBezTo>
                      <a:pt x="82857" y="115294"/>
                      <a:pt x="82857" y="115294"/>
                      <a:pt x="82857" y="115294"/>
                    </a:cubicBezTo>
                    <a:cubicBezTo>
                      <a:pt x="90000" y="110588"/>
                      <a:pt x="97142" y="104705"/>
                      <a:pt x="101428" y="97647"/>
                    </a:cubicBezTo>
                    <a:cubicBezTo>
                      <a:pt x="111428" y="83529"/>
                      <a:pt x="112857" y="67058"/>
                      <a:pt x="108571" y="51764"/>
                    </a:cubicBezTo>
                    <a:cubicBezTo>
                      <a:pt x="102857" y="36470"/>
                      <a:pt x="90000" y="23529"/>
                      <a:pt x="72857" y="15294"/>
                    </a:cubicBezTo>
                    <a:cubicBezTo>
                      <a:pt x="51428" y="5882"/>
                      <a:pt x="25714" y="5882"/>
                      <a:pt x="2857" y="15294"/>
                    </a:cubicBezTo>
                    <a:cubicBezTo>
                      <a:pt x="0" y="10588"/>
                      <a:pt x="0" y="10588"/>
                      <a:pt x="0" y="10588"/>
                    </a:cubicBezTo>
                    <a:cubicBezTo>
                      <a:pt x="24285" y="0"/>
                      <a:pt x="52857" y="0"/>
                      <a:pt x="75714" y="10588"/>
                    </a:cubicBezTo>
                    <a:cubicBezTo>
                      <a:pt x="95714" y="18823"/>
                      <a:pt x="108571" y="32941"/>
                      <a:pt x="114285" y="50588"/>
                    </a:cubicBezTo>
                    <a:cubicBezTo>
                      <a:pt x="120000" y="67058"/>
                      <a:pt x="118571" y="84705"/>
                      <a:pt x="107142" y="100000"/>
                    </a:cubicBezTo>
                    <a:cubicBezTo>
                      <a:pt x="102857" y="108235"/>
                      <a:pt x="95714" y="114117"/>
                      <a:pt x="8714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9" name="Google Shape;679;p17"/>
              <p:cNvSpPr/>
              <p:nvPr/>
            </p:nvSpPr>
            <p:spPr>
              <a:xfrm>
                <a:off x="3044" y="871"/>
                <a:ext cx="549" cy="590"/>
              </a:xfrm>
              <a:custGeom>
                <a:rect b="b" l="l" r="r" t="t"/>
                <a:pathLst>
                  <a:path extrusionOk="0" h="120000" w="120000">
                    <a:moveTo>
                      <a:pt x="118469" y="120000"/>
                    </a:moveTo>
                    <a:lnTo>
                      <a:pt x="0" y="1016"/>
                    </a:lnTo>
                    <a:lnTo>
                      <a:pt x="1530" y="0"/>
                    </a:lnTo>
                    <a:lnTo>
                      <a:pt x="120000" y="118983"/>
                    </a:lnTo>
                    <a:lnTo>
                      <a:pt x="11846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0" name="Google Shape;680;p17"/>
              <p:cNvSpPr/>
              <p:nvPr/>
            </p:nvSpPr>
            <p:spPr>
              <a:xfrm>
                <a:off x="2544" y="1053"/>
                <a:ext cx="912" cy="507"/>
              </a:xfrm>
              <a:custGeom>
                <a:rect b="b" l="l" r="r" t="t"/>
                <a:pathLst>
                  <a:path extrusionOk="0" h="120000" w="120000">
                    <a:moveTo>
                      <a:pt x="119342" y="120000"/>
                    </a:moveTo>
                    <a:lnTo>
                      <a:pt x="0" y="2130"/>
                    </a:lnTo>
                    <a:lnTo>
                      <a:pt x="526" y="0"/>
                    </a:lnTo>
                    <a:lnTo>
                      <a:pt x="119999" y="118579"/>
                    </a:lnTo>
                    <a:lnTo>
                      <a:pt x="11934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1" name="Google Shape;681;p17"/>
              <p:cNvSpPr/>
              <p:nvPr/>
            </p:nvSpPr>
            <p:spPr>
              <a:xfrm>
                <a:off x="2087" y="1016"/>
                <a:ext cx="459" cy="42"/>
              </a:xfrm>
              <a:custGeom>
                <a:rect b="b" l="l" r="r" t="t"/>
                <a:pathLst>
                  <a:path extrusionOk="0" h="120000" w="120000">
                    <a:moveTo>
                      <a:pt x="119999" y="120000"/>
                    </a:moveTo>
                    <a:lnTo>
                      <a:pt x="0" y="22857"/>
                    </a:lnTo>
                    <a:lnTo>
                      <a:pt x="261" y="0"/>
                    </a:lnTo>
                    <a:lnTo>
                      <a:pt x="119999" y="97142"/>
                    </a:lnTo>
                    <a:lnTo>
                      <a:pt x="11999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2" name="Google Shape;682;p17"/>
              <p:cNvSpPr/>
              <p:nvPr/>
            </p:nvSpPr>
            <p:spPr>
              <a:xfrm>
                <a:off x="567" y="2635"/>
                <a:ext cx="1922" cy="286"/>
              </a:xfrm>
              <a:custGeom>
                <a:rect b="b" l="l" r="r" t="t"/>
                <a:pathLst>
                  <a:path extrusionOk="0" h="120000" w="120000">
                    <a:moveTo>
                      <a:pt x="0" y="120000"/>
                    </a:moveTo>
                    <a:lnTo>
                      <a:pt x="0" y="116643"/>
                    </a:lnTo>
                    <a:lnTo>
                      <a:pt x="119875" y="0"/>
                    </a:lnTo>
                    <a:lnTo>
                      <a:pt x="120000" y="3776"/>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3" name="Google Shape;683;p17"/>
              <p:cNvSpPr/>
              <p:nvPr/>
            </p:nvSpPr>
            <p:spPr>
              <a:xfrm>
                <a:off x="2489" y="2453"/>
                <a:ext cx="13" cy="182"/>
              </a:xfrm>
              <a:custGeom>
                <a:rect b="b" l="l" r="r" t="t"/>
                <a:pathLst>
                  <a:path extrusionOk="0" h="120000" w="120000">
                    <a:moveTo>
                      <a:pt x="55384" y="120000"/>
                    </a:moveTo>
                    <a:lnTo>
                      <a:pt x="0" y="120000"/>
                    </a:lnTo>
                    <a:lnTo>
                      <a:pt x="46153" y="0"/>
                    </a:lnTo>
                    <a:lnTo>
                      <a:pt x="120000" y="0"/>
                    </a:lnTo>
                    <a:lnTo>
                      <a:pt x="553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17"/>
              <p:cNvSpPr/>
              <p:nvPr/>
            </p:nvSpPr>
            <p:spPr>
              <a:xfrm>
                <a:off x="2284" y="2458"/>
                <a:ext cx="215" cy="184"/>
              </a:xfrm>
              <a:custGeom>
                <a:rect b="b" l="l" r="r" t="t"/>
                <a:pathLst>
                  <a:path extrusionOk="0" h="120000" w="120000">
                    <a:moveTo>
                      <a:pt x="117209" y="120000"/>
                    </a:moveTo>
                    <a:lnTo>
                      <a:pt x="0" y="4565"/>
                    </a:lnTo>
                    <a:lnTo>
                      <a:pt x="3906" y="0"/>
                    </a:lnTo>
                    <a:lnTo>
                      <a:pt x="120000" y="116739"/>
                    </a:lnTo>
                    <a:lnTo>
                      <a:pt x="1172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p17"/>
              <p:cNvSpPr/>
              <p:nvPr/>
            </p:nvSpPr>
            <p:spPr>
              <a:xfrm>
                <a:off x="2421" y="2644"/>
                <a:ext cx="137" cy="68"/>
              </a:xfrm>
              <a:custGeom>
                <a:rect b="b" l="l" r="r" t="t"/>
                <a:pathLst>
                  <a:path extrusionOk="0" h="120000" w="120000">
                    <a:moveTo>
                      <a:pt x="62222" y="120000"/>
                    </a:moveTo>
                    <a:cubicBezTo>
                      <a:pt x="57777" y="120000"/>
                      <a:pt x="53333" y="120000"/>
                      <a:pt x="50370" y="117000"/>
                    </a:cubicBezTo>
                    <a:cubicBezTo>
                      <a:pt x="34074" y="111000"/>
                      <a:pt x="19259" y="93000"/>
                      <a:pt x="10370" y="66000"/>
                    </a:cubicBezTo>
                    <a:cubicBezTo>
                      <a:pt x="4444" y="45000"/>
                      <a:pt x="0" y="24000"/>
                      <a:pt x="0" y="0"/>
                    </a:cubicBezTo>
                    <a:cubicBezTo>
                      <a:pt x="4444" y="0"/>
                      <a:pt x="4444" y="0"/>
                      <a:pt x="4444" y="0"/>
                    </a:cubicBezTo>
                    <a:cubicBezTo>
                      <a:pt x="4444" y="21000"/>
                      <a:pt x="8888" y="42000"/>
                      <a:pt x="14814" y="60000"/>
                    </a:cubicBezTo>
                    <a:cubicBezTo>
                      <a:pt x="22222" y="87000"/>
                      <a:pt x="35555" y="102000"/>
                      <a:pt x="50370" y="108000"/>
                    </a:cubicBezTo>
                    <a:cubicBezTo>
                      <a:pt x="65185" y="114000"/>
                      <a:pt x="81481" y="108000"/>
                      <a:pt x="93333" y="90000"/>
                    </a:cubicBezTo>
                    <a:cubicBezTo>
                      <a:pt x="103703" y="75000"/>
                      <a:pt x="112592" y="54000"/>
                      <a:pt x="115555" y="27000"/>
                    </a:cubicBezTo>
                    <a:cubicBezTo>
                      <a:pt x="120000" y="30000"/>
                      <a:pt x="120000" y="30000"/>
                      <a:pt x="120000" y="30000"/>
                    </a:cubicBezTo>
                    <a:cubicBezTo>
                      <a:pt x="115555" y="57000"/>
                      <a:pt x="108148" y="81000"/>
                      <a:pt x="96296" y="99000"/>
                    </a:cubicBezTo>
                    <a:cubicBezTo>
                      <a:pt x="85925" y="111000"/>
                      <a:pt x="74074" y="120000"/>
                      <a:pt x="6222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17"/>
              <p:cNvSpPr/>
              <p:nvPr/>
            </p:nvSpPr>
            <p:spPr>
              <a:xfrm>
                <a:off x="2426" y="2568"/>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7" name="Google Shape;687;p17"/>
              <p:cNvSpPr/>
              <p:nvPr/>
            </p:nvSpPr>
            <p:spPr>
              <a:xfrm>
                <a:off x="2389" y="2556"/>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3846" y="8955"/>
                      <a:pt x="104615" y="12537"/>
                      <a:pt x="98461" y="14328"/>
                    </a:cubicBezTo>
                    <a:cubicBezTo>
                      <a:pt x="43076" y="37611"/>
                      <a:pt x="15384" y="78805"/>
                      <a:pt x="36923" y="118208"/>
                    </a:cubicBezTo>
                    <a:lnTo>
                      <a:pt x="2153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8" name="Google Shape;688;p17"/>
              <p:cNvSpPr/>
              <p:nvPr/>
            </p:nvSpPr>
            <p:spPr>
              <a:xfrm>
                <a:off x="2490" y="2546"/>
                <a:ext cx="100" cy="187"/>
              </a:xfrm>
              <a:custGeom>
                <a:rect b="b" l="l" r="r" t="t"/>
                <a:pathLst>
                  <a:path extrusionOk="0" h="120000" w="120000">
                    <a:moveTo>
                      <a:pt x="24406" y="120000"/>
                    </a:moveTo>
                    <a:cubicBezTo>
                      <a:pt x="22372" y="115675"/>
                      <a:pt x="22372" y="115675"/>
                      <a:pt x="22372" y="115675"/>
                    </a:cubicBezTo>
                    <a:cubicBezTo>
                      <a:pt x="34576" y="113513"/>
                      <a:pt x="48813" y="111351"/>
                      <a:pt x="58983" y="107027"/>
                    </a:cubicBezTo>
                    <a:cubicBezTo>
                      <a:pt x="83389" y="98378"/>
                      <a:pt x="97627" y="85405"/>
                      <a:pt x="103728" y="71351"/>
                    </a:cubicBezTo>
                    <a:cubicBezTo>
                      <a:pt x="109830" y="57297"/>
                      <a:pt x="103728" y="42162"/>
                      <a:pt x="87457" y="30270"/>
                    </a:cubicBezTo>
                    <a:cubicBezTo>
                      <a:pt x="67118" y="14054"/>
                      <a:pt x="34576" y="5405"/>
                      <a:pt x="0" y="5405"/>
                    </a:cubicBezTo>
                    <a:cubicBezTo>
                      <a:pt x="0" y="0"/>
                      <a:pt x="0" y="0"/>
                      <a:pt x="0" y="0"/>
                    </a:cubicBezTo>
                    <a:cubicBezTo>
                      <a:pt x="38644" y="0"/>
                      <a:pt x="73220" y="9729"/>
                      <a:pt x="95593" y="27027"/>
                    </a:cubicBezTo>
                    <a:cubicBezTo>
                      <a:pt x="111864" y="40000"/>
                      <a:pt x="120000" y="56216"/>
                      <a:pt x="113898" y="72432"/>
                    </a:cubicBezTo>
                    <a:cubicBezTo>
                      <a:pt x="107796" y="88648"/>
                      <a:pt x="91525" y="101621"/>
                      <a:pt x="65084" y="111351"/>
                    </a:cubicBezTo>
                    <a:cubicBezTo>
                      <a:pt x="52881" y="115675"/>
                      <a:pt x="38644" y="118918"/>
                      <a:pt x="2440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9" name="Google Shape;689;p17"/>
              <p:cNvSpPr/>
              <p:nvPr/>
            </p:nvSpPr>
            <p:spPr>
              <a:xfrm>
                <a:off x="2299" y="1055"/>
                <a:ext cx="245" cy="213"/>
              </a:xfrm>
              <a:custGeom>
                <a:rect b="b" l="l" r="r" t="t"/>
                <a:pathLst>
                  <a:path extrusionOk="0" h="120000" w="120000">
                    <a:moveTo>
                      <a:pt x="2448" y="119999"/>
                    </a:moveTo>
                    <a:lnTo>
                      <a:pt x="0" y="116056"/>
                    </a:lnTo>
                    <a:lnTo>
                      <a:pt x="117551" y="0"/>
                    </a:lnTo>
                    <a:lnTo>
                      <a:pt x="120000" y="2816"/>
                    </a:lnTo>
                    <a:lnTo>
                      <a:pt x="2448"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0" name="Google Shape;690;p17"/>
              <p:cNvSpPr/>
              <p:nvPr/>
            </p:nvSpPr>
            <p:spPr>
              <a:xfrm>
                <a:off x="2460" y="894"/>
                <a:ext cx="88" cy="163"/>
              </a:xfrm>
              <a:custGeom>
                <a:rect b="b" l="l" r="r" t="t"/>
                <a:pathLst>
                  <a:path extrusionOk="0" h="120000" w="120000">
                    <a:moveTo>
                      <a:pt x="110454" y="120000"/>
                    </a:moveTo>
                    <a:lnTo>
                      <a:pt x="0" y="3680"/>
                    </a:lnTo>
                    <a:lnTo>
                      <a:pt x="9545" y="0"/>
                    </a:lnTo>
                    <a:lnTo>
                      <a:pt x="120000" y="117055"/>
                    </a:lnTo>
                    <a:lnTo>
                      <a:pt x="11045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1" name="Google Shape;691;p17"/>
              <p:cNvSpPr/>
              <p:nvPr/>
            </p:nvSpPr>
            <p:spPr>
              <a:xfrm>
                <a:off x="2502" y="1026"/>
                <a:ext cx="115" cy="107"/>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2" name="Google Shape;692;p17"/>
              <p:cNvSpPr/>
              <p:nvPr/>
            </p:nvSpPr>
            <p:spPr>
              <a:xfrm>
                <a:off x="2475" y="1001"/>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2857"/>
                      <a:pt x="36923" y="115714"/>
                    </a:cubicBezTo>
                    <a:lnTo>
                      <a:pt x="23076"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3" name="Google Shape;693;p17"/>
              <p:cNvSpPr/>
              <p:nvPr/>
            </p:nvSpPr>
            <p:spPr>
              <a:xfrm>
                <a:off x="2448" y="1036"/>
                <a:ext cx="64" cy="114"/>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4" name="Google Shape;694;p17"/>
              <p:cNvSpPr/>
              <p:nvPr/>
            </p:nvSpPr>
            <p:spPr>
              <a:xfrm>
                <a:off x="2475" y="965"/>
                <a:ext cx="172" cy="146"/>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5" name="Google Shape;695;p17"/>
              <p:cNvSpPr/>
              <p:nvPr/>
            </p:nvSpPr>
            <p:spPr>
              <a:xfrm>
                <a:off x="2649" y="1696"/>
                <a:ext cx="787" cy="60"/>
              </a:xfrm>
              <a:custGeom>
                <a:rect b="b" l="l" r="r" t="t"/>
                <a:pathLst>
                  <a:path extrusionOk="0" h="120000" w="120000">
                    <a:moveTo>
                      <a:pt x="120000" y="120000"/>
                    </a:moveTo>
                    <a:lnTo>
                      <a:pt x="0" y="16000"/>
                    </a:lnTo>
                    <a:lnTo>
                      <a:pt x="304" y="0"/>
                    </a:lnTo>
                    <a:lnTo>
                      <a:pt x="120000" y="10400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6" name="Google Shape;696;p17"/>
              <p:cNvSpPr/>
              <p:nvPr/>
            </p:nvSpPr>
            <p:spPr>
              <a:xfrm>
                <a:off x="-97" y="1961"/>
                <a:ext cx="137"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7" name="Google Shape;697;p17"/>
              <p:cNvSpPr/>
              <p:nvPr/>
            </p:nvSpPr>
            <p:spPr>
              <a:xfrm>
                <a:off x="-97" y="2015"/>
                <a:ext cx="137" cy="3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8" name="Google Shape;698;p17"/>
              <p:cNvSpPr/>
              <p:nvPr/>
            </p:nvSpPr>
            <p:spPr>
              <a:xfrm>
                <a:off x="-97" y="2057"/>
                <a:ext cx="137" cy="43"/>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9" name="Google Shape;699;p17"/>
              <p:cNvSpPr/>
              <p:nvPr/>
            </p:nvSpPr>
            <p:spPr>
              <a:xfrm>
                <a:off x="-433" y="2029"/>
                <a:ext cx="353" cy="66"/>
              </a:xfrm>
              <a:custGeom>
                <a:rect b="b" l="l" r="r" t="t"/>
                <a:pathLst>
                  <a:path extrusionOk="0" h="120000" w="120000">
                    <a:moveTo>
                      <a:pt x="0" y="120000"/>
                    </a:moveTo>
                    <a:lnTo>
                      <a:pt x="0" y="103636"/>
                    </a:lnTo>
                    <a:lnTo>
                      <a:pt x="119320" y="0"/>
                    </a:lnTo>
                    <a:lnTo>
                      <a:pt x="120000" y="10909"/>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0" name="Google Shape;700;p17"/>
              <p:cNvSpPr/>
              <p:nvPr/>
            </p:nvSpPr>
            <p:spPr>
              <a:xfrm>
                <a:off x="-200" y="1775"/>
                <a:ext cx="152" cy="216"/>
              </a:xfrm>
              <a:custGeom>
                <a:rect b="b" l="l" r="r" t="t"/>
                <a:pathLst>
                  <a:path extrusionOk="0" h="120000" w="120000">
                    <a:moveTo>
                      <a:pt x="114473" y="120000"/>
                    </a:moveTo>
                    <a:lnTo>
                      <a:pt x="0" y="2777"/>
                    </a:lnTo>
                    <a:lnTo>
                      <a:pt x="5526" y="0"/>
                    </a:lnTo>
                    <a:lnTo>
                      <a:pt x="120000" y="117222"/>
                    </a:lnTo>
                    <a:lnTo>
                      <a:pt x="11447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1" name="Google Shape;701;p17"/>
              <p:cNvSpPr/>
              <p:nvPr/>
            </p:nvSpPr>
            <p:spPr>
              <a:xfrm>
                <a:off x="-1" y="1839"/>
                <a:ext cx="193" cy="152"/>
              </a:xfrm>
              <a:custGeom>
                <a:rect b="b" l="l" r="r" t="t"/>
                <a:pathLst>
                  <a:path extrusionOk="0" h="120000" w="120000">
                    <a:moveTo>
                      <a:pt x="3108" y="120000"/>
                    </a:moveTo>
                    <a:lnTo>
                      <a:pt x="0" y="116052"/>
                    </a:lnTo>
                    <a:lnTo>
                      <a:pt x="116891" y="0"/>
                    </a:lnTo>
                    <a:lnTo>
                      <a:pt x="120000" y="3947"/>
                    </a:lnTo>
                    <a:lnTo>
                      <a:pt x="310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2" name="Google Shape;702;p17"/>
              <p:cNvSpPr/>
              <p:nvPr/>
            </p:nvSpPr>
            <p:spPr>
              <a:xfrm>
                <a:off x="-29" y="1728"/>
                <a:ext cx="8" cy="25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3" name="Google Shape;703;p17"/>
              <p:cNvSpPr/>
              <p:nvPr/>
            </p:nvSpPr>
            <p:spPr>
              <a:xfrm>
                <a:off x="-24" y="80"/>
                <a:ext cx="528" cy="184"/>
              </a:xfrm>
              <a:custGeom>
                <a:rect b="b" l="l" r="r" t="t"/>
                <a:pathLst>
                  <a:path extrusionOk="0" h="120000" w="120000">
                    <a:moveTo>
                      <a:pt x="681" y="120000"/>
                    </a:moveTo>
                    <a:lnTo>
                      <a:pt x="0" y="115434"/>
                    </a:lnTo>
                    <a:lnTo>
                      <a:pt x="119318" y="0"/>
                    </a:lnTo>
                    <a:lnTo>
                      <a:pt x="120000" y="3913"/>
                    </a:lnTo>
                    <a:lnTo>
                      <a:pt x="681"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4" name="Google Shape;704;p17"/>
              <p:cNvSpPr/>
              <p:nvPr/>
            </p:nvSpPr>
            <p:spPr>
              <a:xfrm>
                <a:off x="-720" y="624"/>
                <a:ext cx="365" cy="182"/>
              </a:xfrm>
              <a:custGeom>
                <a:rect b="b" l="l" r="r" t="t"/>
                <a:pathLst>
                  <a:path extrusionOk="0" h="120000" w="120000">
                    <a:moveTo>
                      <a:pt x="118684" y="120000"/>
                    </a:moveTo>
                    <a:lnTo>
                      <a:pt x="0" y="4615"/>
                    </a:lnTo>
                    <a:lnTo>
                      <a:pt x="986" y="0"/>
                    </a:lnTo>
                    <a:lnTo>
                      <a:pt x="119999" y="116043"/>
                    </a:lnTo>
                    <a:lnTo>
                      <a:pt x="11868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5" name="Google Shape;705;p17"/>
              <p:cNvSpPr/>
              <p:nvPr/>
            </p:nvSpPr>
            <p:spPr>
              <a:xfrm>
                <a:off x="273" y="88"/>
                <a:ext cx="238" cy="360"/>
              </a:xfrm>
              <a:custGeom>
                <a:rect b="b" l="l" r="r" t="t"/>
                <a:pathLst>
                  <a:path extrusionOk="0" h="120000" w="120000">
                    <a:moveTo>
                      <a:pt x="3529" y="120000"/>
                    </a:moveTo>
                    <a:lnTo>
                      <a:pt x="0" y="118333"/>
                    </a:lnTo>
                    <a:lnTo>
                      <a:pt x="115462" y="0"/>
                    </a:lnTo>
                    <a:lnTo>
                      <a:pt x="120000" y="1000"/>
                    </a:lnTo>
                    <a:lnTo>
                      <a:pt x="352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6" name="Google Shape;706;p17"/>
              <p:cNvSpPr/>
              <p:nvPr/>
            </p:nvSpPr>
            <p:spPr>
              <a:xfrm>
                <a:off x="492" y="86"/>
                <a:ext cx="862" cy="768"/>
              </a:xfrm>
              <a:custGeom>
                <a:rect b="b" l="l" r="r" t="t"/>
                <a:pathLst>
                  <a:path extrusionOk="0" h="120000" w="120000">
                    <a:moveTo>
                      <a:pt x="119303" y="120000"/>
                    </a:moveTo>
                    <a:lnTo>
                      <a:pt x="0" y="1093"/>
                    </a:lnTo>
                    <a:lnTo>
                      <a:pt x="696" y="0"/>
                    </a:lnTo>
                    <a:lnTo>
                      <a:pt x="120000" y="119218"/>
                    </a:lnTo>
                    <a:lnTo>
                      <a:pt x="11930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7" name="Google Shape;707;p17"/>
              <p:cNvSpPr/>
              <p:nvPr/>
            </p:nvSpPr>
            <p:spPr>
              <a:xfrm>
                <a:off x="432" y="47"/>
                <a:ext cx="114" cy="107"/>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8" name="Google Shape;708;p17"/>
              <p:cNvSpPr/>
              <p:nvPr/>
            </p:nvSpPr>
            <p:spPr>
              <a:xfrm>
                <a:off x="460" y="14"/>
                <a:ext cx="100" cy="33"/>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9" name="Google Shape;709;p17"/>
              <p:cNvSpPr/>
              <p:nvPr/>
            </p:nvSpPr>
            <p:spPr>
              <a:xfrm>
                <a:off x="410" y="-12"/>
                <a:ext cx="103" cy="73"/>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0" name="Google Shape;710;p17"/>
              <p:cNvSpPr/>
              <p:nvPr/>
            </p:nvSpPr>
            <p:spPr>
              <a:xfrm>
                <a:off x="467" y="3"/>
                <a:ext cx="130" cy="175"/>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1" name="Google Shape;711;p17"/>
              <p:cNvSpPr/>
              <p:nvPr/>
            </p:nvSpPr>
            <p:spPr>
              <a:xfrm>
                <a:off x="938" y="852"/>
                <a:ext cx="404" cy="240"/>
              </a:xfrm>
              <a:custGeom>
                <a:rect b="b" l="l" r="r" t="t"/>
                <a:pathLst>
                  <a:path extrusionOk="0" h="120000" w="120000">
                    <a:moveTo>
                      <a:pt x="1485" y="120000"/>
                    </a:moveTo>
                    <a:lnTo>
                      <a:pt x="0" y="116500"/>
                    </a:lnTo>
                    <a:lnTo>
                      <a:pt x="118514" y="0"/>
                    </a:lnTo>
                    <a:lnTo>
                      <a:pt x="120000" y="3500"/>
                    </a:lnTo>
                    <a:lnTo>
                      <a:pt x="148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2" name="Google Shape;712;p17"/>
              <p:cNvSpPr/>
              <p:nvPr/>
            </p:nvSpPr>
            <p:spPr>
              <a:xfrm>
                <a:off x="926" y="850"/>
                <a:ext cx="418" cy="1013"/>
              </a:xfrm>
              <a:custGeom>
                <a:rect b="b" l="l" r="r" t="t"/>
                <a:pathLst>
                  <a:path extrusionOk="0" h="120000" w="120000">
                    <a:moveTo>
                      <a:pt x="2009" y="120000"/>
                    </a:moveTo>
                    <a:lnTo>
                      <a:pt x="0" y="119644"/>
                    </a:lnTo>
                    <a:lnTo>
                      <a:pt x="117990" y="0"/>
                    </a:lnTo>
                    <a:lnTo>
                      <a:pt x="119999" y="473"/>
                    </a:lnTo>
                    <a:lnTo>
                      <a:pt x="20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3" name="Google Shape;713;p17"/>
              <p:cNvSpPr/>
              <p:nvPr/>
            </p:nvSpPr>
            <p:spPr>
              <a:xfrm>
                <a:off x="1310" y="604"/>
                <a:ext cx="34" cy="248"/>
              </a:xfrm>
              <a:custGeom>
                <a:rect b="b" l="l" r="r" t="t"/>
                <a:pathLst>
                  <a:path extrusionOk="0" h="120000" w="120000">
                    <a:moveTo>
                      <a:pt x="88235" y="120000"/>
                    </a:moveTo>
                    <a:lnTo>
                      <a:pt x="0" y="0"/>
                    </a:lnTo>
                    <a:lnTo>
                      <a:pt x="28235" y="0"/>
                    </a:lnTo>
                    <a:lnTo>
                      <a:pt x="120000" y="119032"/>
                    </a:lnTo>
                    <a:lnTo>
                      <a:pt x="8823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4" name="Google Shape;714;p17"/>
              <p:cNvSpPr/>
              <p:nvPr/>
            </p:nvSpPr>
            <p:spPr>
              <a:xfrm>
                <a:off x="570" y="1427"/>
                <a:ext cx="365" cy="427"/>
              </a:xfrm>
              <a:custGeom>
                <a:rect b="b" l="l" r="r" t="t"/>
                <a:pathLst>
                  <a:path extrusionOk="0" h="120000" w="120000">
                    <a:moveTo>
                      <a:pt x="117698" y="120000"/>
                    </a:moveTo>
                    <a:lnTo>
                      <a:pt x="0" y="1967"/>
                    </a:lnTo>
                    <a:lnTo>
                      <a:pt x="1643" y="0"/>
                    </a:lnTo>
                    <a:lnTo>
                      <a:pt x="119999" y="118594"/>
                    </a:lnTo>
                    <a:lnTo>
                      <a:pt x="1176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5" name="Google Shape;715;p17"/>
              <p:cNvSpPr/>
              <p:nvPr/>
            </p:nvSpPr>
            <p:spPr>
              <a:xfrm>
                <a:off x="688" y="1856"/>
                <a:ext cx="243" cy="9"/>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6" name="Google Shape;716;p17"/>
              <p:cNvSpPr/>
              <p:nvPr/>
            </p:nvSpPr>
            <p:spPr>
              <a:xfrm>
                <a:off x="925" y="1861"/>
                <a:ext cx="344" cy="274"/>
              </a:xfrm>
              <a:custGeom>
                <a:rect b="b" l="l" r="r" t="t"/>
                <a:pathLst>
                  <a:path extrusionOk="0" h="120000" w="120000">
                    <a:moveTo>
                      <a:pt x="118255" y="120000"/>
                    </a:moveTo>
                    <a:lnTo>
                      <a:pt x="0" y="3065"/>
                    </a:lnTo>
                    <a:lnTo>
                      <a:pt x="1744" y="0"/>
                    </a:lnTo>
                    <a:lnTo>
                      <a:pt x="120000" y="117810"/>
                    </a:lnTo>
                    <a:lnTo>
                      <a:pt x="11825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7" name="Google Shape;717;p17"/>
              <p:cNvSpPr/>
              <p:nvPr/>
            </p:nvSpPr>
            <p:spPr>
              <a:xfrm>
                <a:off x="935" y="1711"/>
                <a:ext cx="490" cy="149"/>
              </a:xfrm>
              <a:custGeom>
                <a:rect b="b" l="l" r="r" t="t"/>
                <a:pathLst>
                  <a:path extrusionOk="0" h="120000" w="120000">
                    <a:moveTo>
                      <a:pt x="489" y="120000"/>
                    </a:moveTo>
                    <a:lnTo>
                      <a:pt x="0" y="112751"/>
                    </a:lnTo>
                    <a:lnTo>
                      <a:pt x="119020" y="0"/>
                    </a:lnTo>
                    <a:lnTo>
                      <a:pt x="120000" y="6442"/>
                    </a:lnTo>
                    <a:lnTo>
                      <a:pt x="48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8" name="Google Shape;718;p17"/>
              <p:cNvSpPr/>
              <p:nvPr/>
            </p:nvSpPr>
            <p:spPr>
              <a:xfrm>
                <a:off x="5946" y="2968"/>
                <a:ext cx="125" cy="97"/>
              </a:xfrm>
              <a:custGeom>
                <a:rect b="b" l="l" r="r" t="t"/>
                <a:pathLst>
                  <a:path extrusionOk="0" h="120000" w="120000">
                    <a:moveTo>
                      <a:pt x="51891" y="119999"/>
                    </a:moveTo>
                    <a:cubicBezTo>
                      <a:pt x="43783" y="119999"/>
                      <a:pt x="37297" y="117894"/>
                      <a:pt x="30810" y="115789"/>
                    </a:cubicBezTo>
                    <a:cubicBezTo>
                      <a:pt x="19459" y="111578"/>
                      <a:pt x="8108" y="103157"/>
                      <a:pt x="0" y="90526"/>
                    </a:cubicBezTo>
                    <a:cubicBezTo>
                      <a:pt x="3243" y="86315"/>
                      <a:pt x="3243" y="86315"/>
                      <a:pt x="3243" y="86315"/>
                    </a:cubicBezTo>
                    <a:cubicBezTo>
                      <a:pt x="11351" y="96842"/>
                      <a:pt x="21081" y="105263"/>
                      <a:pt x="32432" y="109473"/>
                    </a:cubicBezTo>
                    <a:cubicBezTo>
                      <a:pt x="48648" y="115789"/>
                      <a:pt x="64864" y="115789"/>
                      <a:pt x="79459" y="105263"/>
                    </a:cubicBezTo>
                    <a:cubicBezTo>
                      <a:pt x="94054" y="94736"/>
                      <a:pt x="105405" y="77894"/>
                      <a:pt x="110270" y="56842"/>
                    </a:cubicBezTo>
                    <a:cubicBezTo>
                      <a:pt x="115135" y="40000"/>
                      <a:pt x="113513" y="18947"/>
                      <a:pt x="108648" y="2105"/>
                    </a:cubicBezTo>
                    <a:cubicBezTo>
                      <a:pt x="113513" y="0"/>
                      <a:pt x="113513" y="0"/>
                      <a:pt x="113513" y="0"/>
                    </a:cubicBezTo>
                    <a:cubicBezTo>
                      <a:pt x="118378" y="18947"/>
                      <a:pt x="120000" y="40000"/>
                      <a:pt x="115135" y="58947"/>
                    </a:cubicBezTo>
                    <a:cubicBezTo>
                      <a:pt x="110270" y="82105"/>
                      <a:pt x="97297"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9" name="Google Shape;719;p17"/>
              <p:cNvSpPr/>
              <p:nvPr/>
            </p:nvSpPr>
            <p:spPr>
              <a:xfrm>
                <a:off x="5929" y="2928"/>
                <a:ext cx="54" cy="88"/>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0" name="Google Shape;720;p17"/>
              <p:cNvSpPr/>
              <p:nvPr/>
            </p:nvSpPr>
            <p:spPr>
              <a:xfrm>
                <a:off x="5897" y="2953"/>
                <a:ext cx="54" cy="12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5250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1" name="Google Shape;721;p17"/>
              <p:cNvSpPr/>
              <p:nvPr/>
            </p:nvSpPr>
            <p:spPr>
              <a:xfrm>
                <a:off x="5939" y="2894"/>
                <a:ext cx="157" cy="162"/>
              </a:xfrm>
              <a:custGeom>
                <a:rect b="b" l="l" r="r" t="t"/>
                <a:pathLst>
                  <a:path extrusionOk="0" h="120000" w="120000">
                    <a:moveTo>
                      <a:pt x="100645" y="120000"/>
                    </a:moveTo>
                    <a:cubicBezTo>
                      <a:pt x="96774" y="115000"/>
                      <a:pt x="96774" y="115000"/>
                      <a:pt x="96774" y="115000"/>
                    </a:cubicBezTo>
                    <a:cubicBezTo>
                      <a:pt x="101935" y="108750"/>
                      <a:pt x="105806" y="101250"/>
                      <a:pt x="108387" y="93750"/>
                    </a:cubicBezTo>
                    <a:cubicBezTo>
                      <a:pt x="113548" y="77500"/>
                      <a:pt x="112258" y="60000"/>
                      <a:pt x="104516" y="45000"/>
                    </a:cubicBezTo>
                    <a:cubicBezTo>
                      <a:pt x="96774" y="30000"/>
                      <a:pt x="82580" y="18750"/>
                      <a:pt x="65806" y="13750"/>
                    </a:cubicBezTo>
                    <a:cubicBezTo>
                      <a:pt x="43870" y="7500"/>
                      <a:pt x="20645" y="11250"/>
                      <a:pt x="3870" y="25000"/>
                    </a:cubicBezTo>
                    <a:cubicBezTo>
                      <a:pt x="0" y="20000"/>
                      <a:pt x="0" y="20000"/>
                      <a:pt x="0" y="20000"/>
                    </a:cubicBezTo>
                    <a:cubicBezTo>
                      <a:pt x="19354" y="5000"/>
                      <a:pt x="43870" y="0"/>
                      <a:pt x="67096" y="7500"/>
                    </a:cubicBezTo>
                    <a:cubicBezTo>
                      <a:pt x="85161" y="13750"/>
                      <a:pt x="100645" y="25000"/>
                      <a:pt x="109677" y="41250"/>
                    </a:cubicBezTo>
                    <a:cubicBezTo>
                      <a:pt x="118709" y="58750"/>
                      <a:pt x="120000" y="77500"/>
                      <a:pt x="114838" y="95000"/>
                    </a:cubicBezTo>
                    <a:cubicBezTo>
                      <a:pt x="112258" y="103750"/>
                      <a:pt x="107096" y="112500"/>
                      <a:pt x="10064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2" name="Google Shape;722;p17"/>
              <p:cNvSpPr/>
              <p:nvPr/>
            </p:nvSpPr>
            <p:spPr>
              <a:xfrm>
                <a:off x="2502" y="1618"/>
                <a:ext cx="164" cy="164"/>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3" name="Google Shape;723;p17"/>
              <p:cNvSpPr/>
              <p:nvPr/>
            </p:nvSpPr>
            <p:spPr>
              <a:xfrm>
                <a:off x="1990" y="2084"/>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4" name="Google Shape;724;p17"/>
              <p:cNvSpPr/>
              <p:nvPr/>
            </p:nvSpPr>
            <p:spPr>
              <a:xfrm>
                <a:off x="1965" y="2057"/>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5" name="Google Shape;725;p17"/>
              <p:cNvSpPr/>
              <p:nvPr/>
            </p:nvSpPr>
            <p:spPr>
              <a:xfrm>
                <a:off x="1965" y="2030"/>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6" name="Google Shape;726;p17"/>
              <p:cNvSpPr/>
              <p:nvPr/>
            </p:nvSpPr>
            <p:spPr>
              <a:xfrm>
                <a:off x="1990" y="2057"/>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7" name="Google Shape;727;p17"/>
              <p:cNvSpPr/>
              <p:nvPr/>
            </p:nvSpPr>
            <p:spPr>
              <a:xfrm>
                <a:off x="2016" y="2057"/>
                <a:ext cx="13"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8" name="Google Shape;728;p17"/>
              <p:cNvSpPr/>
              <p:nvPr/>
            </p:nvSpPr>
            <p:spPr>
              <a:xfrm>
                <a:off x="2016" y="2030"/>
                <a:ext cx="13"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9" name="Google Shape;729;p17"/>
              <p:cNvSpPr/>
              <p:nvPr/>
            </p:nvSpPr>
            <p:spPr>
              <a:xfrm>
                <a:off x="2016" y="2084"/>
                <a:ext cx="13"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0" name="Google Shape;730;p17"/>
              <p:cNvSpPr/>
              <p:nvPr/>
            </p:nvSpPr>
            <p:spPr>
              <a:xfrm>
                <a:off x="1990" y="2030"/>
                <a:ext cx="14"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1" name="Google Shape;731;p17"/>
              <p:cNvSpPr/>
              <p:nvPr/>
            </p:nvSpPr>
            <p:spPr>
              <a:xfrm>
                <a:off x="1965" y="2084"/>
                <a:ext cx="14"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2" name="Google Shape;732;p17"/>
              <p:cNvSpPr/>
              <p:nvPr/>
            </p:nvSpPr>
            <p:spPr>
              <a:xfrm>
                <a:off x="1913" y="2084"/>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3" name="Google Shape;733;p17"/>
              <p:cNvSpPr/>
              <p:nvPr/>
            </p:nvSpPr>
            <p:spPr>
              <a:xfrm>
                <a:off x="1913" y="2057"/>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4" name="Google Shape;734;p17"/>
              <p:cNvSpPr/>
              <p:nvPr/>
            </p:nvSpPr>
            <p:spPr>
              <a:xfrm>
                <a:off x="1938" y="2030"/>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5" name="Google Shape;735;p17"/>
              <p:cNvSpPr/>
              <p:nvPr/>
            </p:nvSpPr>
            <p:spPr>
              <a:xfrm>
                <a:off x="1938" y="2084"/>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6" name="Google Shape;736;p17"/>
              <p:cNvSpPr/>
              <p:nvPr/>
            </p:nvSpPr>
            <p:spPr>
              <a:xfrm>
                <a:off x="1913" y="2030"/>
                <a:ext cx="15" cy="1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7" name="Google Shape;737;p17"/>
              <p:cNvSpPr/>
              <p:nvPr/>
            </p:nvSpPr>
            <p:spPr>
              <a:xfrm>
                <a:off x="1938" y="2057"/>
                <a:ext cx="15" cy="1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8" name="Google Shape;738;p17"/>
              <p:cNvSpPr/>
              <p:nvPr/>
            </p:nvSpPr>
            <p:spPr>
              <a:xfrm>
                <a:off x="1928" y="1961"/>
                <a:ext cx="15" cy="2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9" name="Google Shape;739;p17"/>
              <p:cNvSpPr/>
              <p:nvPr/>
            </p:nvSpPr>
            <p:spPr>
              <a:xfrm>
                <a:off x="2000" y="1961"/>
                <a:ext cx="16" cy="2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0" name="Google Shape;740;p17"/>
              <p:cNvSpPr/>
              <p:nvPr/>
            </p:nvSpPr>
            <p:spPr>
              <a:xfrm>
                <a:off x="1889" y="1976"/>
                <a:ext cx="166" cy="151"/>
              </a:xfrm>
              <a:custGeom>
                <a:rect b="b" l="l" r="r" t="t"/>
                <a:pathLst>
                  <a:path extrusionOk="0" h="120000" w="12000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1" name="Google Shape;741;p17"/>
              <p:cNvSpPr/>
              <p:nvPr/>
            </p:nvSpPr>
            <p:spPr>
              <a:xfrm>
                <a:off x="2208" y="126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2" name="Google Shape;742;p17"/>
              <p:cNvSpPr/>
              <p:nvPr/>
            </p:nvSpPr>
            <p:spPr>
              <a:xfrm>
                <a:off x="1958" y="952"/>
                <a:ext cx="149"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3" name="Google Shape;743;p17"/>
              <p:cNvSpPr/>
              <p:nvPr/>
            </p:nvSpPr>
            <p:spPr>
              <a:xfrm>
                <a:off x="1958" y="1011"/>
                <a:ext cx="149"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4" name="Google Shape;744;p17"/>
              <p:cNvSpPr/>
              <p:nvPr/>
            </p:nvSpPr>
            <p:spPr>
              <a:xfrm>
                <a:off x="1958" y="1057"/>
                <a:ext cx="149" cy="45"/>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5" name="Google Shape;745;p17"/>
              <p:cNvSpPr/>
              <p:nvPr/>
            </p:nvSpPr>
            <p:spPr>
              <a:xfrm>
                <a:off x="2370" y="729"/>
                <a:ext cx="169" cy="169"/>
              </a:xfrm>
              <a:custGeom>
                <a:rect b="b" l="l" r="r" t="t"/>
                <a:pathLst>
                  <a:path extrusionOk="0" h="120000" w="12000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6" name="Google Shape;746;p17"/>
              <p:cNvSpPr/>
              <p:nvPr/>
            </p:nvSpPr>
            <p:spPr>
              <a:xfrm>
                <a:off x="2990" y="713"/>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7" name="Google Shape;747;p17"/>
              <p:cNvSpPr/>
              <p:nvPr/>
            </p:nvSpPr>
            <p:spPr>
              <a:xfrm>
                <a:off x="791" y="310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8" name="Google Shape;748;p17"/>
              <p:cNvSpPr/>
              <p:nvPr/>
            </p:nvSpPr>
            <p:spPr>
              <a:xfrm>
                <a:off x="4299" y="776"/>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9" name="Google Shape;749;p17"/>
              <p:cNvSpPr/>
              <p:nvPr/>
            </p:nvSpPr>
            <p:spPr>
              <a:xfrm>
                <a:off x="4350" y="855"/>
                <a:ext cx="15" cy="16"/>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0" name="Google Shape;750;p17"/>
              <p:cNvSpPr/>
              <p:nvPr/>
            </p:nvSpPr>
            <p:spPr>
              <a:xfrm>
                <a:off x="4799" y="860"/>
                <a:ext cx="169"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1" name="Google Shape;751;p17"/>
              <p:cNvSpPr/>
              <p:nvPr/>
            </p:nvSpPr>
            <p:spPr>
              <a:xfrm>
                <a:off x="4799" y="953"/>
                <a:ext cx="169"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2" name="Google Shape;752;p17"/>
              <p:cNvSpPr/>
              <p:nvPr/>
            </p:nvSpPr>
            <p:spPr>
              <a:xfrm>
                <a:off x="4799" y="986"/>
                <a:ext cx="169"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3" name="Google Shape;753;p17"/>
              <p:cNvSpPr/>
              <p:nvPr/>
            </p:nvSpPr>
            <p:spPr>
              <a:xfrm>
                <a:off x="4799" y="1019"/>
                <a:ext cx="169"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4" name="Google Shape;754;p17"/>
              <p:cNvSpPr/>
              <p:nvPr/>
            </p:nvSpPr>
            <p:spPr>
              <a:xfrm>
                <a:off x="5172" y="1550"/>
                <a:ext cx="237" cy="137"/>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5" name="Google Shape;755;p17"/>
              <p:cNvSpPr/>
              <p:nvPr/>
            </p:nvSpPr>
            <p:spPr>
              <a:xfrm>
                <a:off x="3512" y="867"/>
                <a:ext cx="236" cy="137"/>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6" name="Google Shape;756;p17"/>
              <p:cNvSpPr/>
              <p:nvPr/>
            </p:nvSpPr>
            <p:spPr>
              <a:xfrm>
                <a:off x="2781" y="1393"/>
                <a:ext cx="175" cy="166"/>
              </a:xfrm>
              <a:custGeom>
                <a:rect b="b" l="l" r="r" t="t"/>
                <a:pathLst>
                  <a:path extrusionOk="0" h="120000" w="12000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7" name="Google Shape;757;p17"/>
              <p:cNvSpPr/>
              <p:nvPr/>
            </p:nvSpPr>
            <p:spPr>
              <a:xfrm>
                <a:off x="7253" y="308"/>
                <a:ext cx="175" cy="164"/>
              </a:xfrm>
              <a:custGeom>
                <a:rect b="b" l="l" r="r" t="t"/>
                <a:pathLst>
                  <a:path extrusionOk="0" h="120000" w="12000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8" name="Google Shape;758;p17"/>
              <p:cNvSpPr/>
              <p:nvPr/>
            </p:nvSpPr>
            <p:spPr>
              <a:xfrm>
                <a:off x="141" y="2962"/>
                <a:ext cx="176" cy="165"/>
              </a:xfrm>
              <a:custGeom>
                <a:rect b="b" l="l" r="r" t="t"/>
                <a:pathLst>
                  <a:path extrusionOk="0" h="120000" w="12000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9" name="Google Shape;759;p17"/>
              <p:cNvSpPr/>
              <p:nvPr/>
            </p:nvSpPr>
            <p:spPr>
              <a:xfrm>
                <a:off x="5000" y="1991"/>
                <a:ext cx="34"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0" name="Google Shape;760;p17"/>
              <p:cNvSpPr/>
              <p:nvPr/>
            </p:nvSpPr>
            <p:spPr>
              <a:xfrm>
                <a:off x="5000" y="1968"/>
                <a:ext cx="51"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1" name="Google Shape;761;p17"/>
              <p:cNvSpPr/>
              <p:nvPr/>
            </p:nvSpPr>
            <p:spPr>
              <a:xfrm>
                <a:off x="5000" y="1944"/>
                <a:ext cx="51"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2" name="Google Shape;762;p17"/>
              <p:cNvSpPr/>
              <p:nvPr/>
            </p:nvSpPr>
            <p:spPr>
              <a:xfrm>
                <a:off x="5000" y="1922"/>
                <a:ext cx="51"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3" name="Google Shape;763;p17"/>
              <p:cNvSpPr/>
              <p:nvPr/>
            </p:nvSpPr>
            <p:spPr>
              <a:xfrm>
                <a:off x="4914" y="1991"/>
                <a:ext cx="33"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4" name="Google Shape;764;p17"/>
              <p:cNvSpPr/>
              <p:nvPr/>
            </p:nvSpPr>
            <p:spPr>
              <a:xfrm>
                <a:off x="4914" y="1968"/>
                <a:ext cx="50"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5" name="Google Shape;765;p17"/>
              <p:cNvSpPr/>
              <p:nvPr/>
            </p:nvSpPr>
            <p:spPr>
              <a:xfrm>
                <a:off x="4914" y="1944"/>
                <a:ext cx="50"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6" name="Google Shape;766;p17"/>
              <p:cNvSpPr/>
              <p:nvPr/>
            </p:nvSpPr>
            <p:spPr>
              <a:xfrm>
                <a:off x="4914" y="1922"/>
                <a:ext cx="50" cy="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7" name="Google Shape;767;p17"/>
              <p:cNvSpPr/>
              <p:nvPr/>
            </p:nvSpPr>
            <p:spPr>
              <a:xfrm>
                <a:off x="4892" y="1895"/>
                <a:ext cx="186" cy="14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8" name="Google Shape;768;p17"/>
              <p:cNvSpPr/>
              <p:nvPr/>
            </p:nvSpPr>
            <p:spPr>
              <a:xfrm>
                <a:off x="4539" y="2370"/>
                <a:ext cx="56"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9" name="Google Shape;769;p17"/>
              <p:cNvSpPr/>
              <p:nvPr/>
            </p:nvSpPr>
            <p:spPr>
              <a:xfrm>
                <a:off x="4530" y="2345"/>
                <a:ext cx="78" cy="6"/>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0" name="Google Shape;770;p17"/>
              <p:cNvSpPr/>
              <p:nvPr/>
            </p:nvSpPr>
            <p:spPr>
              <a:xfrm>
                <a:off x="4544" y="2319"/>
                <a:ext cx="25" cy="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1" name="Google Shape;771;p17"/>
              <p:cNvSpPr/>
              <p:nvPr/>
            </p:nvSpPr>
            <p:spPr>
              <a:xfrm>
                <a:off x="4497" y="2282"/>
                <a:ext cx="174" cy="151"/>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2" name="Google Shape;772;p17"/>
              <p:cNvSpPr/>
              <p:nvPr/>
            </p:nvSpPr>
            <p:spPr>
              <a:xfrm>
                <a:off x="4145" y="2588"/>
                <a:ext cx="171" cy="134"/>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3" name="Google Shape;773;p17"/>
              <p:cNvSpPr/>
              <p:nvPr/>
            </p:nvSpPr>
            <p:spPr>
              <a:xfrm>
                <a:off x="4287" y="2676"/>
                <a:ext cx="15" cy="8"/>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4" name="Google Shape;774;p17"/>
              <p:cNvSpPr/>
              <p:nvPr/>
            </p:nvSpPr>
            <p:spPr>
              <a:xfrm>
                <a:off x="4269" y="2676"/>
                <a:ext cx="13"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5" name="Google Shape;775;p17"/>
              <p:cNvSpPr/>
              <p:nvPr/>
            </p:nvSpPr>
            <p:spPr>
              <a:xfrm>
                <a:off x="4243" y="2676"/>
                <a:ext cx="21"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6" name="Google Shape;776;p17"/>
              <p:cNvSpPr/>
              <p:nvPr/>
            </p:nvSpPr>
            <p:spPr>
              <a:xfrm>
                <a:off x="4176" y="267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7" name="Google Shape;777;p17"/>
              <p:cNvSpPr/>
              <p:nvPr/>
            </p:nvSpPr>
            <p:spPr>
              <a:xfrm>
                <a:off x="4176" y="2691"/>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8" name="Google Shape;778;p17"/>
              <p:cNvSpPr/>
              <p:nvPr/>
            </p:nvSpPr>
            <p:spPr>
              <a:xfrm>
                <a:off x="3183" y="2598"/>
                <a:ext cx="180" cy="176"/>
              </a:xfrm>
              <a:custGeom>
                <a:rect b="b" l="l" r="r" t="t"/>
                <a:pathLst>
                  <a:path extrusionOk="0" h="120000" w="12000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9" name="Google Shape;779;p17"/>
              <p:cNvSpPr/>
              <p:nvPr/>
            </p:nvSpPr>
            <p:spPr>
              <a:xfrm>
                <a:off x="2683" y="2051"/>
                <a:ext cx="155" cy="155"/>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0" name="Google Shape;780;p17"/>
              <p:cNvSpPr/>
              <p:nvPr/>
            </p:nvSpPr>
            <p:spPr>
              <a:xfrm>
                <a:off x="2117" y="2365"/>
                <a:ext cx="174"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1" name="Google Shape;781;p17"/>
              <p:cNvSpPr/>
              <p:nvPr/>
            </p:nvSpPr>
            <p:spPr>
              <a:xfrm>
                <a:off x="7643" y="1849"/>
                <a:ext cx="172" cy="175"/>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2" name="Google Shape;782;p17"/>
              <p:cNvSpPr/>
              <p:nvPr/>
            </p:nvSpPr>
            <p:spPr>
              <a:xfrm>
                <a:off x="2409" y="2284"/>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3" name="Google Shape;783;p17"/>
              <p:cNvSpPr/>
              <p:nvPr/>
            </p:nvSpPr>
            <p:spPr>
              <a:xfrm>
                <a:off x="6084" y="333"/>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4" name="Google Shape;784;p17"/>
              <p:cNvSpPr/>
              <p:nvPr/>
            </p:nvSpPr>
            <p:spPr>
              <a:xfrm>
                <a:off x="5221" y="2769"/>
                <a:ext cx="19" cy="1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5" name="Google Shape;785;p17"/>
              <p:cNvSpPr/>
              <p:nvPr/>
            </p:nvSpPr>
            <p:spPr>
              <a:xfrm>
                <a:off x="5265" y="2769"/>
                <a:ext cx="19" cy="1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6" name="Google Shape;786;p17"/>
              <p:cNvSpPr/>
              <p:nvPr/>
            </p:nvSpPr>
            <p:spPr>
              <a:xfrm>
                <a:off x="5159" y="2644"/>
                <a:ext cx="162" cy="117"/>
              </a:xfrm>
              <a:custGeom>
                <a:rect b="b" l="l" r="r" t="t"/>
                <a:pathLst>
                  <a:path extrusionOk="0" h="120000" w="12000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7" name="Google Shape;787;p17"/>
              <p:cNvSpPr/>
              <p:nvPr/>
            </p:nvSpPr>
            <p:spPr>
              <a:xfrm>
                <a:off x="5219" y="2708"/>
                <a:ext cx="66" cy="9"/>
              </a:xfrm>
              <a:custGeom>
                <a:rect b="b" l="l" r="r" t="t"/>
                <a:pathLst>
                  <a:path extrusionOk="0" h="120000" w="120000">
                    <a:moveTo>
                      <a:pt x="3636" y="120000"/>
                    </a:moveTo>
                    <a:lnTo>
                      <a:pt x="118181" y="120000"/>
                    </a:lnTo>
                    <a:lnTo>
                      <a:pt x="120000" y="0"/>
                    </a:lnTo>
                    <a:lnTo>
                      <a:pt x="0" y="0"/>
                    </a:lnTo>
                    <a:lnTo>
                      <a:pt x="363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8" name="Google Shape;788;p17"/>
              <p:cNvSpPr/>
              <p:nvPr/>
            </p:nvSpPr>
            <p:spPr>
              <a:xfrm>
                <a:off x="5213" y="2683"/>
                <a:ext cx="79" cy="7"/>
              </a:xfrm>
              <a:custGeom>
                <a:rect b="b" l="l" r="r" t="t"/>
                <a:pathLst>
                  <a:path extrusionOk="0" h="120000" w="120000">
                    <a:moveTo>
                      <a:pt x="1518" y="119999"/>
                    </a:moveTo>
                    <a:lnTo>
                      <a:pt x="116962" y="119999"/>
                    </a:lnTo>
                    <a:lnTo>
                      <a:pt x="120000" y="0"/>
                    </a:lnTo>
                    <a:lnTo>
                      <a:pt x="0" y="0"/>
                    </a:lnTo>
                    <a:lnTo>
                      <a:pt x="1518"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9" name="Google Shape;789;p17"/>
              <p:cNvSpPr/>
              <p:nvPr/>
            </p:nvSpPr>
            <p:spPr>
              <a:xfrm>
                <a:off x="-442" y="776"/>
                <a:ext cx="228" cy="105"/>
              </a:xfrm>
              <a:custGeom>
                <a:rect b="b" l="l" r="r" t="t"/>
                <a:pathLst>
                  <a:path extrusionOk="0" h="120000" w="12000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0" name="Google Shape;790;p17"/>
              <p:cNvSpPr/>
              <p:nvPr/>
            </p:nvSpPr>
            <p:spPr>
              <a:xfrm>
                <a:off x="-398" y="844"/>
                <a:ext cx="139" cy="76"/>
              </a:xfrm>
              <a:custGeom>
                <a:rect b="b" l="l" r="r" t="t"/>
                <a:pathLst>
                  <a:path extrusionOk="0" h="120000" w="12000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1" name="Google Shape;791;p17"/>
              <p:cNvSpPr/>
              <p:nvPr/>
            </p:nvSpPr>
            <p:spPr>
              <a:xfrm>
                <a:off x="6415" y="2608"/>
                <a:ext cx="176" cy="176"/>
              </a:xfrm>
              <a:custGeom>
                <a:rect b="b" l="l" r="r" t="t"/>
                <a:pathLst>
                  <a:path extrusionOk="0" h="120000" w="12000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2" name="Google Shape;792;p17"/>
              <p:cNvSpPr/>
              <p:nvPr/>
            </p:nvSpPr>
            <p:spPr>
              <a:xfrm>
                <a:off x="6447" y="2657"/>
                <a:ext cx="112" cy="104"/>
              </a:xfrm>
              <a:custGeom>
                <a:rect b="b" l="l" r="r" t="t"/>
                <a:pathLst>
                  <a:path extrusionOk="0" h="120000" w="12000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3" name="Google Shape;793;p17"/>
              <p:cNvSpPr/>
              <p:nvPr/>
            </p:nvSpPr>
            <p:spPr>
              <a:xfrm>
                <a:off x="6125" y="1187"/>
                <a:ext cx="152" cy="174"/>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4" name="Google Shape;794;p17"/>
              <p:cNvSpPr/>
              <p:nvPr/>
            </p:nvSpPr>
            <p:spPr>
              <a:xfrm>
                <a:off x="5763" y="1506"/>
                <a:ext cx="194" cy="171"/>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p17"/>
              <p:cNvSpPr/>
              <p:nvPr/>
            </p:nvSpPr>
            <p:spPr>
              <a:xfrm>
                <a:off x="5854" y="1625"/>
                <a:ext cx="11"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p17"/>
              <p:cNvSpPr/>
              <p:nvPr/>
            </p:nvSpPr>
            <p:spPr>
              <a:xfrm>
                <a:off x="3926" y="429"/>
                <a:ext cx="194" cy="169"/>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7" name="Google Shape;797;p17"/>
              <p:cNvSpPr/>
              <p:nvPr/>
            </p:nvSpPr>
            <p:spPr>
              <a:xfrm>
                <a:off x="4017" y="548"/>
                <a:ext cx="10" cy="1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8" name="Google Shape;798;p17"/>
              <p:cNvSpPr/>
              <p:nvPr/>
            </p:nvSpPr>
            <p:spPr>
              <a:xfrm>
                <a:off x="6044" y="2269"/>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p17"/>
              <p:cNvSpPr/>
              <p:nvPr/>
            </p:nvSpPr>
            <p:spPr>
              <a:xfrm>
                <a:off x="6044" y="2328"/>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0" name="Google Shape;800;p17"/>
              <p:cNvSpPr/>
              <p:nvPr/>
            </p:nvSpPr>
            <p:spPr>
              <a:xfrm>
                <a:off x="6044" y="2373"/>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1" name="Google Shape;801;p17"/>
              <p:cNvSpPr/>
              <p:nvPr/>
            </p:nvSpPr>
            <p:spPr>
              <a:xfrm>
                <a:off x="5368" y="511"/>
                <a:ext cx="157" cy="155"/>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p17"/>
              <p:cNvSpPr/>
              <p:nvPr/>
            </p:nvSpPr>
            <p:spPr>
              <a:xfrm>
                <a:off x="5859" y="1995"/>
                <a:ext cx="114"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3" name="Google Shape;803;p17"/>
              <p:cNvSpPr/>
              <p:nvPr/>
            </p:nvSpPr>
            <p:spPr>
              <a:xfrm>
                <a:off x="6062" y="1883"/>
                <a:ext cx="112" cy="164"/>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4" name="Google Shape;804;p17"/>
              <p:cNvSpPr/>
              <p:nvPr/>
            </p:nvSpPr>
            <p:spPr>
              <a:xfrm>
                <a:off x="6268" y="1995"/>
                <a:ext cx="112" cy="164"/>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17"/>
              <p:cNvSpPr/>
              <p:nvPr/>
            </p:nvSpPr>
            <p:spPr>
              <a:xfrm>
                <a:off x="1207" y="487"/>
                <a:ext cx="157" cy="96"/>
              </a:xfrm>
              <a:custGeom>
                <a:rect b="b" l="l" r="r" t="t"/>
                <a:pathLst>
                  <a:path extrusionOk="0" h="120000" w="12000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17"/>
              <p:cNvSpPr/>
              <p:nvPr/>
            </p:nvSpPr>
            <p:spPr>
              <a:xfrm>
                <a:off x="1225" y="506"/>
                <a:ext cx="152" cy="91"/>
              </a:xfrm>
              <a:custGeom>
                <a:rect b="b" l="l" r="r" t="t"/>
                <a:pathLst>
                  <a:path extrusionOk="0" h="120000" w="120000">
                    <a:moveTo>
                      <a:pt x="120000" y="120000"/>
                    </a:moveTo>
                    <a:lnTo>
                      <a:pt x="0" y="120000"/>
                    </a:lnTo>
                    <a:lnTo>
                      <a:pt x="0" y="108131"/>
                    </a:lnTo>
                    <a:lnTo>
                      <a:pt x="113684" y="108131"/>
                    </a:lnTo>
                    <a:lnTo>
                      <a:pt x="113684"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7" name="Google Shape;807;p17"/>
              <p:cNvSpPr/>
              <p:nvPr/>
            </p:nvSpPr>
            <p:spPr>
              <a:xfrm>
                <a:off x="1239" y="519"/>
                <a:ext cx="152" cy="93"/>
              </a:xfrm>
              <a:custGeom>
                <a:rect b="b" l="l" r="r" t="t"/>
                <a:pathLst>
                  <a:path extrusionOk="0" h="120000" w="120000">
                    <a:moveTo>
                      <a:pt x="120000" y="120000"/>
                    </a:moveTo>
                    <a:lnTo>
                      <a:pt x="0" y="120000"/>
                    </a:lnTo>
                    <a:lnTo>
                      <a:pt x="0" y="109677"/>
                    </a:lnTo>
                    <a:lnTo>
                      <a:pt x="112894" y="109677"/>
                    </a:lnTo>
                    <a:lnTo>
                      <a:pt x="112894" y="0"/>
                    </a:lnTo>
                    <a:lnTo>
                      <a:pt x="120000" y="0"/>
                    </a:lnTo>
                    <a:lnTo>
                      <a:pt x="120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8" name="Google Shape;808;p17"/>
              <p:cNvSpPr/>
              <p:nvPr/>
            </p:nvSpPr>
            <p:spPr>
              <a:xfrm>
                <a:off x="1273" y="509"/>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9" name="Google Shape;809;p17"/>
              <p:cNvSpPr/>
              <p:nvPr/>
            </p:nvSpPr>
            <p:spPr>
              <a:xfrm>
                <a:off x="773" y="100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0" name="Google Shape;810;p17"/>
              <p:cNvSpPr/>
              <p:nvPr/>
            </p:nvSpPr>
            <p:spPr>
              <a:xfrm>
                <a:off x="1266" y="2064"/>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1" name="Google Shape;811;p17"/>
              <p:cNvSpPr/>
              <p:nvPr/>
            </p:nvSpPr>
            <p:spPr>
              <a:xfrm>
                <a:off x="148" y="2490"/>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2" name="Google Shape;812;p17"/>
              <p:cNvSpPr/>
              <p:nvPr/>
            </p:nvSpPr>
            <p:spPr>
              <a:xfrm>
                <a:off x="217" y="423"/>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3" name="Google Shape;813;p17"/>
              <p:cNvSpPr/>
              <p:nvPr/>
            </p:nvSpPr>
            <p:spPr>
              <a:xfrm>
                <a:off x="217" y="482"/>
                <a:ext cx="147"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4" name="Google Shape;814;p17"/>
              <p:cNvSpPr/>
              <p:nvPr/>
            </p:nvSpPr>
            <p:spPr>
              <a:xfrm>
                <a:off x="217" y="527"/>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5" name="Google Shape;815;p17"/>
              <p:cNvSpPr/>
              <p:nvPr/>
            </p:nvSpPr>
            <p:spPr>
              <a:xfrm>
                <a:off x="499" y="1312"/>
                <a:ext cx="147"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6" name="Google Shape;816;p17"/>
              <p:cNvSpPr/>
              <p:nvPr/>
            </p:nvSpPr>
            <p:spPr>
              <a:xfrm>
                <a:off x="499" y="1369"/>
                <a:ext cx="147" cy="34"/>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7" name="Google Shape;817;p17"/>
              <p:cNvSpPr/>
              <p:nvPr/>
            </p:nvSpPr>
            <p:spPr>
              <a:xfrm>
                <a:off x="499" y="1417"/>
                <a:ext cx="147"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8" name="Google Shape;818;p17"/>
              <p:cNvSpPr/>
              <p:nvPr/>
            </p:nvSpPr>
            <p:spPr>
              <a:xfrm>
                <a:off x="543" y="1778"/>
                <a:ext cx="164" cy="164"/>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9" name="Google Shape;819;p17"/>
              <p:cNvSpPr/>
              <p:nvPr/>
            </p:nvSpPr>
            <p:spPr>
              <a:xfrm>
                <a:off x="-83" y="1570"/>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0" name="Google Shape;820;p17"/>
              <p:cNvSpPr/>
              <p:nvPr/>
            </p:nvSpPr>
            <p:spPr>
              <a:xfrm>
                <a:off x="241" y="2656"/>
                <a:ext cx="319" cy="265"/>
              </a:xfrm>
              <a:custGeom>
                <a:rect b="b" l="l" r="r" t="t"/>
                <a:pathLst>
                  <a:path extrusionOk="0" h="120000" w="120000">
                    <a:moveTo>
                      <a:pt x="118119" y="120000"/>
                    </a:moveTo>
                    <a:lnTo>
                      <a:pt x="0" y="2716"/>
                    </a:lnTo>
                    <a:lnTo>
                      <a:pt x="1880" y="0"/>
                    </a:lnTo>
                    <a:lnTo>
                      <a:pt x="120000" y="116830"/>
                    </a:lnTo>
                    <a:lnTo>
                      <a:pt x="11811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1" name="Google Shape;821;p17"/>
              <p:cNvSpPr/>
              <p:nvPr/>
            </p:nvSpPr>
            <p:spPr>
              <a:xfrm>
                <a:off x="1414" y="1609"/>
                <a:ext cx="237" cy="137"/>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2" name="Google Shape;822;p17"/>
              <p:cNvSpPr/>
              <p:nvPr/>
            </p:nvSpPr>
            <p:spPr>
              <a:xfrm>
                <a:off x="1663" y="671"/>
                <a:ext cx="238" cy="137"/>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3" name="Google Shape;823;p17"/>
              <p:cNvSpPr/>
              <p:nvPr/>
            </p:nvSpPr>
            <p:spPr>
              <a:xfrm>
                <a:off x="107" y="1675"/>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4" name="Google Shape;824;p17"/>
              <p:cNvSpPr/>
              <p:nvPr/>
            </p:nvSpPr>
            <p:spPr>
              <a:xfrm>
                <a:off x="-288" y="1694"/>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5" name="Google Shape;825;p17"/>
              <p:cNvSpPr/>
              <p:nvPr/>
            </p:nvSpPr>
            <p:spPr>
              <a:xfrm>
                <a:off x="557" y="1865"/>
                <a:ext cx="374" cy="1058"/>
              </a:xfrm>
              <a:custGeom>
                <a:rect b="b" l="l" r="r" t="t"/>
                <a:pathLst>
                  <a:path extrusionOk="0" h="120000" w="120000">
                    <a:moveTo>
                      <a:pt x="2566" y="120000"/>
                    </a:moveTo>
                    <a:lnTo>
                      <a:pt x="0" y="119546"/>
                    </a:lnTo>
                    <a:lnTo>
                      <a:pt x="117433" y="0"/>
                    </a:lnTo>
                    <a:lnTo>
                      <a:pt x="120000" y="340"/>
                    </a:lnTo>
                    <a:lnTo>
                      <a:pt x="2566"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26" name="Google Shape;826;p17"/>
            <p:cNvGrpSpPr/>
            <p:nvPr/>
          </p:nvGrpSpPr>
          <p:grpSpPr>
            <a:xfrm>
              <a:off x="-720" y="-12"/>
              <a:ext cx="8920" cy="3285"/>
              <a:chOff x="-720" y="-12"/>
              <a:chExt cx="8920" cy="3285"/>
            </a:xfrm>
          </p:grpSpPr>
          <p:sp>
            <p:nvSpPr>
              <p:cNvPr id="827" name="Google Shape;827;p17"/>
              <p:cNvSpPr/>
              <p:nvPr/>
            </p:nvSpPr>
            <p:spPr>
              <a:xfrm>
                <a:off x="3387" y="1317"/>
                <a:ext cx="917" cy="904"/>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8" name="Google Shape;828;p17"/>
              <p:cNvSpPr/>
              <p:nvPr/>
            </p:nvSpPr>
            <p:spPr>
              <a:xfrm>
                <a:off x="6915" y="2044"/>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9" name="Google Shape;829;p17"/>
              <p:cNvSpPr/>
              <p:nvPr/>
            </p:nvSpPr>
            <p:spPr>
              <a:xfrm>
                <a:off x="6915" y="2103"/>
                <a:ext cx="147"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0" name="Google Shape;830;p17"/>
              <p:cNvSpPr/>
              <p:nvPr/>
            </p:nvSpPr>
            <p:spPr>
              <a:xfrm>
                <a:off x="6915" y="2149"/>
                <a:ext cx="147"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1" name="Google Shape;831;p17"/>
              <p:cNvSpPr/>
              <p:nvPr/>
            </p:nvSpPr>
            <p:spPr>
              <a:xfrm>
                <a:off x="7001" y="2512"/>
                <a:ext cx="113" cy="164"/>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2" name="Google Shape;832;p17"/>
              <p:cNvSpPr/>
              <p:nvPr/>
            </p:nvSpPr>
            <p:spPr>
              <a:xfrm>
                <a:off x="6886" y="1349"/>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3" name="Google Shape;833;p17"/>
              <p:cNvSpPr/>
              <p:nvPr/>
            </p:nvSpPr>
            <p:spPr>
              <a:xfrm>
                <a:off x="3676" y="2493"/>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4" name="Google Shape;834;p17"/>
              <p:cNvSpPr/>
              <p:nvPr/>
            </p:nvSpPr>
            <p:spPr>
              <a:xfrm>
                <a:off x="6397" y="953"/>
                <a:ext cx="146" cy="46"/>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5" name="Google Shape;835;p17"/>
              <p:cNvSpPr/>
              <p:nvPr/>
            </p:nvSpPr>
            <p:spPr>
              <a:xfrm>
                <a:off x="6397" y="1013"/>
                <a:ext cx="146" cy="3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6" name="Google Shape;836;p17"/>
              <p:cNvSpPr/>
              <p:nvPr/>
            </p:nvSpPr>
            <p:spPr>
              <a:xfrm>
                <a:off x="6397" y="1058"/>
                <a:ext cx="146" cy="46"/>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7" name="Google Shape;837;p17"/>
              <p:cNvSpPr/>
              <p:nvPr/>
            </p:nvSpPr>
            <p:spPr>
              <a:xfrm>
                <a:off x="7607" y="2860"/>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8" name="Google Shape;838;p17"/>
              <p:cNvSpPr/>
              <p:nvPr/>
            </p:nvSpPr>
            <p:spPr>
              <a:xfrm>
                <a:off x="7604" y="146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9" name="Google Shape;839;p17"/>
              <p:cNvSpPr/>
              <p:nvPr/>
            </p:nvSpPr>
            <p:spPr>
              <a:xfrm>
                <a:off x="7156" y="2744"/>
                <a:ext cx="169" cy="169"/>
              </a:xfrm>
              <a:custGeom>
                <a:rect b="b" l="l" r="r" t="t"/>
                <a:pathLst>
                  <a:path extrusionOk="0" h="120000" w="12000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0" name="Google Shape;840;p17"/>
              <p:cNvSpPr/>
              <p:nvPr/>
            </p:nvSpPr>
            <p:spPr>
              <a:xfrm>
                <a:off x="7400" y="776"/>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1" name="Google Shape;841;p17"/>
              <p:cNvSpPr/>
              <p:nvPr/>
            </p:nvSpPr>
            <p:spPr>
              <a:xfrm>
                <a:off x="7400" y="871"/>
                <a:ext cx="170" cy="1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2" name="Google Shape;842;p17"/>
              <p:cNvSpPr/>
              <p:nvPr/>
            </p:nvSpPr>
            <p:spPr>
              <a:xfrm>
                <a:off x="7400" y="903"/>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3" name="Google Shape;843;p17"/>
              <p:cNvSpPr/>
              <p:nvPr/>
            </p:nvSpPr>
            <p:spPr>
              <a:xfrm>
                <a:off x="7400" y="935"/>
                <a:ext cx="170" cy="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4" name="Google Shape;844;p17"/>
              <p:cNvSpPr/>
              <p:nvPr/>
            </p:nvSpPr>
            <p:spPr>
              <a:xfrm>
                <a:off x="3463" y="1393"/>
                <a:ext cx="763" cy="761"/>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5" name="Google Shape;845;p17"/>
              <p:cNvSpPr/>
              <p:nvPr/>
            </p:nvSpPr>
            <p:spPr>
              <a:xfrm>
                <a:off x="3559" y="1530"/>
                <a:ext cx="571" cy="505"/>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6" name="Google Shape;846;p17"/>
              <p:cNvSpPr/>
              <p:nvPr/>
            </p:nvSpPr>
            <p:spPr>
              <a:xfrm>
                <a:off x="879" y="1834"/>
                <a:ext cx="125" cy="97"/>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7" name="Google Shape;847;p17"/>
              <p:cNvSpPr/>
              <p:nvPr/>
            </p:nvSpPr>
            <p:spPr>
              <a:xfrm>
                <a:off x="862" y="1794"/>
                <a:ext cx="54"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8" name="Google Shape;848;p17"/>
              <p:cNvSpPr/>
              <p:nvPr/>
            </p:nvSpPr>
            <p:spPr>
              <a:xfrm>
                <a:off x="830" y="1819"/>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9" name="Google Shape;849;p17"/>
              <p:cNvSpPr/>
              <p:nvPr/>
            </p:nvSpPr>
            <p:spPr>
              <a:xfrm>
                <a:off x="872" y="1761"/>
                <a:ext cx="159" cy="161"/>
              </a:xfrm>
              <a:custGeom>
                <a:rect b="b" l="l" r="r" t="t"/>
                <a:pathLst>
                  <a:path extrusionOk="0" h="120000" w="120000">
                    <a:moveTo>
                      <a:pt x="99574" y="120000"/>
                    </a:moveTo>
                    <a:cubicBezTo>
                      <a:pt x="95744" y="116210"/>
                      <a:pt x="95744" y="116210"/>
                      <a:pt x="95744" y="116210"/>
                    </a:cubicBezTo>
                    <a:cubicBezTo>
                      <a:pt x="100851" y="108631"/>
                      <a:pt x="105957" y="101052"/>
                      <a:pt x="108510" y="93473"/>
                    </a:cubicBezTo>
                    <a:cubicBezTo>
                      <a:pt x="113617" y="77052"/>
                      <a:pt x="111063" y="59368"/>
                      <a:pt x="103404" y="44210"/>
                    </a:cubicBezTo>
                    <a:cubicBezTo>
                      <a:pt x="95744" y="29052"/>
                      <a:pt x="81702" y="17684"/>
                      <a:pt x="65106" y="12631"/>
                    </a:cubicBezTo>
                    <a:cubicBezTo>
                      <a:pt x="43404" y="6315"/>
                      <a:pt x="20425" y="10105"/>
                      <a:pt x="3829" y="24000"/>
                    </a:cubicBezTo>
                    <a:cubicBezTo>
                      <a:pt x="0" y="20210"/>
                      <a:pt x="0" y="20210"/>
                      <a:pt x="0" y="20210"/>
                    </a:cubicBezTo>
                    <a:cubicBezTo>
                      <a:pt x="19148" y="3789"/>
                      <a:pt x="43404" y="0"/>
                      <a:pt x="66382" y="6315"/>
                    </a:cubicBezTo>
                    <a:cubicBezTo>
                      <a:pt x="85531" y="12631"/>
                      <a:pt x="99574" y="24000"/>
                      <a:pt x="108510" y="41684"/>
                    </a:cubicBezTo>
                    <a:cubicBezTo>
                      <a:pt x="117446" y="58105"/>
                      <a:pt x="120000" y="77052"/>
                      <a:pt x="113617" y="94736"/>
                    </a:cubicBezTo>
                    <a:cubicBezTo>
                      <a:pt x="111063" y="103578"/>
                      <a:pt x="105957" y="112421"/>
                      <a:pt x="9957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0" name="Google Shape;850;p17"/>
              <p:cNvSpPr/>
              <p:nvPr/>
            </p:nvSpPr>
            <p:spPr>
              <a:xfrm>
                <a:off x="1328" y="776"/>
                <a:ext cx="343" cy="76"/>
              </a:xfrm>
              <a:custGeom>
                <a:rect b="b" l="l" r="r" t="t"/>
                <a:pathLst>
                  <a:path extrusionOk="0" h="120000" w="120000">
                    <a:moveTo>
                      <a:pt x="0" y="120000"/>
                    </a:moveTo>
                    <a:lnTo>
                      <a:pt x="0" y="107368"/>
                    </a:lnTo>
                    <a:lnTo>
                      <a:pt x="119300" y="0"/>
                    </a:lnTo>
                    <a:lnTo>
                      <a:pt x="120000" y="12631"/>
                    </a:lnTo>
                    <a:lnTo>
                      <a:pt x="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1" name="Google Shape;851;p17"/>
              <p:cNvSpPr/>
              <p:nvPr/>
            </p:nvSpPr>
            <p:spPr>
              <a:xfrm>
                <a:off x="1278" y="842"/>
                <a:ext cx="133" cy="83"/>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2" name="Google Shape;852;p17"/>
              <p:cNvSpPr/>
              <p:nvPr/>
            </p:nvSpPr>
            <p:spPr>
              <a:xfrm>
                <a:off x="1269" y="784"/>
                <a:ext cx="68" cy="76"/>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3" name="Google Shape;853;p17"/>
              <p:cNvSpPr/>
              <p:nvPr/>
            </p:nvSpPr>
            <p:spPr>
              <a:xfrm>
                <a:off x="1237" y="796"/>
                <a:ext cx="41" cy="124"/>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4" name="Google Shape;854;p17"/>
              <p:cNvSpPr/>
              <p:nvPr/>
            </p:nvSpPr>
            <p:spPr>
              <a:xfrm>
                <a:off x="1296" y="756"/>
                <a:ext cx="142" cy="172"/>
              </a:xfrm>
              <a:custGeom>
                <a:rect b="b" l="l" r="r" t="t"/>
                <a:pathLst>
                  <a:path extrusionOk="0" h="120000" w="120000">
                    <a:moveTo>
                      <a:pt x="85714" y="120000"/>
                    </a:moveTo>
                    <a:cubicBezTo>
                      <a:pt x="81428" y="115294"/>
                      <a:pt x="81428" y="115294"/>
                      <a:pt x="81428" y="115294"/>
                    </a:cubicBezTo>
                    <a:cubicBezTo>
                      <a:pt x="90000" y="110588"/>
                      <a:pt x="95714" y="104705"/>
                      <a:pt x="101428" y="97647"/>
                    </a:cubicBezTo>
                    <a:cubicBezTo>
                      <a:pt x="110000" y="83529"/>
                      <a:pt x="112857" y="67058"/>
                      <a:pt x="107142" y="51764"/>
                    </a:cubicBezTo>
                    <a:cubicBezTo>
                      <a:pt x="101428" y="36470"/>
                      <a:pt x="90000" y="23529"/>
                      <a:pt x="72857" y="15294"/>
                    </a:cubicBezTo>
                    <a:cubicBezTo>
                      <a:pt x="50000" y="5882"/>
                      <a:pt x="24285" y="5882"/>
                      <a:pt x="2857" y="15294"/>
                    </a:cubicBezTo>
                    <a:cubicBezTo>
                      <a:pt x="0" y="10588"/>
                      <a:pt x="0" y="10588"/>
                      <a:pt x="0" y="10588"/>
                    </a:cubicBezTo>
                    <a:cubicBezTo>
                      <a:pt x="22857" y="0"/>
                      <a:pt x="51428" y="0"/>
                      <a:pt x="75714" y="10588"/>
                    </a:cubicBezTo>
                    <a:cubicBezTo>
                      <a:pt x="94285" y="18823"/>
                      <a:pt x="107142" y="32941"/>
                      <a:pt x="114285" y="50588"/>
                    </a:cubicBezTo>
                    <a:cubicBezTo>
                      <a:pt x="120000" y="67058"/>
                      <a:pt x="117142" y="84705"/>
                      <a:pt x="107142" y="100000"/>
                    </a:cubicBezTo>
                    <a:cubicBezTo>
                      <a:pt x="101428" y="108235"/>
                      <a:pt x="94285" y="114117"/>
                      <a:pt x="8571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5" name="Google Shape;855;p17"/>
              <p:cNvSpPr/>
              <p:nvPr/>
            </p:nvSpPr>
            <p:spPr>
              <a:xfrm>
                <a:off x="568" y="2909"/>
                <a:ext cx="232" cy="284"/>
              </a:xfrm>
              <a:custGeom>
                <a:rect b="b" l="l" r="r" t="t"/>
                <a:pathLst>
                  <a:path extrusionOk="0" h="120000" w="120000">
                    <a:moveTo>
                      <a:pt x="117413" y="120000"/>
                    </a:moveTo>
                    <a:lnTo>
                      <a:pt x="0" y="2112"/>
                    </a:lnTo>
                    <a:lnTo>
                      <a:pt x="3620" y="0"/>
                    </a:lnTo>
                    <a:lnTo>
                      <a:pt x="120000" y="117887"/>
                    </a:lnTo>
                    <a:lnTo>
                      <a:pt x="117413"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6" name="Google Shape;856;p17"/>
              <p:cNvSpPr/>
              <p:nvPr/>
            </p:nvSpPr>
            <p:spPr>
              <a:xfrm>
                <a:off x="308" y="2913"/>
                <a:ext cx="257" cy="169"/>
              </a:xfrm>
              <a:custGeom>
                <a:rect b="b" l="l" r="r" t="t"/>
                <a:pathLst>
                  <a:path extrusionOk="0" h="120000" w="120000">
                    <a:moveTo>
                      <a:pt x="2334" y="120000"/>
                    </a:moveTo>
                    <a:lnTo>
                      <a:pt x="0" y="115029"/>
                    </a:lnTo>
                    <a:lnTo>
                      <a:pt x="117665" y="0"/>
                    </a:lnTo>
                    <a:lnTo>
                      <a:pt x="120000" y="4260"/>
                    </a:lnTo>
                    <a:lnTo>
                      <a:pt x="233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7" name="Google Shape;857;p17"/>
              <p:cNvSpPr/>
              <p:nvPr/>
            </p:nvSpPr>
            <p:spPr>
              <a:xfrm>
                <a:off x="496" y="2886"/>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8" name="Google Shape;858;p17"/>
              <p:cNvSpPr/>
              <p:nvPr/>
            </p:nvSpPr>
            <p:spPr>
              <a:xfrm>
                <a:off x="524" y="2850"/>
                <a:ext cx="100" cy="36"/>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9" name="Google Shape;859;p17"/>
              <p:cNvSpPr/>
              <p:nvPr/>
            </p:nvSpPr>
            <p:spPr>
              <a:xfrm>
                <a:off x="475" y="2826"/>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0" name="Google Shape;860;p17"/>
              <p:cNvSpPr/>
              <p:nvPr/>
            </p:nvSpPr>
            <p:spPr>
              <a:xfrm>
                <a:off x="533" y="2840"/>
                <a:ext cx="128" cy="176"/>
              </a:xfrm>
              <a:custGeom>
                <a:rect b="b" l="l" r="r" t="t"/>
                <a:pathLst>
                  <a:path extrusionOk="0" h="120000" w="120000">
                    <a:moveTo>
                      <a:pt x="31578" y="120000"/>
                    </a:moveTo>
                    <a:cubicBezTo>
                      <a:pt x="20526" y="120000"/>
                      <a:pt x="9473" y="117692"/>
                      <a:pt x="0" y="115384"/>
                    </a:cubicBezTo>
                    <a:cubicBezTo>
                      <a:pt x="1578" y="109615"/>
                      <a:pt x="1578" y="109615"/>
                      <a:pt x="1578" y="109615"/>
                    </a:cubicBezTo>
                    <a:cubicBezTo>
                      <a:pt x="12631" y="113076"/>
                      <a:pt x="22105" y="114230"/>
                      <a:pt x="33157" y="114230"/>
                    </a:cubicBezTo>
                    <a:cubicBezTo>
                      <a:pt x="55263" y="113076"/>
                      <a:pt x="75789" y="107307"/>
                      <a:pt x="90000" y="95769"/>
                    </a:cubicBezTo>
                    <a:cubicBezTo>
                      <a:pt x="104210" y="84230"/>
                      <a:pt x="112105" y="69230"/>
                      <a:pt x="112105" y="53076"/>
                    </a:cubicBezTo>
                    <a:cubicBezTo>
                      <a:pt x="110526" y="33461"/>
                      <a:pt x="96315" y="15000"/>
                      <a:pt x="74210" y="4615"/>
                    </a:cubicBezTo>
                    <a:cubicBezTo>
                      <a:pt x="77368" y="0"/>
                      <a:pt x="77368" y="0"/>
                      <a:pt x="77368" y="0"/>
                    </a:cubicBezTo>
                    <a:cubicBezTo>
                      <a:pt x="102631" y="11538"/>
                      <a:pt x="118421" y="31153"/>
                      <a:pt x="120000" y="53076"/>
                    </a:cubicBezTo>
                    <a:cubicBezTo>
                      <a:pt x="120000" y="70384"/>
                      <a:pt x="112105" y="86538"/>
                      <a:pt x="96315" y="99230"/>
                    </a:cubicBezTo>
                    <a:cubicBezTo>
                      <a:pt x="78947" y="111923"/>
                      <a:pt x="56842" y="118846"/>
                      <a:pt x="34736" y="120000"/>
                    </a:cubicBezTo>
                    <a:cubicBezTo>
                      <a:pt x="33157" y="120000"/>
                      <a:pt x="31578" y="120000"/>
                      <a:pt x="3157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1" name="Google Shape;861;p17"/>
              <p:cNvSpPr/>
              <p:nvPr/>
            </p:nvSpPr>
            <p:spPr>
              <a:xfrm>
                <a:off x="7807" y="1931"/>
                <a:ext cx="300" cy="240"/>
              </a:xfrm>
              <a:custGeom>
                <a:rect b="b" l="l" r="r" t="t"/>
                <a:pathLst>
                  <a:path extrusionOk="0" h="120000" w="120000">
                    <a:moveTo>
                      <a:pt x="118000" y="120000"/>
                    </a:moveTo>
                    <a:lnTo>
                      <a:pt x="0" y="3000"/>
                    </a:lnTo>
                    <a:lnTo>
                      <a:pt x="2000" y="0"/>
                    </a:lnTo>
                    <a:lnTo>
                      <a:pt x="120000" y="117500"/>
                    </a:lnTo>
                    <a:lnTo>
                      <a:pt x="1180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2" name="Google Shape;862;p17"/>
              <p:cNvSpPr/>
              <p:nvPr/>
            </p:nvSpPr>
            <p:spPr>
              <a:xfrm>
                <a:off x="8041" y="2147"/>
                <a:ext cx="125" cy="96"/>
              </a:xfrm>
              <a:custGeom>
                <a:rect b="b" l="l" r="r" t="t"/>
                <a:pathLst>
                  <a:path extrusionOk="0" h="120000" w="120000">
                    <a:moveTo>
                      <a:pt x="50270" y="119999"/>
                    </a:moveTo>
                    <a:cubicBezTo>
                      <a:pt x="43783" y="119999"/>
                      <a:pt x="37297" y="117894"/>
                      <a:pt x="30810" y="115789"/>
                    </a:cubicBezTo>
                    <a:cubicBezTo>
                      <a:pt x="19459" y="111578"/>
                      <a:pt x="8108" y="101052"/>
                      <a:pt x="0" y="88421"/>
                    </a:cubicBezTo>
                    <a:cubicBezTo>
                      <a:pt x="3243" y="86315"/>
                      <a:pt x="3243" y="86315"/>
                      <a:pt x="3243" y="86315"/>
                    </a:cubicBezTo>
                    <a:cubicBezTo>
                      <a:pt x="11351" y="96842"/>
                      <a:pt x="21081" y="105263"/>
                      <a:pt x="32432" y="109473"/>
                    </a:cubicBezTo>
                    <a:cubicBezTo>
                      <a:pt x="48648" y="115789"/>
                      <a:pt x="64864" y="113684"/>
                      <a:pt x="79459" y="105263"/>
                    </a:cubicBezTo>
                    <a:cubicBezTo>
                      <a:pt x="94054" y="94736"/>
                      <a:pt x="105405" y="77894"/>
                      <a:pt x="110270" y="56842"/>
                    </a:cubicBezTo>
                    <a:cubicBezTo>
                      <a:pt x="115135" y="40000"/>
                      <a:pt x="113513" y="18947"/>
                      <a:pt x="108648" y="2105"/>
                    </a:cubicBezTo>
                    <a:cubicBezTo>
                      <a:pt x="111891" y="0"/>
                      <a:pt x="111891" y="0"/>
                      <a:pt x="111891" y="0"/>
                    </a:cubicBezTo>
                    <a:cubicBezTo>
                      <a:pt x="118378" y="18947"/>
                      <a:pt x="120000" y="40000"/>
                      <a:pt x="115135" y="58947"/>
                    </a:cubicBezTo>
                    <a:cubicBezTo>
                      <a:pt x="108648" y="80000"/>
                      <a:pt x="97297" y="98947"/>
                      <a:pt x="82702" y="109473"/>
                    </a:cubicBezTo>
                    <a:cubicBezTo>
                      <a:pt x="72972" y="115789"/>
                      <a:pt x="61621" y="119999"/>
                      <a:pt x="50270" y="11999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3" name="Google Shape;863;p17"/>
              <p:cNvSpPr/>
              <p:nvPr/>
            </p:nvSpPr>
            <p:spPr>
              <a:xfrm>
                <a:off x="8023" y="2106"/>
                <a:ext cx="56" cy="88"/>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4" name="Google Shape;864;p17"/>
              <p:cNvSpPr/>
              <p:nvPr/>
            </p:nvSpPr>
            <p:spPr>
              <a:xfrm>
                <a:off x="7992" y="2132"/>
                <a:ext cx="54"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5" name="Google Shape;865;p17"/>
              <p:cNvSpPr/>
              <p:nvPr/>
            </p:nvSpPr>
            <p:spPr>
              <a:xfrm>
                <a:off x="8035" y="2073"/>
                <a:ext cx="165" cy="160"/>
              </a:xfrm>
              <a:custGeom>
                <a:rect b="b" l="l" r="r" t="t"/>
                <a:pathLst>
                  <a:path extrusionOk="0" h="120000" w="120000">
                    <a:moveTo>
                      <a:pt x="95510" y="120000"/>
                    </a:moveTo>
                    <a:cubicBezTo>
                      <a:pt x="91836" y="116210"/>
                      <a:pt x="91836" y="116210"/>
                      <a:pt x="91836" y="116210"/>
                    </a:cubicBezTo>
                    <a:cubicBezTo>
                      <a:pt x="96734" y="109894"/>
                      <a:pt x="100408" y="102315"/>
                      <a:pt x="102857" y="93473"/>
                    </a:cubicBezTo>
                    <a:cubicBezTo>
                      <a:pt x="113877" y="60631"/>
                      <a:pt x="95510" y="24000"/>
                      <a:pt x="62448" y="13894"/>
                    </a:cubicBezTo>
                    <a:cubicBezTo>
                      <a:pt x="41632" y="6315"/>
                      <a:pt x="19591" y="11368"/>
                      <a:pt x="3673" y="25263"/>
                    </a:cubicBezTo>
                    <a:cubicBezTo>
                      <a:pt x="0" y="20210"/>
                      <a:pt x="0" y="20210"/>
                      <a:pt x="0" y="20210"/>
                    </a:cubicBezTo>
                    <a:cubicBezTo>
                      <a:pt x="17142" y="5052"/>
                      <a:pt x="41632" y="0"/>
                      <a:pt x="63673" y="7578"/>
                    </a:cubicBezTo>
                    <a:cubicBezTo>
                      <a:pt x="99183" y="18947"/>
                      <a:pt x="119999" y="58105"/>
                      <a:pt x="108979" y="96000"/>
                    </a:cubicBezTo>
                    <a:cubicBezTo>
                      <a:pt x="106530" y="104842"/>
                      <a:pt x="101632" y="113684"/>
                      <a:pt x="95510"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6" name="Google Shape;866;p17"/>
              <p:cNvSpPr/>
              <p:nvPr/>
            </p:nvSpPr>
            <p:spPr>
              <a:xfrm>
                <a:off x="3887" y="590"/>
                <a:ext cx="133" cy="735"/>
              </a:xfrm>
              <a:custGeom>
                <a:rect b="b" l="l" r="r" t="t"/>
                <a:pathLst>
                  <a:path extrusionOk="0" h="120000" w="120000">
                    <a:moveTo>
                      <a:pt x="7218" y="120000"/>
                    </a:moveTo>
                    <a:lnTo>
                      <a:pt x="0" y="120000"/>
                    </a:lnTo>
                    <a:lnTo>
                      <a:pt x="114586" y="0"/>
                    </a:lnTo>
                    <a:lnTo>
                      <a:pt x="120000" y="326"/>
                    </a:lnTo>
                    <a:lnTo>
                      <a:pt x="721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7" name="Google Shape;867;p17"/>
              <p:cNvSpPr/>
              <p:nvPr/>
            </p:nvSpPr>
            <p:spPr>
              <a:xfrm>
                <a:off x="3630" y="999"/>
                <a:ext cx="117" cy="342"/>
              </a:xfrm>
              <a:custGeom>
                <a:rect b="b" l="l" r="r" t="t"/>
                <a:pathLst>
                  <a:path extrusionOk="0" h="120000" w="120000">
                    <a:moveTo>
                      <a:pt x="110769" y="120000"/>
                    </a:moveTo>
                    <a:lnTo>
                      <a:pt x="0" y="1052"/>
                    </a:lnTo>
                    <a:lnTo>
                      <a:pt x="9230" y="0"/>
                    </a:lnTo>
                    <a:lnTo>
                      <a:pt x="120000" y="118596"/>
                    </a:lnTo>
                    <a:lnTo>
                      <a:pt x="110769"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8" name="Google Shape;868;p17"/>
              <p:cNvSpPr/>
              <p:nvPr/>
            </p:nvSpPr>
            <p:spPr>
              <a:xfrm>
                <a:off x="3752" y="2280"/>
                <a:ext cx="25" cy="217"/>
              </a:xfrm>
              <a:custGeom>
                <a:rect b="b" l="l" r="r" t="t"/>
                <a:pathLst>
                  <a:path extrusionOk="0" h="120000" w="120000">
                    <a:moveTo>
                      <a:pt x="38400" y="120000"/>
                    </a:moveTo>
                    <a:lnTo>
                      <a:pt x="0" y="120000"/>
                    </a:lnTo>
                    <a:lnTo>
                      <a:pt x="86400" y="0"/>
                    </a:lnTo>
                    <a:lnTo>
                      <a:pt x="120000" y="0"/>
                    </a:lnTo>
                    <a:lnTo>
                      <a:pt x="38400"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9" name="Google Shape;869;p17"/>
              <p:cNvSpPr/>
              <p:nvPr/>
            </p:nvSpPr>
            <p:spPr>
              <a:xfrm>
                <a:off x="6248" y="429"/>
                <a:ext cx="442" cy="186"/>
              </a:xfrm>
              <a:custGeom>
                <a:rect b="b" l="l" r="r" t="t"/>
                <a:pathLst>
                  <a:path extrusionOk="0" h="120000" w="120000">
                    <a:moveTo>
                      <a:pt x="119185" y="120000"/>
                    </a:moveTo>
                    <a:lnTo>
                      <a:pt x="0" y="4516"/>
                    </a:lnTo>
                    <a:lnTo>
                      <a:pt x="814" y="0"/>
                    </a:lnTo>
                    <a:lnTo>
                      <a:pt x="120000" y="116129"/>
                    </a:lnTo>
                    <a:lnTo>
                      <a:pt x="119185"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0" name="Google Shape;870;p17"/>
              <p:cNvSpPr/>
              <p:nvPr/>
            </p:nvSpPr>
            <p:spPr>
              <a:xfrm>
                <a:off x="6694" y="419"/>
                <a:ext cx="567" cy="203"/>
              </a:xfrm>
              <a:custGeom>
                <a:rect b="b" l="l" r="r" t="t"/>
                <a:pathLst>
                  <a:path extrusionOk="0" h="120000" w="120000">
                    <a:moveTo>
                      <a:pt x="634" y="120000"/>
                    </a:moveTo>
                    <a:lnTo>
                      <a:pt x="0" y="115862"/>
                    </a:lnTo>
                    <a:lnTo>
                      <a:pt x="119365" y="0"/>
                    </a:lnTo>
                    <a:lnTo>
                      <a:pt x="120000" y="4137"/>
                    </a:lnTo>
                    <a:lnTo>
                      <a:pt x="634"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1" name="Google Shape;871;p17"/>
              <p:cNvSpPr/>
              <p:nvPr/>
            </p:nvSpPr>
            <p:spPr>
              <a:xfrm>
                <a:off x="6619" y="582"/>
                <a:ext cx="117"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2" name="Google Shape;872;p17"/>
              <p:cNvSpPr/>
              <p:nvPr/>
            </p:nvSpPr>
            <p:spPr>
              <a:xfrm>
                <a:off x="6648" y="548"/>
                <a:ext cx="100" cy="34"/>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3" name="Google Shape;873;p17"/>
              <p:cNvSpPr/>
              <p:nvPr/>
            </p:nvSpPr>
            <p:spPr>
              <a:xfrm>
                <a:off x="6599" y="522"/>
                <a:ext cx="103"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4" name="Google Shape;874;p17"/>
              <p:cNvSpPr/>
              <p:nvPr/>
            </p:nvSpPr>
            <p:spPr>
              <a:xfrm>
                <a:off x="6655" y="538"/>
                <a:ext cx="130"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71067"/>
                      <a:pt x="112207" y="87378"/>
                      <a:pt x="95064" y="100194"/>
                    </a:cubicBezTo>
                    <a:cubicBezTo>
                      <a:pt x="79480" y="113009"/>
                      <a:pt x="57662" y="120000"/>
                      <a:pt x="34285" y="120000"/>
                    </a:cubicBezTo>
                    <a:cubicBezTo>
                      <a:pt x="34285" y="120000"/>
                      <a:pt x="32727" y="120000"/>
                      <a:pt x="32727" y="12000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5" name="Google Shape;875;p17"/>
              <p:cNvSpPr/>
              <p:nvPr/>
            </p:nvSpPr>
            <p:spPr>
              <a:xfrm>
                <a:off x="-136" y="188"/>
                <a:ext cx="149" cy="155"/>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6" name="Google Shape;876;p17"/>
              <p:cNvSpPr/>
              <p:nvPr/>
            </p:nvSpPr>
            <p:spPr>
              <a:xfrm>
                <a:off x="-85" y="267"/>
                <a:ext cx="15" cy="15"/>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7" name="Google Shape;877;p17"/>
              <p:cNvSpPr/>
              <p:nvPr/>
            </p:nvSpPr>
            <p:spPr>
              <a:xfrm>
                <a:off x="3846" y="1177"/>
                <a:ext cx="510" cy="319"/>
              </a:xfrm>
              <a:custGeom>
                <a:rect b="b" l="l" r="r" t="t"/>
                <a:pathLst>
                  <a:path extrusionOk="0" h="120000" w="120000">
                    <a:moveTo>
                      <a:pt x="107682" y="120000"/>
                    </a:moveTo>
                    <a:cubicBezTo>
                      <a:pt x="107284" y="118730"/>
                      <a:pt x="107284" y="118730"/>
                      <a:pt x="107284" y="118730"/>
                    </a:cubicBezTo>
                    <a:cubicBezTo>
                      <a:pt x="84238" y="59682"/>
                      <a:pt x="44503" y="23492"/>
                      <a:pt x="794" y="22857"/>
                    </a:cubicBezTo>
                    <a:cubicBezTo>
                      <a:pt x="0" y="22857"/>
                      <a:pt x="0" y="22857"/>
                      <a:pt x="0" y="22857"/>
                    </a:cubicBezTo>
                    <a:cubicBezTo>
                      <a:pt x="0" y="0"/>
                      <a:pt x="0" y="0"/>
                      <a:pt x="0" y="0"/>
                    </a:cubicBezTo>
                    <a:cubicBezTo>
                      <a:pt x="794" y="0"/>
                      <a:pt x="794" y="0"/>
                      <a:pt x="794" y="0"/>
                    </a:cubicBezTo>
                    <a:cubicBezTo>
                      <a:pt x="49668" y="634"/>
                      <a:pt x="94172" y="40000"/>
                      <a:pt x="119602" y="106666"/>
                    </a:cubicBezTo>
                    <a:cubicBezTo>
                      <a:pt x="120000" y="107301"/>
                      <a:pt x="120000" y="107301"/>
                      <a:pt x="120000" y="107301"/>
                    </a:cubicBezTo>
                    <a:lnTo>
                      <a:pt x="107682" y="120000"/>
                    </a:lnTo>
                    <a:close/>
                    <a:moveTo>
                      <a:pt x="1589" y="20952"/>
                    </a:moveTo>
                    <a:cubicBezTo>
                      <a:pt x="44900" y="21587"/>
                      <a:pt x="85033" y="57777"/>
                      <a:pt x="108079" y="116825"/>
                    </a:cubicBezTo>
                    <a:cubicBezTo>
                      <a:pt x="118013" y="106666"/>
                      <a:pt x="118013" y="106666"/>
                      <a:pt x="118013" y="106666"/>
                    </a:cubicBezTo>
                    <a:cubicBezTo>
                      <a:pt x="92582" y="41904"/>
                      <a:pt x="49271" y="3174"/>
                      <a:pt x="1589" y="1904"/>
                    </a:cubicBezTo>
                    <a:lnTo>
                      <a:pt x="1589" y="20952"/>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8" name="Google Shape;878;p17"/>
              <p:cNvSpPr/>
              <p:nvPr/>
            </p:nvSpPr>
            <p:spPr>
              <a:xfrm>
                <a:off x="3357" y="1286"/>
                <a:ext cx="976" cy="974"/>
              </a:xfrm>
              <a:custGeom>
                <a:rect b="b" l="l" r="r" t="t"/>
                <a:pathLst>
                  <a:path extrusionOk="0" h="120000" w="120000">
                    <a:moveTo>
                      <a:pt x="60000" y="120000"/>
                    </a:moveTo>
                    <a:cubicBezTo>
                      <a:pt x="60000" y="120000"/>
                      <a:pt x="59792" y="119791"/>
                      <a:pt x="59792" y="119791"/>
                    </a:cubicBezTo>
                    <a:cubicBezTo>
                      <a:pt x="59792" y="119583"/>
                      <a:pt x="59792" y="119375"/>
                      <a:pt x="60000" y="119375"/>
                    </a:cubicBezTo>
                    <a:cubicBezTo>
                      <a:pt x="60000" y="119375"/>
                      <a:pt x="60000" y="119375"/>
                      <a:pt x="60000" y="119375"/>
                    </a:cubicBezTo>
                    <a:cubicBezTo>
                      <a:pt x="61038" y="119375"/>
                      <a:pt x="61868" y="119375"/>
                      <a:pt x="62906" y="119375"/>
                    </a:cubicBezTo>
                    <a:cubicBezTo>
                      <a:pt x="63114" y="119375"/>
                      <a:pt x="63114" y="119583"/>
                      <a:pt x="63114" y="119583"/>
                    </a:cubicBezTo>
                    <a:cubicBezTo>
                      <a:pt x="63114" y="119791"/>
                      <a:pt x="63114" y="119791"/>
                      <a:pt x="62906" y="119791"/>
                    </a:cubicBezTo>
                    <a:cubicBezTo>
                      <a:pt x="62076" y="120000"/>
                      <a:pt x="61038" y="120000"/>
                      <a:pt x="60000" y="120000"/>
                    </a:cubicBezTo>
                    <a:close/>
                    <a:moveTo>
                      <a:pt x="57923" y="120000"/>
                    </a:moveTo>
                    <a:cubicBezTo>
                      <a:pt x="57923" y="120000"/>
                      <a:pt x="57923" y="120000"/>
                      <a:pt x="57923" y="120000"/>
                    </a:cubicBezTo>
                    <a:cubicBezTo>
                      <a:pt x="57093" y="119791"/>
                      <a:pt x="56055" y="119791"/>
                      <a:pt x="55017" y="119791"/>
                    </a:cubicBezTo>
                    <a:cubicBezTo>
                      <a:pt x="54809" y="119791"/>
                      <a:pt x="54809" y="119583"/>
                      <a:pt x="54809" y="119583"/>
                    </a:cubicBezTo>
                    <a:cubicBezTo>
                      <a:pt x="54809" y="119375"/>
                      <a:pt x="55017" y="119166"/>
                      <a:pt x="55017" y="119166"/>
                    </a:cubicBezTo>
                    <a:cubicBezTo>
                      <a:pt x="56055" y="119375"/>
                      <a:pt x="57093" y="119375"/>
                      <a:pt x="58131" y="119375"/>
                    </a:cubicBezTo>
                    <a:cubicBezTo>
                      <a:pt x="58131" y="119375"/>
                      <a:pt x="58339" y="119583"/>
                      <a:pt x="58339" y="119583"/>
                    </a:cubicBezTo>
                    <a:cubicBezTo>
                      <a:pt x="58339" y="119791"/>
                      <a:pt x="58131" y="120000"/>
                      <a:pt x="57923" y="120000"/>
                    </a:cubicBezTo>
                    <a:close/>
                    <a:moveTo>
                      <a:pt x="64982" y="119791"/>
                    </a:moveTo>
                    <a:cubicBezTo>
                      <a:pt x="64775" y="119791"/>
                      <a:pt x="64775" y="119583"/>
                      <a:pt x="64567" y="119583"/>
                    </a:cubicBezTo>
                    <a:cubicBezTo>
                      <a:pt x="64567" y="119375"/>
                      <a:pt x="64775" y="119375"/>
                      <a:pt x="64982" y="119166"/>
                    </a:cubicBezTo>
                    <a:cubicBezTo>
                      <a:pt x="65813" y="119166"/>
                      <a:pt x="66851" y="119166"/>
                      <a:pt x="67889" y="118958"/>
                    </a:cubicBezTo>
                    <a:cubicBezTo>
                      <a:pt x="67889" y="118958"/>
                      <a:pt x="68096" y="118958"/>
                      <a:pt x="68096" y="119166"/>
                    </a:cubicBezTo>
                    <a:cubicBezTo>
                      <a:pt x="68096" y="119375"/>
                      <a:pt x="68096" y="119375"/>
                      <a:pt x="67889" y="119375"/>
                    </a:cubicBezTo>
                    <a:cubicBezTo>
                      <a:pt x="66851" y="119583"/>
                      <a:pt x="66020" y="119583"/>
                      <a:pt x="64982" y="119791"/>
                    </a:cubicBezTo>
                    <a:cubicBezTo>
                      <a:pt x="64982" y="119791"/>
                      <a:pt x="64982" y="119791"/>
                      <a:pt x="64982" y="119791"/>
                    </a:cubicBezTo>
                    <a:close/>
                    <a:moveTo>
                      <a:pt x="53148" y="119583"/>
                    </a:moveTo>
                    <a:cubicBezTo>
                      <a:pt x="53148" y="119583"/>
                      <a:pt x="53148" y="119583"/>
                      <a:pt x="53148" y="119583"/>
                    </a:cubicBezTo>
                    <a:cubicBezTo>
                      <a:pt x="52110" y="119375"/>
                      <a:pt x="51072" y="119375"/>
                      <a:pt x="50034" y="119166"/>
                    </a:cubicBezTo>
                    <a:cubicBezTo>
                      <a:pt x="50034" y="119166"/>
                      <a:pt x="49826" y="118958"/>
                      <a:pt x="50034" y="118958"/>
                    </a:cubicBezTo>
                    <a:cubicBezTo>
                      <a:pt x="50034" y="118750"/>
                      <a:pt x="50034" y="118541"/>
                      <a:pt x="50242" y="118750"/>
                    </a:cubicBezTo>
                    <a:cubicBezTo>
                      <a:pt x="51280" y="118750"/>
                      <a:pt x="52110" y="118958"/>
                      <a:pt x="53148" y="119166"/>
                    </a:cubicBezTo>
                    <a:cubicBezTo>
                      <a:pt x="53356" y="119166"/>
                      <a:pt x="53356" y="119166"/>
                      <a:pt x="53356" y="119375"/>
                    </a:cubicBezTo>
                    <a:cubicBezTo>
                      <a:pt x="53356" y="119375"/>
                      <a:pt x="53148" y="119583"/>
                      <a:pt x="53148" y="119583"/>
                    </a:cubicBezTo>
                    <a:close/>
                    <a:moveTo>
                      <a:pt x="69757" y="119166"/>
                    </a:moveTo>
                    <a:cubicBezTo>
                      <a:pt x="69757" y="119166"/>
                      <a:pt x="69550" y="119166"/>
                      <a:pt x="69550" y="118958"/>
                    </a:cubicBezTo>
                    <a:cubicBezTo>
                      <a:pt x="69550" y="118750"/>
                      <a:pt x="69550" y="118750"/>
                      <a:pt x="69757" y="118750"/>
                    </a:cubicBezTo>
                    <a:cubicBezTo>
                      <a:pt x="70795" y="118541"/>
                      <a:pt x="71626" y="118333"/>
                      <a:pt x="72664" y="118125"/>
                    </a:cubicBezTo>
                    <a:cubicBezTo>
                      <a:pt x="72871" y="118125"/>
                      <a:pt x="72871" y="118125"/>
                      <a:pt x="72871" y="118333"/>
                    </a:cubicBezTo>
                    <a:cubicBezTo>
                      <a:pt x="73079" y="118541"/>
                      <a:pt x="72871" y="118541"/>
                      <a:pt x="72664" y="118541"/>
                    </a:cubicBezTo>
                    <a:cubicBezTo>
                      <a:pt x="71833" y="118750"/>
                      <a:pt x="70795" y="118958"/>
                      <a:pt x="69757" y="119166"/>
                    </a:cubicBezTo>
                    <a:cubicBezTo>
                      <a:pt x="69757" y="119166"/>
                      <a:pt x="69757" y="119166"/>
                      <a:pt x="69757" y="119166"/>
                    </a:cubicBezTo>
                    <a:close/>
                    <a:moveTo>
                      <a:pt x="48166" y="118750"/>
                    </a:moveTo>
                    <a:cubicBezTo>
                      <a:pt x="48166" y="118750"/>
                      <a:pt x="48166" y="118750"/>
                      <a:pt x="48166" y="118750"/>
                    </a:cubicBezTo>
                    <a:cubicBezTo>
                      <a:pt x="47128" y="118541"/>
                      <a:pt x="46297" y="118333"/>
                      <a:pt x="45259" y="118125"/>
                    </a:cubicBezTo>
                    <a:cubicBezTo>
                      <a:pt x="45259" y="118125"/>
                      <a:pt x="45051" y="117916"/>
                      <a:pt x="45051" y="117916"/>
                    </a:cubicBezTo>
                    <a:cubicBezTo>
                      <a:pt x="45051" y="117708"/>
                      <a:pt x="45259" y="117708"/>
                      <a:pt x="45467" y="117708"/>
                    </a:cubicBezTo>
                    <a:cubicBezTo>
                      <a:pt x="46297" y="117916"/>
                      <a:pt x="47335" y="118125"/>
                      <a:pt x="48373" y="118333"/>
                    </a:cubicBezTo>
                    <a:cubicBezTo>
                      <a:pt x="48373" y="118333"/>
                      <a:pt x="48581" y="118541"/>
                      <a:pt x="48581" y="118541"/>
                    </a:cubicBezTo>
                    <a:cubicBezTo>
                      <a:pt x="48373" y="118750"/>
                      <a:pt x="48373" y="118750"/>
                      <a:pt x="48166" y="118750"/>
                    </a:cubicBezTo>
                    <a:close/>
                    <a:moveTo>
                      <a:pt x="74532" y="118125"/>
                    </a:moveTo>
                    <a:cubicBezTo>
                      <a:pt x="74532" y="118125"/>
                      <a:pt x="74325" y="118125"/>
                      <a:pt x="74325" y="117916"/>
                    </a:cubicBezTo>
                    <a:cubicBezTo>
                      <a:pt x="74325" y="117916"/>
                      <a:pt x="74532" y="117708"/>
                      <a:pt x="74532" y="117708"/>
                    </a:cubicBezTo>
                    <a:cubicBezTo>
                      <a:pt x="75570" y="117500"/>
                      <a:pt x="76401" y="117083"/>
                      <a:pt x="77439" y="116875"/>
                    </a:cubicBezTo>
                    <a:cubicBezTo>
                      <a:pt x="77647" y="116875"/>
                      <a:pt x="77647" y="116875"/>
                      <a:pt x="77647" y="117083"/>
                    </a:cubicBezTo>
                    <a:cubicBezTo>
                      <a:pt x="77854" y="117083"/>
                      <a:pt x="77647" y="117291"/>
                      <a:pt x="77647" y="117291"/>
                    </a:cubicBezTo>
                    <a:cubicBezTo>
                      <a:pt x="76608" y="117708"/>
                      <a:pt x="75570" y="117916"/>
                      <a:pt x="74740" y="118125"/>
                    </a:cubicBezTo>
                    <a:cubicBezTo>
                      <a:pt x="74740" y="118125"/>
                      <a:pt x="74740" y="118125"/>
                      <a:pt x="74532" y="118125"/>
                    </a:cubicBezTo>
                    <a:close/>
                    <a:moveTo>
                      <a:pt x="43391" y="117708"/>
                    </a:moveTo>
                    <a:cubicBezTo>
                      <a:pt x="43391" y="117708"/>
                      <a:pt x="43391" y="117708"/>
                      <a:pt x="43391" y="117708"/>
                    </a:cubicBezTo>
                    <a:cubicBezTo>
                      <a:pt x="42352" y="117291"/>
                      <a:pt x="41522" y="117083"/>
                      <a:pt x="40484" y="116666"/>
                    </a:cubicBezTo>
                    <a:cubicBezTo>
                      <a:pt x="40484" y="116666"/>
                      <a:pt x="40276" y="116458"/>
                      <a:pt x="40484" y="116458"/>
                    </a:cubicBezTo>
                    <a:cubicBezTo>
                      <a:pt x="40484" y="116250"/>
                      <a:pt x="40484" y="116250"/>
                      <a:pt x="40692" y="116250"/>
                    </a:cubicBezTo>
                    <a:cubicBezTo>
                      <a:pt x="41730" y="116666"/>
                      <a:pt x="42560" y="116875"/>
                      <a:pt x="43598" y="117083"/>
                    </a:cubicBezTo>
                    <a:cubicBezTo>
                      <a:pt x="43598" y="117083"/>
                      <a:pt x="43806" y="117291"/>
                      <a:pt x="43598" y="117500"/>
                    </a:cubicBezTo>
                    <a:cubicBezTo>
                      <a:pt x="43598" y="117500"/>
                      <a:pt x="43598" y="117708"/>
                      <a:pt x="43391" y="117708"/>
                    </a:cubicBezTo>
                    <a:close/>
                    <a:moveTo>
                      <a:pt x="79307" y="116666"/>
                    </a:moveTo>
                    <a:cubicBezTo>
                      <a:pt x="79307" y="116666"/>
                      <a:pt x="79100" y="116666"/>
                      <a:pt x="79100" y="116666"/>
                    </a:cubicBezTo>
                    <a:cubicBezTo>
                      <a:pt x="79100" y="116458"/>
                      <a:pt x="79100" y="116250"/>
                      <a:pt x="79307" y="116250"/>
                    </a:cubicBezTo>
                    <a:cubicBezTo>
                      <a:pt x="80138" y="116041"/>
                      <a:pt x="81176" y="115625"/>
                      <a:pt x="82006" y="115208"/>
                    </a:cubicBezTo>
                    <a:cubicBezTo>
                      <a:pt x="82214" y="115208"/>
                      <a:pt x="82422" y="115208"/>
                      <a:pt x="82422" y="115416"/>
                    </a:cubicBezTo>
                    <a:cubicBezTo>
                      <a:pt x="82422" y="115416"/>
                      <a:pt x="82422" y="115625"/>
                      <a:pt x="82214" y="115625"/>
                    </a:cubicBezTo>
                    <a:cubicBezTo>
                      <a:pt x="81384" y="116041"/>
                      <a:pt x="80346" y="116458"/>
                      <a:pt x="79515" y="116666"/>
                    </a:cubicBezTo>
                    <a:cubicBezTo>
                      <a:pt x="79515" y="116666"/>
                      <a:pt x="79307" y="116666"/>
                      <a:pt x="79307" y="116666"/>
                    </a:cubicBezTo>
                    <a:close/>
                    <a:moveTo>
                      <a:pt x="38823" y="116041"/>
                    </a:moveTo>
                    <a:cubicBezTo>
                      <a:pt x="38823" y="116041"/>
                      <a:pt x="38615" y="116041"/>
                      <a:pt x="38615" y="116041"/>
                    </a:cubicBezTo>
                    <a:cubicBezTo>
                      <a:pt x="37785" y="115625"/>
                      <a:pt x="36747" y="115208"/>
                      <a:pt x="35916" y="115000"/>
                    </a:cubicBezTo>
                    <a:cubicBezTo>
                      <a:pt x="35916" y="114791"/>
                      <a:pt x="35709" y="114791"/>
                      <a:pt x="35916" y="114583"/>
                    </a:cubicBezTo>
                    <a:cubicBezTo>
                      <a:pt x="35916" y="114375"/>
                      <a:pt x="35916" y="114375"/>
                      <a:pt x="36124" y="114375"/>
                    </a:cubicBezTo>
                    <a:cubicBezTo>
                      <a:pt x="36955" y="114791"/>
                      <a:pt x="37993" y="115208"/>
                      <a:pt x="38823" y="115625"/>
                    </a:cubicBezTo>
                    <a:cubicBezTo>
                      <a:pt x="39031" y="115625"/>
                      <a:pt x="39031" y="115833"/>
                      <a:pt x="39031" y="115833"/>
                    </a:cubicBezTo>
                    <a:cubicBezTo>
                      <a:pt x="39031" y="116041"/>
                      <a:pt x="38823" y="116041"/>
                      <a:pt x="38823" y="116041"/>
                    </a:cubicBezTo>
                    <a:close/>
                    <a:moveTo>
                      <a:pt x="83875" y="115000"/>
                    </a:moveTo>
                    <a:cubicBezTo>
                      <a:pt x="83875" y="115000"/>
                      <a:pt x="83875" y="115000"/>
                      <a:pt x="83667" y="114791"/>
                    </a:cubicBezTo>
                    <a:cubicBezTo>
                      <a:pt x="83667" y="114791"/>
                      <a:pt x="83667" y="114583"/>
                      <a:pt x="83875" y="114583"/>
                    </a:cubicBezTo>
                    <a:cubicBezTo>
                      <a:pt x="84705" y="114166"/>
                      <a:pt x="85743" y="113750"/>
                      <a:pt x="86574" y="113333"/>
                    </a:cubicBezTo>
                    <a:cubicBezTo>
                      <a:pt x="86574" y="113125"/>
                      <a:pt x="86782" y="113125"/>
                      <a:pt x="86782" y="113333"/>
                    </a:cubicBezTo>
                    <a:cubicBezTo>
                      <a:pt x="86989" y="113541"/>
                      <a:pt x="86989" y="113541"/>
                      <a:pt x="86782" y="113750"/>
                    </a:cubicBezTo>
                    <a:cubicBezTo>
                      <a:pt x="85951" y="114166"/>
                      <a:pt x="84913" y="114583"/>
                      <a:pt x="84083" y="115000"/>
                    </a:cubicBezTo>
                    <a:cubicBezTo>
                      <a:pt x="84083" y="115000"/>
                      <a:pt x="84083" y="115000"/>
                      <a:pt x="83875" y="115000"/>
                    </a:cubicBezTo>
                    <a:close/>
                    <a:moveTo>
                      <a:pt x="34256" y="114166"/>
                    </a:moveTo>
                    <a:cubicBezTo>
                      <a:pt x="34256" y="114166"/>
                      <a:pt x="34256" y="114166"/>
                      <a:pt x="34048" y="114166"/>
                    </a:cubicBezTo>
                    <a:cubicBezTo>
                      <a:pt x="33217" y="113750"/>
                      <a:pt x="32387" y="113125"/>
                      <a:pt x="31557" y="112708"/>
                    </a:cubicBezTo>
                    <a:cubicBezTo>
                      <a:pt x="31349" y="112708"/>
                      <a:pt x="31349" y="112500"/>
                      <a:pt x="31349" y="112500"/>
                    </a:cubicBezTo>
                    <a:cubicBezTo>
                      <a:pt x="31557" y="112291"/>
                      <a:pt x="31557" y="112291"/>
                      <a:pt x="31764" y="112291"/>
                    </a:cubicBezTo>
                    <a:cubicBezTo>
                      <a:pt x="32595" y="112708"/>
                      <a:pt x="33425" y="113125"/>
                      <a:pt x="34463" y="113541"/>
                    </a:cubicBezTo>
                    <a:cubicBezTo>
                      <a:pt x="34463" y="113750"/>
                      <a:pt x="34463" y="113750"/>
                      <a:pt x="34463" y="113958"/>
                    </a:cubicBezTo>
                    <a:cubicBezTo>
                      <a:pt x="34463" y="113958"/>
                      <a:pt x="34256" y="114166"/>
                      <a:pt x="34256" y="114166"/>
                    </a:cubicBezTo>
                    <a:close/>
                    <a:moveTo>
                      <a:pt x="88442" y="112708"/>
                    </a:moveTo>
                    <a:cubicBezTo>
                      <a:pt x="88235" y="112708"/>
                      <a:pt x="88235" y="112708"/>
                      <a:pt x="88235" y="112708"/>
                    </a:cubicBezTo>
                    <a:cubicBezTo>
                      <a:pt x="88027" y="112500"/>
                      <a:pt x="88235" y="112500"/>
                      <a:pt x="88235" y="112291"/>
                    </a:cubicBezTo>
                    <a:cubicBezTo>
                      <a:pt x="89065" y="111875"/>
                      <a:pt x="90103" y="111458"/>
                      <a:pt x="90934" y="110833"/>
                    </a:cubicBezTo>
                    <a:cubicBezTo>
                      <a:pt x="90934" y="110833"/>
                      <a:pt x="91141" y="110833"/>
                      <a:pt x="91141" y="111041"/>
                    </a:cubicBezTo>
                    <a:cubicBezTo>
                      <a:pt x="91349" y="111041"/>
                      <a:pt x="91141" y="111250"/>
                      <a:pt x="91141" y="111250"/>
                    </a:cubicBezTo>
                    <a:cubicBezTo>
                      <a:pt x="90311" y="111875"/>
                      <a:pt x="89480" y="112291"/>
                      <a:pt x="88442" y="112708"/>
                    </a:cubicBezTo>
                    <a:cubicBezTo>
                      <a:pt x="88442" y="112708"/>
                      <a:pt x="88442" y="112708"/>
                      <a:pt x="88442" y="112708"/>
                    </a:cubicBezTo>
                    <a:close/>
                    <a:moveTo>
                      <a:pt x="29896" y="111875"/>
                    </a:moveTo>
                    <a:cubicBezTo>
                      <a:pt x="29896" y="111875"/>
                      <a:pt x="29896" y="111875"/>
                      <a:pt x="29688" y="111666"/>
                    </a:cubicBezTo>
                    <a:cubicBezTo>
                      <a:pt x="28858" y="111250"/>
                      <a:pt x="28027" y="110833"/>
                      <a:pt x="27197" y="110208"/>
                    </a:cubicBezTo>
                    <a:cubicBezTo>
                      <a:pt x="27197" y="110208"/>
                      <a:pt x="27197" y="110000"/>
                      <a:pt x="27197" y="109791"/>
                    </a:cubicBezTo>
                    <a:cubicBezTo>
                      <a:pt x="27197" y="109791"/>
                      <a:pt x="27404" y="109791"/>
                      <a:pt x="27612" y="109791"/>
                    </a:cubicBezTo>
                    <a:cubicBezTo>
                      <a:pt x="28442" y="110416"/>
                      <a:pt x="29273" y="110833"/>
                      <a:pt x="30103" y="111250"/>
                    </a:cubicBezTo>
                    <a:cubicBezTo>
                      <a:pt x="30103" y="111458"/>
                      <a:pt x="30103" y="111458"/>
                      <a:pt x="30103" y="111666"/>
                    </a:cubicBezTo>
                    <a:cubicBezTo>
                      <a:pt x="30103" y="111666"/>
                      <a:pt x="29896" y="111875"/>
                      <a:pt x="29896" y="111875"/>
                    </a:cubicBezTo>
                    <a:close/>
                    <a:moveTo>
                      <a:pt x="92595" y="110208"/>
                    </a:moveTo>
                    <a:cubicBezTo>
                      <a:pt x="92595" y="110208"/>
                      <a:pt x="92595" y="110208"/>
                      <a:pt x="92387" y="110208"/>
                    </a:cubicBezTo>
                    <a:cubicBezTo>
                      <a:pt x="92387" y="110000"/>
                      <a:pt x="92387" y="109791"/>
                      <a:pt x="92595" y="109791"/>
                    </a:cubicBezTo>
                    <a:cubicBezTo>
                      <a:pt x="93425" y="109375"/>
                      <a:pt x="94256" y="108750"/>
                      <a:pt x="94878" y="108125"/>
                    </a:cubicBezTo>
                    <a:cubicBezTo>
                      <a:pt x="95086" y="108125"/>
                      <a:pt x="95294" y="108125"/>
                      <a:pt x="95294" y="108125"/>
                    </a:cubicBezTo>
                    <a:cubicBezTo>
                      <a:pt x="95294" y="108333"/>
                      <a:pt x="95294" y="108541"/>
                      <a:pt x="95294" y="108541"/>
                    </a:cubicBezTo>
                    <a:cubicBezTo>
                      <a:pt x="94463" y="109166"/>
                      <a:pt x="93633" y="109791"/>
                      <a:pt x="92802" y="110208"/>
                    </a:cubicBezTo>
                    <a:cubicBezTo>
                      <a:pt x="92802" y="110208"/>
                      <a:pt x="92802" y="110208"/>
                      <a:pt x="92595" y="110208"/>
                    </a:cubicBezTo>
                    <a:close/>
                    <a:moveTo>
                      <a:pt x="25743" y="109166"/>
                    </a:moveTo>
                    <a:cubicBezTo>
                      <a:pt x="25743" y="109166"/>
                      <a:pt x="25743" y="109166"/>
                      <a:pt x="25536" y="109166"/>
                    </a:cubicBezTo>
                    <a:cubicBezTo>
                      <a:pt x="24705" y="108541"/>
                      <a:pt x="24083" y="107916"/>
                      <a:pt x="23252" y="107291"/>
                    </a:cubicBezTo>
                    <a:cubicBezTo>
                      <a:pt x="23044" y="107291"/>
                      <a:pt x="23044" y="107083"/>
                      <a:pt x="23252" y="107083"/>
                    </a:cubicBezTo>
                    <a:cubicBezTo>
                      <a:pt x="23252" y="106875"/>
                      <a:pt x="23460" y="106875"/>
                      <a:pt x="23460" y="106875"/>
                    </a:cubicBezTo>
                    <a:cubicBezTo>
                      <a:pt x="24290" y="107500"/>
                      <a:pt x="25121" y="108125"/>
                      <a:pt x="25951" y="108750"/>
                    </a:cubicBezTo>
                    <a:cubicBezTo>
                      <a:pt x="25951" y="108750"/>
                      <a:pt x="25951" y="108958"/>
                      <a:pt x="25951" y="108958"/>
                    </a:cubicBezTo>
                    <a:cubicBezTo>
                      <a:pt x="25951" y="109166"/>
                      <a:pt x="25743" y="109166"/>
                      <a:pt x="25743" y="109166"/>
                    </a:cubicBezTo>
                    <a:close/>
                    <a:moveTo>
                      <a:pt x="96747" y="107500"/>
                    </a:moveTo>
                    <a:cubicBezTo>
                      <a:pt x="96539" y="107500"/>
                      <a:pt x="96539" y="107291"/>
                      <a:pt x="96539" y="107291"/>
                    </a:cubicBezTo>
                    <a:cubicBezTo>
                      <a:pt x="96332" y="107291"/>
                      <a:pt x="96332" y="107083"/>
                      <a:pt x="96539" y="106875"/>
                    </a:cubicBezTo>
                    <a:cubicBezTo>
                      <a:pt x="97370" y="106458"/>
                      <a:pt x="97993" y="105833"/>
                      <a:pt x="98823" y="105000"/>
                    </a:cubicBezTo>
                    <a:cubicBezTo>
                      <a:pt x="98823" y="105000"/>
                      <a:pt x="99031" y="105000"/>
                      <a:pt x="99238" y="105208"/>
                    </a:cubicBezTo>
                    <a:cubicBezTo>
                      <a:pt x="99238" y="105208"/>
                      <a:pt x="99238" y="105416"/>
                      <a:pt x="99031" y="105416"/>
                    </a:cubicBezTo>
                    <a:cubicBezTo>
                      <a:pt x="98408" y="106041"/>
                      <a:pt x="97577" y="106666"/>
                      <a:pt x="96747" y="107291"/>
                    </a:cubicBezTo>
                    <a:cubicBezTo>
                      <a:pt x="96747" y="107291"/>
                      <a:pt x="96747" y="107500"/>
                      <a:pt x="96747" y="107500"/>
                    </a:cubicBezTo>
                    <a:close/>
                    <a:moveTo>
                      <a:pt x="21799" y="106250"/>
                    </a:moveTo>
                    <a:cubicBezTo>
                      <a:pt x="21799" y="106250"/>
                      <a:pt x="21799" y="106041"/>
                      <a:pt x="21591" y="106041"/>
                    </a:cubicBezTo>
                    <a:cubicBezTo>
                      <a:pt x="20968" y="105416"/>
                      <a:pt x="20138" y="104791"/>
                      <a:pt x="19515" y="104166"/>
                    </a:cubicBezTo>
                    <a:cubicBezTo>
                      <a:pt x="19307" y="103958"/>
                      <a:pt x="19307" y="103958"/>
                      <a:pt x="19515" y="103750"/>
                    </a:cubicBezTo>
                    <a:cubicBezTo>
                      <a:pt x="19515" y="103750"/>
                      <a:pt x="19723" y="103750"/>
                      <a:pt x="19723" y="103750"/>
                    </a:cubicBezTo>
                    <a:cubicBezTo>
                      <a:pt x="20553" y="104375"/>
                      <a:pt x="21176" y="105000"/>
                      <a:pt x="22006" y="105625"/>
                    </a:cubicBezTo>
                    <a:cubicBezTo>
                      <a:pt x="22006" y="105833"/>
                      <a:pt x="22214" y="106041"/>
                      <a:pt x="22006" y="106041"/>
                    </a:cubicBezTo>
                    <a:cubicBezTo>
                      <a:pt x="22006" y="106041"/>
                      <a:pt x="22006" y="106250"/>
                      <a:pt x="21799" y="106250"/>
                    </a:cubicBezTo>
                    <a:close/>
                    <a:moveTo>
                      <a:pt x="100484" y="104166"/>
                    </a:moveTo>
                    <a:cubicBezTo>
                      <a:pt x="100484" y="104166"/>
                      <a:pt x="100276" y="104166"/>
                      <a:pt x="100276" y="104166"/>
                    </a:cubicBezTo>
                    <a:cubicBezTo>
                      <a:pt x="100276" y="103958"/>
                      <a:pt x="100276" y="103958"/>
                      <a:pt x="100276" y="103750"/>
                    </a:cubicBezTo>
                    <a:cubicBezTo>
                      <a:pt x="101107" y="103125"/>
                      <a:pt x="101730" y="102500"/>
                      <a:pt x="102352" y="101666"/>
                    </a:cubicBezTo>
                    <a:cubicBezTo>
                      <a:pt x="102560" y="101666"/>
                      <a:pt x="102560" y="101666"/>
                      <a:pt x="102768" y="101666"/>
                    </a:cubicBezTo>
                    <a:cubicBezTo>
                      <a:pt x="102768" y="101875"/>
                      <a:pt x="102768" y="102083"/>
                      <a:pt x="102768" y="102083"/>
                    </a:cubicBezTo>
                    <a:cubicBezTo>
                      <a:pt x="102145" y="102708"/>
                      <a:pt x="101314" y="103541"/>
                      <a:pt x="100692" y="104166"/>
                    </a:cubicBezTo>
                    <a:cubicBezTo>
                      <a:pt x="100484" y="104166"/>
                      <a:pt x="100484" y="104166"/>
                      <a:pt x="100484" y="104166"/>
                    </a:cubicBezTo>
                    <a:close/>
                    <a:moveTo>
                      <a:pt x="18269" y="102916"/>
                    </a:moveTo>
                    <a:cubicBezTo>
                      <a:pt x="18062" y="102916"/>
                      <a:pt x="18062" y="102916"/>
                      <a:pt x="18062" y="102708"/>
                    </a:cubicBezTo>
                    <a:cubicBezTo>
                      <a:pt x="17231" y="102083"/>
                      <a:pt x="16608" y="101458"/>
                      <a:pt x="15986" y="100625"/>
                    </a:cubicBezTo>
                    <a:cubicBezTo>
                      <a:pt x="15778" y="100625"/>
                      <a:pt x="15778" y="100416"/>
                      <a:pt x="15986" y="100208"/>
                    </a:cubicBezTo>
                    <a:cubicBezTo>
                      <a:pt x="15986" y="100208"/>
                      <a:pt x="16193" y="100208"/>
                      <a:pt x="16193" y="100208"/>
                    </a:cubicBezTo>
                    <a:cubicBezTo>
                      <a:pt x="17024" y="101041"/>
                      <a:pt x="17647" y="101666"/>
                      <a:pt x="18269" y="102500"/>
                    </a:cubicBezTo>
                    <a:cubicBezTo>
                      <a:pt x="18477" y="102500"/>
                      <a:pt x="18477" y="102708"/>
                      <a:pt x="18269" y="102708"/>
                    </a:cubicBezTo>
                    <a:cubicBezTo>
                      <a:pt x="18269" y="102916"/>
                      <a:pt x="18269" y="102916"/>
                      <a:pt x="18269" y="102916"/>
                    </a:cubicBezTo>
                    <a:close/>
                    <a:moveTo>
                      <a:pt x="104013" y="100833"/>
                    </a:moveTo>
                    <a:cubicBezTo>
                      <a:pt x="103806" y="100833"/>
                      <a:pt x="103806" y="100625"/>
                      <a:pt x="103806" y="100625"/>
                    </a:cubicBezTo>
                    <a:cubicBezTo>
                      <a:pt x="103598" y="100625"/>
                      <a:pt x="103598" y="100416"/>
                      <a:pt x="103806" y="100416"/>
                    </a:cubicBezTo>
                    <a:cubicBezTo>
                      <a:pt x="104429" y="99583"/>
                      <a:pt x="105051" y="98958"/>
                      <a:pt x="105674" y="98125"/>
                    </a:cubicBezTo>
                    <a:cubicBezTo>
                      <a:pt x="105882" y="97916"/>
                      <a:pt x="105882" y="97916"/>
                      <a:pt x="106089" y="98125"/>
                    </a:cubicBezTo>
                    <a:cubicBezTo>
                      <a:pt x="106089" y="98125"/>
                      <a:pt x="106089" y="98333"/>
                      <a:pt x="106089" y="98333"/>
                    </a:cubicBezTo>
                    <a:cubicBezTo>
                      <a:pt x="105467" y="99166"/>
                      <a:pt x="104844" y="100000"/>
                      <a:pt x="104221" y="100625"/>
                    </a:cubicBezTo>
                    <a:cubicBezTo>
                      <a:pt x="104013" y="100625"/>
                      <a:pt x="104013" y="100833"/>
                      <a:pt x="104013" y="100833"/>
                    </a:cubicBezTo>
                    <a:close/>
                    <a:moveTo>
                      <a:pt x="14740" y="99166"/>
                    </a:moveTo>
                    <a:cubicBezTo>
                      <a:pt x="14740" y="99166"/>
                      <a:pt x="14740" y="99166"/>
                      <a:pt x="14532" y="99166"/>
                    </a:cubicBezTo>
                    <a:cubicBezTo>
                      <a:pt x="13910" y="98333"/>
                      <a:pt x="13287" y="97708"/>
                      <a:pt x="12664" y="96875"/>
                    </a:cubicBezTo>
                    <a:cubicBezTo>
                      <a:pt x="12664" y="96666"/>
                      <a:pt x="12664" y="96666"/>
                      <a:pt x="12664" y="96458"/>
                    </a:cubicBezTo>
                    <a:cubicBezTo>
                      <a:pt x="12871" y="96458"/>
                      <a:pt x="13079" y="96458"/>
                      <a:pt x="13079" y="96458"/>
                    </a:cubicBezTo>
                    <a:cubicBezTo>
                      <a:pt x="13702" y="97291"/>
                      <a:pt x="14325" y="98125"/>
                      <a:pt x="14948" y="98750"/>
                    </a:cubicBezTo>
                    <a:cubicBezTo>
                      <a:pt x="15155" y="98958"/>
                      <a:pt x="15155" y="99166"/>
                      <a:pt x="14948" y="99166"/>
                    </a:cubicBezTo>
                    <a:cubicBezTo>
                      <a:pt x="14948" y="99166"/>
                      <a:pt x="14948" y="99166"/>
                      <a:pt x="14740" y="99166"/>
                    </a:cubicBezTo>
                    <a:close/>
                    <a:moveTo>
                      <a:pt x="107128" y="97083"/>
                    </a:moveTo>
                    <a:cubicBezTo>
                      <a:pt x="107128" y="97083"/>
                      <a:pt x="107128" y="96875"/>
                      <a:pt x="106920" y="96875"/>
                    </a:cubicBezTo>
                    <a:cubicBezTo>
                      <a:pt x="106920" y="96875"/>
                      <a:pt x="106920" y="96666"/>
                      <a:pt x="106920" y="96666"/>
                    </a:cubicBezTo>
                    <a:cubicBezTo>
                      <a:pt x="107543" y="95833"/>
                      <a:pt x="108166" y="95000"/>
                      <a:pt x="108788" y="94166"/>
                    </a:cubicBezTo>
                    <a:cubicBezTo>
                      <a:pt x="108788" y="94166"/>
                      <a:pt x="108996" y="94166"/>
                      <a:pt x="108996" y="94166"/>
                    </a:cubicBezTo>
                    <a:cubicBezTo>
                      <a:pt x="109204" y="94166"/>
                      <a:pt x="109204" y="94375"/>
                      <a:pt x="109204" y="94583"/>
                    </a:cubicBezTo>
                    <a:cubicBezTo>
                      <a:pt x="108581" y="95208"/>
                      <a:pt x="107958" y="96041"/>
                      <a:pt x="107335" y="96875"/>
                    </a:cubicBezTo>
                    <a:cubicBezTo>
                      <a:pt x="107335" y="96875"/>
                      <a:pt x="107128" y="97083"/>
                      <a:pt x="107128" y="97083"/>
                    </a:cubicBezTo>
                    <a:close/>
                    <a:moveTo>
                      <a:pt x="11626" y="95416"/>
                    </a:moveTo>
                    <a:cubicBezTo>
                      <a:pt x="11626" y="95416"/>
                      <a:pt x="11626" y="95416"/>
                      <a:pt x="11626" y="95208"/>
                    </a:cubicBezTo>
                    <a:cubicBezTo>
                      <a:pt x="11003" y="94375"/>
                      <a:pt x="10380" y="93750"/>
                      <a:pt x="9757" y="92916"/>
                    </a:cubicBezTo>
                    <a:cubicBezTo>
                      <a:pt x="9757" y="92708"/>
                      <a:pt x="9757" y="92500"/>
                      <a:pt x="9965" y="92500"/>
                    </a:cubicBezTo>
                    <a:cubicBezTo>
                      <a:pt x="9965" y="92500"/>
                      <a:pt x="10173" y="92500"/>
                      <a:pt x="10173" y="92500"/>
                    </a:cubicBezTo>
                    <a:cubicBezTo>
                      <a:pt x="10795" y="93333"/>
                      <a:pt x="11418" y="94166"/>
                      <a:pt x="11833" y="95000"/>
                    </a:cubicBezTo>
                    <a:cubicBezTo>
                      <a:pt x="12041" y="95000"/>
                      <a:pt x="12041" y="95208"/>
                      <a:pt x="11833" y="95416"/>
                    </a:cubicBezTo>
                    <a:cubicBezTo>
                      <a:pt x="11833" y="95416"/>
                      <a:pt x="11833" y="95416"/>
                      <a:pt x="11626" y="95416"/>
                    </a:cubicBezTo>
                    <a:close/>
                    <a:moveTo>
                      <a:pt x="110034" y="92916"/>
                    </a:moveTo>
                    <a:cubicBezTo>
                      <a:pt x="110034" y="92916"/>
                      <a:pt x="110034" y="92916"/>
                      <a:pt x="109826" y="92916"/>
                    </a:cubicBezTo>
                    <a:cubicBezTo>
                      <a:pt x="109826" y="92916"/>
                      <a:pt x="109826" y="92708"/>
                      <a:pt x="109826" y="92500"/>
                    </a:cubicBezTo>
                    <a:cubicBezTo>
                      <a:pt x="110449" y="91875"/>
                      <a:pt x="110865" y="90833"/>
                      <a:pt x="111487" y="90000"/>
                    </a:cubicBezTo>
                    <a:cubicBezTo>
                      <a:pt x="111487" y="90000"/>
                      <a:pt x="111695" y="90000"/>
                      <a:pt x="111695" y="90000"/>
                    </a:cubicBezTo>
                    <a:cubicBezTo>
                      <a:pt x="111903" y="90000"/>
                      <a:pt x="111903" y="90208"/>
                      <a:pt x="111903" y="90416"/>
                    </a:cubicBezTo>
                    <a:cubicBezTo>
                      <a:pt x="111280" y="91250"/>
                      <a:pt x="110865" y="92083"/>
                      <a:pt x="110242" y="92916"/>
                    </a:cubicBezTo>
                    <a:cubicBezTo>
                      <a:pt x="110242" y="92916"/>
                      <a:pt x="110034" y="92916"/>
                      <a:pt x="110034" y="92916"/>
                    </a:cubicBezTo>
                    <a:close/>
                    <a:moveTo>
                      <a:pt x="8927" y="91250"/>
                    </a:moveTo>
                    <a:cubicBezTo>
                      <a:pt x="8927" y="91250"/>
                      <a:pt x="8719" y="91250"/>
                      <a:pt x="8719" y="91250"/>
                    </a:cubicBezTo>
                    <a:cubicBezTo>
                      <a:pt x="8304" y="90208"/>
                      <a:pt x="7681" y="89375"/>
                      <a:pt x="7266" y="88541"/>
                    </a:cubicBezTo>
                    <a:cubicBezTo>
                      <a:pt x="7266" y="88541"/>
                      <a:pt x="7266" y="88333"/>
                      <a:pt x="7266" y="88333"/>
                    </a:cubicBezTo>
                    <a:cubicBezTo>
                      <a:pt x="7474" y="88125"/>
                      <a:pt x="7681" y="88125"/>
                      <a:pt x="7681" y="88333"/>
                    </a:cubicBezTo>
                    <a:cubicBezTo>
                      <a:pt x="8096" y="89166"/>
                      <a:pt x="8719" y="90000"/>
                      <a:pt x="9134" y="90833"/>
                    </a:cubicBezTo>
                    <a:cubicBezTo>
                      <a:pt x="9342" y="91041"/>
                      <a:pt x="9134" y="91250"/>
                      <a:pt x="9134" y="91250"/>
                    </a:cubicBezTo>
                    <a:cubicBezTo>
                      <a:pt x="9134" y="91250"/>
                      <a:pt x="8927" y="91250"/>
                      <a:pt x="8927" y="91250"/>
                    </a:cubicBezTo>
                    <a:close/>
                    <a:moveTo>
                      <a:pt x="112525" y="88750"/>
                    </a:moveTo>
                    <a:cubicBezTo>
                      <a:pt x="112525" y="88750"/>
                      <a:pt x="112525" y="88750"/>
                      <a:pt x="112525" y="88750"/>
                    </a:cubicBezTo>
                    <a:cubicBezTo>
                      <a:pt x="112318" y="88750"/>
                      <a:pt x="112318" y="88541"/>
                      <a:pt x="112318" y="88333"/>
                    </a:cubicBezTo>
                    <a:cubicBezTo>
                      <a:pt x="112733" y="87500"/>
                      <a:pt x="113356" y="86666"/>
                      <a:pt x="113771" y="85833"/>
                    </a:cubicBezTo>
                    <a:cubicBezTo>
                      <a:pt x="113771" y="85625"/>
                      <a:pt x="113979" y="85625"/>
                      <a:pt x="113979" y="85625"/>
                    </a:cubicBezTo>
                    <a:cubicBezTo>
                      <a:pt x="114186" y="85625"/>
                      <a:pt x="114186" y="85833"/>
                      <a:pt x="114186" y="86041"/>
                    </a:cubicBezTo>
                    <a:cubicBezTo>
                      <a:pt x="113771" y="86875"/>
                      <a:pt x="113356" y="87708"/>
                      <a:pt x="112733" y="88541"/>
                    </a:cubicBezTo>
                    <a:cubicBezTo>
                      <a:pt x="112733" y="88750"/>
                      <a:pt x="112733" y="88750"/>
                      <a:pt x="112525" y="88750"/>
                    </a:cubicBezTo>
                    <a:close/>
                    <a:moveTo>
                      <a:pt x="6643" y="86875"/>
                    </a:moveTo>
                    <a:cubicBezTo>
                      <a:pt x="6435" y="86875"/>
                      <a:pt x="6435" y="86875"/>
                      <a:pt x="6435" y="86875"/>
                    </a:cubicBezTo>
                    <a:cubicBezTo>
                      <a:pt x="5813" y="85833"/>
                      <a:pt x="5397" y="85000"/>
                      <a:pt x="4982" y="84166"/>
                    </a:cubicBezTo>
                    <a:cubicBezTo>
                      <a:pt x="4982" y="83958"/>
                      <a:pt x="4982" y="83750"/>
                      <a:pt x="5190" y="83750"/>
                    </a:cubicBezTo>
                    <a:cubicBezTo>
                      <a:pt x="5397" y="83750"/>
                      <a:pt x="5397" y="83750"/>
                      <a:pt x="5605" y="83958"/>
                    </a:cubicBezTo>
                    <a:cubicBezTo>
                      <a:pt x="6020" y="84791"/>
                      <a:pt x="6435" y="85625"/>
                      <a:pt x="6851" y="86666"/>
                    </a:cubicBezTo>
                    <a:cubicBezTo>
                      <a:pt x="6851" y="86666"/>
                      <a:pt x="6851" y="86875"/>
                      <a:pt x="6643" y="86875"/>
                    </a:cubicBezTo>
                    <a:cubicBezTo>
                      <a:pt x="6643" y="86875"/>
                      <a:pt x="6643" y="86875"/>
                      <a:pt x="6643" y="86875"/>
                    </a:cubicBezTo>
                    <a:close/>
                    <a:moveTo>
                      <a:pt x="114809" y="84375"/>
                    </a:moveTo>
                    <a:cubicBezTo>
                      <a:pt x="114809" y="84375"/>
                      <a:pt x="114602" y="84375"/>
                      <a:pt x="114602" y="84375"/>
                    </a:cubicBezTo>
                    <a:cubicBezTo>
                      <a:pt x="114602" y="84166"/>
                      <a:pt x="114394" y="84166"/>
                      <a:pt x="114602" y="83958"/>
                    </a:cubicBezTo>
                    <a:cubicBezTo>
                      <a:pt x="115017" y="83125"/>
                      <a:pt x="115224" y="82083"/>
                      <a:pt x="115640" y="81250"/>
                    </a:cubicBezTo>
                    <a:cubicBezTo>
                      <a:pt x="115640" y="81041"/>
                      <a:pt x="115847" y="81041"/>
                      <a:pt x="116055" y="81041"/>
                    </a:cubicBezTo>
                    <a:cubicBezTo>
                      <a:pt x="116055" y="81250"/>
                      <a:pt x="116262" y="81250"/>
                      <a:pt x="116055" y="81458"/>
                    </a:cubicBezTo>
                    <a:cubicBezTo>
                      <a:pt x="115847" y="82291"/>
                      <a:pt x="115432" y="83333"/>
                      <a:pt x="115017" y="84166"/>
                    </a:cubicBezTo>
                    <a:cubicBezTo>
                      <a:pt x="115017" y="84166"/>
                      <a:pt x="114809" y="84375"/>
                      <a:pt x="114809" y="84375"/>
                    </a:cubicBezTo>
                    <a:close/>
                    <a:moveTo>
                      <a:pt x="4567" y="82500"/>
                    </a:moveTo>
                    <a:cubicBezTo>
                      <a:pt x="4359" y="82500"/>
                      <a:pt x="4359" y="82291"/>
                      <a:pt x="4359" y="82291"/>
                    </a:cubicBezTo>
                    <a:cubicBezTo>
                      <a:pt x="3944" y="81458"/>
                      <a:pt x="3529" y="80416"/>
                      <a:pt x="3321" y="79375"/>
                    </a:cubicBezTo>
                    <a:cubicBezTo>
                      <a:pt x="3114" y="79375"/>
                      <a:pt x="3321" y="79166"/>
                      <a:pt x="3321" y="79166"/>
                    </a:cubicBezTo>
                    <a:cubicBezTo>
                      <a:pt x="3529" y="79166"/>
                      <a:pt x="3737" y="79166"/>
                      <a:pt x="3737" y="79375"/>
                    </a:cubicBezTo>
                    <a:cubicBezTo>
                      <a:pt x="3944" y="80208"/>
                      <a:pt x="4359" y="81250"/>
                      <a:pt x="4775" y="82083"/>
                    </a:cubicBezTo>
                    <a:cubicBezTo>
                      <a:pt x="4775" y="82291"/>
                      <a:pt x="4775" y="82291"/>
                      <a:pt x="4567" y="82500"/>
                    </a:cubicBezTo>
                    <a:cubicBezTo>
                      <a:pt x="4567" y="82500"/>
                      <a:pt x="4567" y="82500"/>
                      <a:pt x="4567" y="82500"/>
                    </a:cubicBezTo>
                    <a:close/>
                    <a:moveTo>
                      <a:pt x="116470" y="79791"/>
                    </a:moveTo>
                    <a:cubicBezTo>
                      <a:pt x="116470" y="79791"/>
                      <a:pt x="116470" y="79791"/>
                      <a:pt x="116470" y="79791"/>
                    </a:cubicBezTo>
                    <a:cubicBezTo>
                      <a:pt x="116262" y="79583"/>
                      <a:pt x="116262" y="79583"/>
                      <a:pt x="116262" y="79375"/>
                    </a:cubicBezTo>
                    <a:cubicBezTo>
                      <a:pt x="116678" y="78541"/>
                      <a:pt x="116885" y="77500"/>
                      <a:pt x="117301" y="76666"/>
                    </a:cubicBezTo>
                    <a:cubicBezTo>
                      <a:pt x="117301" y="76458"/>
                      <a:pt x="117508" y="76458"/>
                      <a:pt x="117508" y="76458"/>
                    </a:cubicBezTo>
                    <a:cubicBezTo>
                      <a:pt x="117716" y="76458"/>
                      <a:pt x="117716" y="76666"/>
                      <a:pt x="117716" y="76666"/>
                    </a:cubicBezTo>
                    <a:cubicBezTo>
                      <a:pt x="117508" y="77708"/>
                      <a:pt x="117093" y="78541"/>
                      <a:pt x="116885" y="79583"/>
                    </a:cubicBezTo>
                    <a:cubicBezTo>
                      <a:pt x="116678" y="79583"/>
                      <a:pt x="116678" y="79791"/>
                      <a:pt x="116470" y="79791"/>
                    </a:cubicBezTo>
                    <a:close/>
                    <a:moveTo>
                      <a:pt x="2906" y="77708"/>
                    </a:moveTo>
                    <a:cubicBezTo>
                      <a:pt x="2698" y="77708"/>
                      <a:pt x="2698" y="77708"/>
                      <a:pt x="2698" y="77500"/>
                    </a:cubicBezTo>
                    <a:cubicBezTo>
                      <a:pt x="2283" y="76666"/>
                      <a:pt x="2076" y="75625"/>
                      <a:pt x="1868" y="74791"/>
                    </a:cubicBezTo>
                    <a:cubicBezTo>
                      <a:pt x="1868" y="74583"/>
                      <a:pt x="1868" y="74375"/>
                      <a:pt x="2076" y="74375"/>
                    </a:cubicBezTo>
                    <a:cubicBezTo>
                      <a:pt x="2076" y="74375"/>
                      <a:pt x="2283" y="74375"/>
                      <a:pt x="2283" y="74583"/>
                    </a:cubicBezTo>
                    <a:cubicBezTo>
                      <a:pt x="2491" y="75625"/>
                      <a:pt x="2906" y="76458"/>
                      <a:pt x="3114" y="77500"/>
                    </a:cubicBezTo>
                    <a:cubicBezTo>
                      <a:pt x="3114" y="77500"/>
                      <a:pt x="3114" y="77708"/>
                      <a:pt x="2906" y="77708"/>
                    </a:cubicBezTo>
                    <a:cubicBezTo>
                      <a:pt x="2906" y="77708"/>
                      <a:pt x="2906" y="77708"/>
                      <a:pt x="2906" y="77708"/>
                    </a:cubicBezTo>
                    <a:close/>
                    <a:moveTo>
                      <a:pt x="117923" y="75000"/>
                    </a:moveTo>
                    <a:cubicBezTo>
                      <a:pt x="117923" y="75000"/>
                      <a:pt x="117923" y="75000"/>
                      <a:pt x="117923" y="75000"/>
                    </a:cubicBezTo>
                    <a:cubicBezTo>
                      <a:pt x="117716" y="75000"/>
                      <a:pt x="117716" y="74791"/>
                      <a:pt x="117716" y="74583"/>
                    </a:cubicBezTo>
                    <a:cubicBezTo>
                      <a:pt x="117923" y="73750"/>
                      <a:pt x="118131" y="72708"/>
                      <a:pt x="118339" y="71875"/>
                    </a:cubicBezTo>
                    <a:cubicBezTo>
                      <a:pt x="118339" y="71666"/>
                      <a:pt x="118546" y="71666"/>
                      <a:pt x="118754" y="71666"/>
                    </a:cubicBezTo>
                    <a:cubicBezTo>
                      <a:pt x="118754" y="71666"/>
                      <a:pt x="118961" y="71666"/>
                      <a:pt x="118961" y="71875"/>
                    </a:cubicBezTo>
                    <a:cubicBezTo>
                      <a:pt x="118754" y="72916"/>
                      <a:pt x="118546" y="73750"/>
                      <a:pt x="118131" y="74791"/>
                    </a:cubicBezTo>
                    <a:cubicBezTo>
                      <a:pt x="118131" y="75000"/>
                      <a:pt x="118131" y="75000"/>
                      <a:pt x="117923" y="75000"/>
                    </a:cubicBezTo>
                    <a:close/>
                    <a:moveTo>
                      <a:pt x="1660" y="72916"/>
                    </a:moveTo>
                    <a:cubicBezTo>
                      <a:pt x="1453" y="72916"/>
                      <a:pt x="1453" y="72916"/>
                      <a:pt x="1453" y="72708"/>
                    </a:cubicBezTo>
                    <a:cubicBezTo>
                      <a:pt x="1245" y="71875"/>
                      <a:pt x="1038" y="70833"/>
                      <a:pt x="830" y="69791"/>
                    </a:cubicBezTo>
                    <a:cubicBezTo>
                      <a:pt x="830" y="69791"/>
                      <a:pt x="830" y="69583"/>
                      <a:pt x="1038" y="69583"/>
                    </a:cubicBezTo>
                    <a:cubicBezTo>
                      <a:pt x="1245" y="69583"/>
                      <a:pt x="1245" y="69583"/>
                      <a:pt x="1245" y="69791"/>
                    </a:cubicBezTo>
                    <a:cubicBezTo>
                      <a:pt x="1453" y="70833"/>
                      <a:pt x="1660" y="71666"/>
                      <a:pt x="1868" y="72708"/>
                    </a:cubicBezTo>
                    <a:cubicBezTo>
                      <a:pt x="1868" y="72708"/>
                      <a:pt x="1868" y="72916"/>
                      <a:pt x="1660" y="72916"/>
                    </a:cubicBezTo>
                    <a:cubicBezTo>
                      <a:pt x="1660" y="72916"/>
                      <a:pt x="1660" y="72916"/>
                      <a:pt x="1660" y="72916"/>
                    </a:cubicBezTo>
                    <a:close/>
                    <a:moveTo>
                      <a:pt x="118961" y="70208"/>
                    </a:moveTo>
                    <a:cubicBezTo>
                      <a:pt x="118961" y="70208"/>
                      <a:pt x="118961" y="70208"/>
                      <a:pt x="118961" y="70208"/>
                    </a:cubicBezTo>
                    <a:cubicBezTo>
                      <a:pt x="118754" y="70208"/>
                      <a:pt x="118754" y="70000"/>
                      <a:pt x="118754" y="69791"/>
                    </a:cubicBezTo>
                    <a:cubicBezTo>
                      <a:pt x="118961" y="68958"/>
                      <a:pt x="119169" y="67916"/>
                      <a:pt x="119169" y="66875"/>
                    </a:cubicBezTo>
                    <a:cubicBezTo>
                      <a:pt x="119169" y="66875"/>
                      <a:pt x="119377" y="66666"/>
                      <a:pt x="119377" y="66666"/>
                    </a:cubicBezTo>
                    <a:cubicBezTo>
                      <a:pt x="119584" y="66666"/>
                      <a:pt x="119792" y="66875"/>
                      <a:pt x="119584" y="67083"/>
                    </a:cubicBezTo>
                    <a:cubicBezTo>
                      <a:pt x="119584" y="67916"/>
                      <a:pt x="119377" y="68958"/>
                      <a:pt x="119169" y="70000"/>
                    </a:cubicBezTo>
                    <a:cubicBezTo>
                      <a:pt x="119169" y="70000"/>
                      <a:pt x="119169" y="70208"/>
                      <a:pt x="118961" y="70208"/>
                    </a:cubicBezTo>
                    <a:close/>
                    <a:moveTo>
                      <a:pt x="830" y="68125"/>
                    </a:moveTo>
                    <a:cubicBezTo>
                      <a:pt x="622" y="68125"/>
                      <a:pt x="622" y="67916"/>
                      <a:pt x="622" y="67916"/>
                    </a:cubicBezTo>
                    <a:cubicBezTo>
                      <a:pt x="415" y="66875"/>
                      <a:pt x="207" y="65833"/>
                      <a:pt x="207" y="65000"/>
                    </a:cubicBezTo>
                    <a:cubicBezTo>
                      <a:pt x="207" y="64791"/>
                      <a:pt x="207" y="64583"/>
                      <a:pt x="415" y="64583"/>
                    </a:cubicBezTo>
                    <a:cubicBezTo>
                      <a:pt x="622" y="64583"/>
                      <a:pt x="622" y="64791"/>
                      <a:pt x="622" y="64791"/>
                    </a:cubicBezTo>
                    <a:cubicBezTo>
                      <a:pt x="830" y="65833"/>
                      <a:pt x="830" y="66875"/>
                      <a:pt x="1038" y="67916"/>
                    </a:cubicBezTo>
                    <a:cubicBezTo>
                      <a:pt x="1038" y="67916"/>
                      <a:pt x="1038" y="68125"/>
                      <a:pt x="830" y="68125"/>
                    </a:cubicBezTo>
                    <a:cubicBezTo>
                      <a:pt x="830" y="68125"/>
                      <a:pt x="830" y="68125"/>
                      <a:pt x="830" y="68125"/>
                    </a:cubicBezTo>
                    <a:close/>
                    <a:moveTo>
                      <a:pt x="119584" y="65208"/>
                    </a:moveTo>
                    <a:cubicBezTo>
                      <a:pt x="119584" y="65208"/>
                      <a:pt x="119584" y="65208"/>
                      <a:pt x="119584" y="65208"/>
                    </a:cubicBezTo>
                    <a:cubicBezTo>
                      <a:pt x="119377" y="65208"/>
                      <a:pt x="119377" y="65208"/>
                      <a:pt x="119377" y="65000"/>
                    </a:cubicBezTo>
                    <a:cubicBezTo>
                      <a:pt x="119377" y="63958"/>
                      <a:pt x="119584" y="62916"/>
                      <a:pt x="119584" y="62083"/>
                    </a:cubicBezTo>
                    <a:cubicBezTo>
                      <a:pt x="119584" y="61875"/>
                      <a:pt x="119584" y="61875"/>
                      <a:pt x="119792" y="61875"/>
                    </a:cubicBezTo>
                    <a:cubicBezTo>
                      <a:pt x="120000" y="61875"/>
                      <a:pt x="120000" y="61875"/>
                      <a:pt x="120000" y="62083"/>
                    </a:cubicBezTo>
                    <a:cubicBezTo>
                      <a:pt x="120000" y="63125"/>
                      <a:pt x="120000" y="63958"/>
                      <a:pt x="119792" y="65000"/>
                    </a:cubicBezTo>
                    <a:cubicBezTo>
                      <a:pt x="119792" y="65208"/>
                      <a:pt x="119792" y="65208"/>
                      <a:pt x="119584" y="65208"/>
                    </a:cubicBezTo>
                    <a:close/>
                    <a:moveTo>
                      <a:pt x="415" y="63125"/>
                    </a:moveTo>
                    <a:cubicBezTo>
                      <a:pt x="207" y="63125"/>
                      <a:pt x="0" y="63125"/>
                      <a:pt x="0" y="62916"/>
                    </a:cubicBezTo>
                    <a:cubicBezTo>
                      <a:pt x="0" y="61875"/>
                      <a:pt x="0" y="61041"/>
                      <a:pt x="0" y="60000"/>
                    </a:cubicBezTo>
                    <a:cubicBezTo>
                      <a:pt x="0" y="59791"/>
                      <a:pt x="207" y="59791"/>
                      <a:pt x="207" y="59791"/>
                    </a:cubicBezTo>
                    <a:cubicBezTo>
                      <a:pt x="415" y="59791"/>
                      <a:pt x="415" y="59791"/>
                      <a:pt x="415" y="60000"/>
                    </a:cubicBezTo>
                    <a:cubicBezTo>
                      <a:pt x="415" y="60000"/>
                      <a:pt x="415" y="60000"/>
                      <a:pt x="415" y="60000"/>
                    </a:cubicBezTo>
                    <a:cubicBezTo>
                      <a:pt x="415" y="61041"/>
                      <a:pt x="622" y="61875"/>
                      <a:pt x="622" y="62916"/>
                    </a:cubicBezTo>
                    <a:cubicBezTo>
                      <a:pt x="622" y="63125"/>
                      <a:pt x="415" y="63125"/>
                      <a:pt x="415" y="63125"/>
                    </a:cubicBezTo>
                    <a:cubicBezTo>
                      <a:pt x="415" y="63125"/>
                      <a:pt x="415" y="63125"/>
                      <a:pt x="415" y="63125"/>
                    </a:cubicBezTo>
                    <a:close/>
                    <a:moveTo>
                      <a:pt x="119792" y="60208"/>
                    </a:moveTo>
                    <a:cubicBezTo>
                      <a:pt x="119792" y="60208"/>
                      <a:pt x="119584" y="60208"/>
                      <a:pt x="119584" y="60000"/>
                    </a:cubicBezTo>
                    <a:cubicBezTo>
                      <a:pt x="119584" y="60000"/>
                      <a:pt x="119584" y="60000"/>
                      <a:pt x="119584" y="60000"/>
                    </a:cubicBezTo>
                    <a:cubicBezTo>
                      <a:pt x="119584" y="58958"/>
                      <a:pt x="119584" y="58125"/>
                      <a:pt x="119584" y="57083"/>
                    </a:cubicBezTo>
                    <a:cubicBezTo>
                      <a:pt x="119584" y="56875"/>
                      <a:pt x="119584" y="56875"/>
                      <a:pt x="119792" y="56875"/>
                    </a:cubicBezTo>
                    <a:cubicBezTo>
                      <a:pt x="119792" y="56875"/>
                      <a:pt x="120000" y="56875"/>
                      <a:pt x="120000" y="57083"/>
                    </a:cubicBezTo>
                    <a:cubicBezTo>
                      <a:pt x="120000" y="58125"/>
                      <a:pt x="120000" y="58958"/>
                      <a:pt x="120000" y="60000"/>
                    </a:cubicBezTo>
                    <a:cubicBezTo>
                      <a:pt x="120000" y="60000"/>
                      <a:pt x="120000" y="60000"/>
                      <a:pt x="120000" y="60000"/>
                    </a:cubicBezTo>
                    <a:cubicBezTo>
                      <a:pt x="120000" y="60208"/>
                      <a:pt x="120000" y="60208"/>
                      <a:pt x="119792" y="60208"/>
                    </a:cubicBezTo>
                    <a:close/>
                    <a:moveTo>
                      <a:pt x="207" y="58333"/>
                    </a:moveTo>
                    <a:cubicBezTo>
                      <a:pt x="207" y="58333"/>
                      <a:pt x="207" y="58333"/>
                      <a:pt x="207" y="58333"/>
                    </a:cubicBezTo>
                    <a:cubicBezTo>
                      <a:pt x="207" y="58333"/>
                      <a:pt x="0" y="58125"/>
                      <a:pt x="0" y="57916"/>
                    </a:cubicBezTo>
                    <a:cubicBezTo>
                      <a:pt x="0" y="57083"/>
                      <a:pt x="207" y="56041"/>
                      <a:pt x="207" y="55000"/>
                    </a:cubicBezTo>
                    <a:cubicBezTo>
                      <a:pt x="207" y="54791"/>
                      <a:pt x="415" y="54791"/>
                      <a:pt x="415" y="54791"/>
                    </a:cubicBezTo>
                    <a:cubicBezTo>
                      <a:pt x="622" y="54791"/>
                      <a:pt x="622" y="55000"/>
                      <a:pt x="622" y="55000"/>
                    </a:cubicBezTo>
                    <a:cubicBezTo>
                      <a:pt x="622" y="56041"/>
                      <a:pt x="622" y="57083"/>
                      <a:pt x="622" y="57916"/>
                    </a:cubicBezTo>
                    <a:cubicBezTo>
                      <a:pt x="622" y="58125"/>
                      <a:pt x="415" y="58333"/>
                      <a:pt x="207" y="58333"/>
                    </a:cubicBezTo>
                    <a:close/>
                    <a:moveTo>
                      <a:pt x="119584" y="55416"/>
                    </a:moveTo>
                    <a:cubicBezTo>
                      <a:pt x="119584" y="55416"/>
                      <a:pt x="119377" y="55208"/>
                      <a:pt x="119377" y="55208"/>
                    </a:cubicBezTo>
                    <a:cubicBezTo>
                      <a:pt x="119377" y="54166"/>
                      <a:pt x="119169" y="53125"/>
                      <a:pt x="119169" y="52291"/>
                    </a:cubicBezTo>
                    <a:cubicBezTo>
                      <a:pt x="119169" y="52083"/>
                      <a:pt x="119169" y="51875"/>
                      <a:pt x="119377" y="51875"/>
                    </a:cubicBezTo>
                    <a:cubicBezTo>
                      <a:pt x="119377" y="51875"/>
                      <a:pt x="119584" y="52083"/>
                      <a:pt x="119584" y="52083"/>
                    </a:cubicBezTo>
                    <a:cubicBezTo>
                      <a:pt x="119792" y="53125"/>
                      <a:pt x="119792" y="54166"/>
                      <a:pt x="119792" y="55000"/>
                    </a:cubicBezTo>
                    <a:cubicBezTo>
                      <a:pt x="120000" y="55208"/>
                      <a:pt x="119792" y="55416"/>
                      <a:pt x="119584" y="55416"/>
                    </a:cubicBezTo>
                    <a:cubicBezTo>
                      <a:pt x="119584" y="55416"/>
                      <a:pt x="119584" y="55416"/>
                      <a:pt x="119584" y="55416"/>
                    </a:cubicBezTo>
                    <a:close/>
                    <a:moveTo>
                      <a:pt x="622" y="53333"/>
                    </a:moveTo>
                    <a:cubicBezTo>
                      <a:pt x="622" y="53333"/>
                      <a:pt x="622" y="53333"/>
                      <a:pt x="622" y="53333"/>
                    </a:cubicBezTo>
                    <a:cubicBezTo>
                      <a:pt x="415" y="53333"/>
                      <a:pt x="415" y="53125"/>
                      <a:pt x="415" y="53125"/>
                    </a:cubicBezTo>
                    <a:cubicBezTo>
                      <a:pt x="415" y="52083"/>
                      <a:pt x="622" y="51041"/>
                      <a:pt x="830" y="50000"/>
                    </a:cubicBezTo>
                    <a:cubicBezTo>
                      <a:pt x="830" y="50000"/>
                      <a:pt x="1038" y="49791"/>
                      <a:pt x="1038" y="49791"/>
                    </a:cubicBezTo>
                    <a:cubicBezTo>
                      <a:pt x="1245" y="49791"/>
                      <a:pt x="1245" y="50000"/>
                      <a:pt x="1245" y="50208"/>
                    </a:cubicBezTo>
                    <a:cubicBezTo>
                      <a:pt x="1245" y="51041"/>
                      <a:pt x="1038" y="52083"/>
                      <a:pt x="830" y="53125"/>
                    </a:cubicBezTo>
                    <a:cubicBezTo>
                      <a:pt x="830" y="53125"/>
                      <a:pt x="830" y="53333"/>
                      <a:pt x="622" y="53333"/>
                    </a:cubicBezTo>
                    <a:close/>
                    <a:moveTo>
                      <a:pt x="118961" y="50416"/>
                    </a:moveTo>
                    <a:cubicBezTo>
                      <a:pt x="118961" y="50416"/>
                      <a:pt x="118754" y="50416"/>
                      <a:pt x="118754" y="50208"/>
                    </a:cubicBezTo>
                    <a:cubicBezTo>
                      <a:pt x="118546" y="49375"/>
                      <a:pt x="118546" y="48333"/>
                      <a:pt x="118339" y="47291"/>
                    </a:cubicBezTo>
                    <a:cubicBezTo>
                      <a:pt x="118131" y="47291"/>
                      <a:pt x="118339" y="47083"/>
                      <a:pt x="118339" y="47083"/>
                    </a:cubicBezTo>
                    <a:cubicBezTo>
                      <a:pt x="118546" y="47083"/>
                      <a:pt x="118754" y="47083"/>
                      <a:pt x="118754" y="47291"/>
                    </a:cubicBezTo>
                    <a:cubicBezTo>
                      <a:pt x="118961" y="48125"/>
                      <a:pt x="119169" y="49166"/>
                      <a:pt x="119377" y="50208"/>
                    </a:cubicBezTo>
                    <a:cubicBezTo>
                      <a:pt x="119377" y="50208"/>
                      <a:pt x="119169" y="50416"/>
                      <a:pt x="119169" y="50416"/>
                    </a:cubicBezTo>
                    <a:cubicBezTo>
                      <a:pt x="119169" y="50416"/>
                      <a:pt x="118961" y="50416"/>
                      <a:pt x="118961" y="50416"/>
                    </a:cubicBezTo>
                    <a:close/>
                    <a:moveTo>
                      <a:pt x="1453" y="48333"/>
                    </a:moveTo>
                    <a:cubicBezTo>
                      <a:pt x="1453" y="48333"/>
                      <a:pt x="1453" y="48333"/>
                      <a:pt x="1453" y="48333"/>
                    </a:cubicBezTo>
                    <a:cubicBezTo>
                      <a:pt x="1245" y="48333"/>
                      <a:pt x="1245" y="48333"/>
                      <a:pt x="1245" y="48125"/>
                    </a:cubicBezTo>
                    <a:cubicBezTo>
                      <a:pt x="1453" y="47083"/>
                      <a:pt x="1660" y="46250"/>
                      <a:pt x="1868" y="45208"/>
                    </a:cubicBezTo>
                    <a:cubicBezTo>
                      <a:pt x="1868" y="45000"/>
                      <a:pt x="2076" y="45000"/>
                      <a:pt x="2076" y="45000"/>
                    </a:cubicBezTo>
                    <a:cubicBezTo>
                      <a:pt x="2283" y="45000"/>
                      <a:pt x="2283" y="45208"/>
                      <a:pt x="2283" y="45416"/>
                    </a:cubicBezTo>
                    <a:cubicBezTo>
                      <a:pt x="2076" y="46250"/>
                      <a:pt x="1868" y="47291"/>
                      <a:pt x="1660" y="48125"/>
                    </a:cubicBezTo>
                    <a:cubicBezTo>
                      <a:pt x="1660" y="48333"/>
                      <a:pt x="1453" y="48333"/>
                      <a:pt x="1453" y="48333"/>
                    </a:cubicBezTo>
                    <a:close/>
                    <a:moveTo>
                      <a:pt x="118131" y="45625"/>
                    </a:moveTo>
                    <a:cubicBezTo>
                      <a:pt x="117923" y="45625"/>
                      <a:pt x="117923" y="45625"/>
                      <a:pt x="117716" y="45416"/>
                    </a:cubicBezTo>
                    <a:cubicBezTo>
                      <a:pt x="117508" y="44583"/>
                      <a:pt x="117301" y="43541"/>
                      <a:pt x="117093" y="42500"/>
                    </a:cubicBezTo>
                    <a:cubicBezTo>
                      <a:pt x="116885" y="42500"/>
                      <a:pt x="117093" y="42291"/>
                      <a:pt x="117093" y="42291"/>
                    </a:cubicBezTo>
                    <a:cubicBezTo>
                      <a:pt x="117301" y="42291"/>
                      <a:pt x="117508" y="42291"/>
                      <a:pt x="117508" y="42500"/>
                    </a:cubicBezTo>
                    <a:cubicBezTo>
                      <a:pt x="117716" y="43333"/>
                      <a:pt x="118131" y="44375"/>
                      <a:pt x="118339" y="45208"/>
                    </a:cubicBezTo>
                    <a:cubicBezTo>
                      <a:pt x="118339" y="45416"/>
                      <a:pt x="118131" y="45625"/>
                      <a:pt x="118131" y="45625"/>
                    </a:cubicBezTo>
                    <a:cubicBezTo>
                      <a:pt x="118131" y="45625"/>
                      <a:pt x="118131" y="45625"/>
                      <a:pt x="118131" y="45625"/>
                    </a:cubicBezTo>
                    <a:close/>
                    <a:moveTo>
                      <a:pt x="2698" y="43541"/>
                    </a:moveTo>
                    <a:cubicBezTo>
                      <a:pt x="2491" y="43541"/>
                      <a:pt x="2491" y="43541"/>
                      <a:pt x="2491" y="43541"/>
                    </a:cubicBezTo>
                    <a:cubicBezTo>
                      <a:pt x="2491" y="43541"/>
                      <a:pt x="2283" y="43333"/>
                      <a:pt x="2283" y="43333"/>
                    </a:cubicBezTo>
                    <a:cubicBezTo>
                      <a:pt x="2698" y="42291"/>
                      <a:pt x="2906" y="41458"/>
                      <a:pt x="3321" y="40416"/>
                    </a:cubicBezTo>
                    <a:cubicBezTo>
                      <a:pt x="3321" y="40416"/>
                      <a:pt x="3529" y="40208"/>
                      <a:pt x="3529" y="40208"/>
                    </a:cubicBezTo>
                    <a:cubicBezTo>
                      <a:pt x="3737" y="40416"/>
                      <a:pt x="3737" y="40416"/>
                      <a:pt x="3737" y="40625"/>
                    </a:cubicBezTo>
                    <a:cubicBezTo>
                      <a:pt x="3321" y="41458"/>
                      <a:pt x="3114" y="42500"/>
                      <a:pt x="2906" y="43541"/>
                    </a:cubicBezTo>
                    <a:cubicBezTo>
                      <a:pt x="2906" y="43541"/>
                      <a:pt x="2698" y="43541"/>
                      <a:pt x="2698" y="43541"/>
                    </a:cubicBezTo>
                    <a:close/>
                    <a:moveTo>
                      <a:pt x="116678" y="40833"/>
                    </a:moveTo>
                    <a:cubicBezTo>
                      <a:pt x="116470" y="40833"/>
                      <a:pt x="116470" y="40833"/>
                      <a:pt x="116470" y="40625"/>
                    </a:cubicBezTo>
                    <a:cubicBezTo>
                      <a:pt x="116055" y="39791"/>
                      <a:pt x="115640" y="38958"/>
                      <a:pt x="115432" y="37916"/>
                    </a:cubicBezTo>
                    <a:cubicBezTo>
                      <a:pt x="115224" y="37708"/>
                      <a:pt x="115432" y="37708"/>
                      <a:pt x="115432" y="37708"/>
                    </a:cubicBezTo>
                    <a:cubicBezTo>
                      <a:pt x="115640" y="37500"/>
                      <a:pt x="115847" y="37708"/>
                      <a:pt x="115847" y="37708"/>
                    </a:cubicBezTo>
                    <a:cubicBezTo>
                      <a:pt x="116262" y="38750"/>
                      <a:pt x="116470" y="39583"/>
                      <a:pt x="116885" y="40625"/>
                    </a:cubicBezTo>
                    <a:cubicBezTo>
                      <a:pt x="116885" y="40625"/>
                      <a:pt x="116885" y="40833"/>
                      <a:pt x="116678" y="40833"/>
                    </a:cubicBezTo>
                    <a:cubicBezTo>
                      <a:pt x="116678" y="40833"/>
                      <a:pt x="116678" y="40833"/>
                      <a:pt x="116678" y="40833"/>
                    </a:cubicBezTo>
                    <a:close/>
                    <a:moveTo>
                      <a:pt x="4152" y="38958"/>
                    </a:moveTo>
                    <a:cubicBezTo>
                      <a:pt x="4152" y="38958"/>
                      <a:pt x="4152" y="38958"/>
                      <a:pt x="4152" y="38958"/>
                    </a:cubicBezTo>
                    <a:cubicBezTo>
                      <a:pt x="3944" y="38958"/>
                      <a:pt x="3944" y="38750"/>
                      <a:pt x="3944" y="38541"/>
                    </a:cubicBezTo>
                    <a:cubicBezTo>
                      <a:pt x="4359" y="37708"/>
                      <a:pt x="4775" y="36666"/>
                      <a:pt x="4982" y="35833"/>
                    </a:cubicBezTo>
                    <a:cubicBezTo>
                      <a:pt x="5190" y="35625"/>
                      <a:pt x="5190" y="35625"/>
                      <a:pt x="5397" y="35625"/>
                    </a:cubicBezTo>
                    <a:cubicBezTo>
                      <a:pt x="5605" y="35833"/>
                      <a:pt x="5605" y="35833"/>
                      <a:pt x="5605" y="36041"/>
                    </a:cubicBezTo>
                    <a:cubicBezTo>
                      <a:pt x="5190" y="36875"/>
                      <a:pt x="4775" y="37916"/>
                      <a:pt x="4359" y="38750"/>
                    </a:cubicBezTo>
                    <a:cubicBezTo>
                      <a:pt x="4359" y="38958"/>
                      <a:pt x="4359" y="38958"/>
                      <a:pt x="4152" y="38958"/>
                    </a:cubicBezTo>
                    <a:close/>
                    <a:moveTo>
                      <a:pt x="114809" y="36250"/>
                    </a:moveTo>
                    <a:cubicBezTo>
                      <a:pt x="114809" y="36250"/>
                      <a:pt x="114602" y="36250"/>
                      <a:pt x="114602" y="36041"/>
                    </a:cubicBezTo>
                    <a:cubicBezTo>
                      <a:pt x="114186" y="35208"/>
                      <a:pt x="113771" y="34375"/>
                      <a:pt x="113356" y="33541"/>
                    </a:cubicBezTo>
                    <a:cubicBezTo>
                      <a:pt x="113356" y="33333"/>
                      <a:pt x="113356" y="33125"/>
                      <a:pt x="113356" y="33125"/>
                    </a:cubicBezTo>
                    <a:cubicBezTo>
                      <a:pt x="113564" y="33125"/>
                      <a:pt x="113771" y="33125"/>
                      <a:pt x="113771" y="33125"/>
                    </a:cubicBezTo>
                    <a:cubicBezTo>
                      <a:pt x="114186" y="34166"/>
                      <a:pt x="114602" y="35000"/>
                      <a:pt x="115017" y="35833"/>
                    </a:cubicBezTo>
                    <a:cubicBezTo>
                      <a:pt x="115017" y="36041"/>
                      <a:pt x="115017" y="36250"/>
                      <a:pt x="114809" y="36250"/>
                    </a:cubicBezTo>
                    <a:cubicBezTo>
                      <a:pt x="114809" y="36250"/>
                      <a:pt x="114809" y="36250"/>
                      <a:pt x="114809" y="36250"/>
                    </a:cubicBezTo>
                    <a:close/>
                    <a:moveTo>
                      <a:pt x="6228" y="34375"/>
                    </a:moveTo>
                    <a:cubicBezTo>
                      <a:pt x="6020" y="34375"/>
                      <a:pt x="6020" y="34375"/>
                      <a:pt x="6020" y="34375"/>
                    </a:cubicBezTo>
                    <a:cubicBezTo>
                      <a:pt x="5813" y="34375"/>
                      <a:pt x="5813" y="34166"/>
                      <a:pt x="5813" y="33958"/>
                    </a:cubicBezTo>
                    <a:cubicBezTo>
                      <a:pt x="6435" y="33125"/>
                      <a:pt x="6851" y="32291"/>
                      <a:pt x="7266" y="31458"/>
                    </a:cubicBezTo>
                    <a:cubicBezTo>
                      <a:pt x="7266" y="31250"/>
                      <a:pt x="7474" y="31250"/>
                      <a:pt x="7681" y="31250"/>
                    </a:cubicBezTo>
                    <a:cubicBezTo>
                      <a:pt x="7681" y="31458"/>
                      <a:pt x="7681" y="31458"/>
                      <a:pt x="7681" y="31666"/>
                    </a:cubicBezTo>
                    <a:cubicBezTo>
                      <a:pt x="7266" y="32500"/>
                      <a:pt x="6851" y="33333"/>
                      <a:pt x="6435" y="34166"/>
                    </a:cubicBezTo>
                    <a:cubicBezTo>
                      <a:pt x="6228" y="34375"/>
                      <a:pt x="6228" y="34375"/>
                      <a:pt x="6228" y="34375"/>
                    </a:cubicBezTo>
                    <a:close/>
                    <a:moveTo>
                      <a:pt x="112733" y="31875"/>
                    </a:moveTo>
                    <a:cubicBezTo>
                      <a:pt x="112525" y="31875"/>
                      <a:pt x="112525" y="31875"/>
                      <a:pt x="112318" y="31666"/>
                    </a:cubicBezTo>
                    <a:cubicBezTo>
                      <a:pt x="111903" y="30833"/>
                      <a:pt x="111487" y="30000"/>
                      <a:pt x="110865" y="29166"/>
                    </a:cubicBezTo>
                    <a:cubicBezTo>
                      <a:pt x="110865" y="28958"/>
                      <a:pt x="110865" y="28958"/>
                      <a:pt x="111072" y="28750"/>
                    </a:cubicBezTo>
                    <a:cubicBezTo>
                      <a:pt x="111072" y="28750"/>
                      <a:pt x="111280" y="28750"/>
                      <a:pt x="111280" y="28958"/>
                    </a:cubicBezTo>
                    <a:cubicBezTo>
                      <a:pt x="111903" y="29791"/>
                      <a:pt x="112318" y="30625"/>
                      <a:pt x="112941" y="31458"/>
                    </a:cubicBezTo>
                    <a:cubicBezTo>
                      <a:pt x="112941" y="31666"/>
                      <a:pt x="112941" y="31666"/>
                      <a:pt x="112733" y="31875"/>
                    </a:cubicBezTo>
                    <a:cubicBezTo>
                      <a:pt x="112733" y="31875"/>
                      <a:pt x="112733" y="31875"/>
                      <a:pt x="112733" y="31875"/>
                    </a:cubicBezTo>
                    <a:close/>
                    <a:moveTo>
                      <a:pt x="8512" y="30000"/>
                    </a:moveTo>
                    <a:cubicBezTo>
                      <a:pt x="8512" y="30000"/>
                      <a:pt x="8304" y="30000"/>
                      <a:pt x="8304" y="30000"/>
                    </a:cubicBezTo>
                    <a:cubicBezTo>
                      <a:pt x="8304" y="30000"/>
                      <a:pt x="8096" y="29791"/>
                      <a:pt x="8304" y="29583"/>
                    </a:cubicBezTo>
                    <a:cubicBezTo>
                      <a:pt x="8719" y="28750"/>
                      <a:pt x="9342" y="27916"/>
                      <a:pt x="9757" y="27083"/>
                    </a:cubicBezTo>
                    <a:cubicBezTo>
                      <a:pt x="9965" y="27083"/>
                      <a:pt x="9965" y="27083"/>
                      <a:pt x="10173" y="27083"/>
                    </a:cubicBezTo>
                    <a:cubicBezTo>
                      <a:pt x="10173" y="27083"/>
                      <a:pt x="10380" y="27291"/>
                      <a:pt x="10173" y="27500"/>
                    </a:cubicBezTo>
                    <a:cubicBezTo>
                      <a:pt x="9757" y="28333"/>
                      <a:pt x="9134" y="29166"/>
                      <a:pt x="8719" y="30000"/>
                    </a:cubicBezTo>
                    <a:cubicBezTo>
                      <a:pt x="8719" y="30000"/>
                      <a:pt x="8512" y="30000"/>
                      <a:pt x="8512" y="30000"/>
                    </a:cubicBezTo>
                    <a:close/>
                    <a:moveTo>
                      <a:pt x="110034" y="27500"/>
                    </a:moveTo>
                    <a:cubicBezTo>
                      <a:pt x="110034" y="27500"/>
                      <a:pt x="110034" y="27500"/>
                      <a:pt x="109826" y="27500"/>
                    </a:cubicBezTo>
                    <a:cubicBezTo>
                      <a:pt x="109411" y="26666"/>
                      <a:pt x="108788" y="25833"/>
                      <a:pt x="108166" y="25000"/>
                    </a:cubicBezTo>
                    <a:cubicBezTo>
                      <a:pt x="108166" y="25000"/>
                      <a:pt x="108166" y="24791"/>
                      <a:pt x="108166" y="24791"/>
                    </a:cubicBezTo>
                    <a:cubicBezTo>
                      <a:pt x="108373" y="24583"/>
                      <a:pt x="108581" y="24583"/>
                      <a:pt x="108581" y="24791"/>
                    </a:cubicBezTo>
                    <a:cubicBezTo>
                      <a:pt x="109204" y="25625"/>
                      <a:pt x="109826" y="26458"/>
                      <a:pt x="110242" y="27291"/>
                    </a:cubicBezTo>
                    <a:cubicBezTo>
                      <a:pt x="110449" y="27291"/>
                      <a:pt x="110242" y="27500"/>
                      <a:pt x="110242" y="27500"/>
                    </a:cubicBezTo>
                    <a:cubicBezTo>
                      <a:pt x="110242" y="27500"/>
                      <a:pt x="110034" y="27500"/>
                      <a:pt x="110034" y="27500"/>
                    </a:cubicBezTo>
                    <a:close/>
                    <a:moveTo>
                      <a:pt x="11211" y="25833"/>
                    </a:moveTo>
                    <a:cubicBezTo>
                      <a:pt x="11003" y="25833"/>
                      <a:pt x="11003" y="25833"/>
                      <a:pt x="11003" y="25833"/>
                    </a:cubicBezTo>
                    <a:cubicBezTo>
                      <a:pt x="10795" y="25833"/>
                      <a:pt x="10795" y="25625"/>
                      <a:pt x="11003" y="25416"/>
                    </a:cubicBezTo>
                    <a:cubicBezTo>
                      <a:pt x="11418" y="24791"/>
                      <a:pt x="12041" y="23958"/>
                      <a:pt x="12664" y="23125"/>
                    </a:cubicBezTo>
                    <a:cubicBezTo>
                      <a:pt x="12871" y="22916"/>
                      <a:pt x="12871" y="22916"/>
                      <a:pt x="13079" y="23125"/>
                    </a:cubicBezTo>
                    <a:cubicBezTo>
                      <a:pt x="13079" y="23125"/>
                      <a:pt x="13079" y="23333"/>
                      <a:pt x="13079" y="23333"/>
                    </a:cubicBezTo>
                    <a:cubicBezTo>
                      <a:pt x="12456" y="24166"/>
                      <a:pt x="11833" y="25000"/>
                      <a:pt x="11418" y="25833"/>
                    </a:cubicBezTo>
                    <a:cubicBezTo>
                      <a:pt x="11211" y="25833"/>
                      <a:pt x="11211" y="25833"/>
                      <a:pt x="11211" y="25833"/>
                    </a:cubicBezTo>
                    <a:close/>
                    <a:moveTo>
                      <a:pt x="107128" y="23541"/>
                    </a:moveTo>
                    <a:cubicBezTo>
                      <a:pt x="107128" y="23541"/>
                      <a:pt x="107128" y="23541"/>
                      <a:pt x="106920" y="23541"/>
                    </a:cubicBezTo>
                    <a:cubicBezTo>
                      <a:pt x="106505" y="22708"/>
                      <a:pt x="105882" y="21875"/>
                      <a:pt x="105051" y="21250"/>
                    </a:cubicBezTo>
                    <a:cubicBezTo>
                      <a:pt x="105051" y="21041"/>
                      <a:pt x="105051" y="20833"/>
                      <a:pt x="105259" y="20833"/>
                    </a:cubicBezTo>
                    <a:cubicBezTo>
                      <a:pt x="105259" y="20833"/>
                      <a:pt x="105467" y="20833"/>
                      <a:pt x="105467" y="20833"/>
                    </a:cubicBezTo>
                    <a:cubicBezTo>
                      <a:pt x="106089" y="21666"/>
                      <a:pt x="106712" y="22291"/>
                      <a:pt x="107335" y="23125"/>
                    </a:cubicBezTo>
                    <a:cubicBezTo>
                      <a:pt x="107543" y="23333"/>
                      <a:pt x="107543" y="23333"/>
                      <a:pt x="107335" y="23541"/>
                    </a:cubicBezTo>
                    <a:cubicBezTo>
                      <a:pt x="107335" y="23541"/>
                      <a:pt x="107335" y="23541"/>
                      <a:pt x="107128" y="23541"/>
                    </a:cubicBezTo>
                    <a:close/>
                    <a:moveTo>
                      <a:pt x="14117" y="22083"/>
                    </a:moveTo>
                    <a:cubicBezTo>
                      <a:pt x="14117" y="22083"/>
                      <a:pt x="14117" y="21875"/>
                      <a:pt x="13910" y="21875"/>
                    </a:cubicBezTo>
                    <a:cubicBezTo>
                      <a:pt x="13910" y="21875"/>
                      <a:pt x="13910" y="21666"/>
                      <a:pt x="13910" y="21666"/>
                    </a:cubicBezTo>
                    <a:cubicBezTo>
                      <a:pt x="14532" y="20833"/>
                      <a:pt x="15155" y="20000"/>
                      <a:pt x="15986" y="19375"/>
                    </a:cubicBezTo>
                    <a:cubicBezTo>
                      <a:pt x="15986" y="19166"/>
                      <a:pt x="16193" y="19166"/>
                      <a:pt x="16193" y="19375"/>
                    </a:cubicBezTo>
                    <a:cubicBezTo>
                      <a:pt x="16401" y="19375"/>
                      <a:pt x="16401" y="19583"/>
                      <a:pt x="16193" y="19791"/>
                    </a:cubicBezTo>
                    <a:cubicBezTo>
                      <a:pt x="15570" y="20416"/>
                      <a:pt x="14948" y="21250"/>
                      <a:pt x="14325" y="21875"/>
                    </a:cubicBezTo>
                    <a:cubicBezTo>
                      <a:pt x="14325" y="21875"/>
                      <a:pt x="14117" y="22083"/>
                      <a:pt x="14117" y="22083"/>
                    </a:cubicBezTo>
                    <a:close/>
                    <a:moveTo>
                      <a:pt x="104013" y="19791"/>
                    </a:moveTo>
                    <a:cubicBezTo>
                      <a:pt x="104013" y="19791"/>
                      <a:pt x="103806" y="19791"/>
                      <a:pt x="103806" y="19791"/>
                    </a:cubicBezTo>
                    <a:cubicBezTo>
                      <a:pt x="103183" y="18958"/>
                      <a:pt x="102560" y="18333"/>
                      <a:pt x="101730" y="17500"/>
                    </a:cubicBezTo>
                    <a:cubicBezTo>
                      <a:pt x="101730" y="17500"/>
                      <a:pt x="101730" y="17291"/>
                      <a:pt x="101730" y="17291"/>
                    </a:cubicBezTo>
                    <a:cubicBezTo>
                      <a:pt x="101937" y="17083"/>
                      <a:pt x="101937" y="17083"/>
                      <a:pt x="102145" y="17291"/>
                    </a:cubicBezTo>
                    <a:cubicBezTo>
                      <a:pt x="102768" y="17916"/>
                      <a:pt x="103598" y="18750"/>
                      <a:pt x="104221" y="19375"/>
                    </a:cubicBezTo>
                    <a:cubicBezTo>
                      <a:pt x="104221" y="19375"/>
                      <a:pt x="104221" y="19583"/>
                      <a:pt x="104221" y="19791"/>
                    </a:cubicBezTo>
                    <a:cubicBezTo>
                      <a:pt x="104221" y="19791"/>
                      <a:pt x="104013" y="19791"/>
                      <a:pt x="104013" y="19791"/>
                    </a:cubicBezTo>
                    <a:close/>
                    <a:moveTo>
                      <a:pt x="17439" y="18333"/>
                    </a:moveTo>
                    <a:cubicBezTo>
                      <a:pt x="17439" y="18333"/>
                      <a:pt x="17439" y="18333"/>
                      <a:pt x="17231" y="18333"/>
                    </a:cubicBezTo>
                    <a:cubicBezTo>
                      <a:pt x="17231" y="18125"/>
                      <a:pt x="17231" y="17916"/>
                      <a:pt x="17231" y="17916"/>
                    </a:cubicBezTo>
                    <a:cubicBezTo>
                      <a:pt x="18062" y="17291"/>
                      <a:pt x="18685" y="16458"/>
                      <a:pt x="19515" y="15833"/>
                    </a:cubicBezTo>
                    <a:cubicBezTo>
                      <a:pt x="19515" y="15833"/>
                      <a:pt x="19723" y="15833"/>
                      <a:pt x="19723" y="15833"/>
                    </a:cubicBezTo>
                    <a:cubicBezTo>
                      <a:pt x="19930" y="16041"/>
                      <a:pt x="19930" y="16041"/>
                      <a:pt x="19723" y="16250"/>
                    </a:cubicBezTo>
                    <a:cubicBezTo>
                      <a:pt x="19100" y="16875"/>
                      <a:pt x="18269" y="17500"/>
                      <a:pt x="17647" y="18333"/>
                    </a:cubicBezTo>
                    <a:cubicBezTo>
                      <a:pt x="17647" y="18333"/>
                      <a:pt x="17439" y="18333"/>
                      <a:pt x="17439" y="18333"/>
                    </a:cubicBezTo>
                    <a:close/>
                    <a:moveTo>
                      <a:pt x="100484" y="16250"/>
                    </a:moveTo>
                    <a:cubicBezTo>
                      <a:pt x="100484" y="16250"/>
                      <a:pt x="100484" y="16250"/>
                      <a:pt x="100276" y="16250"/>
                    </a:cubicBezTo>
                    <a:cubicBezTo>
                      <a:pt x="99653" y="15625"/>
                      <a:pt x="98823" y="15000"/>
                      <a:pt x="98200" y="14375"/>
                    </a:cubicBezTo>
                    <a:cubicBezTo>
                      <a:pt x="97993" y="14166"/>
                      <a:pt x="97993" y="13958"/>
                      <a:pt x="98200" y="13958"/>
                    </a:cubicBezTo>
                    <a:cubicBezTo>
                      <a:pt x="98200" y="13750"/>
                      <a:pt x="98408" y="13750"/>
                      <a:pt x="98408" y="13958"/>
                    </a:cubicBezTo>
                    <a:cubicBezTo>
                      <a:pt x="99238" y="14583"/>
                      <a:pt x="99861" y="15208"/>
                      <a:pt x="100692" y="15833"/>
                    </a:cubicBezTo>
                    <a:cubicBezTo>
                      <a:pt x="100692" y="16041"/>
                      <a:pt x="100692" y="16041"/>
                      <a:pt x="100692" y="16250"/>
                    </a:cubicBezTo>
                    <a:cubicBezTo>
                      <a:pt x="100692" y="16250"/>
                      <a:pt x="100484" y="16250"/>
                      <a:pt x="100484" y="16250"/>
                    </a:cubicBezTo>
                    <a:close/>
                    <a:moveTo>
                      <a:pt x="21176" y="15000"/>
                    </a:moveTo>
                    <a:cubicBezTo>
                      <a:pt x="20968" y="15000"/>
                      <a:pt x="20968" y="15000"/>
                      <a:pt x="20968" y="14791"/>
                    </a:cubicBezTo>
                    <a:cubicBezTo>
                      <a:pt x="20761" y="14791"/>
                      <a:pt x="20761" y="14583"/>
                      <a:pt x="20968" y="14583"/>
                    </a:cubicBezTo>
                    <a:cubicBezTo>
                      <a:pt x="21591" y="13958"/>
                      <a:pt x="22422" y="13333"/>
                      <a:pt x="23252" y="12708"/>
                    </a:cubicBezTo>
                    <a:cubicBezTo>
                      <a:pt x="23252" y="12500"/>
                      <a:pt x="23460" y="12500"/>
                      <a:pt x="23460" y="12708"/>
                    </a:cubicBezTo>
                    <a:cubicBezTo>
                      <a:pt x="23667" y="12708"/>
                      <a:pt x="23667" y="12916"/>
                      <a:pt x="23460" y="13125"/>
                    </a:cubicBezTo>
                    <a:cubicBezTo>
                      <a:pt x="22837" y="13541"/>
                      <a:pt x="22006" y="14375"/>
                      <a:pt x="21176" y="15000"/>
                    </a:cubicBezTo>
                    <a:cubicBezTo>
                      <a:pt x="21176" y="15000"/>
                      <a:pt x="21176" y="15000"/>
                      <a:pt x="21176" y="15000"/>
                    </a:cubicBezTo>
                    <a:close/>
                    <a:moveTo>
                      <a:pt x="96747" y="13125"/>
                    </a:moveTo>
                    <a:cubicBezTo>
                      <a:pt x="96747" y="13125"/>
                      <a:pt x="96747" y="13125"/>
                      <a:pt x="96539" y="13125"/>
                    </a:cubicBezTo>
                    <a:cubicBezTo>
                      <a:pt x="95916" y="12500"/>
                      <a:pt x="95086" y="11875"/>
                      <a:pt x="94256" y="11250"/>
                    </a:cubicBezTo>
                    <a:cubicBezTo>
                      <a:pt x="94048" y="11250"/>
                      <a:pt x="94048" y="11041"/>
                      <a:pt x="94256" y="11041"/>
                    </a:cubicBezTo>
                    <a:cubicBezTo>
                      <a:pt x="94256" y="10833"/>
                      <a:pt x="94463" y="10833"/>
                      <a:pt x="94463" y="10833"/>
                    </a:cubicBezTo>
                    <a:cubicBezTo>
                      <a:pt x="95294" y="11458"/>
                      <a:pt x="96124" y="12083"/>
                      <a:pt x="96955" y="12708"/>
                    </a:cubicBezTo>
                    <a:cubicBezTo>
                      <a:pt x="96955" y="12708"/>
                      <a:pt x="96955" y="12916"/>
                      <a:pt x="96955" y="13125"/>
                    </a:cubicBezTo>
                    <a:cubicBezTo>
                      <a:pt x="96955" y="13125"/>
                      <a:pt x="96747" y="13125"/>
                      <a:pt x="96747" y="13125"/>
                    </a:cubicBezTo>
                    <a:close/>
                    <a:moveTo>
                      <a:pt x="24913" y="11875"/>
                    </a:moveTo>
                    <a:cubicBezTo>
                      <a:pt x="24913" y="11875"/>
                      <a:pt x="24705" y="11875"/>
                      <a:pt x="24705" y="11875"/>
                    </a:cubicBezTo>
                    <a:cubicBezTo>
                      <a:pt x="24705" y="11666"/>
                      <a:pt x="24705" y="11458"/>
                      <a:pt x="24705" y="11458"/>
                    </a:cubicBezTo>
                    <a:cubicBezTo>
                      <a:pt x="25536" y="10833"/>
                      <a:pt x="26366" y="10208"/>
                      <a:pt x="27197" y="9791"/>
                    </a:cubicBezTo>
                    <a:cubicBezTo>
                      <a:pt x="27404" y="9791"/>
                      <a:pt x="27612" y="9791"/>
                      <a:pt x="27612" y="9791"/>
                    </a:cubicBezTo>
                    <a:cubicBezTo>
                      <a:pt x="27612" y="10000"/>
                      <a:pt x="27612" y="10208"/>
                      <a:pt x="27612" y="10208"/>
                    </a:cubicBezTo>
                    <a:cubicBezTo>
                      <a:pt x="26782" y="10625"/>
                      <a:pt x="25951" y="11250"/>
                      <a:pt x="25121" y="11875"/>
                    </a:cubicBezTo>
                    <a:cubicBezTo>
                      <a:pt x="25121" y="11875"/>
                      <a:pt x="24913" y="11875"/>
                      <a:pt x="24913" y="11875"/>
                    </a:cubicBezTo>
                    <a:close/>
                    <a:moveTo>
                      <a:pt x="92802" y="10208"/>
                    </a:moveTo>
                    <a:cubicBezTo>
                      <a:pt x="92595" y="10208"/>
                      <a:pt x="92595" y="10208"/>
                      <a:pt x="92595" y="10208"/>
                    </a:cubicBezTo>
                    <a:cubicBezTo>
                      <a:pt x="91764" y="9583"/>
                      <a:pt x="90934" y="9166"/>
                      <a:pt x="90103" y="8750"/>
                    </a:cubicBezTo>
                    <a:cubicBezTo>
                      <a:pt x="89896" y="8541"/>
                      <a:pt x="89896" y="8541"/>
                      <a:pt x="90103" y="8333"/>
                    </a:cubicBezTo>
                    <a:cubicBezTo>
                      <a:pt x="90103" y="8125"/>
                      <a:pt x="90311" y="8125"/>
                      <a:pt x="90311" y="8333"/>
                    </a:cubicBezTo>
                    <a:cubicBezTo>
                      <a:pt x="91141" y="8750"/>
                      <a:pt x="91972" y="9166"/>
                      <a:pt x="92802" y="9791"/>
                    </a:cubicBezTo>
                    <a:cubicBezTo>
                      <a:pt x="93010" y="9791"/>
                      <a:pt x="93010" y="10000"/>
                      <a:pt x="93010" y="10208"/>
                    </a:cubicBezTo>
                    <a:cubicBezTo>
                      <a:pt x="92802" y="10208"/>
                      <a:pt x="92802" y="10208"/>
                      <a:pt x="92802" y="10208"/>
                    </a:cubicBezTo>
                    <a:close/>
                    <a:moveTo>
                      <a:pt x="29065" y="9166"/>
                    </a:moveTo>
                    <a:cubicBezTo>
                      <a:pt x="29065" y="9166"/>
                      <a:pt x="28858" y="9166"/>
                      <a:pt x="28858" y="8958"/>
                    </a:cubicBezTo>
                    <a:cubicBezTo>
                      <a:pt x="28858" y="8958"/>
                      <a:pt x="28858" y="8750"/>
                      <a:pt x="28858" y="8750"/>
                    </a:cubicBezTo>
                    <a:cubicBezTo>
                      <a:pt x="29688" y="8125"/>
                      <a:pt x="30726" y="7708"/>
                      <a:pt x="31557" y="7291"/>
                    </a:cubicBezTo>
                    <a:cubicBezTo>
                      <a:pt x="31557" y="7083"/>
                      <a:pt x="31764" y="7291"/>
                      <a:pt x="31764" y="7291"/>
                    </a:cubicBezTo>
                    <a:cubicBezTo>
                      <a:pt x="31972" y="7500"/>
                      <a:pt x="31764" y="7500"/>
                      <a:pt x="31764" y="7708"/>
                    </a:cubicBezTo>
                    <a:cubicBezTo>
                      <a:pt x="30934" y="8125"/>
                      <a:pt x="30103" y="8541"/>
                      <a:pt x="29273" y="9166"/>
                    </a:cubicBezTo>
                    <a:cubicBezTo>
                      <a:pt x="29065" y="9166"/>
                      <a:pt x="29065" y="9166"/>
                      <a:pt x="29065" y="9166"/>
                    </a:cubicBezTo>
                    <a:close/>
                    <a:moveTo>
                      <a:pt x="88442" y="7708"/>
                    </a:moveTo>
                    <a:cubicBezTo>
                      <a:pt x="88442" y="7708"/>
                      <a:pt x="88442" y="7708"/>
                      <a:pt x="88442" y="7708"/>
                    </a:cubicBezTo>
                    <a:cubicBezTo>
                      <a:pt x="87612" y="7291"/>
                      <a:pt x="86574" y="6875"/>
                      <a:pt x="85743" y="6250"/>
                    </a:cubicBezTo>
                    <a:cubicBezTo>
                      <a:pt x="85743" y="6250"/>
                      <a:pt x="85536" y="6250"/>
                      <a:pt x="85743" y="6041"/>
                    </a:cubicBezTo>
                    <a:cubicBezTo>
                      <a:pt x="85743" y="5833"/>
                      <a:pt x="85951" y="5833"/>
                      <a:pt x="85951" y="5833"/>
                    </a:cubicBezTo>
                    <a:cubicBezTo>
                      <a:pt x="86782" y="6250"/>
                      <a:pt x="87820" y="6875"/>
                      <a:pt x="88650" y="7291"/>
                    </a:cubicBezTo>
                    <a:cubicBezTo>
                      <a:pt x="88650" y="7291"/>
                      <a:pt x="88858" y="7500"/>
                      <a:pt x="88650" y="7500"/>
                    </a:cubicBezTo>
                    <a:cubicBezTo>
                      <a:pt x="88650" y="7708"/>
                      <a:pt x="88650" y="7708"/>
                      <a:pt x="88442" y="7708"/>
                    </a:cubicBezTo>
                    <a:close/>
                    <a:moveTo>
                      <a:pt x="33425" y="6875"/>
                    </a:moveTo>
                    <a:cubicBezTo>
                      <a:pt x="33217" y="6875"/>
                      <a:pt x="33217" y="6666"/>
                      <a:pt x="33217" y="6666"/>
                    </a:cubicBezTo>
                    <a:cubicBezTo>
                      <a:pt x="33010" y="6458"/>
                      <a:pt x="33217" y="6458"/>
                      <a:pt x="33217" y="6250"/>
                    </a:cubicBezTo>
                    <a:cubicBezTo>
                      <a:pt x="34256" y="5833"/>
                      <a:pt x="35086" y="5416"/>
                      <a:pt x="35916" y="5000"/>
                    </a:cubicBezTo>
                    <a:cubicBezTo>
                      <a:pt x="36124" y="5000"/>
                      <a:pt x="36332" y="5000"/>
                      <a:pt x="36332" y="5208"/>
                    </a:cubicBezTo>
                    <a:cubicBezTo>
                      <a:pt x="36332" y="5208"/>
                      <a:pt x="36332" y="5416"/>
                      <a:pt x="36124" y="5416"/>
                    </a:cubicBezTo>
                    <a:cubicBezTo>
                      <a:pt x="35294" y="5833"/>
                      <a:pt x="34463" y="6250"/>
                      <a:pt x="33425" y="6666"/>
                    </a:cubicBezTo>
                    <a:cubicBezTo>
                      <a:pt x="33425" y="6875"/>
                      <a:pt x="33425" y="6875"/>
                      <a:pt x="33425" y="6875"/>
                    </a:cubicBezTo>
                    <a:close/>
                    <a:moveTo>
                      <a:pt x="84083" y="5625"/>
                    </a:moveTo>
                    <a:cubicBezTo>
                      <a:pt x="84083" y="5625"/>
                      <a:pt x="84083" y="5625"/>
                      <a:pt x="84083" y="5625"/>
                    </a:cubicBezTo>
                    <a:cubicBezTo>
                      <a:pt x="83044" y="5208"/>
                      <a:pt x="82214" y="4791"/>
                      <a:pt x="81176" y="4375"/>
                    </a:cubicBezTo>
                    <a:cubicBezTo>
                      <a:pt x="81176" y="4375"/>
                      <a:pt x="81176" y="4166"/>
                      <a:pt x="81176" y="4166"/>
                    </a:cubicBezTo>
                    <a:cubicBezTo>
                      <a:pt x="81176" y="3958"/>
                      <a:pt x="81384" y="3958"/>
                      <a:pt x="81384" y="3958"/>
                    </a:cubicBezTo>
                    <a:cubicBezTo>
                      <a:pt x="82422" y="4375"/>
                      <a:pt x="83252" y="4583"/>
                      <a:pt x="84290" y="5000"/>
                    </a:cubicBezTo>
                    <a:cubicBezTo>
                      <a:pt x="84290" y="5208"/>
                      <a:pt x="84290" y="5208"/>
                      <a:pt x="84290" y="5416"/>
                    </a:cubicBezTo>
                    <a:cubicBezTo>
                      <a:pt x="84290" y="5416"/>
                      <a:pt x="84290" y="5625"/>
                      <a:pt x="84083" y="5625"/>
                    </a:cubicBezTo>
                    <a:close/>
                    <a:moveTo>
                      <a:pt x="37993" y="4791"/>
                    </a:moveTo>
                    <a:cubicBezTo>
                      <a:pt x="37785" y="4791"/>
                      <a:pt x="37785" y="4791"/>
                      <a:pt x="37577" y="4583"/>
                    </a:cubicBezTo>
                    <a:cubicBezTo>
                      <a:pt x="37577" y="4375"/>
                      <a:pt x="37577" y="4375"/>
                      <a:pt x="37785" y="4375"/>
                    </a:cubicBezTo>
                    <a:cubicBezTo>
                      <a:pt x="38615" y="3958"/>
                      <a:pt x="39653" y="3541"/>
                      <a:pt x="40692" y="3333"/>
                    </a:cubicBezTo>
                    <a:cubicBezTo>
                      <a:pt x="40692" y="3125"/>
                      <a:pt x="40899" y="3333"/>
                      <a:pt x="40899" y="3333"/>
                    </a:cubicBezTo>
                    <a:cubicBezTo>
                      <a:pt x="40899" y="3541"/>
                      <a:pt x="40899" y="3750"/>
                      <a:pt x="40692" y="3750"/>
                    </a:cubicBezTo>
                    <a:cubicBezTo>
                      <a:pt x="39861" y="3958"/>
                      <a:pt x="38823" y="4375"/>
                      <a:pt x="37993" y="4791"/>
                    </a:cubicBezTo>
                    <a:cubicBezTo>
                      <a:pt x="37993" y="4791"/>
                      <a:pt x="37993" y="4791"/>
                      <a:pt x="37993" y="4791"/>
                    </a:cubicBezTo>
                    <a:close/>
                    <a:moveTo>
                      <a:pt x="79515" y="3750"/>
                    </a:moveTo>
                    <a:cubicBezTo>
                      <a:pt x="79515" y="3750"/>
                      <a:pt x="79515" y="3750"/>
                      <a:pt x="79515" y="3750"/>
                    </a:cubicBezTo>
                    <a:cubicBezTo>
                      <a:pt x="78477" y="3333"/>
                      <a:pt x="77647" y="3125"/>
                      <a:pt x="76608" y="2916"/>
                    </a:cubicBezTo>
                    <a:cubicBezTo>
                      <a:pt x="76401" y="2916"/>
                      <a:pt x="76401" y="2708"/>
                      <a:pt x="76401" y="2500"/>
                    </a:cubicBezTo>
                    <a:cubicBezTo>
                      <a:pt x="76401" y="2500"/>
                      <a:pt x="76608" y="2291"/>
                      <a:pt x="76816" y="2291"/>
                    </a:cubicBezTo>
                    <a:cubicBezTo>
                      <a:pt x="77647" y="2708"/>
                      <a:pt x="78685" y="2916"/>
                      <a:pt x="79515" y="3333"/>
                    </a:cubicBezTo>
                    <a:cubicBezTo>
                      <a:pt x="79723" y="3333"/>
                      <a:pt x="79723" y="3541"/>
                      <a:pt x="79723" y="3541"/>
                    </a:cubicBezTo>
                    <a:cubicBezTo>
                      <a:pt x="79723" y="3750"/>
                      <a:pt x="79515" y="3750"/>
                      <a:pt x="79515" y="3750"/>
                    </a:cubicBezTo>
                    <a:close/>
                    <a:moveTo>
                      <a:pt x="42560" y="3125"/>
                    </a:moveTo>
                    <a:cubicBezTo>
                      <a:pt x="42352" y="3125"/>
                      <a:pt x="42352" y="3125"/>
                      <a:pt x="42352" y="2916"/>
                    </a:cubicBezTo>
                    <a:cubicBezTo>
                      <a:pt x="42352" y="2708"/>
                      <a:pt x="42352" y="2708"/>
                      <a:pt x="42560" y="2708"/>
                    </a:cubicBezTo>
                    <a:cubicBezTo>
                      <a:pt x="43391" y="2291"/>
                      <a:pt x="44429" y="2083"/>
                      <a:pt x="45259" y="1875"/>
                    </a:cubicBezTo>
                    <a:cubicBezTo>
                      <a:pt x="45467" y="1875"/>
                      <a:pt x="45674" y="1875"/>
                      <a:pt x="45674" y="2083"/>
                    </a:cubicBezTo>
                    <a:cubicBezTo>
                      <a:pt x="45674" y="2083"/>
                      <a:pt x="45674" y="2291"/>
                      <a:pt x="45467" y="2291"/>
                    </a:cubicBezTo>
                    <a:cubicBezTo>
                      <a:pt x="44429" y="2500"/>
                      <a:pt x="43598" y="2916"/>
                      <a:pt x="42560" y="3125"/>
                    </a:cubicBezTo>
                    <a:cubicBezTo>
                      <a:pt x="42560" y="3125"/>
                      <a:pt x="42560" y="3125"/>
                      <a:pt x="42560" y="3125"/>
                    </a:cubicBezTo>
                    <a:close/>
                    <a:moveTo>
                      <a:pt x="74740" y="2291"/>
                    </a:moveTo>
                    <a:cubicBezTo>
                      <a:pt x="74740" y="2291"/>
                      <a:pt x="74740" y="2291"/>
                      <a:pt x="74740" y="2291"/>
                    </a:cubicBezTo>
                    <a:cubicBezTo>
                      <a:pt x="73702" y="2083"/>
                      <a:pt x="72871" y="1875"/>
                      <a:pt x="71833" y="1666"/>
                    </a:cubicBezTo>
                    <a:cubicBezTo>
                      <a:pt x="71626" y="1666"/>
                      <a:pt x="71626" y="1458"/>
                      <a:pt x="71626" y="1458"/>
                    </a:cubicBezTo>
                    <a:cubicBezTo>
                      <a:pt x="71626" y="1250"/>
                      <a:pt x="71833" y="1250"/>
                      <a:pt x="72041" y="1250"/>
                    </a:cubicBezTo>
                    <a:cubicBezTo>
                      <a:pt x="72871" y="1458"/>
                      <a:pt x="73910" y="1666"/>
                      <a:pt x="74948" y="1875"/>
                    </a:cubicBezTo>
                    <a:cubicBezTo>
                      <a:pt x="74948" y="1875"/>
                      <a:pt x="75155" y="2083"/>
                      <a:pt x="74948" y="2083"/>
                    </a:cubicBezTo>
                    <a:cubicBezTo>
                      <a:pt x="74948" y="2291"/>
                      <a:pt x="74948" y="2291"/>
                      <a:pt x="74740" y="2291"/>
                    </a:cubicBezTo>
                    <a:close/>
                    <a:moveTo>
                      <a:pt x="47335" y="1875"/>
                    </a:moveTo>
                    <a:cubicBezTo>
                      <a:pt x="47128" y="1875"/>
                      <a:pt x="47128" y="1875"/>
                      <a:pt x="47128" y="1666"/>
                    </a:cubicBezTo>
                    <a:cubicBezTo>
                      <a:pt x="47128" y="1458"/>
                      <a:pt x="47128" y="1458"/>
                      <a:pt x="47335" y="1458"/>
                    </a:cubicBezTo>
                    <a:cubicBezTo>
                      <a:pt x="48166" y="1250"/>
                      <a:pt x="49204" y="1041"/>
                      <a:pt x="50242" y="833"/>
                    </a:cubicBezTo>
                    <a:cubicBezTo>
                      <a:pt x="50242" y="833"/>
                      <a:pt x="50449" y="833"/>
                      <a:pt x="50449" y="1041"/>
                    </a:cubicBezTo>
                    <a:cubicBezTo>
                      <a:pt x="50449" y="1250"/>
                      <a:pt x="50449" y="1250"/>
                      <a:pt x="50242" y="1250"/>
                    </a:cubicBezTo>
                    <a:cubicBezTo>
                      <a:pt x="49204" y="1458"/>
                      <a:pt x="48373" y="1666"/>
                      <a:pt x="47335" y="1875"/>
                    </a:cubicBezTo>
                    <a:cubicBezTo>
                      <a:pt x="47335" y="1875"/>
                      <a:pt x="47335" y="1875"/>
                      <a:pt x="47335" y="1875"/>
                    </a:cubicBezTo>
                    <a:close/>
                    <a:moveTo>
                      <a:pt x="69965" y="1250"/>
                    </a:moveTo>
                    <a:cubicBezTo>
                      <a:pt x="69965" y="1250"/>
                      <a:pt x="69965" y="1250"/>
                      <a:pt x="69965" y="1250"/>
                    </a:cubicBezTo>
                    <a:cubicBezTo>
                      <a:pt x="68927" y="1250"/>
                      <a:pt x="67889" y="1041"/>
                      <a:pt x="67058" y="833"/>
                    </a:cubicBezTo>
                    <a:cubicBezTo>
                      <a:pt x="66851" y="833"/>
                      <a:pt x="66851" y="833"/>
                      <a:pt x="66851" y="625"/>
                    </a:cubicBezTo>
                    <a:cubicBezTo>
                      <a:pt x="66851" y="416"/>
                      <a:pt x="66851" y="416"/>
                      <a:pt x="67058" y="416"/>
                    </a:cubicBezTo>
                    <a:cubicBezTo>
                      <a:pt x="68096" y="625"/>
                      <a:pt x="69134" y="625"/>
                      <a:pt x="69965" y="833"/>
                    </a:cubicBezTo>
                    <a:cubicBezTo>
                      <a:pt x="70173" y="833"/>
                      <a:pt x="70173" y="1041"/>
                      <a:pt x="70173" y="1041"/>
                    </a:cubicBezTo>
                    <a:cubicBezTo>
                      <a:pt x="70173" y="1250"/>
                      <a:pt x="70173" y="1250"/>
                      <a:pt x="69965" y="1250"/>
                    </a:cubicBezTo>
                    <a:close/>
                    <a:moveTo>
                      <a:pt x="52110" y="1041"/>
                    </a:moveTo>
                    <a:cubicBezTo>
                      <a:pt x="52110" y="1041"/>
                      <a:pt x="51903" y="833"/>
                      <a:pt x="51903" y="833"/>
                    </a:cubicBezTo>
                    <a:cubicBezTo>
                      <a:pt x="51903" y="625"/>
                      <a:pt x="52110" y="625"/>
                      <a:pt x="52110" y="625"/>
                    </a:cubicBezTo>
                    <a:cubicBezTo>
                      <a:pt x="53148" y="416"/>
                      <a:pt x="54186" y="208"/>
                      <a:pt x="55017" y="208"/>
                    </a:cubicBezTo>
                    <a:cubicBezTo>
                      <a:pt x="55224" y="208"/>
                      <a:pt x="55432" y="208"/>
                      <a:pt x="55432" y="416"/>
                    </a:cubicBezTo>
                    <a:cubicBezTo>
                      <a:pt x="55432" y="625"/>
                      <a:pt x="55224" y="625"/>
                      <a:pt x="55224" y="625"/>
                    </a:cubicBezTo>
                    <a:cubicBezTo>
                      <a:pt x="54186" y="833"/>
                      <a:pt x="53148" y="833"/>
                      <a:pt x="52110" y="1041"/>
                    </a:cubicBezTo>
                    <a:cubicBezTo>
                      <a:pt x="52110" y="1041"/>
                      <a:pt x="52110" y="1041"/>
                      <a:pt x="52110" y="1041"/>
                    </a:cubicBezTo>
                    <a:close/>
                    <a:moveTo>
                      <a:pt x="64982" y="625"/>
                    </a:moveTo>
                    <a:cubicBezTo>
                      <a:pt x="64982" y="625"/>
                      <a:pt x="64982" y="625"/>
                      <a:pt x="64982" y="625"/>
                    </a:cubicBezTo>
                    <a:cubicBezTo>
                      <a:pt x="64152" y="625"/>
                      <a:pt x="63114" y="625"/>
                      <a:pt x="62076" y="625"/>
                    </a:cubicBezTo>
                    <a:cubicBezTo>
                      <a:pt x="62076" y="625"/>
                      <a:pt x="61868" y="416"/>
                      <a:pt x="61868" y="208"/>
                    </a:cubicBezTo>
                    <a:cubicBezTo>
                      <a:pt x="61868" y="208"/>
                      <a:pt x="62076" y="0"/>
                      <a:pt x="62076" y="0"/>
                    </a:cubicBezTo>
                    <a:cubicBezTo>
                      <a:pt x="63114" y="0"/>
                      <a:pt x="64152" y="208"/>
                      <a:pt x="65190" y="208"/>
                    </a:cubicBezTo>
                    <a:cubicBezTo>
                      <a:pt x="65190" y="208"/>
                      <a:pt x="65397" y="416"/>
                      <a:pt x="65397" y="416"/>
                    </a:cubicBezTo>
                    <a:cubicBezTo>
                      <a:pt x="65397" y="625"/>
                      <a:pt x="65190" y="625"/>
                      <a:pt x="64982" y="625"/>
                    </a:cubicBezTo>
                    <a:close/>
                    <a:moveTo>
                      <a:pt x="57093" y="625"/>
                    </a:moveTo>
                    <a:cubicBezTo>
                      <a:pt x="56885" y="625"/>
                      <a:pt x="56885" y="416"/>
                      <a:pt x="56885" y="416"/>
                    </a:cubicBezTo>
                    <a:cubicBezTo>
                      <a:pt x="56885" y="208"/>
                      <a:pt x="56885" y="0"/>
                      <a:pt x="57093" y="0"/>
                    </a:cubicBezTo>
                    <a:cubicBezTo>
                      <a:pt x="58131" y="0"/>
                      <a:pt x="58961" y="0"/>
                      <a:pt x="60000" y="0"/>
                    </a:cubicBezTo>
                    <a:cubicBezTo>
                      <a:pt x="60207" y="0"/>
                      <a:pt x="60207" y="0"/>
                      <a:pt x="60207" y="0"/>
                    </a:cubicBezTo>
                    <a:cubicBezTo>
                      <a:pt x="60207" y="0"/>
                      <a:pt x="60415" y="208"/>
                      <a:pt x="60415" y="208"/>
                    </a:cubicBezTo>
                    <a:cubicBezTo>
                      <a:pt x="60415" y="416"/>
                      <a:pt x="60207" y="416"/>
                      <a:pt x="60207" y="416"/>
                    </a:cubicBezTo>
                    <a:cubicBezTo>
                      <a:pt x="60000" y="416"/>
                      <a:pt x="60000" y="416"/>
                      <a:pt x="60000" y="416"/>
                    </a:cubicBezTo>
                    <a:cubicBezTo>
                      <a:pt x="58961" y="416"/>
                      <a:pt x="58131" y="625"/>
                      <a:pt x="57093" y="625"/>
                    </a:cubicBezTo>
                    <a:cubicBezTo>
                      <a:pt x="57093" y="625"/>
                      <a:pt x="57093" y="625"/>
                      <a:pt x="57093" y="6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9" name="Google Shape;879;p17"/>
              <p:cNvSpPr/>
              <p:nvPr/>
            </p:nvSpPr>
            <p:spPr>
              <a:xfrm>
                <a:off x="3311" y="1200"/>
                <a:ext cx="1034" cy="1138"/>
              </a:xfrm>
              <a:custGeom>
                <a:rect b="b" l="l" r="r" t="t"/>
                <a:pathLst>
                  <a:path extrusionOk="0" h="120000" w="120000">
                    <a:moveTo>
                      <a:pt x="62156" y="115185"/>
                    </a:moveTo>
                    <a:cubicBezTo>
                      <a:pt x="35490" y="115185"/>
                      <a:pt x="10980" y="98603"/>
                      <a:pt x="3921" y="73997"/>
                    </a:cubicBezTo>
                    <a:cubicBezTo>
                      <a:pt x="0" y="59910"/>
                      <a:pt x="2352" y="45111"/>
                      <a:pt x="10392" y="32451"/>
                    </a:cubicBezTo>
                    <a:cubicBezTo>
                      <a:pt x="18627" y="19970"/>
                      <a:pt x="31568" y="11054"/>
                      <a:pt x="47058" y="7488"/>
                    </a:cubicBezTo>
                    <a:cubicBezTo>
                      <a:pt x="79019" y="0"/>
                      <a:pt x="111764" y="17652"/>
                      <a:pt x="120000" y="46894"/>
                    </a:cubicBezTo>
                    <a:cubicBezTo>
                      <a:pt x="120000" y="47072"/>
                      <a:pt x="120000" y="47429"/>
                      <a:pt x="119607" y="47429"/>
                    </a:cubicBezTo>
                    <a:cubicBezTo>
                      <a:pt x="119411" y="47429"/>
                      <a:pt x="119215" y="47251"/>
                      <a:pt x="119215" y="47072"/>
                    </a:cubicBezTo>
                    <a:cubicBezTo>
                      <a:pt x="110980" y="18365"/>
                      <a:pt x="78823" y="891"/>
                      <a:pt x="47254" y="8202"/>
                    </a:cubicBezTo>
                    <a:cubicBezTo>
                      <a:pt x="31960" y="11768"/>
                      <a:pt x="19215" y="20505"/>
                      <a:pt x="11176" y="32986"/>
                    </a:cubicBezTo>
                    <a:cubicBezTo>
                      <a:pt x="3137" y="45289"/>
                      <a:pt x="980" y="59910"/>
                      <a:pt x="4901" y="73818"/>
                    </a:cubicBezTo>
                    <a:cubicBezTo>
                      <a:pt x="12941" y="102526"/>
                      <a:pt x="45294" y="120000"/>
                      <a:pt x="76666" y="112689"/>
                    </a:cubicBezTo>
                    <a:cubicBezTo>
                      <a:pt x="77058" y="112511"/>
                      <a:pt x="77254" y="112689"/>
                      <a:pt x="77254" y="112867"/>
                    </a:cubicBezTo>
                    <a:cubicBezTo>
                      <a:pt x="77450" y="113224"/>
                      <a:pt x="77254" y="113402"/>
                      <a:pt x="77058" y="113402"/>
                    </a:cubicBezTo>
                    <a:cubicBezTo>
                      <a:pt x="71960" y="114650"/>
                      <a:pt x="67058" y="115185"/>
                      <a:pt x="62156" y="1151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0" name="Google Shape;880;p17"/>
              <p:cNvSpPr/>
              <p:nvPr/>
            </p:nvSpPr>
            <p:spPr>
              <a:xfrm>
                <a:off x="3433" y="1363"/>
                <a:ext cx="824" cy="821"/>
              </a:xfrm>
              <a:custGeom>
                <a:rect b="b" l="l" r="r" t="t"/>
                <a:pathLst>
                  <a:path extrusionOk="0" h="120000" w="120000">
                    <a:moveTo>
                      <a:pt x="60000" y="120000"/>
                    </a:moveTo>
                    <a:cubicBezTo>
                      <a:pt x="27049" y="120000"/>
                      <a:pt x="0" y="93086"/>
                      <a:pt x="0" y="60000"/>
                    </a:cubicBezTo>
                    <a:cubicBezTo>
                      <a:pt x="0" y="26913"/>
                      <a:pt x="27049" y="0"/>
                      <a:pt x="60000" y="0"/>
                    </a:cubicBezTo>
                    <a:cubicBezTo>
                      <a:pt x="60491" y="0"/>
                      <a:pt x="60737" y="246"/>
                      <a:pt x="60737" y="493"/>
                    </a:cubicBezTo>
                    <a:cubicBezTo>
                      <a:pt x="60737" y="987"/>
                      <a:pt x="60491" y="1234"/>
                      <a:pt x="60000" y="1234"/>
                    </a:cubicBezTo>
                    <a:cubicBezTo>
                      <a:pt x="27540" y="1234"/>
                      <a:pt x="1229" y="27654"/>
                      <a:pt x="1229" y="60000"/>
                    </a:cubicBezTo>
                    <a:cubicBezTo>
                      <a:pt x="1229" y="92345"/>
                      <a:pt x="27540" y="118765"/>
                      <a:pt x="60000" y="118765"/>
                    </a:cubicBezTo>
                    <a:cubicBezTo>
                      <a:pt x="92459" y="118765"/>
                      <a:pt x="119016" y="92345"/>
                      <a:pt x="119016" y="60000"/>
                    </a:cubicBezTo>
                    <a:cubicBezTo>
                      <a:pt x="119016" y="59753"/>
                      <a:pt x="119262" y="59506"/>
                      <a:pt x="119508" y="59506"/>
                    </a:cubicBezTo>
                    <a:cubicBezTo>
                      <a:pt x="119754" y="59506"/>
                      <a:pt x="120000" y="59753"/>
                      <a:pt x="120000" y="60000"/>
                    </a:cubicBezTo>
                    <a:cubicBezTo>
                      <a:pt x="120000" y="93086"/>
                      <a:pt x="93196" y="120000"/>
                      <a:pt x="6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1" name="Google Shape;881;p17"/>
              <p:cNvSpPr/>
              <p:nvPr/>
            </p:nvSpPr>
            <p:spPr>
              <a:xfrm>
                <a:off x="4279" y="1843"/>
                <a:ext cx="99" cy="27"/>
              </a:xfrm>
              <a:custGeom>
                <a:rect b="b" l="l" r="r" t="t"/>
                <a:pathLst>
                  <a:path extrusionOk="0" h="120000" w="120000">
                    <a:moveTo>
                      <a:pt x="120000" y="90000"/>
                    </a:moveTo>
                    <a:cubicBezTo>
                      <a:pt x="2033" y="0"/>
                      <a:pt x="2033" y="0"/>
                      <a:pt x="2033" y="0"/>
                    </a:cubicBezTo>
                    <a:cubicBezTo>
                      <a:pt x="0" y="37500"/>
                      <a:pt x="0" y="37500"/>
                      <a:pt x="0" y="37500"/>
                    </a:cubicBezTo>
                    <a:cubicBezTo>
                      <a:pt x="117966" y="120000"/>
                      <a:pt x="117966" y="120000"/>
                      <a:pt x="117966" y="120000"/>
                    </a:cubicBezTo>
                    <a:cubicBezTo>
                      <a:pt x="117966" y="112500"/>
                      <a:pt x="117966" y="97500"/>
                      <a:pt x="120000" y="9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2" name="Google Shape;882;p17"/>
              <p:cNvSpPr/>
              <p:nvPr/>
            </p:nvSpPr>
            <p:spPr>
              <a:xfrm>
                <a:off x="4432" y="1873"/>
                <a:ext cx="467" cy="100"/>
              </a:xfrm>
              <a:custGeom>
                <a:rect b="b" l="l" r="r" t="t"/>
                <a:pathLst>
                  <a:path extrusionOk="0" h="120000" w="120000">
                    <a:moveTo>
                      <a:pt x="0" y="0"/>
                    </a:moveTo>
                    <a:cubicBezTo>
                      <a:pt x="0" y="4067"/>
                      <a:pt x="0" y="6101"/>
                      <a:pt x="0" y="10169"/>
                    </a:cubicBezTo>
                    <a:cubicBezTo>
                      <a:pt x="119565" y="120000"/>
                      <a:pt x="119565" y="120000"/>
                      <a:pt x="119565" y="120000"/>
                    </a:cubicBezTo>
                    <a:cubicBezTo>
                      <a:pt x="120000" y="111864"/>
                      <a:pt x="120000" y="111864"/>
                      <a:pt x="120000" y="111864"/>
                    </a:cubicBez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3" name="Google Shape;883;p17"/>
              <p:cNvSpPr/>
              <p:nvPr/>
            </p:nvSpPr>
            <p:spPr>
              <a:xfrm>
                <a:off x="3889" y="1770"/>
                <a:ext cx="555" cy="598"/>
              </a:xfrm>
              <a:custGeom>
                <a:rect b="b" l="l" r="r" t="t"/>
                <a:pathLst>
                  <a:path extrusionOk="0" h="120000" w="120000">
                    <a:moveTo>
                      <a:pt x="1094" y="119999"/>
                    </a:moveTo>
                    <a:cubicBezTo>
                      <a:pt x="0" y="107457"/>
                      <a:pt x="0" y="107457"/>
                      <a:pt x="0" y="107457"/>
                    </a:cubicBezTo>
                    <a:cubicBezTo>
                      <a:pt x="729" y="107457"/>
                      <a:pt x="729" y="107457"/>
                      <a:pt x="729" y="107457"/>
                    </a:cubicBezTo>
                    <a:cubicBezTo>
                      <a:pt x="29544" y="105423"/>
                      <a:pt x="56170" y="93220"/>
                      <a:pt x="75866" y="73220"/>
                    </a:cubicBezTo>
                    <a:cubicBezTo>
                      <a:pt x="95562" y="53559"/>
                      <a:pt x="106504" y="27796"/>
                      <a:pt x="106504" y="677"/>
                    </a:cubicBezTo>
                    <a:cubicBezTo>
                      <a:pt x="106504" y="0"/>
                      <a:pt x="106504" y="0"/>
                      <a:pt x="106504" y="0"/>
                    </a:cubicBezTo>
                    <a:cubicBezTo>
                      <a:pt x="120000" y="0"/>
                      <a:pt x="120000" y="0"/>
                      <a:pt x="120000" y="0"/>
                    </a:cubicBezTo>
                    <a:cubicBezTo>
                      <a:pt x="120000" y="677"/>
                      <a:pt x="120000" y="677"/>
                      <a:pt x="120000" y="677"/>
                    </a:cubicBezTo>
                    <a:cubicBezTo>
                      <a:pt x="120000" y="30847"/>
                      <a:pt x="107963" y="59661"/>
                      <a:pt x="85714" y="81694"/>
                    </a:cubicBezTo>
                    <a:cubicBezTo>
                      <a:pt x="63829" y="104067"/>
                      <a:pt x="33920" y="117288"/>
                      <a:pt x="1823" y="119999"/>
                    </a:cubicBezTo>
                    <a:lnTo>
                      <a:pt x="1094" y="119999"/>
                    </a:lnTo>
                    <a:close/>
                    <a:moveTo>
                      <a:pt x="1458" y="108813"/>
                    </a:moveTo>
                    <a:cubicBezTo>
                      <a:pt x="2188" y="118644"/>
                      <a:pt x="2188" y="118644"/>
                      <a:pt x="2188" y="118644"/>
                    </a:cubicBezTo>
                    <a:cubicBezTo>
                      <a:pt x="33920" y="115932"/>
                      <a:pt x="63100" y="102711"/>
                      <a:pt x="84620" y="81016"/>
                    </a:cubicBezTo>
                    <a:cubicBezTo>
                      <a:pt x="106504" y="59322"/>
                      <a:pt x="118541" y="30847"/>
                      <a:pt x="118905" y="1355"/>
                    </a:cubicBezTo>
                    <a:cubicBezTo>
                      <a:pt x="107963" y="1355"/>
                      <a:pt x="107963" y="1355"/>
                      <a:pt x="107963" y="1355"/>
                    </a:cubicBezTo>
                    <a:cubicBezTo>
                      <a:pt x="107598" y="28474"/>
                      <a:pt x="96656" y="54237"/>
                      <a:pt x="76960" y="74237"/>
                    </a:cubicBezTo>
                    <a:cubicBezTo>
                      <a:pt x="56899" y="93898"/>
                      <a:pt x="30273" y="106101"/>
                      <a:pt x="1458" y="1088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4" name="Google Shape;884;p17"/>
              <p:cNvSpPr/>
              <p:nvPr/>
            </p:nvSpPr>
            <p:spPr>
              <a:xfrm>
                <a:off x="4215" y="2017"/>
                <a:ext cx="310" cy="294"/>
              </a:xfrm>
              <a:custGeom>
                <a:rect b="b" l="l" r="r" t="t"/>
                <a:pathLst>
                  <a:path extrusionOk="0" h="120000" w="120000">
                    <a:moveTo>
                      <a:pt x="117677" y="120000"/>
                    </a:moveTo>
                    <a:lnTo>
                      <a:pt x="0" y="2040"/>
                    </a:lnTo>
                    <a:lnTo>
                      <a:pt x="1935" y="0"/>
                    </a:lnTo>
                    <a:lnTo>
                      <a:pt x="120000" y="117959"/>
                    </a:lnTo>
                    <a:lnTo>
                      <a:pt x="11767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5" name="Google Shape;885;p17"/>
              <p:cNvSpPr/>
              <p:nvPr/>
            </p:nvSpPr>
            <p:spPr>
              <a:xfrm>
                <a:off x="4299" y="1655"/>
                <a:ext cx="876" cy="101"/>
              </a:xfrm>
              <a:custGeom>
                <a:rect b="b" l="l" r="r" t="t"/>
                <a:pathLst>
                  <a:path extrusionOk="0" h="120000" w="120000">
                    <a:moveTo>
                      <a:pt x="0" y="120000"/>
                    </a:moveTo>
                    <a:lnTo>
                      <a:pt x="0" y="110495"/>
                    </a:lnTo>
                    <a:lnTo>
                      <a:pt x="120000" y="0"/>
                    </a:lnTo>
                    <a:lnTo>
                      <a:pt x="120000" y="831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6" name="Google Shape;886;p17"/>
              <p:cNvSpPr/>
              <p:nvPr/>
            </p:nvSpPr>
            <p:spPr>
              <a:xfrm>
                <a:off x="4323" y="1501"/>
                <a:ext cx="99" cy="127"/>
              </a:xfrm>
              <a:custGeom>
                <a:rect b="b" l="l" r="r" t="t"/>
                <a:pathLst>
                  <a:path extrusionOk="0" h="120000" w="120000">
                    <a:moveTo>
                      <a:pt x="46779" y="120000"/>
                    </a:moveTo>
                    <a:cubicBezTo>
                      <a:pt x="46779" y="116800"/>
                      <a:pt x="46779" y="116800"/>
                      <a:pt x="46779" y="116800"/>
                    </a:cubicBezTo>
                    <a:cubicBezTo>
                      <a:pt x="34576" y="86400"/>
                      <a:pt x="20338" y="57600"/>
                      <a:pt x="2033" y="28800"/>
                    </a:cubicBezTo>
                    <a:cubicBezTo>
                      <a:pt x="0" y="27200"/>
                      <a:pt x="0" y="27200"/>
                      <a:pt x="0" y="27200"/>
                    </a:cubicBezTo>
                    <a:cubicBezTo>
                      <a:pt x="67118" y="0"/>
                      <a:pt x="67118" y="0"/>
                      <a:pt x="67118" y="0"/>
                    </a:cubicBezTo>
                    <a:cubicBezTo>
                      <a:pt x="69152" y="3200"/>
                      <a:pt x="69152" y="3200"/>
                      <a:pt x="69152" y="3200"/>
                    </a:cubicBezTo>
                    <a:cubicBezTo>
                      <a:pt x="89491" y="33600"/>
                      <a:pt x="105762" y="67200"/>
                      <a:pt x="117966" y="100800"/>
                    </a:cubicBezTo>
                    <a:cubicBezTo>
                      <a:pt x="120000" y="104000"/>
                      <a:pt x="120000" y="104000"/>
                      <a:pt x="120000" y="104000"/>
                    </a:cubicBezTo>
                    <a:lnTo>
                      <a:pt x="46779" y="120000"/>
                    </a:lnTo>
                    <a:close/>
                    <a:moveTo>
                      <a:pt x="10169" y="28800"/>
                    </a:moveTo>
                    <a:cubicBezTo>
                      <a:pt x="28474" y="56000"/>
                      <a:pt x="40677" y="84800"/>
                      <a:pt x="52881" y="112000"/>
                    </a:cubicBezTo>
                    <a:cubicBezTo>
                      <a:pt x="109830" y="99200"/>
                      <a:pt x="109830" y="99200"/>
                      <a:pt x="109830" y="99200"/>
                    </a:cubicBezTo>
                    <a:cubicBezTo>
                      <a:pt x="99661" y="67200"/>
                      <a:pt x="83389" y="36800"/>
                      <a:pt x="65084" y="8000"/>
                    </a:cubicBezTo>
                    <a:lnTo>
                      <a:pt x="10169" y="288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7" name="Google Shape;887;p17"/>
              <p:cNvSpPr/>
              <p:nvPr/>
            </p:nvSpPr>
            <p:spPr>
              <a:xfrm>
                <a:off x="4208" y="1019"/>
                <a:ext cx="680" cy="489"/>
              </a:xfrm>
              <a:custGeom>
                <a:rect b="b" l="l" r="r" t="t"/>
                <a:pathLst>
                  <a:path extrusionOk="0" h="120000" w="120000">
                    <a:moveTo>
                      <a:pt x="529" y="120000"/>
                    </a:moveTo>
                    <a:lnTo>
                      <a:pt x="0" y="118282"/>
                    </a:lnTo>
                    <a:lnTo>
                      <a:pt x="119117" y="0"/>
                    </a:lnTo>
                    <a:lnTo>
                      <a:pt x="120000" y="1717"/>
                    </a:lnTo>
                    <a:lnTo>
                      <a:pt x="52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8" name="Google Shape;888;p17"/>
              <p:cNvSpPr/>
              <p:nvPr/>
            </p:nvSpPr>
            <p:spPr>
              <a:xfrm>
                <a:off x="3245" y="1770"/>
                <a:ext cx="343" cy="527"/>
              </a:xfrm>
              <a:custGeom>
                <a:rect b="b" l="l" r="r" t="t"/>
                <a:pathLst>
                  <a:path extrusionOk="0" h="120000" w="120000">
                    <a:moveTo>
                      <a:pt x="109359" y="120000"/>
                    </a:moveTo>
                    <a:cubicBezTo>
                      <a:pt x="108177" y="119615"/>
                      <a:pt x="108177" y="119615"/>
                      <a:pt x="108177" y="119615"/>
                    </a:cubicBezTo>
                    <a:cubicBezTo>
                      <a:pt x="41379" y="95769"/>
                      <a:pt x="0" y="50000"/>
                      <a:pt x="0" y="769"/>
                    </a:cubicBezTo>
                    <a:cubicBezTo>
                      <a:pt x="0" y="0"/>
                      <a:pt x="0" y="0"/>
                      <a:pt x="0" y="0"/>
                    </a:cubicBezTo>
                    <a:cubicBezTo>
                      <a:pt x="21871" y="0"/>
                      <a:pt x="21871" y="0"/>
                      <a:pt x="21871" y="0"/>
                    </a:cubicBezTo>
                    <a:cubicBezTo>
                      <a:pt x="21871" y="769"/>
                      <a:pt x="21871" y="769"/>
                      <a:pt x="21871" y="769"/>
                    </a:cubicBezTo>
                    <a:cubicBezTo>
                      <a:pt x="21871" y="45000"/>
                      <a:pt x="59113" y="85769"/>
                      <a:pt x="118817" y="107307"/>
                    </a:cubicBezTo>
                    <a:cubicBezTo>
                      <a:pt x="120000" y="107692"/>
                      <a:pt x="120000" y="107692"/>
                      <a:pt x="120000" y="107692"/>
                    </a:cubicBezTo>
                    <a:lnTo>
                      <a:pt x="109359" y="120000"/>
                    </a:lnTo>
                    <a:close/>
                    <a:moveTo>
                      <a:pt x="2364" y="1538"/>
                    </a:moveTo>
                    <a:cubicBezTo>
                      <a:pt x="2364" y="49615"/>
                      <a:pt x="43152" y="94230"/>
                      <a:pt x="108177" y="118076"/>
                    </a:cubicBezTo>
                    <a:cubicBezTo>
                      <a:pt x="117044" y="108076"/>
                      <a:pt x="117044" y="108076"/>
                      <a:pt x="117044" y="108076"/>
                    </a:cubicBezTo>
                    <a:cubicBezTo>
                      <a:pt x="57339" y="86153"/>
                      <a:pt x="20098" y="45384"/>
                      <a:pt x="20098" y="1538"/>
                    </a:cubicBezTo>
                    <a:lnTo>
                      <a:pt x="2364" y="153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9" name="Google Shape;889;p17"/>
              <p:cNvSpPr/>
              <p:nvPr/>
            </p:nvSpPr>
            <p:spPr>
              <a:xfrm>
                <a:off x="3294" y="2115"/>
                <a:ext cx="335" cy="490"/>
              </a:xfrm>
              <a:custGeom>
                <a:rect b="b" l="l" r="r" t="t"/>
                <a:pathLst>
                  <a:path extrusionOk="0" h="120000" w="120000">
                    <a:moveTo>
                      <a:pt x="2507" y="120000"/>
                    </a:moveTo>
                    <a:lnTo>
                      <a:pt x="0" y="118775"/>
                    </a:lnTo>
                    <a:lnTo>
                      <a:pt x="117492" y="0"/>
                    </a:lnTo>
                    <a:lnTo>
                      <a:pt x="120000" y="734"/>
                    </a:lnTo>
                    <a:lnTo>
                      <a:pt x="2507"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0" name="Google Shape;890;p17"/>
              <p:cNvSpPr/>
              <p:nvPr/>
            </p:nvSpPr>
            <p:spPr>
              <a:xfrm>
                <a:off x="2950" y="1506"/>
                <a:ext cx="462" cy="149"/>
              </a:xfrm>
              <a:custGeom>
                <a:rect b="b" l="l" r="r" t="t"/>
                <a:pathLst>
                  <a:path extrusionOk="0" h="120000" w="120000">
                    <a:moveTo>
                      <a:pt x="119740" y="120000"/>
                    </a:moveTo>
                    <a:lnTo>
                      <a:pt x="0" y="5637"/>
                    </a:lnTo>
                    <a:lnTo>
                      <a:pt x="259" y="0"/>
                    </a:lnTo>
                    <a:lnTo>
                      <a:pt x="119999" y="114362"/>
                    </a:lnTo>
                    <a:lnTo>
                      <a:pt x="11974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1" name="Google Shape;891;p17"/>
              <p:cNvSpPr/>
              <p:nvPr/>
            </p:nvSpPr>
            <p:spPr>
              <a:xfrm>
                <a:off x="2049" y="1878"/>
                <a:ext cx="1299" cy="178"/>
              </a:xfrm>
              <a:custGeom>
                <a:rect b="b" l="l" r="r" t="t"/>
                <a:pathLst>
                  <a:path extrusionOk="0" h="120000" w="120000">
                    <a:moveTo>
                      <a:pt x="184" y="120000"/>
                    </a:moveTo>
                    <a:lnTo>
                      <a:pt x="0" y="113932"/>
                    </a:lnTo>
                    <a:lnTo>
                      <a:pt x="119815" y="0"/>
                    </a:lnTo>
                    <a:lnTo>
                      <a:pt x="120000" y="6067"/>
                    </a:lnTo>
                    <a:lnTo>
                      <a:pt x="1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2" name="Google Shape;892;p17"/>
              <p:cNvSpPr/>
              <p:nvPr/>
            </p:nvSpPr>
            <p:spPr>
              <a:xfrm>
                <a:off x="4253" y="1958"/>
                <a:ext cx="904" cy="400"/>
              </a:xfrm>
              <a:custGeom>
                <a:rect b="b" l="l" r="r" t="t"/>
                <a:pathLst>
                  <a:path extrusionOk="0" h="120000" w="120000">
                    <a:moveTo>
                      <a:pt x="119734" y="120000"/>
                    </a:moveTo>
                    <a:lnTo>
                      <a:pt x="0" y="1800"/>
                    </a:lnTo>
                    <a:lnTo>
                      <a:pt x="530" y="0"/>
                    </a:lnTo>
                    <a:lnTo>
                      <a:pt x="120000" y="117600"/>
                    </a:lnTo>
                    <a:lnTo>
                      <a:pt x="11973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3" name="Google Shape;893;p17"/>
              <p:cNvSpPr/>
              <p:nvPr/>
            </p:nvSpPr>
            <p:spPr>
              <a:xfrm>
                <a:off x="5157" y="2340"/>
                <a:ext cx="907" cy="18"/>
              </a:xfrm>
              <a:custGeom>
                <a:rect b="b" l="l" r="r" t="t"/>
                <a:pathLst>
                  <a:path extrusionOk="0" h="120000" w="120000">
                    <a:moveTo>
                      <a:pt x="0" y="120000"/>
                    </a:moveTo>
                    <a:lnTo>
                      <a:pt x="0" y="66666"/>
                    </a:lnTo>
                    <a:lnTo>
                      <a:pt x="119999" y="0"/>
                    </a:lnTo>
                    <a:lnTo>
                      <a:pt x="119999" y="53333"/>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4" name="Google Shape;894;p17"/>
              <p:cNvSpPr/>
              <p:nvPr/>
            </p:nvSpPr>
            <p:spPr>
              <a:xfrm>
                <a:off x="5946" y="2088"/>
                <a:ext cx="152" cy="216"/>
              </a:xfrm>
              <a:custGeom>
                <a:rect b="b" l="l" r="r" t="t"/>
                <a:pathLst>
                  <a:path extrusionOk="0" h="120000" w="120000">
                    <a:moveTo>
                      <a:pt x="114473" y="120000"/>
                    </a:moveTo>
                    <a:lnTo>
                      <a:pt x="0" y="2777"/>
                    </a:lnTo>
                    <a:lnTo>
                      <a:pt x="4736" y="0"/>
                    </a:lnTo>
                    <a:lnTo>
                      <a:pt x="120000" y="117222"/>
                    </a:lnTo>
                    <a:lnTo>
                      <a:pt x="11447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5" name="Google Shape;895;p17"/>
              <p:cNvSpPr/>
              <p:nvPr/>
            </p:nvSpPr>
            <p:spPr>
              <a:xfrm>
                <a:off x="6143" y="2088"/>
                <a:ext cx="152" cy="216"/>
              </a:xfrm>
              <a:custGeom>
                <a:rect b="b" l="l" r="r" t="t"/>
                <a:pathLst>
                  <a:path extrusionOk="0" h="120000" w="120000">
                    <a:moveTo>
                      <a:pt x="5526" y="120000"/>
                    </a:moveTo>
                    <a:lnTo>
                      <a:pt x="0" y="117222"/>
                    </a:lnTo>
                    <a:lnTo>
                      <a:pt x="114473" y="0"/>
                    </a:lnTo>
                    <a:lnTo>
                      <a:pt x="120000" y="2777"/>
                    </a:lnTo>
                    <a:lnTo>
                      <a:pt x="552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6" name="Google Shape;896;p17"/>
              <p:cNvSpPr/>
              <p:nvPr/>
            </p:nvSpPr>
            <p:spPr>
              <a:xfrm>
                <a:off x="6116" y="2040"/>
                <a:ext cx="9" cy="25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7" name="Google Shape;897;p17"/>
              <p:cNvSpPr/>
              <p:nvPr/>
            </p:nvSpPr>
            <p:spPr>
              <a:xfrm>
                <a:off x="5154" y="2350"/>
                <a:ext cx="99" cy="316"/>
              </a:xfrm>
              <a:custGeom>
                <a:rect b="b" l="l" r="r" t="t"/>
                <a:pathLst>
                  <a:path extrusionOk="0" h="120000" w="120000">
                    <a:moveTo>
                      <a:pt x="110303" y="120000"/>
                    </a:moveTo>
                    <a:lnTo>
                      <a:pt x="0" y="379"/>
                    </a:lnTo>
                    <a:lnTo>
                      <a:pt x="7272" y="0"/>
                    </a:lnTo>
                    <a:lnTo>
                      <a:pt x="119999" y="118481"/>
                    </a:lnTo>
                    <a:lnTo>
                      <a:pt x="11030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8" name="Google Shape;898;p17"/>
              <p:cNvSpPr/>
              <p:nvPr/>
            </p:nvSpPr>
            <p:spPr>
              <a:xfrm>
                <a:off x="5442" y="1166"/>
                <a:ext cx="411" cy="349"/>
              </a:xfrm>
              <a:custGeom>
                <a:rect b="b" l="l" r="r" t="t"/>
                <a:pathLst>
                  <a:path extrusionOk="0" h="120000" w="120000">
                    <a:moveTo>
                      <a:pt x="117956" y="120000"/>
                    </a:moveTo>
                    <a:lnTo>
                      <a:pt x="0" y="2406"/>
                    </a:lnTo>
                    <a:lnTo>
                      <a:pt x="1459" y="0"/>
                    </a:lnTo>
                    <a:lnTo>
                      <a:pt x="120000" y="117593"/>
                    </a:lnTo>
                    <a:lnTo>
                      <a:pt x="11795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9" name="Google Shape;899;p17"/>
              <p:cNvSpPr/>
              <p:nvPr/>
            </p:nvSpPr>
            <p:spPr>
              <a:xfrm>
                <a:off x="5441" y="644"/>
                <a:ext cx="8" cy="52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0" name="Google Shape;900;p17"/>
              <p:cNvSpPr/>
              <p:nvPr/>
            </p:nvSpPr>
            <p:spPr>
              <a:xfrm>
                <a:off x="5444" y="614"/>
                <a:ext cx="1248" cy="558"/>
              </a:xfrm>
              <a:custGeom>
                <a:rect b="b" l="l" r="r" t="t"/>
                <a:pathLst>
                  <a:path extrusionOk="0" h="120000" w="120000">
                    <a:moveTo>
                      <a:pt x="192" y="120000"/>
                    </a:moveTo>
                    <a:lnTo>
                      <a:pt x="0" y="118064"/>
                    </a:lnTo>
                    <a:lnTo>
                      <a:pt x="119711" y="0"/>
                    </a:lnTo>
                    <a:lnTo>
                      <a:pt x="120000" y="1290"/>
                    </a:lnTo>
                    <a:lnTo>
                      <a:pt x="19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1" name="Google Shape;901;p17"/>
              <p:cNvSpPr/>
              <p:nvPr/>
            </p:nvSpPr>
            <p:spPr>
              <a:xfrm>
                <a:off x="5442" y="1161"/>
                <a:ext cx="699" cy="124"/>
              </a:xfrm>
              <a:custGeom>
                <a:rect b="b" l="l" r="r" t="t"/>
                <a:pathLst>
                  <a:path extrusionOk="0" h="120000" w="120000">
                    <a:moveTo>
                      <a:pt x="119828" y="120000"/>
                    </a:moveTo>
                    <a:lnTo>
                      <a:pt x="0" y="8709"/>
                    </a:lnTo>
                    <a:lnTo>
                      <a:pt x="343" y="0"/>
                    </a:lnTo>
                    <a:lnTo>
                      <a:pt x="119999" y="111290"/>
                    </a:lnTo>
                    <a:lnTo>
                      <a:pt x="11982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2" name="Google Shape;902;p17"/>
              <p:cNvSpPr/>
              <p:nvPr/>
            </p:nvSpPr>
            <p:spPr>
              <a:xfrm>
                <a:off x="6461" y="622"/>
                <a:ext cx="238" cy="360"/>
              </a:xfrm>
              <a:custGeom>
                <a:rect b="b" l="l" r="r" t="t"/>
                <a:pathLst>
                  <a:path extrusionOk="0" h="120000" w="120000">
                    <a:moveTo>
                      <a:pt x="3025" y="120000"/>
                    </a:moveTo>
                    <a:lnTo>
                      <a:pt x="0" y="118333"/>
                    </a:lnTo>
                    <a:lnTo>
                      <a:pt x="116470" y="0"/>
                    </a:lnTo>
                    <a:lnTo>
                      <a:pt x="120000" y="1333"/>
                    </a:lnTo>
                    <a:lnTo>
                      <a:pt x="302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3" name="Google Shape;903;p17"/>
              <p:cNvSpPr/>
              <p:nvPr/>
            </p:nvSpPr>
            <p:spPr>
              <a:xfrm>
                <a:off x="6680" y="620"/>
                <a:ext cx="851" cy="568"/>
              </a:xfrm>
              <a:custGeom>
                <a:rect b="b" l="l" r="r" t="t"/>
                <a:pathLst>
                  <a:path extrusionOk="0" h="120000" w="120000">
                    <a:moveTo>
                      <a:pt x="119294" y="120000"/>
                    </a:moveTo>
                    <a:lnTo>
                      <a:pt x="0" y="1478"/>
                    </a:lnTo>
                    <a:lnTo>
                      <a:pt x="705" y="0"/>
                    </a:lnTo>
                    <a:lnTo>
                      <a:pt x="120000" y="118732"/>
                    </a:lnTo>
                    <a:lnTo>
                      <a:pt x="11929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4" name="Google Shape;904;p17"/>
              <p:cNvSpPr/>
              <p:nvPr/>
            </p:nvSpPr>
            <p:spPr>
              <a:xfrm>
                <a:off x="5373" y="1133"/>
                <a:ext cx="117"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3548"/>
                      <a:pt x="10434" y="0"/>
                    </a:cubicBezTo>
                    <a:cubicBezTo>
                      <a:pt x="15652" y="1935"/>
                      <a:pt x="15652" y="1935"/>
                      <a:pt x="15652" y="1935"/>
                    </a:cubicBezTo>
                    <a:cubicBezTo>
                      <a:pt x="8695" y="15483"/>
                      <a:pt x="5217" y="29032"/>
                      <a:pt x="5217" y="42580"/>
                    </a:cubicBezTo>
                    <a:cubicBezTo>
                      <a:pt x="6956" y="61935"/>
                      <a:pt x="13913" y="81290"/>
                      <a:pt x="26086" y="94838"/>
                    </a:cubicBezTo>
                    <a:cubicBezTo>
                      <a:pt x="40000" y="108387"/>
                      <a:pt x="55652" y="116129"/>
                      <a:pt x="74782" y="114193"/>
                    </a:cubicBezTo>
                    <a:cubicBezTo>
                      <a:pt x="90434" y="114193"/>
                      <a:pt x="104347" y="108387"/>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5" name="Google Shape;905;p17"/>
              <p:cNvSpPr/>
              <p:nvPr/>
            </p:nvSpPr>
            <p:spPr>
              <a:xfrm>
                <a:off x="5403" y="1097"/>
                <a:ext cx="98" cy="36"/>
              </a:xfrm>
              <a:custGeom>
                <a:rect b="b" l="l" r="r" t="t"/>
                <a:pathLst>
                  <a:path extrusionOk="0" h="120000" w="120000">
                    <a:moveTo>
                      <a:pt x="115862" y="120000"/>
                    </a:moveTo>
                    <a:cubicBezTo>
                      <a:pt x="99310" y="57142"/>
                      <a:pt x="74482" y="17142"/>
                      <a:pt x="47586" y="22857"/>
                    </a:cubicBezTo>
                    <a:cubicBezTo>
                      <a:pt x="31034" y="22857"/>
                      <a:pt x="14482" y="34285"/>
                      <a:pt x="2068" y="62857"/>
                    </a:cubicBezTo>
                    <a:cubicBezTo>
                      <a:pt x="0" y="45714"/>
                      <a:pt x="0" y="45714"/>
                      <a:pt x="0" y="45714"/>
                    </a:cubicBezTo>
                    <a:cubicBezTo>
                      <a:pt x="12413" y="22857"/>
                      <a:pt x="28965" y="5714"/>
                      <a:pt x="45517" y="5714"/>
                    </a:cubicBezTo>
                    <a:cubicBezTo>
                      <a:pt x="76551" y="0"/>
                      <a:pt x="103448" y="40000"/>
                      <a:pt x="120000" y="108571"/>
                    </a:cubicBezTo>
                    <a:lnTo>
                      <a:pt x="11586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6" name="Google Shape;906;p17"/>
              <p:cNvSpPr/>
              <p:nvPr/>
            </p:nvSpPr>
            <p:spPr>
              <a:xfrm>
                <a:off x="5353" y="1073"/>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6744"/>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7" name="Google Shape;907;p17"/>
              <p:cNvSpPr/>
              <p:nvPr/>
            </p:nvSpPr>
            <p:spPr>
              <a:xfrm>
                <a:off x="5410" y="1087"/>
                <a:ext cx="129" cy="176"/>
              </a:xfrm>
              <a:custGeom>
                <a:rect b="b" l="l" r="r" t="t"/>
                <a:pathLst>
                  <a:path extrusionOk="0" h="120000" w="120000">
                    <a:moveTo>
                      <a:pt x="31578" y="120000"/>
                    </a:moveTo>
                    <a:cubicBezTo>
                      <a:pt x="20526" y="120000"/>
                      <a:pt x="9473" y="118846"/>
                      <a:pt x="0" y="115384"/>
                    </a:cubicBezTo>
                    <a:cubicBezTo>
                      <a:pt x="1578" y="110769"/>
                      <a:pt x="1578" y="110769"/>
                      <a:pt x="1578" y="110769"/>
                    </a:cubicBezTo>
                    <a:cubicBezTo>
                      <a:pt x="12631" y="113076"/>
                      <a:pt x="23684" y="114230"/>
                      <a:pt x="33157" y="114230"/>
                    </a:cubicBezTo>
                    <a:cubicBezTo>
                      <a:pt x="55263" y="114230"/>
                      <a:pt x="75789" y="107307"/>
                      <a:pt x="90000" y="95769"/>
                    </a:cubicBezTo>
                    <a:cubicBezTo>
                      <a:pt x="105789" y="84230"/>
                      <a:pt x="112105" y="69230"/>
                      <a:pt x="112105" y="54230"/>
                    </a:cubicBezTo>
                    <a:cubicBezTo>
                      <a:pt x="112105" y="33461"/>
                      <a:pt x="96315" y="15000"/>
                      <a:pt x="74210" y="4615"/>
                    </a:cubicBezTo>
                    <a:cubicBezTo>
                      <a:pt x="77368" y="0"/>
                      <a:pt x="77368" y="0"/>
                      <a:pt x="77368" y="0"/>
                    </a:cubicBezTo>
                    <a:cubicBezTo>
                      <a:pt x="102631" y="11538"/>
                      <a:pt x="118421" y="31153"/>
                      <a:pt x="120000" y="53076"/>
                    </a:cubicBezTo>
                    <a:cubicBezTo>
                      <a:pt x="120000" y="70384"/>
                      <a:pt x="112105" y="87692"/>
                      <a:pt x="96315" y="99230"/>
                    </a:cubicBezTo>
                    <a:cubicBezTo>
                      <a:pt x="78947" y="111923"/>
                      <a:pt x="58421" y="118846"/>
                      <a:pt x="34736" y="120000"/>
                    </a:cubicBezTo>
                    <a:cubicBezTo>
                      <a:pt x="33157" y="120000"/>
                      <a:pt x="31578" y="120000"/>
                      <a:pt x="3157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8" name="Google Shape;908;p17"/>
              <p:cNvSpPr/>
              <p:nvPr/>
            </p:nvSpPr>
            <p:spPr>
              <a:xfrm>
                <a:off x="2490" y="2022"/>
                <a:ext cx="1035" cy="622"/>
              </a:xfrm>
              <a:custGeom>
                <a:rect b="b" l="l" r="r" t="t"/>
                <a:pathLst>
                  <a:path extrusionOk="0" h="120000" w="120000">
                    <a:moveTo>
                      <a:pt x="463" y="120000"/>
                    </a:moveTo>
                    <a:lnTo>
                      <a:pt x="0" y="118649"/>
                    </a:lnTo>
                    <a:lnTo>
                      <a:pt x="119652" y="0"/>
                    </a:lnTo>
                    <a:lnTo>
                      <a:pt x="120000" y="1350"/>
                    </a:lnTo>
                    <a:lnTo>
                      <a:pt x="46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9" name="Google Shape;909;p17"/>
              <p:cNvSpPr/>
              <p:nvPr/>
            </p:nvSpPr>
            <p:spPr>
              <a:xfrm>
                <a:off x="7048" y="1187"/>
                <a:ext cx="470" cy="260"/>
              </a:xfrm>
              <a:custGeom>
                <a:rect b="b" l="l" r="r" t="t"/>
                <a:pathLst>
                  <a:path extrusionOk="0" h="120000" w="120000">
                    <a:moveTo>
                      <a:pt x="1021" y="120000"/>
                    </a:moveTo>
                    <a:lnTo>
                      <a:pt x="0" y="116769"/>
                    </a:lnTo>
                    <a:lnTo>
                      <a:pt x="119234" y="0"/>
                    </a:lnTo>
                    <a:lnTo>
                      <a:pt x="120000" y="3230"/>
                    </a:lnTo>
                    <a:lnTo>
                      <a:pt x="102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0" name="Google Shape;910;p17"/>
              <p:cNvSpPr/>
              <p:nvPr/>
            </p:nvSpPr>
            <p:spPr>
              <a:xfrm>
                <a:off x="7342" y="1187"/>
                <a:ext cx="179" cy="1408"/>
              </a:xfrm>
              <a:custGeom>
                <a:rect b="b" l="l" r="r" t="t"/>
                <a:pathLst>
                  <a:path extrusionOk="0" h="120000" w="120000">
                    <a:moveTo>
                      <a:pt x="6033" y="120000"/>
                    </a:moveTo>
                    <a:lnTo>
                      <a:pt x="0" y="119829"/>
                    </a:lnTo>
                    <a:lnTo>
                      <a:pt x="114636" y="0"/>
                    </a:lnTo>
                    <a:lnTo>
                      <a:pt x="120000" y="0"/>
                    </a:lnTo>
                    <a:lnTo>
                      <a:pt x="603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1" name="Google Shape;911;p17"/>
              <p:cNvSpPr/>
              <p:nvPr/>
            </p:nvSpPr>
            <p:spPr>
              <a:xfrm>
                <a:off x="7487" y="938"/>
                <a:ext cx="33" cy="249"/>
              </a:xfrm>
              <a:custGeom>
                <a:rect b="b" l="l" r="r" t="t"/>
                <a:pathLst>
                  <a:path extrusionOk="0" h="120000" w="120000">
                    <a:moveTo>
                      <a:pt x="94545" y="120000"/>
                    </a:moveTo>
                    <a:lnTo>
                      <a:pt x="0" y="0"/>
                    </a:lnTo>
                    <a:lnTo>
                      <a:pt x="32727" y="0"/>
                    </a:lnTo>
                    <a:lnTo>
                      <a:pt x="120000" y="119036"/>
                    </a:lnTo>
                    <a:lnTo>
                      <a:pt x="9454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2" name="Google Shape;912;p17"/>
              <p:cNvSpPr/>
              <p:nvPr/>
            </p:nvSpPr>
            <p:spPr>
              <a:xfrm>
                <a:off x="7513" y="1172"/>
                <a:ext cx="147" cy="300"/>
              </a:xfrm>
              <a:custGeom>
                <a:rect b="b" l="l" r="r" t="t"/>
                <a:pathLst>
                  <a:path extrusionOk="0" h="120000" w="120000">
                    <a:moveTo>
                      <a:pt x="114285" y="120000"/>
                    </a:moveTo>
                    <a:lnTo>
                      <a:pt x="0" y="1200"/>
                    </a:lnTo>
                    <a:lnTo>
                      <a:pt x="5714" y="0"/>
                    </a:lnTo>
                    <a:lnTo>
                      <a:pt x="120000" y="118800"/>
                    </a:lnTo>
                    <a:lnTo>
                      <a:pt x="11428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3" name="Google Shape;913;p17"/>
              <p:cNvSpPr/>
              <p:nvPr/>
            </p:nvSpPr>
            <p:spPr>
              <a:xfrm>
                <a:off x="6986" y="2160"/>
                <a:ext cx="365" cy="426"/>
              </a:xfrm>
              <a:custGeom>
                <a:rect b="b" l="l" r="r" t="t"/>
                <a:pathLst>
                  <a:path extrusionOk="0" h="120000" w="120000">
                    <a:moveTo>
                      <a:pt x="118356" y="119999"/>
                    </a:moveTo>
                    <a:lnTo>
                      <a:pt x="0" y="1690"/>
                    </a:lnTo>
                    <a:lnTo>
                      <a:pt x="2301" y="0"/>
                    </a:lnTo>
                    <a:lnTo>
                      <a:pt x="119999" y="118591"/>
                    </a:lnTo>
                    <a:lnTo>
                      <a:pt x="11835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4" name="Google Shape;914;p17"/>
              <p:cNvSpPr/>
              <p:nvPr/>
            </p:nvSpPr>
            <p:spPr>
              <a:xfrm>
                <a:off x="7104" y="2588"/>
                <a:ext cx="243"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5" name="Google Shape;915;p17"/>
              <p:cNvSpPr/>
              <p:nvPr/>
            </p:nvSpPr>
            <p:spPr>
              <a:xfrm>
                <a:off x="7246" y="2586"/>
                <a:ext cx="110" cy="166"/>
              </a:xfrm>
              <a:custGeom>
                <a:rect b="b" l="l" r="r" t="t"/>
                <a:pathLst>
                  <a:path extrusionOk="0" h="120000" w="120000">
                    <a:moveTo>
                      <a:pt x="7636" y="119999"/>
                    </a:moveTo>
                    <a:lnTo>
                      <a:pt x="0" y="116385"/>
                    </a:lnTo>
                    <a:lnTo>
                      <a:pt x="112363" y="0"/>
                    </a:lnTo>
                    <a:lnTo>
                      <a:pt x="120000" y="2891"/>
                    </a:lnTo>
                    <a:lnTo>
                      <a:pt x="763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6" name="Google Shape;916;p17"/>
              <p:cNvSpPr/>
              <p:nvPr/>
            </p:nvSpPr>
            <p:spPr>
              <a:xfrm>
                <a:off x="7342" y="2593"/>
                <a:ext cx="343" cy="276"/>
              </a:xfrm>
              <a:custGeom>
                <a:rect b="b" l="l" r="r" t="t"/>
                <a:pathLst>
                  <a:path extrusionOk="0" h="120000" w="120000">
                    <a:moveTo>
                      <a:pt x="118250" y="120000"/>
                    </a:moveTo>
                    <a:lnTo>
                      <a:pt x="0" y="3043"/>
                    </a:lnTo>
                    <a:lnTo>
                      <a:pt x="1749" y="0"/>
                    </a:lnTo>
                    <a:lnTo>
                      <a:pt x="120000" y="116956"/>
                    </a:lnTo>
                    <a:lnTo>
                      <a:pt x="1182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7" name="Google Shape;917;p17"/>
              <p:cNvSpPr/>
              <p:nvPr/>
            </p:nvSpPr>
            <p:spPr>
              <a:xfrm>
                <a:off x="5152" y="2348"/>
                <a:ext cx="849" cy="649"/>
              </a:xfrm>
              <a:custGeom>
                <a:rect b="b" l="l" r="r" t="t"/>
                <a:pathLst>
                  <a:path extrusionOk="0" h="120000" w="120000">
                    <a:moveTo>
                      <a:pt x="119293" y="120000"/>
                    </a:moveTo>
                    <a:lnTo>
                      <a:pt x="0" y="924"/>
                    </a:lnTo>
                    <a:lnTo>
                      <a:pt x="706" y="0"/>
                    </a:lnTo>
                    <a:lnTo>
                      <a:pt x="120000" y="118705"/>
                    </a:lnTo>
                    <a:lnTo>
                      <a:pt x="11929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8" name="Google Shape;918;p17"/>
              <p:cNvSpPr/>
              <p:nvPr/>
            </p:nvSpPr>
            <p:spPr>
              <a:xfrm>
                <a:off x="5086" y="2284"/>
                <a:ext cx="62" cy="138"/>
              </a:xfrm>
              <a:custGeom>
                <a:rect b="b" l="l" r="r" t="t"/>
                <a:pathLst>
                  <a:path extrusionOk="0" h="120000" w="120000">
                    <a:moveTo>
                      <a:pt x="120000" y="120000"/>
                    </a:moveTo>
                    <a:cubicBezTo>
                      <a:pt x="87567" y="117073"/>
                      <a:pt x="58378" y="111219"/>
                      <a:pt x="38918" y="100975"/>
                    </a:cubicBezTo>
                    <a:cubicBezTo>
                      <a:pt x="12972" y="89268"/>
                      <a:pt x="0" y="73170"/>
                      <a:pt x="3243" y="57073"/>
                    </a:cubicBezTo>
                    <a:cubicBezTo>
                      <a:pt x="3243" y="40975"/>
                      <a:pt x="19459" y="26341"/>
                      <a:pt x="45405" y="16097"/>
                    </a:cubicBezTo>
                    <a:cubicBezTo>
                      <a:pt x="64864" y="7317"/>
                      <a:pt x="87567" y="2926"/>
                      <a:pt x="110270" y="0"/>
                    </a:cubicBezTo>
                    <a:cubicBezTo>
                      <a:pt x="113513" y="4390"/>
                      <a:pt x="113513" y="4390"/>
                      <a:pt x="113513" y="4390"/>
                    </a:cubicBezTo>
                    <a:cubicBezTo>
                      <a:pt x="90810" y="5853"/>
                      <a:pt x="68108" y="11707"/>
                      <a:pt x="51891" y="19024"/>
                    </a:cubicBezTo>
                    <a:cubicBezTo>
                      <a:pt x="25945" y="29268"/>
                      <a:pt x="12972" y="42439"/>
                      <a:pt x="12972" y="57073"/>
                    </a:cubicBezTo>
                    <a:cubicBezTo>
                      <a:pt x="9729" y="73170"/>
                      <a:pt x="22702" y="86341"/>
                      <a:pt x="45405" y="98048"/>
                    </a:cubicBezTo>
                    <a:cubicBezTo>
                      <a:pt x="64864" y="106829"/>
                      <a:pt x="90810" y="114146"/>
                      <a:pt x="120000" y="115609"/>
                    </a:cubicBez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9" name="Google Shape;919;p17"/>
              <p:cNvSpPr/>
              <p:nvPr/>
            </p:nvSpPr>
            <p:spPr>
              <a:xfrm>
                <a:off x="5172" y="2284"/>
                <a:ext cx="59" cy="86"/>
              </a:xfrm>
              <a:custGeom>
                <a:rect b="b" l="l" r="r" t="t"/>
                <a:pathLst>
                  <a:path extrusionOk="0" h="120000" w="120000">
                    <a:moveTo>
                      <a:pt x="106285" y="120000"/>
                    </a:moveTo>
                    <a:cubicBezTo>
                      <a:pt x="96000" y="120000"/>
                      <a:pt x="96000" y="120000"/>
                      <a:pt x="96000" y="120000"/>
                    </a:cubicBezTo>
                    <a:cubicBezTo>
                      <a:pt x="109714" y="89411"/>
                      <a:pt x="96000" y="56470"/>
                      <a:pt x="65142" y="35294"/>
                    </a:cubicBezTo>
                    <a:cubicBezTo>
                      <a:pt x="48000" y="21176"/>
                      <a:pt x="24000" y="11764"/>
                      <a:pt x="0" y="7058"/>
                    </a:cubicBezTo>
                    <a:cubicBezTo>
                      <a:pt x="0" y="0"/>
                      <a:pt x="0" y="0"/>
                      <a:pt x="0" y="0"/>
                    </a:cubicBezTo>
                    <a:cubicBezTo>
                      <a:pt x="27428" y="4705"/>
                      <a:pt x="54857" y="14117"/>
                      <a:pt x="72000" y="30588"/>
                    </a:cubicBezTo>
                    <a:cubicBezTo>
                      <a:pt x="106285" y="54117"/>
                      <a:pt x="120000" y="89411"/>
                      <a:pt x="10628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0" name="Google Shape;920;p17"/>
              <p:cNvSpPr/>
              <p:nvPr/>
            </p:nvSpPr>
            <p:spPr>
              <a:xfrm>
                <a:off x="5115" y="2250"/>
                <a:ext cx="120" cy="54"/>
              </a:xfrm>
              <a:custGeom>
                <a:rect b="b" l="l" r="r" t="t"/>
                <a:pathLst>
                  <a:path extrusionOk="0" h="120000" w="120000">
                    <a:moveTo>
                      <a:pt x="113239" y="120000"/>
                    </a:moveTo>
                    <a:cubicBezTo>
                      <a:pt x="111549" y="112500"/>
                      <a:pt x="108169" y="105000"/>
                      <a:pt x="106478" y="97500"/>
                    </a:cubicBezTo>
                    <a:cubicBezTo>
                      <a:pt x="79436" y="37500"/>
                      <a:pt x="38873" y="18750"/>
                      <a:pt x="5070" y="56250"/>
                    </a:cubicBezTo>
                    <a:cubicBezTo>
                      <a:pt x="0" y="41250"/>
                      <a:pt x="0" y="41250"/>
                      <a:pt x="0" y="41250"/>
                    </a:cubicBezTo>
                    <a:cubicBezTo>
                      <a:pt x="37183" y="0"/>
                      <a:pt x="82816" y="18750"/>
                      <a:pt x="111549" y="86250"/>
                    </a:cubicBezTo>
                    <a:cubicBezTo>
                      <a:pt x="114929" y="93750"/>
                      <a:pt x="118309" y="101250"/>
                      <a:pt x="120000" y="108750"/>
                    </a:cubicBezTo>
                    <a:lnTo>
                      <a:pt x="11323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1" name="Google Shape;921;p17"/>
              <p:cNvSpPr/>
              <p:nvPr/>
            </p:nvSpPr>
            <p:spPr>
              <a:xfrm>
                <a:off x="5069" y="2336"/>
                <a:ext cx="188" cy="113"/>
              </a:xfrm>
              <a:custGeom>
                <a:rect b="b" l="l" r="r" t="t"/>
                <a:pathLst>
                  <a:path extrusionOk="0" h="120000" w="120000">
                    <a:moveTo>
                      <a:pt x="56216" y="118208"/>
                    </a:moveTo>
                    <a:cubicBezTo>
                      <a:pt x="40000" y="118208"/>
                      <a:pt x="23783" y="107462"/>
                      <a:pt x="11891" y="85970"/>
                    </a:cubicBezTo>
                    <a:cubicBezTo>
                      <a:pt x="6486" y="77014"/>
                      <a:pt x="2162" y="64477"/>
                      <a:pt x="0" y="51940"/>
                    </a:cubicBezTo>
                    <a:cubicBezTo>
                      <a:pt x="4324" y="50149"/>
                      <a:pt x="4324" y="50149"/>
                      <a:pt x="4324" y="50149"/>
                    </a:cubicBezTo>
                    <a:cubicBezTo>
                      <a:pt x="7567" y="60895"/>
                      <a:pt x="10810" y="71641"/>
                      <a:pt x="16216" y="80597"/>
                    </a:cubicBezTo>
                    <a:cubicBezTo>
                      <a:pt x="36756" y="116417"/>
                      <a:pt x="72432" y="120000"/>
                      <a:pt x="94054" y="84179"/>
                    </a:cubicBezTo>
                    <a:cubicBezTo>
                      <a:pt x="108108" y="64477"/>
                      <a:pt x="114594" y="32238"/>
                      <a:pt x="111351" y="1791"/>
                    </a:cubicBezTo>
                    <a:cubicBezTo>
                      <a:pt x="115675" y="0"/>
                      <a:pt x="115675" y="0"/>
                      <a:pt x="115675" y="0"/>
                    </a:cubicBezTo>
                    <a:cubicBezTo>
                      <a:pt x="120000" y="34029"/>
                      <a:pt x="112432" y="68059"/>
                      <a:pt x="97297" y="91343"/>
                    </a:cubicBezTo>
                    <a:cubicBezTo>
                      <a:pt x="86486" y="109253"/>
                      <a:pt x="71351" y="118208"/>
                      <a:pt x="56216" y="11820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2" name="Google Shape;922;p17"/>
              <p:cNvSpPr/>
              <p:nvPr/>
            </p:nvSpPr>
            <p:spPr>
              <a:xfrm>
                <a:off x="5996" y="2713"/>
                <a:ext cx="424" cy="284"/>
              </a:xfrm>
              <a:custGeom>
                <a:rect b="b" l="l" r="r" t="t"/>
                <a:pathLst>
                  <a:path extrusionOk="0" h="120000" w="120000">
                    <a:moveTo>
                      <a:pt x="1132" y="120000"/>
                    </a:moveTo>
                    <a:lnTo>
                      <a:pt x="0" y="117042"/>
                    </a:lnTo>
                    <a:lnTo>
                      <a:pt x="119150" y="0"/>
                    </a:lnTo>
                    <a:lnTo>
                      <a:pt x="120000" y="2957"/>
                    </a:lnTo>
                    <a:lnTo>
                      <a:pt x="11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3" name="Google Shape;923;p17"/>
              <p:cNvSpPr/>
              <p:nvPr/>
            </p:nvSpPr>
            <p:spPr>
              <a:xfrm>
                <a:off x="7351" y="2174"/>
                <a:ext cx="739" cy="417"/>
              </a:xfrm>
              <a:custGeom>
                <a:rect b="b" l="l" r="r" t="t"/>
                <a:pathLst>
                  <a:path extrusionOk="0" h="120000" w="120000">
                    <a:moveTo>
                      <a:pt x="487" y="119999"/>
                    </a:moveTo>
                    <a:lnTo>
                      <a:pt x="0" y="118273"/>
                    </a:lnTo>
                    <a:lnTo>
                      <a:pt x="119512" y="0"/>
                    </a:lnTo>
                    <a:lnTo>
                      <a:pt x="120000" y="2014"/>
                    </a:lnTo>
                    <a:lnTo>
                      <a:pt x="487"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4" name="Google Shape;924;p17"/>
              <p:cNvSpPr/>
              <p:nvPr/>
            </p:nvSpPr>
            <p:spPr>
              <a:xfrm>
                <a:off x="7295" y="2566"/>
                <a:ext cx="125" cy="100"/>
              </a:xfrm>
              <a:custGeom>
                <a:rect b="b" l="l" r="r" t="t"/>
                <a:pathLst>
                  <a:path extrusionOk="0" h="120000" w="120000">
                    <a:moveTo>
                      <a:pt x="51891" y="115932"/>
                    </a:moveTo>
                    <a:cubicBezTo>
                      <a:pt x="45405" y="115932"/>
                      <a:pt x="38918" y="115932"/>
                      <a:pt x="32432" y="113898"/>
                    </a:cubicBezTo>
                    <a:cubicBezTo>
                      <a:pt x="19459" y="107796"/>
                      <a:pt x="9729" y="99661"/>
                      <a:pt x="0" y="87457"/>
                    </a:cubicBezTo>
                    <a:cubicBezTo>
                      <a:pt x="4864" y="83389"/>
                      <a:pt x="4864" y="83389"/>
                      <a:pt x="4864" y="83389"/>
                    </a:cubicBezTo>
                    <a:cubicBezTo>
                      <a:pt x="11351" y="95593"/>
                      <a:pt x="22702" y="103728"/>
                      <a:pt x="34054" y="107796"/>
                    </a:cubicBezTo>
                    <a:cubicBezTo>
                      <a:pt x="66486" y="120000"/>
                      <a:pt x="100540" y="97627"/>
                      <a:pt x="111891" y="56949"/>
                    </a:cubicBezTo>
                    <a:cubicBezTo>
                      <a:pt x="115135" y="38644"/>
                      <a:pt x="115135" y="20338"/>
                      <a:pt x="108648" y="4067"/>
                    </a:cubicBezTo>
                    <a:cubicBezTo>
                      <a:pt x="113513" y="0"/>
                      <a:pt x="113513" y="0"/>
                      <a:pt x="113513" y="0"/>
                    </a:cubicBezTo>
                    <a:cubicBezTo>
                      <a:pt x="120000" y="18305"/>
                      <a:pt x="120000" y="38644"/>
                      <a:pt x="115135" y="56949"/>
                    </a:cubicBezTo>
                    <a:cubicBezTo>
                      <a:pt x="107027" y="93559"/>
                      <a:pt x="79459" y="115932"/>
                      <a:pt x="51891"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5" name="Google Shape;925;p17"/>
              <p:cNvSpPr/>
              <p:nvPr/>
            </p:nvSpPr>
            <p:spPr>
              <a:xfrm>
                <a:off x="7278" y="2526"/>
                <a:ext cx="54" cy="87"/>
              </a:xfrm>
              <a:custGeom>
                <a:rect b="b" l="l" r="r" t="t"/>
                <a:pathLst>
                  <a:path extrusionOk="0" h="120000" w="120000">
                    <a:moveTo>
                      <a:pt x="7500" y="120000"/>
                    </a:moveTo>
                    <a:cubicBezTo>
                      <a:pt x="0" y="101538"/>
                      <a:pt x="0" y="83076"/>
                      <a:pt x="7500" y="64615"/>
                    </a:cubicBezTo>
                    <a:cubicBezTo>
                      <a:pt x="26250" y="32307"/>
                      <a:pt x="6750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6" name="Google Shape;926;p17"/>
              <p:cNvSpPr/>
              <p:nvPr/>
            </p:nvSpPr>
            <p:spPr>
              <a:xfrm>
                <a:off x="7246" y="2551"/>
                <a:ext cx="54" cy="120"/>
              </a:xfrm>
              <a:custGeom>
                <a:rect b="b" l="l" r="r" t="t"/>
                <a:pathLst>
                  <a:path extrusionOk="0" h="120000" w="120000">
                    <a:moveTo>
                      <a:pt x="112500" y="120000"/>
                    </a:moveTo>
                    <a:cubicBezTo>
                      <a:pt x="33750" y="98028"/>
                      <a:pt x="0" y="54084"/>
                      <a:pt x="30000" y="13521"/>
                    </a:cubicBezTo>
                    <a:cubicBezTo>
                      <a:pt x="30000" y="10140"/>
                      <a:pt x="33750" y="5070"/>
                      <a:pt x="41250" y="0"/>
                    </a:cubicBezTo>
                    <a:cubicBezTo>
                      <a:pt x="56250" y="5070"/>
                      <a:pt x="56250" y="5070"/>
                      <a:pt x="56250" y="5070"/>
                    </a:cubicBezTo>
                    <a:cubicBezTo>
                      <a:pt x="52500" y="8450"/>
                      <a:pt x="48750" y="11830"/>
                      <a:pt x="45000" y="16901"/>
                    </a:cubicBezTo>
                    <a:cubicBezTo>
                      <a:pt x="2250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7" name="Google Shape;927;p17"/>
              <p:cNvSpPr/>
              <p:nvPr/>
            </p:nvSpPr>
            <p:spPr>
              <a:xfrm>
                <a:off x="7288" y="2493"/>
                <a:ext cx="159" cy="161"/>
              </a:xfrm>
              <a:custGeom>
                <a:rect b="b" l="l" r="r" t="t"/>
                <a:pathLst>
                  <a:path extrusionOk="0" h="120000" w="120000">
                    <a:moveTo>
                      <a:pt x="100851" y="120000"/>
                    </a:moveTo>
                    <a:cubicBezTo>
                      <a:pt x="95744" y="116210"/>
                      <a:pt x="95744" y="116210"/>
                      <a:pt x="95744" y="116210"/>
                    </a:cubicBezTo>
                    <a:cubicBezTo>
                      <a:pt x="100851" y="109894"/>
                      <a:pt x="105957" y="102315"/>
                      <a:pt x="108510" y="93473"/>
                    </a:cubicBezTo>
                    <a:cubicBezTo>
                      <a:pt x="113617" y="77052"/>
                      <a:pt x="112340" y="59368"/>
                      <a:pt x="103404" y="44210"/>
                    </a:cubicBezTo>
                    <a:cubicBezTo>
                      <a:pt x="95744" y="29052"/>
                      <a:pt x="81702" y="17684"/>
                      <a:pt x="65106" y="12631"/>
                    </a:cubicBezTo>
                    <a:cubicBezTo>
                      <a:pt x="44680" y="6315"/>
                      <a:pt x="21702" y="10105"/>
                      <a:pt x="3829" y="25263"/>
                    </a:cubicBezTo>
                    <a:cubicBezTo>
                      <a:pt x="0" y="20210"/>
                      <a:pt x="0" y="20210"/>
                      <a:pt x="0" y="20210"/>
                    </a:cubicBezTo>
                    <a:cubicBezTo>
                      <a:pt x="19148" y="5052"/>
                      <a:pt x="43404" y="0"/>
                      <a:pt x="67659" y="6315"/>
                    </a:cubicBezTo>
                    <a:cubicBezTo>
                      <a:pt x="85531" y="12631"/>
                      <a:pt x="100851" y="25263"/>
                      <a:pt x="109787" y="41684"/>
                    </a:cubicBezTo>
                    <a:cubicBezTo>
                      <a:pt x="117446" y="58105"/>
                      <a:pt x="120000" y="77052"/>
                      <a:pt x="113617" y="94736"/>
                    </a:cubicBezTo>
                    <a:cubicBezTo>
                      <a:pt x="111063" y="104842"/>
                      <a:pt x="107234" y="112421"/>
                      <a:pt x="100851"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8" name="Google Shape;928;p17"/>
              <p:cNvSpPr/>
              <p:nvPr/>
            </p:nvSpPr>
            <p:spPr>
              <a:xfrm>
                <a:off x="7455" y="1177"/>
                <a:ext cx="134" cy="82"/>
              </a:xfrm>
              <a:custGeom>
                <a:rect b="b" l="l" r="r" t="t"/>
                <a:pathLst>
                  <a:path extrusionOk="0" h="120000" w="120000">
                    <a:moveTo>
                      <a:pt x="54683" y="119999"/>
                    </a:moveTo>
                    <a:cubicBezTo>
                      <a:pt x="44050" y="119999"/>
                      <a:pt x="33417" y="115102"/>
                      <a:pt x="24303" y="105306"/>
                    </a:cubicBezTo>
                    <a:cubicBezTo>
                      <a:pt x="13670" y="97959"/>
                      <a:pt x="6075" y="83265"/>
                      <a:pt x="0" y="66122"/>
                    </a:cubicBezTo>
                    <a:cubicBezTo>
                      <a:pt x="4556" y="63673"/>
                      <a:pt x="4556" y="63673"/>
                      <a:pt x="4556" y="63673"/>
                    </a:cubicBezTo>
                    <a:cubicBezTo>
                      <a:pt x="9113" y="78367"/>
                      <a:pt x="16708" y="90612"/>
                      <a:pt x="27341" y="100408"/>
                    </a:cubicBezTo>
                    <a:cubicBezTo>
                      <a:pt x="41012" y="112653"/>
                      <a:pt x="56202" y="115102"/>
                      <a:pt x="71392" y="107755"/>
                    </a:cubicBezTo>
                    <a:cubicBezTo>
                      <a:pt x="86582" y="100408"/>
                      <a:pt x="98734" y="85714"/>
                      <a:pt x="106329" y="63673"/>
                    </a:cubicBezTo>
                    <a:cubicBezTo>
                      <a:pt x="112405" y="44081"/>
                      <a:pt x="115443" y="22040"/>
                      <a:pt x="112405" y="0"/>
                    </a:cubicBezTo>
                    <a:cubicBezTo>
                      <a:pt x="116962" y="0"/>
                      <a:pt x="116962" y="0"/>
                      <a:pt x="116962" y="0"/>
                    </a:cubicBezTo>
                    <a:cubicBezTo>
                      <a:pt x="120000" y="22040"/>
                      <a:pt x="116962" y="46530"/>
                      <a:pt x="109367" y="66122"/>
                    </a:cubicBezTo>
                    <a:cubicBezTo>
                      <a:pt x="101772" y="90612"/>
                      <a:pt x="88101" y="107755"/>
                      <a:pt x="72911" y="115102"/>
                    </a:cubicBezTo>
                    <a:cubicBezTo>
                      <a:pt x="66835" y="117551"/>
                      <a:pt x="60759" y="119999"/>
                      <a:pt x="54683"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9" name="Google Shape;929;p17"/>
              <p:cNvSpPr/>
              <p:nvPr/>
            </p:nvSpPr>
            <p:spPr>
              <a:xfrm>
                <a:off x="7445" y="1119"/>
                <a:ext cx="68" cy="76"/>
              </a:xfrm>
              <a:custGeom>
                <a:rect b="b" l="l" r="r" t="t"/>
                <a:pathLst>
                  <a:path extrusionOk="0" h="120000" w="120000">
                    <a:moveTo>
                      <a:pt x="3000" y="120000"/>
                    </a:moveTo>
                    <a:cubicBezTo>
                      <a:pt x="0" y="98666"/>
                      <a:pt x="6000" y="77333"/>
                      <a:pt x="18000" y="56000"/>
                    </a:cubicBezTo>
                    <a:cubicBezTo>
                      <a:pt x="39000" y="24000"/>
                      <a:pt x="78000" y="2666"/>
                      <a:pt x="120000" y="0"/>
                    </a:cubicBezTo>
                    <a:cubicBezTo>
                      <a:pt x="120000" y="8000"/>
                      <a:pt x="120000" y="8000"/>
                      <a:pt x="120000" y="8000"/>
                    </a:cubicBezTo>
                    <a:cubicBezTo>
                      <a:pt x="81000" y="10666"/>
                      <a:pt x="45000" y="29333"/>
                      <a:pt x="27000" y="61333"/>
                    </a:cubicBezTo>
                    <a:cubicBezTo>
                      <a:pt x="15000" y="77333"/>
                      <a:pt x="9000" y="98666"/>
                      <a:pt x="12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0" name="Google Shape;930;p17"/>
              <p:cNvSpPr/>
              <p:nvPr/>
            </p:nvSpPr>
            <p:spPr>
              <a:xfrm>
                <a:off x="7415" y="1131"/>
                <a:ext cx="40" cy="123"/>
              </a:xfrm>
              <a:custGeom>
                <a:rect b="b" l="l" r="r" t="t"/>
                <a:pathLst>
                  <a:path extrusionOk="0" h="120000" w="120000">
                    <a:moveTo>
                      <a:pt x="100000" y="119999"/>
                    </a:moveTo>
                    <a:cubicBezTo>
                      <a:pt x="15000" y="92054"/>
                      <a:pt x="0" y="46027"/>
                      <a:pt x="55000" y="11506"/>
                    </a:cubicBezTo>
                    <a:cubicBezTo>
                      <a:pt x="65000" y="8219"/>
                      <a:pt x="70000" y="3287"/>
                      <a:pt x="80000" y="0"/>
                    </a:cubicBezTo>
                    <a:cubicBezTo>
                      <a:pt x="100000" y="4931"/>
                      <a:pt x="100000" y="4931"/>
                      <a:pt x="100000" y="4931"/>
                    </a:cubicBezTo>
                    <a:cubicBezTo>
                      <a:pt x="90000" y="8219"/>
                      <a:pt x="85000" y="11506"/>
                      <a:pt x="80000" y="14794"/>
                    </a:cubicBezTo>
                    <a:cubicBezTo>
                      <a:pt x="25000" y="47671"/>
                      <a:pt x="40000" y="88767"/>
                      <a:pt x="120000" y="115068"/>
                    </a:cubicBezTo>
                    <a:lnTo>
                      <a:pt x="100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1" name="Google Shape;931;p17"/>
              <p:cNvSpPr/>
              <p:nvPr/>
            </p:nvSpPr>
            <p:spPr>
              <a:xfrm>
                <a:off x="7472" y="1090"/>
                <a:ext cx="152" cy="173"/>
              </a:xfrm>
              <a:custGeom>
                <a:rect b="b" l="l" r="r" t="t"/>
                <a:pathLst>
                  <a:path extrusionOk="0" h="120000" w="120000">
                    <a:moveTo>
                      <a:pt x="81333" y="120000"/>
                    </a:moveTo>
                    <a:cubicBezTo>
                      <a:pt x="77333" y="115294"/>
                      <a:pt x="77333" y="115294"/>
                      <a:pt x="77333" y="115294"/>
                    </a:cubicBezTo>
                    <a:cubicBezTo>
                      <a:pt x="84000" y="110588"/>
                      <a:pt x="90666" y="104705"/>
                      <a:pt x="94666" y="97647"/>
                    </a:cubicBezTo>
                    <a:cubicBezTo>
                      <a:pt x="113333" y="68235"/>
                      <a:pt x="101333" y="31764"/>
                      <a:pt x="68000" y="15294"/>
                    </a:cubicBezTo>
                    <a:cubicBezTo>
                      <a:pt x="48000" y="5882"/>
                      <a:pt x="24000" y="5882"/>
                      <a:pt x="2666" y="15294"/>
                    </a:cubicBezTo>
                    <a:cubicBezTo>
                      <a:pt x="0" y="10588"/>
                      <a:pt x="0" y="10588"/>
                      <a:pt x="0" y="10588"/>
                    </a:cubicBezTo>
                    <a:cubicBezTo>
                      <a:pt x="22666" y="0"/>
                      <a:pt x="49333" y="0"/>
                      <a:pt x="70666" y="10588"/>
                    </a:cubicBezTo>
                    <a:cubicBezTo>
                      <a:pt x="106666" y="28235"/>
                      <a:pt x="120000" y="68235"/>
                      <a:pt x="100000" y="100000"/>
                    </a:cubicBezTo>
                    <a:cubicBezTo>
                      <a:pt x="96000" y="108235"/>
                      <a:pt x="89333" y="114117"/>
                      <a:pt x="8133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2" name="Google Shape;932;p17"/>
              <p:cNvSpPr/>
              <p:nvPr/>
            </p:nvSpPr>
            <p:spPr>
              <a:xfrm>
                <a:off x="3044" y="871"/>
                <a:ext cx="549" cy="590"/>
              </a:xfrm>
              <a:custGeom>
                <a:rect b="b" l="l" r="r" t="t"/>
                <a:pathLst>
                  <a:path extrusionOk="0" h="120000" w="120000">
                    <a:moveTo>
                      <a:pt x="118469" y="120000"/>
                    </a:moveTo>
                    <a:lnTo>
                      <a:pt x="0" y="1016"/>
                    </a:lnTo>
                    <a:lnTo>
                      <a:pt x="1530" y="0"/>
                    </a:lnTo>
                    <a:lnTo>
                      <a:pt x="120000" y="118983"/>
                    </a:lnTo>
                    <a:lnTo>
                      <a:pt x="11846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3" name="Google Shape;933;p17"/>
              <p:cNvSpPr/>
              <p:nvPr/>
            </p:nvSpPr>
            <p:spPr>
              <a:xfrm>
                <a:off x="2544" y="1053"/>
                <a:ext cx="912" cy="507"/>
              </a:xfrm>
              <a:custGeom>
                <a:rect b="b" l="l" r="r" t="t"/>
                <a:pathLst>
                  <a:path extrusionOk="0" h="120000" w="120000">
                    <a:moveTo>
                      <a:pt x="119342" y="120000"/>
                    </a:moveTo>
                    <a:lnTo>
                      <a:pt x="0" y="2130"/>
                    </a:lnTo>
                    <a:lnTo>
                      <a:pt x="526" y="0"/>
                    </a:lnTo>
                    <a:lnTo>
                      <a:pt x="119999" y="118579"/>
                    </a:lnTo>
                    <a:lnTo>
                      <a:pt x="11934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4" name="Google Shape;934;p17"/>
              <p:cNvSpPr/>
              <p:nvPr/>
            </p:nvSpPr>
            <p:spPr>
              <a:xfrm>
                <a:off x="2087" y="1016"/>
                <a:ext cx="459" cy="42"/>
              </a:xfrm>
              <a:custGeom>
                <a:rect b="b" l="l" r="r" t="t"/>
                <a:pathLst>
                  <a:path extrusionOk="0" h="120000" w="120000">
                    <a:moveTo>
                      <a:pt x="119999" y="120000"/>
                    </a:moveTo>
                    <a:lnTo>
                      <a:pt x="0" y="22857"/>
                    </a:lnTo>
                    <a:lnTo>
                      <a:pt x="261" y="0"/>
                    </a:lnTo>
                    <a:lnTo>
                      <a:pt x="119999" y="97142"/>
                    </a:lnTo>
                    <a:lnTo>
                      <a:pt x="11999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5" name="Google Shape;935;p17"/>
              <p:cNvSpPr/>
              <p:nvPr/>
            </p:nvSpPr>
            <p:spPr>
              <a:xfrm>
                <a:off x="567" y="2635"/>
                <a:ext cx="1922" cy="286"/>
              </a:xfrm>
              <a:custGeom>
                <a:rect b="b" l="l" r="r" t="t"/>
                <a:pathLst>
                  <a:path extrusionOk="0" h="120000" w="120000">
                    <a:moveTo>
                      <a:pt x="0" y="120000"/>
                    </a:moveTo>
                    <a:lnTo>
                      <a:pt x="0" y="116643"/>
                    </a:lnTo>
                    <a:lnTo>
                      <a:pt x="119875" y="0"/>
                    </a:lnTo>
                    <a:lnTo>
                      <a:pt x="120000" y="3776"/>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6" name="Google Shape;936;p17"/>
              <p:cNvSpPr/>
              <p:nvPr/>
            </p:nvSpPr>
            <p:spPr>
              <a:xfrm>
                <a:off x="2489" y="2453"/>
                <a:ext cx="13" cy="182"/>
              </a:xfrm>
              <a:custGeom>
                <a:rect b="b" l="l" r="r" t="t"/>
                <a:pathLst>
                  <a:path extrusionOk="0" h="120000" w="120000">
                    <a:moveTo>
                      <a:pt x="55384" y="120000"/>
                    </a:moveTo>
                    <a:lnTo>
                      <a:pt x="0" y="120000"/>
                    </a:lnTo>
                    <a:lnTo>
                      <a:pt x="46153" y="0"/>
                    </a:lnTo>
                    <a:lnTo>
                      <a:pt x="120000" y="0"/>
                    </a:lnTo>
                    <a:lnTo>
                      <a:pt x="553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7" name="Google Shape;937;p17"/>
              <p:cNvSpPr/>
              <p:nvPr/>
            </p:nvSpPr>
            <p:spPr>
              <a:xfrm>
                <a:off x="2284" y="2458"/>
                <a:ext cx="215" cy="184"/>
              </a:xfrm>
              <a:custGeom>
                <a:rect b="b" l="l" r="r" t="t"/>
                <a:pathLst>
                  <a:path extrusionOk="0" h="120000" w="120000">
                    <a:moveTo>
                      <a:pt x="117209" y="120000"/>
                    </a:moveTo>
                    <a:lnTo>
                      <a:pt x="0" y="4565"/>
                    </a:lnTo>
                    <a:lnTo>
                      <a:pt x="3906" y="0"/>
                    </a:lnTo>
                    <a:lnTo>
                      <a:pt x="120000" y="116739"/>
                    </a:lnTo>
                    <a:lnTo>
                      <a:pt x="1172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8" name="Google Shape;938;p17"/>
              <p:cNvSpPr/>
              <p:nvPr/>
            </p:nvSpPr>
            <p:spPr>
              <a:xfrm>
                <a:off x="2421" y="2644"/>
                <a:ext cx="137" cy="71"/>
              </a:xfrm>
              <a:custGeom>
                <a:rect b="b" l="l" r="r" t="t"/>
                <a:pathLst>
                  <a:path extrusionOk="0" h="120000" w="120000">
                    <a:moveTo>
                      <a:pt x="62222" y="114285"/>
                    </a:moveTo>
                    <a:cubicBezTo>
                      <a:pt x="41481" y="114285"/>
                      <a:pt x="22222" y="94285"/>
                      <a:pt x="10370" y="62857"/>
                    </a:cubicBezTo>
                    <a:cubicBezTo>
                      <a:pt x="4444" y="42857"/>
                      <a:pt x="0" y="22857"/>
                      <a:pt x="0" y="0"/>
                    </a:cubicBezTo>
                    <a:cubicBezTo>
                      <a:pt x="4444" y="0"/>
                      <a:pt x="4444" y="0"/>
                      <a:pt x="4444" y="0"/>
                    </a:cubicBezTo>
                    <a:cubicBezTo>
                      <a:pt x="4444" y="20000"/>
                      <a:pt x="8888" y="40000"/>
                      <a:pt x="14814" y="57142"/>
                    </a:cubicBezTo>
                    <a:cubicBezTo>
                      <a:pt x="32592" y="108571"/>
                      <a:pt x="66666" y="120000"/>
                      <a:pt x="93333" y="85714"/>
                    </a:cubicBezTo>
                    <a:cubicBezTo>
                      <a:pt x="103703" y="71428"/>
                      <a:pt x="112592" y="51428"/>
                      <a:pt x="115555" y="25714"/>
                    </a:cubicBezTo>
                    <a:cubicBezTo>
                      <a:pt x="120000" y="28571"/>
                      <a:pt x="120000" y="28571"/>
                      <a:pt x="120000" y="28571"/>
                    </a:cubicBezTo>
                    <a:cubicBezTo>
                      <a:pt x="115555" y="54285"/>
                      <a:pt x="108148" y="77142"/>
                      <a:pt x="96296" y="94285"/>
                    </a:cubicBezTo>
                    <a:cubicBezTo>
                      <a:pt x="85925" y="108571"/>
                      <a:pt x="74074" y="114285"/>
                      <a:pt x="62222" y="11428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9" name="Google Shape;939;p17"/>
              <p:cNvSpPr/>
              <p:nvPr/>
            </p:nvSpPr>
            <p:spPr>
              <a:xfrm>
                <a:off x="2426" y="2568"/>
                <a:ext cx="93" cy="49"/>
              </a:xfrm>
              <a:custGeom>
                <a:rect b="b" l="l" r="r" t="t"/>
                <a:pathLst>
                  <a:path extrusionOk="0" h="120000" w="120000">
                    <a:moveTo>
                      <a:pt x="6545" y="120000"/>
                    </a:moveTo>
                    <a:cubicBezTo>
                      <a:pt x="0" y="115862"/>
                      <a:pt x="0" y="115862"/>
                      <a:pt x="0" y="115862"/>
                    </a:cubicBezTo>
                    <a:cubicBezTo>
                      <a:pt x="6545" y="86896"/>
                      <a:pt x="17454" y="57931"/>
                      <a:pt x="32727" y="37241"/>
                    </a:cubicBezTo>
                    <a:cubicBezTo>
                      <a:pt x="58909" y="4137"/>
                      <a:pt x="91636" y="0"/>
                      <a:pt x="120000" y="24827"/>
                    </a:cubicBezTo>
                    <a:cubicBezTo>
                      <a:pt x="117818" y="33103"/>
                      <a:pt x="117818" y="33103"/>
                      <a:pt x="117818" y="33103"/>
                    </a:cubicBezTo>
                    <a:cubicBezTo>
                      <a:pt x="91636" y="12413"/>
                      <a:pt x="61090" y="16551"/>
                      <a:pt x="37090" y="49655"/>
                    </a:cubicBezTo>
                    <a:cubicBezTo>
                      <a:pt x="24000" y="66206"/>
                      <a:pt x="13090" y="91034"/>
                      <a:pt x="65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0" name="Google Shape;940;p17"/>
              <p:cNvSpPr/>
              <p:nvPr/>
            </p:nvSpPr>
            <p:spPr>
              <a:xfrm>
                <a:off x="2389" y="2556"/>
                <a:ext cx="66" cy="113"/>
              </a:xfrm>
              <a:custGeom>
                <a:rect b="b" l="l" r="r" t="t"/>
                <a:pathLst>
                  <a:path extrusionOk="0" h="120000" w="120000">
                    <a:moveTo>
                      <a:pt x="21538" y="120000"/>
                    </a:moveTo>
                    <a:cubicBezTo>
                      <a:pt x="0" y="78805"/>
                      <a:pt x="27692" y="32238"/>
                      <a:pt x="89230" y="7164"/>
                    </a:cubicBezTo>
                    <a:cubicBezTo>
                      <a:pt x="98461" y="3582"/>
                      <a:pt x="104615" y="1791"/>
                      <a:pt x="113846" y="0"/>
                    </a:cubicBezTo>
                    <a:cubicBezTo>
                      <a:pt x="120000" y="7164"/>
                      <a:pt x="120000" y="7164"/>
                      <a:pt x="120000" y="7164"/>
                    </a:cubicBezTo>
                    <a:cubicBezTo>
                      <a:pt x="110769" y="8955"/>
                      <a:pt x="104615" y="12537"/>
                      <a:pt x="98461" y="14328"/>
                    </a:cubicBezTo>
                    <a:cubicBezTo>
                      <a:pt x="43076" y="37611"/>
                      <a:pt x="15384" y="78805"/>
                      <a:pt x="36923" y="118208"/>
                    </a:cubicBezTo>
                    <a:lnTo>
                      <a:pt x="2153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1" name="Google Shape;941;p17"/>
              <p:cNvSpPr/>
              <p:nvPr/>
            </p:nvSpPr>
            <p:spPr>
              <a:xfrm>
                <a:off x="2490" y="2546"/>
                <a:ext cx="108" cy="187"/>
              </a:xfrm>
              <a:custGeom>
                <a:rect b="b" l="l" r="r" t="t"/>
                <a:pathLst>
                  <a:path extrusionOk="0" h="120000" w="120000">
                    <a:moveTo>
                      <a:pt x="22500" y="120000"/>
                    </a:moveTo>
                    <a:cubicBezTo>
                      <a:pt x="20625" y="115675"/>
                      <a:pt x="20625" y="115675"/>
                      <a:pt x="20625" y="115675"/>
                    </a:cubicBezTo>
                    <a:cubicBezTo>
                      <a:pt x="31875" y="113513"/>
                      <a:pt x="45000" y="111351"/>
                      <a:pt x="54375" y="107027"/>
                    </a:cubicBezTo>
                    <a:cubicBezTo>
                      <a:pt x="99375" y="89729"/>
                      <a:pt x="110625" y="55135"/>
                      <a:pt x="80625" y="30270"/>
                    </a:cubicBezTo>
                    <a:cubicBezTo>
                      <a:pt x="61875" y="14054"/>
                      <a:pt x="31875" y="5405"/>
                      <a:pt x="0" y="5405"/>
                    </a:cubicBezTo>
                    <a:cubicBezTo>
                      <a:pt x="0" y="0"/>
                      <a:pt x="0" y="0"/>
                      <a:pt x="0" y="0"/>
                    </a:cubicBezTo>
                    <a:cubicBezTo>
                      <a:pt x="35625" y="0"/>
                      <a:pt x="67500" y="9729"/>
                      <a:pt x="88125" y="27027"/>
                    </a:cubicBezTo>
                    <a:cubicBezTo>
                      <a:pt x="120000" y="55135"/>
                      <a:pt x="108750" y="91891"/>
                      <a:pt x="60000" y="111351"/>
                    </a:cubicBezTo>
                    <a:cubicBezTo>
                      <a:pt x="48750" y="115675"/>
                      <a:pt x="35625" y="118918"/>
                      <a:pt x="225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2" name="Google Shape;942;p17"/>
              <p:cNvSpPr/>
              <p:nvPr/>
            </p:nvSpPr>
            <p:spPr>
              <a:xfrm>
                <a:off x="2299" y="1055"/>
                <a:ext cx="245" cy="213"/>
              </a:xfrm>
              <a:custGeom>
                <a:rect b="b" l="l" r="r" t="t"/>
                <a:pathLst>
                  <a:path extrusionOk="0" h="120000" w="120000">
                    <a:moveTo>
                      <a:pt x="2448" y="119999"/>
                    </a:moveTo>
                    <a:lnTo>
                      <a:pt x="0" y="116056"/>
                    </a:lnTo>
                    <a:lnTo>
                      <a:pt x="117551" y="0"/>
                    </a:lnTo>
                    <a:lnTo>
                      <a:pt x="120000" y="2816"/>
                    </a:lnTo>
                    <a:lnTo>
                      <a:pt x="2448"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3" name="Google Shape;943;p17"/>
              <p:cNvSpPr/>
              <p:nvPr/>
            </p:nvSpPr>
            <p:spPr>
              <a:xfrm>
                <a:off x="2460" y="894"/>
                <a:ext cx="88" cy="163"/>
              </a:xfrm>
              <a:custGeom>
                <a:rect b="b" l="l" r="r" t="t"/>
                <a:pathLst>
                  <a:path extrusionOk="0" h="120000" w="120000">
                    <a:moveTo>
                      <a:pt x="110454" y="120000"/>
                    </a:moveTo>
                    <a:lnTo>
                      <a:pt x="0" y="3680"/>
                    </a:lnTo>
                    <a:lnTo>
                      <a:pt x="9545" y="0"/>
                    </a:lnTo>
                    <a:lnTo>
                      <a:pt x="120000" y="117055"/>
                    </a:lnTo>
                    <a:lnTo>
                      <a:pt x="11045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4" name="Google Shape;944;p17"/>
              <p:cNvSpPr/>
              <p:nvPr/>
            </p:nvSpPr>
            <p:spPr>
              <a:xfrm>
                <a:off x="2502" y="1026"/>
                <a:ext cx="115" cy="107"/>
              </a:xfrm>
              <a:custGeom>
                <a:rect b="b" l="l" r="r" t="t"/>
                <a:pathLst>
                  <a:path extrusionOk="0" h="120000" w="120000">
                    <a:moveTo>
                      <a:pt x="45882" y="120000"/>
                    </a:moveTo>
                    <a:cubicBezTo>
                      <a:pt x="44117" y="120000"/>
                      <a:pt x="40588" y="120000"/>
                      <a:pt x="37058" y="120000"/>
                    </a:cubicBezTo>
                    <a:cubicBezTo>
                      <a:pt x="22941" y="118095"/>
                      <a:pt x="10588" y="112380"/>
                      <a:pt x="0" y="102857"/>
                    </a:cubicBezTo>
                    <a:cubicBezTo>
                      <a:pt x="3529" y="99047"/>
                      <a:pt x="3529" y="99047"/>
                      <a:pt x="3529" y="99047"/>
                    </a:cubicBezTo>
                    <a:cubicBezTo>
                      <a:pt x="12352" y="106666"/>
                      <a:pt x="24705" y="112380"/>
                      <a:pt x="37058" y="114285"/>
                    </a:cubicBezTo>
                    <a:cubicBezTo>
                      <a:pt x="56470" y="116190"/>
                      <a:pt x="74117" y="112380"/>
                      <a:pt x="88235" y="99047"/>
                    </a:cubicBezTo>
                    <a:cubicBezTo>
                      <a:pt x="102352" y="87619"/>
                      <a:pt x="111176" y="70476"/>
                      <a:pt x="112941" y="51428"/>
                    </a:cubicBezTo>
                    <a:cubicBezTo>
                      <a:pt x="114705" y="34285"/>
                      <a:pt x="111176" y="17142"/>
                      <a:pt x="104117" y="1904"/>
                    </a:cubicBezTo>
                    <a:cubicBezTo>
                      <a:pt x="107647" y="0"/>
                      <a:pt x="107647" y="0"/>
                      <a:pt x="107647" y="0"/>
                    </a:cubicBezTo>
                    <a:cubicBezTo>
                      <a:pt x="116470" y="15238"/>
                      <a:pt x="120000" y="34285"/>
                      <a:pt x="118235" y="51428"/>
                    </a:cubicBezTo>
                    <a:cubicBezTo>
                      <a:pt x="116470" y="72380"/>
                      <a:pt x="105882" y="91428"/>
                      <a:pt x="91764" y="104761"/>
                    </a:cubicBezTo>
                    <a:cubicBezTo>
                      <a:pt x="77647" y="114285"/>
                      <a:pt x="61764" y="120000"/>
                      <a:pt x="4588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5" name="Google Shape;945;p17"/>
              <p:cNvSpPr/>
              <p:nvPr/>
            </p:nvSpPr>
            <p:spPr>
              <a:xfrm>
                <a:off x="2475" y="1001"/>
                <a:ext cx="44" cy="94"/>
              </a:xfrm>
              <a:custGeom>
                <a:rect b="b" l="l" r="r" t="t"/>
                <a:pathLst>
                  <a:path extrusionOk="0" h="120000" w="120000">
                    <a:moveTo>
                      <a:pt x="23076" y="119999"/>
                    </a:moveTo>
                    <a:cubicBezTo>
                      <a:pt x="9230" y="102857"/>
                      <a:pt x="0" y="85714"/>
                      <a:pt x="4615" y="68571"/>
                    </a:cubicBezTo>
                    <a:cubicBezTo>
                      <a:pt x="13846" y="38571"/>
                      <a:pt x="55384" y="12857"/>
                      <a:pt x="115384" y="0"/>
                    </a:cubicBezTo>
                    <a:cubicBezTo>
                      <a:pt x="120000" y="4285"/>
                      <a:pt x="120000" y="4285"/>
                      <a:pt x="120000" y="4285"/>
                    </a:cubicBezTo>
                    <a:cubicBezTo>
                      <a:pt x="64615" y="17142"/>
                      <a:pt x="27692" y="40714"/>
                      <a:pt x="18461" y="68571"/>
                    </a:cubicBezTo>
                    <a:cubicBezTo>
                      <a:pt x="13846" y="85714"/>
                      <a:pt x="23076" y="100714"/>
                      <a:pt x="36923" y="115714"/>
                    </a:cubicBezTo>
                    <a:lnTo>
                      <a:pt x="23076"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6" name="Google Shape;946;p17"/>
              <p:cNvSpPr/>
              <p:nvPr/>
            </p:nvSpPr>
            <p:spPr>
              <a:xfrm>
                <a:off x="2448" y="1036"/>
                <a:ext cx="64" cy="114"/>
              </a:xfrm>
              <a:custGeom>
                <a:rect b="b" l="l" r="r" t="t"/>
                <a:pathLst>
                  <a:path extrusionOk="0" h="120000" w="120000">
                    <a:moveTo>
                      <a:pt x="113684" y="120000"/>
                    </a:moveTo>
                    <a:cubicBezTo>
                      <a:pt x="41052" y="102089"/>
                      <a:pt x="0" y="59104"/>
                      <a:pt x="9473" y="16119"/>
                    </a:cubicBezTo>
                    <a:cubicBezTo>
                      <a:pt x="9473" y="10746"/>
                      <a:pt x="12631" y="5373"/>
                      <a:pt x="15789" y="0"/>
                    </a:cubicBezTo>
                    <a:cubicBezTo>
                      <a:pt x="28421" y="3582"/>
                      <a:pt x="28421" y="3582"/>
                      <a:pt x="28421" y="3582"/>
                    </a:cubicBezTo>
                    <a:cubicBezTo>
                      <a:pt x="28421" y="7164"/>
                      <a:pt x="25263" y="12537"/>
                      <a:pt x="25263" y="16119"/>
                    </a:cubicBezTo>
                    <a:cubicBezTo>
                      <a:pt x="15789" y="55522"/>
                      <a:pt x="53684" y="94925"/>
                      <a:pt x="120000" y="111044"/>
                    </a:cubicBezTo>
                    <a:lnTo>
                      <a:pt x="1136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7" name="Google Shape;947;p17"/>
              <p:cNvSpPr/>
              <p:nvPr/>
            </p:nvSpPr>
            <p:spPr>
              <a:xfrm>
                <a:off x="2475" y="965"/>
                <a:ext cx="172" cy="146"/>
              </a:xfrm>
              <a:custGeom>
                <a:rect b="b" l="l" r="r" t="t"/>
                <a:pathLst>
                  <a:path extrusionOk="0" h="120000" w="120000">
                    <a:moveTo>
                      <a:pt x="107058" y="120000"/>
                    </a:moveTo>
                    <a:cubicBezTo>
                      <a:pt x="102352" y="115813"/>
                      <a:pt x="102352" y="115813"/>
                      <a:pt x="102352" y="115813"/>
                    </a:cubicBezTo>
                    <a:cubicBezTo>
                      <a:pt x="105882" y="107441"/>
                      <a:pt x="108235" y="99069"/>
                      <a:pt x="109411" y="89302"/>
                    </a:cubicBezTo>
                    <a:cubicBezTo>
                      <a:pt x="114117" y="50232"/>
                      <a:pt x="90588" y="15348"/>
                      <a:pt x="57647" y="9767"/>
                    </a:cubicBezTo>
                    <a:cubicBezTo>
                      <a:pt x="37647" y="6976"/>
                      <a:pt x="17647" y="15348"/>
                      <a:pt x="3529" y="34883"/>
                    </a:cubicBezTo>
                    <a:cubicBezTo>
                      <a:pt x="0" y="30697"/>
                      <a:pt x="0" y="30697"/>
                      <a:pt x="0" y="30697"/>
                    </a:cubicBezTo>
                    <a:cubicBezTo>
                      <a:pt x="14117" y="9767"/>
                      <a:pt x="36470" y="0"/>
                      <a:pt x="57647" y="2790"/>
                    </a:cubicBezTo>
                    <a:cubicBezTo>
                      <a:pt x="94117" y="8372"/>
                      <a:pt x="120000" y="47441"/>
                      <a:pt x="115294" y="90697"/>
                    </a:cubicBezTo>
                    <a:cubicBezTo>
                      <a:pt x="114117" y="100465"/>
                      <a:pt x="111764" y="110232"/>
                      <a:pt x="10705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8" name="Google Shape;948;p17"/>
              <p:cNvSpPr/>
              <p:nvPr/>
            </p:nvSpPr>
            <p:spPr>
              <a:xfrm>
                <a:off x="2649" y="1696"/>
                <a:ext cx="787" cy="60"/>
              </a:xfrm>
              <a:custGeom>
                <a:rect b="b" l="l" r="r" t="t"/>
                <a:pathLst>
                  <a:path extrusionOk="0" h="120000" w="120000">
                    <a:moveTo>
                      <a:pt x="120000" y="120000"/>
                    </a:moveTo>
                    <a:lnTo>
                      <a:pt x="0" y="16000"/>
                    </a:lnTo>
                    <a:lnTo>
                      <a:pt x="304" y="0"/>
                    </a:lnTo>
                    <a:lnTo>
                      <a:pt x="120000" y="10400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9" name="Google Shape;949;p17"/>
              <p:cNvSpPr/>
              <p:nvPr/>
            </p:nvSpPr>
            <p:spPr>
              <a:xfrm>
                <a:off x="-97" y="1961"/>
                <a:ext cx="137" cy="42"/>
              </a:xfrm>
              <a:custGeom>
                <a:rect b="b" l="l" r="r" t="t"/>
                <a:pathLst>
                  <a:path extrusionOk="0" h="120000" w="120000">
                    <a:moveTo>
                      <a:pt x="120000" y="43200"/>
                    </a:moveTo>
                    <a:cubicBezTo>
                      <a:pt x="120000" y="120000"/>
                      <a:pt x="120000" y="120000"/>
                      <a:pt x="120000" y="120000"/>
                    </a:cubicBezTo>
                    <a:cubicBezTo>
                      <a:pt x="0" y="120000"/>
                      <a:pt x="0" y="120000"/>
                      <a:pt x="0" y="120000"/>
                    </a:cubicBezTo>
                    <a:cubicBezTo>
                      <a:pt x="0" y="43200"/>
                      <a:pt x="0" y="43200"/>
                      <a:pt x="0" y="43200"/>
                    </a:cubicBezTo>
                    <a:cubicBezTo>
                      <a:pt x="44444" y="0"/>
                      <a:pt x="80000" y="0"/>
                      <a:pt x="120000" y="432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0" name="Google Shape;950;p17"/>
              <p:cNvSpPr/>
              <p:nvPr/>
            </p:nvSpPr>
            <p:spPr>
              <a:xfrm>
                <a:off x="-97" y="2015"/>
                <a:ext cx="137" cy="30"/>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1" name="Google Shape;951;p17"/>
              <p:cNvSpPr/>
              <p:nvPr/>
            </p:nvSpPr>
            <p:spPr>
              <a:xfrm>
                <a:off x="-97" y="2057"/>
                <a:ext cx="137" cy="43"/>
              </a:xfrm>
              <a:custGeom>
                <a:rect b="b" l="l" r="r" t="t"/>
                <a:pathLst>
                  <a:path extrusionOk="0" h="120000" w="120000">
                    <a:moveTo>
                      <a:pt x="120000" y="81600"/>
                    </a:moveTo>
                    <a:cubicBezTo>
                      <a:pt x="75555" y="120000"/>
                      <a:pt x="40000" y="120000"/>
                      <a:pt x="0" y="81600"/>
                    </a:cubicBezTo>
                    <a:cubicBezTo>
                      <a:pt x="0" y="0"/>
                      <a:pt x="0" y="0"/>
                      <a:pt x="0" y="0"/>
                    </a:cubicBezTo>
                    <a:cubicBezTo>
                      <a:pt x="120000" y="0"/>
                      <a:pt x="120000" y="0"/>
                      <a:pt x="120000" y="0"/>
                    </a:cubicBezTo>
                    <a:lnTo>
                      <a:pt x="120000" y="816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2" name="Google Shape;952;p17"/>
              <p:cNvSpPr/>
              <p:nvPr/>
            </p:nvSpPr>
            <p:spPr>
              <a:xfrm>
                <a:off x="-433" y="2029"/>
                <a:ext cx="353" cy="66"/>
              </a:xfrm>
              <a:custGeom>
                <a:rect b="b" l="l" r="r" t="t"/>
                <a:pathLst>
                  <a:path extrusionOk="0" h="120000" w="120000">
                    <a:moveTo>
                      <a:pt x="0" y="120000"/>
                    </a:moveTo>
                    <a:lnTo>
                      <a:pt x="0" y="103636"/>
                    </a:lnTo>
                    <a:lnTo>
                      <a:pt x="119320" y="0"/>
                    </a:lnTo>
                    <a:lnTo>
                      <a:pt x="120000" y="10909"/>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3" name="Google Shape;953;p17"/>
              <p:cNvSpPr/>
              <p:nvPr/>
            </p:nvSpPr>
            <p:spPr>
              <a:xfrm>
                <a:off x="-200" y="1775"/>
                <a:ext cx="152" cy="216"/>
              </a:xfrm>
              <a:custGeom>
                <a:rect b="b" l="l" r="r" t="t"/>
                <a:pathLst>
                  <a:path extrusionOk="0" h="120000" w="120000">
                    <a:moveTo>
                      <a:pt x="114473" y="120000"/>
                    </a:moveTo>
                    <a:lnTo>
                      <a:pt x="0" y="2777"/>
                    </a:lnTo>
                    <a:lnTo>
                      <a:pt x="5526" y="0"/>
                    </a:lnTo>
                    <a:lnTo>
                      <a:pt x="120000" y="117222"/>
                    </a:lnTo>
                    <a:lnTo>
                      <a:pt x="11447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4" name="Google Shape;954;p17"/>
              <p:cNvSpPr/>
              <p:nvPr/>
            </p:nvSpPr>
            <p:spPr>
              <a:xfrm>
                <a:off x="-1" y="1839"/>
                <a:ext cx="193" cy="152"/>
              </a:xfrm>
              <a:custGeom>
                <a:rect b="b" l="l" r="r" t="t"/>
                <a:pathLst>
                  <a:path extrusionOk="0" h="120000" w="120000">
                    <a:moveTo>
                      <a:pt x="3108" y="120000"/>
                    </a:moveTo>
                    <a:lnTo>
                      <a:pt x="0" y="116052"/>
                    </a:lnTo>
                    <a:lnTo>
                      <a:pt x="116891" y="0"/>
                    </a:lnTo>
                    <a:lnTo>
                      <a:pt x="120000" y="3947"/>
                    </a:lnTo>
                    <a:lnTo>
                      <a:pt x="310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5" name="Google Shape;955;p17"/>
              <p:cNvSpPr/>
              <p:nvPr/>
            </p:nvSpPr>
            <p:spPr>
              <a:xfrm>
                <a:off x="-29" y="1728"/>
                <a:ext cx="8" cy="25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6" name="Google Shape;956;p17"/>
              <p:cNvSpPr/>
              <p:nvPr/>
            </p:nvSpPr>
            <p:spPr>
              <a:xfrm>
                <a:off x="-24" y="80"/>
                <a:ext cx="528" cy="184"/>
              </a:xfrm>
              <a:custGeom>
                <a:rect b="b" l="l" r="r" t="t"/>
                <a:pathLst>
                  <a:path extrusionOk="0" h="120000" w="120000">
                    <a:moveTo>
                      <a:pt x="681" y="120000"/>
                    </a:moveTo>
                    <a:lnTo>
                      <a:pt x="0" y="115434"/>
                    </a:lnTo>
                    <a:lnTo>
                      <a:pt x="119318" y="0"/>
                    </a:lnTo>
                    <a:lnTo>
                      <a:pt x="120000" y="3913"/>
                    </a:lnTo>
                    <a:lnTo>
                      <a:pt x="681"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7" name="Google Shape;957;p17"/>
              <p:cNvSpPr/>
              <p:nvPr/>
            </p:nvSpPr>
            <p:spPr>
              <a:xfrm>
                <a:off x="-720" y="624"/>
                <a:ext cx="365" cy="182"/>
              </a:xfrm>
              <a:custGeom>
                <a:rect b="b" l="l" r="r" t="t"/>
                <a:pathLst>
                  <a:path extrusionOk="0" h="120000" w="120000">
                    <a:moveTo>
                      <a:pt x="118684" y="120000"/>
                    </a:moveTo>
                    <a:lnTo>
                      <a:pt x="0" y="4615"/>
                    </a:lnTo>
                    <a:lnTo>
                      <a:pt x="986" y="0"/>
                    </a:lnTo>
                    <a:lnTo>
                      <a:pt x="119999" y="116043"/>
                    </a:lnTo>
                    <a:lnTo>
                      <a:pt x="11868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8" name="Google Shape;958;p17"/>
              <p:cNvSpPr/>
              <p:nvPr/>
            </p:nvSpPr>
            <p:spPr>
              <a:xfrm>
                <a:off x="273" y="88"/>
                <a:ext cx="238" cy="360"/>
              </a:xfrm>
              <a:custGeom>
                <a:rect b="b" l="l" r="r" t="t"/>
                <a:pathLst>
                  <a:path extrusionOk="0" h="120000" w="120000">
                    <a:moveTo>
                      <a:pt x="3529" y="120000"/>
                    </a:moveTo>
                    <a:lnTo>
                      <a:pt x="0" y="118333"/>
                    </a:lnTo>
                    <a:lnTo>
                      <a:pt x="115462" y="0"/>
                    </a:lnTo>
                    <a:lnTo>
                      <a:pt x="120000" y="1000"/>
                    </a:lnTo>
                    <a:lnTo>
                      <a:pt x="352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9" name="Google Shape;959;p17"/>
              <p:cNvSpPr/>
              <p:nvPr/>
            </p:nvSpPr>
            <p:spPr>
              <a:xfrm>
                <a:off x="492" y="86"/>
                <a:ext cx="862" cy="768"/>
              </a:xfrm>
              <a:custGeom>
                <a:rect b="b" l="l" r="r" t="t"/>
                <a:pathLst>
                  <a:path extrusionOk="0" h="120000" w="120000">
                    <a:moveTo>
                      <a:pt x="119303" y="120000"/>
                    </a:moveTo>
                    <a:lnTo>
                      <a:pt x="0" y="1093"/>
                    </a:lnTo>
                    <a:lnTo>
                      <a:pt x="696" y="0"/>
                    </a:lnTo>
                    <a:lnTo>
                      <a:pt x="120000" y="119218"/>
                    </a:lnTo>
                    <a:lnTo>
                      <a:pt x="119303"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0" name="Google Shape;960;p17"/>
              <p:cNvSpPr/>
              <p:nvPr/>
            </p:nvSpPr>
            <p:spPr>
              <a:xfrm>
                <a:off x="432" y="47"/>
                <a:ext cx="114" cy="107"/>
              </a:xfrm>
              <a:custGeom>
                <a:rect b="b" l="l" r="r" t="t"/>
                <a:pathLst>
                  <a:path extrusionOk="0" h="120000" w="120000">
                    <a:moveTo>
                      <a:pt x="72352" y="120000"/>
                    </a:moveTo>
                    <a:cubicBezTo>
                      <a:pt x="54705" y="120000"/>
                      <a:pt x="37058" y="112380"/>
                      <a:pt x="22941" y="97142"/>
                    </a:cubicBezTo>
                    <a:cubicBezTo>
                      <a:pt x="8823" y="83809"/>
                      <a:pt x="0" y="64761"/>
                      <a:pt x="0" y="43809"/>
                    </a:cubicBezTo>
                    <a:cubicBezTo>
                      <a:pt x="0" y="28571"/>
                      <a:pt x="3529" y="13333"/>
                      <a:pt x="10588" y="0"/>
                    </a:cubicBezTo>
                    <a:cubicBezTo>
                      <a:pt x="14117" y="3809"/>
                      <a:pt x="14117" y="3809"/>
                      <a:pt x="14117" y="3809"/>
                    </a:cubicBezTo>
                    <a:cubicBezTo>
                      <a:pt x="7058" y="15238"/>
                      <a:pt x="5294" y="28571"/>
                      <a:pt x="5294" y="43809"/>
                    </a:cubicBezTo>
                    <a:cubicBezTo>
                      <a:pt x="5294" y="62857"/>
                      <a:pt x="12352" y="80000"/>
                      <a:pt x="26470" y="93333"/>
                    </a:cubicBezTo>
                    <a:cubicBezTo>
                      <a:pt x="38823" y="106666"/>
                      <a:pt x="56470" y="114285"/>
                      <a:pt x="74117" y="114285"/>
                    </a:cubicBezTo>
                    <a:cubicBezTo>
                      <a:pt x="90000" y="114285"/>
                      <a:pt x="105882" y="106666"/>
                      <a:pt x="116470" y="95238"/>
                    </a:cubicBezTo>
                    <a:cubicBezTo>
                      <a:pt x="120000" y="99047"/>
                      <a:pt x="120000" y="99047"/>
                      <a:pt x="120000" y="99047"/>
                    </a:cubicBezTo>
                    <a:cubicBezTo>
                      <a:pt x="107647" y="112380"/>
                      <a:pt x="91764" y="118095"/>
                      <a:pt x="74117" y="120000"/>
                    </a:cubicBezTo>
                    <a:cubicBezTo>
                      <a:pt x="74117" y="120000"/>
                      <a:pt x="74117" y="120000"/>
                      <a:pt x="72352"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1" name="Google Shape;961;p17"/>
              <p:cNvSpPr/>
              <p:nvPr/>
            </p:nvSpPr>
            <p:spPr>
              <a:xfrm>
                <a:off x="460" y="14"/>
                <a:ext cx="100" cy="33"/>
              </a:xfrm>
              <a:custGeom>
                <a:rect b="b" l="l" r="r" t="t"/>
                <a:pathLst>
                  <a:path extrusionOk="0" h="120000" w="120000">
                    <a:moveTo>
                      <a:pt x="113898" y="120000"/>
                    </a:moveTo>
                    <a:cubicBezTo>
                      <a:pt x="99661" y="54000"/>
                      <a:pt x="73220" y="18000"/>
                      <a:pt x="46779" y="18000"/>
                    </a:cubicBezTo>
                    <a:cubicBezTo>
                      <a:pt x="30508" y="18000"/>
                      <a:pt x="16271" y="36000"/>
                      <a:pt x="4067" y="60000"/>
                    </a:cubicBezTo>
                    <a:cubicBezTo>
                      <a:pt x="0" y="48000"/>
                      <a:pt x="0" y="48000"/>
                      <a:pt x="0" y="48000"/>
                    </a:cubicBezTo>
                    <a:cubicBezTo>
                      <a:pt x="14237" y="18000"/>
                      <a:pt x="30508" y="0"/>
                      <a:pt x="46779" y="0"/>
                    </a:cubicBezTo>
                    <a:cubicBezTo>
                      <a:pt x="75254"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2" name="Google Shape;962;p17"/>
              <p:cNvSpPr/>
              <p:nvPr/>
            </p:nvSpPr>
            <p:spPr>
              <a:xfrm>
                <a:off x="410" y="-12"/>
                <a:ext cx="103" cy="73"/>
              </a:xfrm>
              <a:custGeom>
                <a:rect b="b" l="l" r="r" t="t"/>
                <a:pathLst>
                  <a:path extrusionOk="0" h="120000" w="120000">
                    <a:moveTo>
                      <a:pt x="9836" y="120000"/>
                    </a:moveTo>
                    <a:cubicBezTo>
                      <a:pt x="0" y="117209"/>
                      <a:pt x="0" y="117209"/>
                      <a:pt x="0" y="117209"/>
                    </a:cubicBezTo>
                    <a:cubicBezTo>
                      <a:pt x="13770" y="50232"/>
                      <a:pt x="55081" y="2790"/>
                      <a:pt x="104262" y="2790"/>
                    </a:cubicBezTo>
                    <a:cubicBezTo>
                      <a:pt x="110163" y="0"/>
                      <a:pt x="116065" y="2790"/>
                      <a:pt x="120000" y="2790"/>
                    </a:cubicBezTo>
                    <a:cubicBezTo>
                      <a:pt x="120000" y="16744"/>
                      <a:pt x="120000" y="16744"/>
                      <a:pt x="120000" y="16744"/>
                    </a:cubicBezTo>
                    <a:cubicBezTo>
                      <a:pt x="114098" y="13953"/>
                      <a:pt x="110163" y="13953"/>
                      <a:pt x="104262" y="13953"/>
                    </a:cubicBezTo>
                    <a:cubicBezTo>
                      <a:pt x="60983" y="16744"/>
                      <a:pt x="21639" y="61395"/>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3" name="Google Shape;963;p17"/>
              <p:cNvSpPr/>
              <p:nvPr/>
            </p:nvSpPr>
            <p:spPr>
              <a:xfrm>
                <a:off x="467" y="3"/>
                <a:ext cx="130" cy="175"/>
              </a:xfrm>
              <a:custGeom>
                <a:rect b="b" l="l" r="r" t="t"/>
                <a:pathLst>
                  <a:path extrusionOk="0" h="120000" w="120000">
                    <a:moveTo>
                      <a:pt x="31168" y="120000"/>
                    </a:moveTo>
                    <a:cubicBezTo>
                      <a:pt x="20259" y="120000"/>
                      <a:pt x="10909" y="118834"/>
                      <a:pt x="0" y="116504"/>
                    </a:cubicBezTo>
                    <a:cubicBezTo>
                      <a:pt x="3116" y="110679"/>
                      <a:pt x="3116" y="110679"/>
                      <a:pt x="3116" y="110679"/>
                    </a:cubicBezTo>
                    <a:cubicBezTo>
                      <a:pt x="12467" y="114174"/>
                      <a:pt x="23376" y="115339"/>
                      <a:pt x="34285" y="115339"/>
                    </a:cubicBezTo>
                    <a:cubicBezTo>
                      <a:pt x="56103" y="114174"/>
                      <a:pt x="74805" y="107184"/>
                      <a:pt x="90389" y="96699"/>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18441" y="53592"/>
                    </a:cubicBezTo>
                    <a:cubicBezTo>
                      <a:pt x="120000" y="71067"/>
                      <a:pt x="110649" y="87378"/>
                      <a:pt x="95064" y="100194"/>
                    </a:cubicBezTo>
                    <a:cubicBezTo>
                      <a:pt x="79480" y="113009"/>
                      <a:pt x="57662" y="120000"/>
                      <a:pt x="34285" y="120000"/>
                    </a:cubicBezTo>
                    <a:cubicBezTo>
                      <a:pt x="34285" y="120000"/>
                      <a:pt x="32727"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4" name="Google Shape;964;p17"/>
              <p:cNvSpPr/>
              <p:nvPr/>
            </p:nvSpPr>
            <p:spPr>
              <a:xfrm>
                <a:off x="938" y="852"/>
                <a:ext cx="404" cy="240"/>
              </a:xfrm>
              <a:custGeom>
                <a:rect b="b" l="l" r="r" t="t"/>
                <a:pathLst>
                  <a:path extrusionOk="0" h="120000" w="120000">
                    <a:moveTo>
                      <a:pt x="1485" y="120000"/>
                    </a:moveTo>
                    <a:lnTo>
                      <a:pt x="0" y="116500"/>
                    </a:lnTo>
                    <a:lnTo>
                      <a:pt x="118514" y="0"/>
                    </a:lnTo>
                    <a:lnTo>
                      <a:pt x="120000" y="3500"/>
                    </a:lnTo>
                    <a:lnTo>
                      <a:pt x="148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5" name="Google Shape;965;p17"/>
              <p:cNvSpPr/>
              <p:nvPr/>
            </p:nvSpPr>
            <p:spPr>
              <a:xfrm>
                <a:off x="926" y="850"/>
                <a:ext cx="418" cy="1013"/>
              </a:xfrm>
              <a:custGeom>
                <a:rect b="b" l="l" r="r" t="t"/>
                <a:pathLst>
                  <a:path extrusionOk="0" h="120000" w="120000">
                    <a:moveTo>
                      <a:pt x="2009" y="120000"/>
                    </a:moveTo>
                    <a:lnTo>
                      <a:pt x="0" y="119644"/>
                    </a:lnTo>
                    <a:lnTo>
                      <a:pt x="117990" y="0"/>
                    </a:lnTo>
                    <a:lnTo>
                      <a:pt x="119999" y="473"/>
                    </a:lnTo>
                    <a:lnTo>
                      <a:pt x="20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6" name="Google Shape;966;p17"/>
              <p:cNvSpPr/>
              <p:nvPr/>
            </p:nvSpPr>
            <p:spPr>
              <a:xfrm>
                <a:off x="1310" y="604"/>
                <a:ext cx="34" cy="248"/>
              </a:xfrm>
              <a:custGeom>
                <a:rect b="b" l="l" r="r" t="t"/>
                <a:pathLst>
                  <a:path extrusionOk="0" h="120000" w="120000">
                    <a:moveTo>
                      <a:pt x="88235" y="120000"/>
                    </a:moveTo>
                    <a:lnTo>
                      <a:pt x="0" y="0"/>
                    </a:lnTo>
                    <a:lnTo>
                      <a:pt x="28235" y="0"/>
                    </a:lnTo>
                    <a:lnTo>
                      <a:pt x="120000" y="119032"/>
                    </a:lnTo>
                    <a:lnTo>
                      <a:pt x="8823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7" name="Google Shape;967;p17"/>
              <p:cNvSpPr/>
              <p:nvPr/>
            </p:nvSpPr>
            <p:spPr>
              <a:xfrm>
                <a:off x="570" y="1427"/>
                <a:ext cx="365" cy="427"/>
              </a:xfrm>
              <a:custGeom>
                <a:rect b="b" l="l" r="r" t="t"/>
                <a:pathLst>
                  <a:path extrusionOk="0" h="120000" w="120000">
                    <a:moveTo>
                      <a:pt x="117698" y="120000"/>
                    </a:moveTo>
                    <a:lnTo>
                      <a:pt x="0" y="1967"/>
                    </a:lnTo>
                    <a:lnTo>
                      <a:pt x="1643" y="0"/>
                    </a:lnTo>
                    <a:lnTo>
                      <a:pt x="119999" y="118594"/>
                    </a:lnTo>
                    <a:lnTo>
                      <a:pt x="1176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8" name="Google Shape;968;p17"/>
              <p:cNvSpPr/>
              <p:nvPr/>
            </p:nvSpPr>
            <p:spPr>
              <a:xfrm>
                <a:off x="688" y="1856"/>
                <a:ext cx="243" cy="9"/>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9" name="Google Shape;969;p17"/>
              <p:cNvSpPr/>
              <p:nvPr/>
            </p:nvSpPr>
            <p:spPr>
              <a:xfrm>
                <a:off x="925" y="1861"/>
                <a:ext cx="344" cy="274"/>
              </a:xfrm>
              <a:custGeom>
                <a:rect b="b" l="l" r="r" t="t"/>
                <a:pathLst>
                  <a:path extrusionOk="0" h="120000" w="120000">
                    <a:moveTo>
                      <a:pt x="118255" y="120000"/>
                    </a:moveTo>
                    <a:lnTo>
                      <a:pt x="0" y="3065"/>
                    </a:lnTo>
                    <a:lnTo>
                      <a:pt x="1744" y="0"/>
                    </a:lnTo>
                    <a:lnTo>
                      <a:pt x="120000" y="117810"/>
                    </a:lnTo>
                    <a:lnTo>
                      <a:pt x="11825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0" name="Google Shape;970;p17"/>
              <p:cNvSpPr/>
              <p:nvPr/>
            </p:nvSpPr>
            <p:spPr>
              <a:xfrm>
                <a:off x="935" y="1711"/>
                <a:ext cx="490" cy="149"/>
              </a:xfrm>
              <a:custGeom>
                <a:rect b="b" l="l" r="r" t="t"/>
                <a:pathLst>
                  <a:path extrusionOk="0" h="120000" w="120000">
                    <a:moveTo>
                      <a:pt x="489" y="120000"/>
                    </a:moveTo>
                    <a:lnTo>
                      <a:pt x="0" y="112751"/>
                    </a:lnTo>
                    <a:lnTo>
                      <a:pt x="119020" y="0"/>
                    </a:lnTo>
                    <a:lnTo>
                      <a:pt x="120000" y="6442"/>
                    </a:lnTo>
                    <a:lnTo>
                      <a:pt x="48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1" name="Google Shape;971;p17"/>
              <p:cNvSpPr/>
              <p:nvPr/>
            </p:nvSpPr>
            <p:spPr>
              <a:xfrm>
                <a:off x="5946" y="2968"/>
                <a:ext cx="125" cy="100"/>
              </a:xfrm>
              <a:custGeom>
                <a:rect b="b" l="l" r="r" t="t"/>
                <a:pathLst>
                  <a:path extrusionOk="0" h="120000" w="120000">
                    <a:moveTo>
                      <a:pt x="50270" y="115932"/>
                    </a:moveTo>
                    <a:cubicBezTo>
                      <a:pt x="43783" y="115932"/>
                      <a:pt x="37297" y="115932"/>
                      <a:pt x="30810" y="111864"/>
                    </a:cubicBezTo>
                    <a:cubicBezTo>
                      <a:pt x="19459" y="107796"/>
                      <a:pt x="8108" y="99661"/>
                      <a:pt x="0" y="87457"/>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3513" y="0"/>
                      <a:pt x="113513" y="0"/>
                      <a:pt x="113513"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2" name="Google Shape;972;p17"/>
              <p:cNvSpPr/>
              <p:nvPr/>
            </p:nvSpPr>
            <p:spPr>
              <a:xfrm>
                <a:off x="5929" y="2928"/>
                <a:ext cx="54" cy="88"/>
              </a:xfrm>
              <a:custGeom>
                <a:rect b="b" l="l" r="r" t="t"/>
                <a:pathLst>
                  <a:path extrusionOk="0" h="120000" w="120000">
                    <a:moveTo>
                      <a:pt x="7500" y="120000"/>
                    </a:moveTo>
                    <a:cubicBezTo>
                      <a:pt x="0" y="101538"/>
                      <a:pt x="0" y="80769"/>
                      <a:pt x="7500" y="64615"/>
                    </a:cubicBezTo>
                    <a:cubicBezTo>
                      <a:pt x="22500" y="32307"/>
                      <a:pt x="63750" y="9230"/>
                      <a:pt x="116250" y="0"/>
                    </a:cubicBezTo>
                    <a:cubicBezTo>
                      <a:pt x="120000" y="6923"/>
                      <a:pt x="120000" y="6923"/>
                      <a:pt x="120000" y="6923"/>
                    </a:cubicBezTo>
                    <a:cubicBezTo>
                      <a:pt x="71250" y="13846"/>
                      <a:pt x="33750" y="36923"/>
                      <a:pt x="18750" y="64615"/>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3" name="Google Shape;973;p17"/>
              <p:cNvSpPr/>
              <p:nvPr/>
            </p:nvSpPr>
            <p:spPr>
              <a:xfrm>
                <a:off x="5897" y="2953"/>
                <a:ext cx="54" cy="120"/>
              </a:xfrm>
              <a:custGeom>
                <a:rect b="b" l="l" r="r" t="t"/>
                <a:pathLst>
                  <a:path extrusionOk="0" h="120000" w="120000">
                    <a:moveTo>
                      <a:pt x="108750" y="120000"/>
                    </a:moveTo>
                    <a:cubicBezTo>
                      <a:pt x="33750" y="96338"/>
                      <a:pt x="0" y="52394"/>
                      <a:pt x="26250" y="13521"/>
                    </a:cubicBezTo>
                    <a:cubicBezTo>
                      <a:pt x="30000" y="8450"/>
                      <a:pt x="33750" y="5070"/>
                      <a:pt x="37500" y="0"/>
                    </a:cubicBezTo>
                    <a:cubicBezTo>
                      <a:pt x="56250" y="3380"/>
                      <a:pt x="56250" y="3380"/>
                      <a:pt x="56250" y="3380"/>
                    </a:cubicBezTo>
                    <a:cubicBezTo>
                      <a:pt x="52500" y="6760"/>
                      <a:pt x="4875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4" name="Google Shape;974;p17"/>
              <p:cNvSpPr/>
              <p:nvPr/>
            </p:nvSpPr>
            <p:spPr>
              <a:xfrm>
                <a:off x="5939" y="2894"/>
                <a:ext cx="165" cy="162"/>
              </a:xfrm>
              <a:custGeom>
                <a:rect b="b" l="l" r="r" t="t"/>
                <a:pathLst>
                  <a:path extrusionOk="0" h="120000" w="120000">
                    <a:moveTo>
                      <a:pt x="95510" y="120000"/>
                    </a:moveTo>
                    <a:cubicBezTo>
                      <a:pt x="91836" y="115000"/>
                      <a:pt x="91836" y="115000"/>
                      <a:pt x="91836" y="115000"/>
                    </a:cubicBezTo>
                    <a:cubicBezTo>
                      <a:pt x="96734" y="108750"/>
                      <a:pt x="100408" y="101250"/>
                      <a:pt x="102857" y="93750"/>
                    </a:cubicBezTo>
                    <a:cubicBezTo>
                      <a:pt x="113877" y="60000"/>
                      <a:pt x="95510" y="23750"/>
                      <a:pt x="62448" y="13750"/>
                    </a:cubicBezTo>
                    <a:cubicBezTo>
                      <a:pt x="41632" y="7500"/>
                      <a:pt x="19591" y="11250"/>
                      <a:pt x="3673" y="25000"/>
                    </a:cubicBezTo>
                    <a:cubicBezTo>
                      <a:pt x="0" y="20000"/>
                      <a:pt x="0" y="20000"/>
                      <a:pt x="0" y="20000"/>
                    </a:cubicBezTo>
                    <a:cubicBezTo>
                      <a:pt x="18367" y="5000"/>
                      <a:pt x="41632" y="0"/>
                      <a:pt x="63673" y="7500"/>
                    </a:cubicBezTo>
                    <a:cubicBezTo>
                      <a:pt x="100408" y="18750"/>
                      <a:pt x="119999" y="58750"/>
                      <a:pt x="108979" y="95000"/>
                    </a:cubicBezTo>
                    <a:cubicBezTo>
                      <a:pt x="106530" y="103750"/>
                      <a:pt x="101632" y="112500"/>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5" name="Google Shape;975;p17"/>
              <p:cNvSpPr/>
              <p:nvPr/>
            </p:nvSpPr>
            <p:spPr>
              <a:xfrm>
                <a:off x="2502" y="1618"/>
                <a:ext cx="164" cy="164"/>
              </a:xfrm>
              <a:custGeom>
                <a:rect b="b" l="l" r="r" t="t"/>
                <a:pathLst>
                  <a:path extrusionOk="0" h="120000" w="120000">
                    <a:moveTo>
                      <a:pt x="107628" y="0"/>
                    </a:moveTo>
                    <a:cubicBezTo>
                      <a:pt x="12371" y="0"/>
                      <a:pt x="12371" y="0"/>
                      <a:pt x="12371" y="0"/>
                    </a:cubicBezTo>
                    <a:cubicBezTo>
                      <a:pt x="4948" y="0"/>
                      <a:pt x="0" y="4948"/>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4948"/>
                      <a:pt x="113814" y="0"/>
                      <a:pt x="107628" y="0"/>
                    </a:cubicBezTo>
                    <a:close/>
                    <a:moveTo>
                      <a:pt x="115051" y="107628"/>
                    </a:moveTo>
                    <a:cubicBezTo>
                      <a:pt x="115051" y="111340"/>
                      <a:pt x="111340" y="115051"/>
                      <a:pt x="107628" y="115051"/>
                    </a:cubicBezTo>
                    <a:cubicBezTo>
                      <a:pt x="12371" y="115051"/>
                      <a:pt x="12371" y="115051"/>
                      <a:pt x="12371" y="115051"/>
                    </a:cubicBezTo>
                    <a:cubicBezTo>
                      <a:pt x="8659" y="115051"/>
                      <a:pt x="4948" y="111340"/>
                      <a:pt x="4948" y="107628"/>
                    </a:cubicBezTo>
                    <a:cubicBezTo>
                      <a:pt x="4948" y="94020"/>
                      <a:pt x="4948" y="94020"/>
                      <a:pt x="4948" y="94020"/>
                    </a:cubicBezTo>
                    <a:cubicBezTo>
                      <a:pt x="115051" y="94020"/>
                      <a:pt x="115051" y="94020"/>
                      <a:pt x="115051" y="94020"/>
                    </a:cubicBezTo>
                    <a:lnTo>
                      <a:pt x="115051" y="107628"/>
                    </a:lnTo>
                    <a:close/>
                    <a:moveTo>
                      <a:pt x="115051" y="25979"/>
                    </a:moveTo>
                    <a:cubicBezTo>
                      <a:pt x="4948" y="25979"/>
                      <a:pt x="4948" y="25979"/>
                      <a:pt x="4948" y="25979"/>
                    </a:cubicBezTo>
                    <a:cubicBezTo>
                      <a:pt x="4948" y="12371"/>
                      <a:pt x="4948" y="12371"/>
                      <a:pt x="4948" y="12371"/>
                    </a:cubicBezTo>
                    <a:cubicBezTo>
                      <a:pt x="4948" y="8659"/>
                      <a:pt x="8659" y="4948"/>
                      <a:pt x="12371" y="4948"/>
                    </a:cubicBezTo>
                    <a:cubicBezTo>
                      <a:pt x="107628" y="4948"/>
                      <a:pt x="107628" y="4948"/>
                      <a:pt x="107628" y="4948"/>
                    </a:cubicBezTo>
                    <a:cubicBezTo>
                      <a:pt x="111340" y="4948"/>
                      <a:pt x="115051" y="8659"/>
                      <a:pt x="115051" y="12371"/>
                    </a:cubicBezTo>
                    <a:lnTo>
                      <a:pt x="115051" y="25979"/>
                    </a:lnTo>
                    <a:close/>
                    <a:moveTo>
                      <a:pt x="54432" y="103917"/>
                    </a:moveTo>
                    <a:cubicBezTo>
                      <a:pt x="54432" y="101443"/>
                      <a:pt x="56907" y="98969"/>
                      <a:pt x="59381" y="98969"/>
                    </a:cubicBezTo>
                    <a:cubicBezTo>
                      <a:pt x="63092" y="98969"/>
                      <a:pt x="65567" y="101443"/>
                      <a:pt x="65567" y="103917"/>
                    </a:cubicBezTo>
                    <a:cubicBezTo>
                      <a:pt x="65567" y="107628"/>
                      <a:pt x="63092" y="110103"/>
                      <a:pt x="59381" y="110103"/>
                    </a:cubicBezTo>
                    <a:cubicBezTo>
                      <a:pt x="56907" y="110103"/>
                      <a:pt x="54432" y="107628"/>
                      <a:pt x="54432" y="103917"/>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6" name="Google Shape;976;p17"/>
              <p:cNvSpPr/>
              <p:nvPr/>
            </p:nvSpPr>
            <p:spPr>
              <a:xfrm>
                <a:off x="1990" y="2084"/>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7" name="Google Shape;977;p17"/>
              <p:cNvSpPr/>
              <p:nvPr/>
            </p:nvSpPr>
            <p:spPr>
              <a:xfrm>
                <a:off x="1965" y="2057"/>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8" name="Google Shape;978;p17"/>
              <p:cNvSpPr/>
              <p:nvPr/>
            </p:nvSpPr>
            <p:spPr>
              <a:xfrm>
                <a:off x="1965" y="2030"/>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9" name="Google Shape;979;p17"/>
              <p:cNvSpPr/>
              <p:nvPr/>
            </p:nvSpPr>
            <p:spPr>
              <a:xfrm>
                <a:off x="1990" y="2057"/>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0" name="Google Shape;980;p17"/>
              <p:cNvSpPr/>
              <p:nvPr/>
            </p:nvSpPr>
            <p:spPr>
              <a:xfrm>
                <a:off x="2016" y="2057"/>
                <a:ext cx="13"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1" name="Google Shape;981;p17"/>
              <p:cNvSpPr/>
              <p:nvPr/>
            </p:nvSpPr>
            <p:spPr>
              <a:xfrm>
                <a:off x="2016" y="2030"/>
                <a:ext cx="13"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2" name="Google Shape;982;p17"/>
              <p:cNvSpPr/>
              <p:nvPr/>
            </p:nvSpPr>
            <p:spPr>
              <a:xfrm>
                <a:off x="2016" y="2084"/>
                <a:ext cx="13"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3" name="Google Shape;983;p17"/>
              <p:cNvSpPr/>
              <p:nvPr/>
            </p:nvSpPr>
            <p:spPr>
              <a:xfrm>
                <a:off x="1990" y="2030"/>
                <a:ext cx="14"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4" name="Google Shape;984;p17"/>
              <p:cNvSpPr/>
              <p:nvPr/>
            </p:nvSpPr>
            <p:spPr>
              <a:xfrm>
                <a:off x="1965" y="2084"/>
                <a:ext cx="14"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5" name="Google Shape;985;p17"/>
              <p:cNvSpPr/>
              <p:nvPr/>
            </p:nvSpPr>
            <p:spPr>
              <a:xfrm>
                <a:off x="1913" y="2084"/>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6" name="Google Shape;986;p17"/>
              <p:cNvSpPr/>
              <p:nvPr/>
            </p:nvSpPr>
            <p:spPr>
              <a:xfrm>
                <a:off x="1913" y="2057"/>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7" name="Google Shape;987;p17"/>
              <p:cNvSpPr/>
              <p:nvPr/>
            </p:nvSpPr>
            <p:spPr>
              <a:xfrm>
                <a:off x="1938" y="2030"/>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8" name="Google Shape;988;p17"/>
              <p:cNvSpPr/>
              <p:nvPr/>
            </p:nvSpPr>
            <p:spPr>
              <a:xfrm>
                <a:off x="1938" y="2084"/>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9" name="Google Shape;989;p17"/>
              <p:cNvSpPr/>
              <p:nvPr/>
            </p:nvSpPr>
            <p:spPr>
              <a:xfrm>
                <a:off x="1913" y="2030"/>
                <a:ext cx="15" cy="1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0" name="Google Shape;990;p17"/>
              <p:cNvSpPr/>
              <p:nvPr/>
            </p:nvSpPr>
            <p:spPr>
              <a:xfrm>
                <a:off x="1938" y="2057"/>
                <a:ext cx="15" cy="1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1" name="Google Shape;991;p17"/>
              <p:cNvSpPr/>
              <p:nvPr/>
            </p:nvSpPr>
            <p:spPr>
              <a:xfrm>
                <a:off x="1928" y="1961"/>
                <a:ext cx="15" cy="2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2" name="Google Shape;992;p17"/>
              <p:cNvSpPr/>
              <p:nvPr/>
            </p:nvSpPr>
            <p:spPr>
              <a:xfrm>
                <a:off x="2000" y="1961"/>
                <a:ext cx="16" cy="2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3" name="Google Shape;993;p17"/>
              <p:cNvSpPr/>
              <p:nvPr/>
            </p:nvSpPr>
            <p:spPr>
              <a:xfrm>
                <a:off x="1889" y="1976"/>
                <a:ext cx="166" cy="151"/>
              </a:xfrm>
              <a:custGeom>
                <a:rect b="b" l="l" r="r" t="t"/>
                <a:pathLst>
                  <a:path extrusionOk="0" h="120000" w="120000">
                    <a:moveTo>
                      <a:pt x="99036" y="0"/>
                    </a:moveTo>
                    <a:lnTo>
                      <a:pt x="99036" y="17483"/>
                    </a:lnTo>
                    <a:lnTo>
                      <a:pt x="72289" y="17483"/>
                    </a:lnTo>
                    <a:lnTo>
                      <a:pt x="72289" y="0"/>
                    </a:lnTo>
                    <a:lnTo>
                      <a:pt x="47710" y="0"/>
                    </a:lnTo>
                    <a:lnTo>
                      <a:pt x="47710" y="17483"/>
                    </a:lnTo>
                    <a:lnTo>
                      <a:pt x="19518" y="17483"/>
                    </a:lnTo>
                    <a:lnTo>
                      <a:pt x="19518" y="0"/>
                    </a:lnTo>
                    <a:lnTo>
                      <a:pt x="0" y="0"/>
                    </a:lnTo>
                    <a:lnTo>
                      <a:pt x="0" y="120000"/>
                    </a:lnTo>
                    <a:lnTo>
                      <a:pt x="119999" y="120000"/>
                    </a:lnTo>
                    <a:lnTo>
                      <a:pt x="119999" y="0"/>
                    </a:lnTo>
                    <a:lnTo>
                      <a:pt x="99036" y="0"/>
                    </a:lnTo>
                    <a:close/>
                    <a:moveTo>
                      <a:pt x="114939" y="114437"/>
                    </a:moveTo>
                    <a:lnTo>
                      <a:pt x="5060" y="114437"/>
                    </a:lnTo>
                    <a:lnTo>
                      <a:pt x="5060" y="27019"/>
                    </a:lnTo>
                    <a:lnTo>
                      <a:pt x="114939" y="27019"/>
                    </a:lnTo>
                    <a:lnTo>
                      <a:pt x="114939" y="11443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4" name="Google Shape;994;p17"/>
              <p:cNvSpPr/>
              <p:nvPr/>
            </p:nvSpPr>
            <p:spPr>
              <a:xfrm>
                <a:off x="2208" y="126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6000"/>
                    </a:moveTo>
                    <a:cubicBezTo>
                      <a:pt x="115200" y="38400"/>
                      <a:pt x="115200" y="38400"/>
                      <a:pt x="115200" y="38400"/>
                    </a:cubicBezTo>
                    <a:cubicBezTo>
                      <a:pt x="4800" y="38400"/>
                      <a:pt x="4800" y="38400"/>
                      <a:pt x="4800" y="38400"/>
                    </a:cubicBezTo>
                    <a:cubicBezTo>
                      <a:pt x="4800" y="6000"/>
                      <a:pt x="4800" y="6000"/>
                      <a:pt x="4800" y="6000"/>
                    </a:cubicBezTo>
                    <a:lnTo>
                      <a:pt x="115200" y="60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5200"/>
                    </a:moveTo>
                    <a:cubicBezTo>
                      <a:pt x="18000" y="25200"/>
                      <a:pt x="18000" y="25200"/>
                      <a:pt x="18000" y="25200"/>
                    </a:cubicBezTo>
                    <a:cubicBezTo>
                      <a:pt x="18000" y="19200"/>
                      <a:pt x="18000" y="19200"/>
                      <a:pt x="18000" y="19200"/>
                    </a:cubicBezTo>
                    <a:cubicBezTo>
                      <a:pt x="62400" y="19200"/>
                      <a:pt x="62400" y="19200"/>
                      <a:pt x="62400" y="19200"/>
                    </a:cubicBezTo>
                    <a:lnTo>
                      <a:pt x="62400" y="252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3600"/>
                    </a:moveTo>
                    <a:cubicBezTo>
                      <a:pt x="18000" y="57600"/>
                      <a:pt x="18000" y="57600"/>
                      <a:pt x="18000" y="57600"/>
                    </a:cubicBezTo>
                    <a:cubicBezTo>
                      <a:pt x="62400" y="57600"/>
                      <a:pt x="62400" y="57600"/>
                      <a:pt x="62400" y="57600"/>
                    </a:cubicBezTo>
                    <a:cubicBezTo>
                      <a:pt x="62400" y="63600"/>
                      <a:pt x="62400" y="63600"/>
                      <a:pt x="62400" y="63600"/>
                    </a:cubicBezTo>
                    <a:lnTo>
                      <a:pt x="18000" y="636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2000"/>
                      <a:pt x="62400" y="102000"/>
                      <a:pt x="62400" y="102000"/>
                    </a:cubicBezTo>
                    <a:cubicBezTo>
                      <a:pt x="18000" y="102000"/>
                      <a:pt x="18000" y="102000"/>
                      <a:pt x="18000" y="1020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5" name="Google Shape;995;p17"/>
              <p:cNvSpPr/>
              <p:nvPr/>
            </p:nvSpPr>
            <p:spPr>
              <a:xfrm>
                <a:off x="1958" y="952"/>
                <a:ext cx="149"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000" y="0"/>
                      <a:pt x="39545"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6" name="Google Shape;996;p17"/>
              <p:cNvSpPr/>
              <p:nvPr/>
            </p:nvSpPr>
            <p:spPr>
              <a:xfrm>
                <a:off x="1958" y="1011"/>
                <a:ext cx="149"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7" name="Google Shape;997;p17"/>
              <p:cNvSpPr/>
              <p:nvPr/>
            </p:nvSpPr>
            <p:spPr>
              <a:xfrm>
                <a:off x="1958" y="1057"/>
                <a:ext cx="149" cy="45"/>
              </a:xfrm>
              <a:custGeom>
                <a:rect b="b" l="l" r="r" t="t"/>
                <a:pathLst>
                  <a:path extrusionOk="0" h="120000" w="120000">
                    <a:moveTo>
                      <a:pt x="0" y="80000"/>
                    </a:moveTo>
                    <a:cubicBezTo>
                      <a:pt x="45000" y="120000"/>
                      <a:pt x="7909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8" name="Google Shape;998;p17"/>
              <p:cNvSpPr/>
              <p:nvPr/>
            </p:nvSpPr>
            <p:spPr>
              <a:xfrm>
                <a:off x="2370" y="729"/>
                <a:ext cx="169" cy="169"/>
              </a:xfrm>
              <a:custGeom>
                <a:rect b="b" l="l" r="r" t="t"/>
                <a:pathLst>
                  <a:path extrusionOk="0" h="120000" w="120000">
                    <a:moveTo>
                      <a:pt x="83076" y="53964"/>
                    </a:moveTo>
                    <a:lnTo>
                      <a:pt x="37633" y="53964"/>
                    </a:lnTo>
                    <a:lnTo>
                      <a:pt x="37633" y="48994"/>
                    </a:lnTo>
                    <a:lnTo>
                      <a:pt x="83076" y="48994"/>
                    </a:lnTo>
                    <a:lnTo>
                      <a:pt x="83076" y="53964"/>
                    </a:lnTo>
                    <a:close/>
                    <a:moveTo>
                      <a:pt x="83076" y="68165"/>
                    </a:moveTo>
                    <a:lnTo>
                      <a:pt x="37633" y="68165"/>
                    </a:lnTo>
                    <a:lnTo>
                      <a:pt x="37633" y="73846"/>
                    </a:lnTo>
                    <a:lnTo>
                      <a:pt x="83076" y="73846"/>
                    </a:lnTo>
                    <a:lnTo>
                      <a:pt x="83076" y="68165"/>
                    </a:lnTo>
                    <a:close/>
                    <a:moveTo>
                      <a:pt x="83076" y="27692"/>
                    </a:moveTo>
                    <a:lnTo>
                      <a:pt x="37633" y="27692"/>
                    </a:lnTo>
                    <a:lnTo>
                      <a:pt x="37633" y="33372"/>
                    </a:lnTo>
                    <a:lnTo>
                      <a:pt x="83076" y="33372"/>
                    </a:lnTo>
                    <a:lnTo>
                      <a:pt x="83076" y="27692"/>
                    </a:lnTo>
                    <a:close/>
                    <a:moveTo>
                      <a:pt x="83076" y="89467"/>
                    </a:moveTo>
                    <a:lnTo>
                      <a:pt x="37633" y="89467"/>
                    </a:lnTo>
                    <a:lnTo>
                      <a:pt x="37633" y="94437"/>
                    </a:lnTo>
                    <a:lnTo>
                      <a:pt x="83076" y="94437"/>
                    </a:lnTo>
                    <a:lnTo>
                      <a:pt x="83076" y="89467"/>
                    </a:lnTo>
                    <a:close/>
                    <a:moveTo>
                      <a:pt x="120000" y="120000"/>
                    </a:moveTo>
                    <a:lnTo>
                      <a:pt x="0" y="120000"/>
                    </a:lnTo>
                    <a:lnTo>
                      <a:pt x="0" y="0"/>
                    </a:lnTo>
                    <a:lnTo>
                      <a:pt x="120000" y="0"/>
                    </a:lnTo>
                    <a:lnTo>
                      <a:pt x="120000" y="120000"/>
                    </a:lnTo>
                    <a:close/>
                    <a:moveTo>
                      <a:pt x="115029" y="5680"/>
                    </a:moveTo>
                    <a:lnTo>
                      <a:pt x="6390" y="5680"/>
                    </a:lnTo>
                    <a:lnTo>
                      <a:pt x="6390" y="115029"/>
                    </a:lnTo>
                    <a:lnTo>
                      <a:pt x="115029" y="115029"/>
                    </a:lnTo>
                    <a:lnTo>
                      <a:pt x="115029" y="568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9" name="Google Shape;999;p17"/>
              <p:cNvSpPr/>
              <p:nvPr/>
            </p:nvSpPr>
            <p:spPr>
              <a:xfrm>
                <a:off x="2990" y="713"/>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3814"/>
                      <a:pt x="102089" y="113814"/>
                    </a:cubicBezTo>
                    <a:cubicBezTo>
                      <a:pt x="17910" y="113814"/>
                      <a:pt x="17910" y="113814"/>
                      <a:pt x="17910" y="113814"/>
                    </a:cubicBezTo>
                    <a:cubicBezTo>
                      <a:pt x="12537" y="113814"/>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0" name="Google Shape;1000;p17"/>
              <p:cNvSpPr/>
              <p:nvPr/>
            </p:nvSpPr>
            <p:spPr>
              <a:xfrm>
                <a:off x="791" y="310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1" name="Google Shape;1001;p17"/>
              <p:cNvSpPr/>
              <p:nvPr/>
            </p:nvSpPr>
            <p:spPr>
              <a:xfrm>
                <a:off x="4299" y="776"/>
                <a:ext cx="150" cy="155"/>
              </a:xfrm>
              <a:custGeom>
                <a:rect b="b" l="l" r="r" t="t"/>
                <a:pathLst>
                  <a:path extrusionOk="0" h="120000" w="120000">
                    <a:moveTo>
                      <a:pt x="118651" y="108260"/>
                    </a:moveTo>
                    <a:cubicBezTo>
                      <a:pt x="83595" y="35217"/>
                      <a:pt x="83595" y="35217"/>
                      <a:pt x="83595" y="35217"/>
                    </a:cubicBezTo>
                    <a:cubicBezTo>
                      <a:pt x="83595" y="32608"/>
                      <a:pt x="83595" y="16956"/>
                      <a:pt x="83595" y="5217"/>
                    </a:cubicBezTo>
                    <a:cubicBezTo>
                      <a:pt x="86292" y="5217"/>
                      <a:pt x="86292" y="5217"/>
                      <a:pt x="86292" y="5217"/>
                    </a:cubicBezTo>
                    <a:cubicBezTo>
                      <a:pt x="86292" y="0"/>
                      <a:pt x="86292" y="0"/>
                      <a:pt x="86292" y="0"/>
                    </a:cubicBezTo>
                    <a:cubicBezTo>
                      <a:pt x="32359" y="0"/>
                      <a:pt x="32359" y="0"/>
                      <a:pt x="32359" y="0"/>
                    </a:cubicBezTo>
                    <a:cubicBezTo>
                      <a:pt x="32359" y="5217"/>
                      <a:pt x="32359" y="5217"/>
                      <a:pt x="32359" y="5217"/>
                    </a:cubicBezTo>
                    <a:cubicBezTo>
                      <a:pt x="36404" y="5217"/>
                      <a:pt x="36404" y="5217"/>
                      <a:pt x="36404" y="5217"/>
                    </a:cubicBezTo>
                    <a:cubicBezTo>
                      <a:pt x="36404" y="35217"/>
                      <a:pt x="36404" y="35217"/>
                      <a:pt x="36404" y="35217"/>
                    </a:cubicBezTo>
                    <a:cubicBezTo>
                      <a:pt x="1348" y="108260"/>
                      <a:pt x="1348" y="108260"/>
                      <a:pt x="1348" y="108260"/>
                    </a:cubicBezTo>
                    <a:cubicBezTo>
                      <a:pt x="0" y="110869"/>
                      <a:pt x="0" y="113478"/>
                      <a:pt x="2696" y="116086"/>
                    </a:cubicBezTo>
                    <a:cubicBezTo>
                      <a:pt x="4044" y="118695"/>
                      <a:pt x="6741" y="120000"/>
                      <a:pt x="9438" y="120000"/>
                    </a:cubicBezTo>
                    <a:cubicBezTo>
                      <a:pt x="110561" y="120000"/>
                      <a:pt x="110561" y="120000"/>
                      <a:pt x="110561" y="120000"/>
                    </a:cubicBezTo>
                    <a:cubicBezTo>
                      <a:pt x="113258" y="120000"/>
                      <a:pt x="115955" y="118695"/>
                      <a:pt x="117303" y="116086"/>
                    </a:cubicBezTo>
                    <a:cubicBezTo>
                      <a:pt x="118651" y="113478"/>
                      <a:pt x="120000" y="110869"/>
                      <a:pt x="118651" y="108260"/>
                    </a:cubicBezTo>
                    <a:close/>
                    <a:moveTo>
                      <a:pt x="74157" y="101739"/>
                    </a:moveTo>
                    <a:cubicBezTo>
                      <a:pt x="71460" y="101739"/>
                      <a:pt x="68764" y="99130"/>
                      <a:pt x="68764" y="96521"/>
                    </a:cubicBezTo>
                    <a:cubicBezTo>
                      <a:pt x="68764" y="93913"/>
                      <a:pt x="71460" y="91304"/>
                      <a:pt x="74157" y="91304"/>
                    </a:cubicBezTo>
                    <a:cubicBezTo>
                      <a:pt x="78202" y="91304"/>
                      <a:pt x="79550" y="93913"/>
                      <a:pt x="79550" y="96521"/>
                    </a:cubicBezTo>
                    <a:cubicBezTo>
                      <a:pt x="79550" y="99130"/>
                      <a:pt x="78202" y="101739"/>
                      <a:pt x="74157" y="101739"/>
                    </a:cubicBezTo>
                    <a:close/>
                    <a:moveTo>
                      <a:pt x="68764" y="79565"/>
                    </a:moveTo>
                    <a:cubicBezTo>
                      <a:pt x="68764" y="87391"/>
                      <a:pt x="62022" y="93913"/>
                      <a:pt x="53932" y="93913"/>
                    </a:cubicBezTo>
                    <a:cubicBezTo>
                      <a:pt x="45842" y="93913"/>
                      <a:pt x="39101" y="87391"/>
                      <a:pt x="39101" y="79565"/>
                    </a:cubicBezTo>
                    <a:cubicBezTo>
                      <a:pt x="20224" y="79565"/>
                      <a:pt x="20224" y="79565"/>
                      <a:pt x="20224" y="79565"/>
                    </a:cubicBezTo>
                    <a:cubicBezTo>
                      <a:pt x="41797" y="36521"/>
                      <a:pt x="41797" y="36521"/>
                      <a:pt x="41797" y="36521"/>
                    </a:cubicBezTo>
                    <a:cubicBezTo>
                      <a:pt x="41797" y="5217"/>
                      <a:pt x="41797" y="5217"/>
                      <a:pt x="41797" y="5217"/>
                    </a:cubicBezTo>
                    <a:cubicBezTo>
                      <a:pt x="78202" y="5217"/>
                      <a:pt x="78202" y="5217"/>
                      <a:pt x="78202" y="5217"/>
                    </a:cubicBezTo>
                    <a:cubicBezTo>
                      <a:pt x="78202" y="24782"/>
                      <a:pt x="78202" y="32608"/>
                      <a:pt x="78202" y="35217"/>
                    </a:cubicBezTo>
                    <a:cubicBezTo>
                      <a:pt x="57977" y="35217"/>
                      <a:pt x="57977" y="35217"/>
                      <a:pt x="57977" y="35217"/>
                    </a:cubicBezTo>
                    <a:cubicBezTo>
                      <a:pt x="57977" y="40434"/>
                      <a:pt x="57977" y="40434"/>
                      <a:pt x="57977" y="40434"/>
                    </a:cubicBezTo>
                    <a:cubicBezTo>
                      <a:pt x="79550" y="40434"/>
                      <a:pt x="79550" y="40434"/>
                      <a:pt x="79550" y="40434"/>
                    </a:cubicBezTo>
                    <a:cubicBezTo>
                      <a:pt x="82247" y="45652"/>
                      <a:pt x="82247" y="45652"/>
                      <a:pt x="82247" y="45652"/>
                    </a:cubicBezTo>
                    <a:cubicBezTo>
                      <a:pt x="63370" y="45652"/>
                      <a:pt x="63370" y="45652"/>
                      <a:pt x="63370" y="45652"/>
                    </a:cubicBezTo>
                    <a:cubicBezTo>
                      <a:pt x="63370" y="52173"/>
                      <a:pt x="63370" y="52173"/>
                      <a:pt x="63370" y="52173"/>
                    </a:cubicBezTo>
                    <a:cubicBezTo>
                      <a:pt x="84943" y="52173"/>
                      <a:pt x="84943" y="52173"/>
                      <a:pt x="84943" y="52173"/>
                    </a:cubicBezTo>
                    <a:cubicBezTo>
                      <a:pt x="84943" y="50869"/>
                      <a:pt x="84943" y="50869"/>
                      <a:pt x="84943" y="50869"/>
                    </a:cubicBezTo>
                    <a:cubicBezTo>
                      <a:pt x="87640" y="57391"/>
                      <a:pt x="87640" y="57391"/>
                      <a:pt x="87640" y="57391"/>
                    </a:cubicBezTo>
                    <a:cubicBezTo>
                      <a:pt x="67415" y="57391"/>
                      <a:pt x="67415" y="57391"/>
                      <a:pt x="67415" y="57391"/>
                    </a:cubicBezTo>
                    <a:cubicBezTo>
                      <a:pt x="67415" y="62608"/>
                      <a:pt x="67415" y="62608"/>
                      <a:pt x="67415" y="62608"/>
                    </a:cubicBezTo>
                    <a:cubicBezTo>
                      <a:pt x="90337" y="62608"/>
                      <a:pt x="90337" y="62608"/>
                      <a:pt x="90337" y="62608"/>
                    </a:cubicBezTo>
                    <a:cubicBezTo>
                      <a:pt x="90337" y="62608"/>
                      <a:pt x="90337" y="62608"/>
                      <a:pt x="90337" y="62608"/>
                    </a:cubicBezTo>
                    <a:cubicBezTo>
                      <a:pt x="98426" y="79565"/>
                      <a:pt x="98426" y="79565"/>
                      <a:pt x="98426" y="79565"/>
                    </a:cubicBezTo>
                    <a:lnTo>
                      <a:pt x="68764"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2" name="Google Shape;1002;p17"/>
              <p:cNvSpPr/>
              <p:nvPr/>
            </p:nvSpPr>
            <p:spPr>
              <a:xfrm>
                <a:off x="4350" y="855"/>
                <a:ext cx="15" cy="16"/>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3" name="Google Shape;1003;p17"/>
              <p:cNvSpPr/>
              <p:nvPr/>
            </p:nvSpPr>
            <p:spPr>
              <a:xfrm>
                <a:off x="4799" y="860"/>
                <a:ext cx="169" cy="73"/>
              </a:xfrm>
              <a:custGeom>
                <a:rect b="b" l="l" r="r" t="t"/>
                <a:pathLst>
                  <a:path extrusionOk="0" h="120000" w="120000">
                    <a:moveTo>
                      <a:pt x="93600" y="92093"/>
                    </a:moveTo>
                    <a:cubicBezTo>
                      <a:pt x="93600" y="92093"/>
                      <a:pt x="93600" y="92093"/>
                      <a:pt x="93600" y="92093"/>
                    </a:cubicBezTo>
                    <a:cubicBezTo>
                      <a:pt x="93600" y="0"/>
                      <a:pt x="93600" y="0"/>
                      <a:pt x="93600" y="0"/>
                    </a:cubicBezTo>
                    <a:cubicBezTo>
                      <a:pt x="26400" y="0"/>
                      <a:pt x="26400" y="0"/>
                      <a:pt x="26400" y="0"/>
                    </a:cubicBezTo>
                    <a:cubicBezTo>
                      <a:pt x="26400" y="92093"/>
                      <a:pt x="26400" y="92093"/>
                      <a:pt x="26400" y="92093"/>
                    </a:cubicBezTo>
                    <a:cubicBezTo>
                      <a:pt x="26400" y="92093"/>
                      <a:pt x="26400" y="92093"/>
                      <a:pt x="26400" y="92093"/>
                    </a:cubicBezTo>
                    <a:cubicBezTo>
                      <a:pt x="0" y="92093"/>
                      <a:pt x="0" y="92093"/>
                      <a:pt x="0" y="92093"/>
                    </a:cubicBezTo>
                    <a:cubicBezTo>
                      <a:pt x="0" y="120000"/>
                      <a:pt x="0" y="120000"/>
                      <a:pt x="0" y="120000"/>
                    </a:cubicBezTo>
                    <a:cubicBezTo>
                      <a:pt x="120000" y="120000"/>
                      <a:pt x="120000" y="120000"/>
                      <a:pt x="120000" y="120000"/>
                    </a:cubicBezTo>
                    <a:cubicBezTo>
                      <a:pt x="120000" y="92093"/>
                      <a:pt x="120000" y="92093"/>
                      <a:pt x="120000" y="92093"/>
                    </a:cubicBezTo>
                    <a:lnTo>
                      <a:pt x="93600" y="92093"/>
                    </a:lnTo>
                    <a:close/>
                    <a:moveTo>
                      <a:pt x="79200" y="78139"/>
                    </a:moveTo>
                    <a:cubicBezTo>
                      <a:pt x="79200" y="78139"/>
                      <a:pt x="79200" y="78139"/>
                      <a:pt x="79200" y="78139"/>
                    </a:cubicBezTo>
                    <a:cubicBezTo>
                      <a:pt x="42000" y="78139"/>
                      <a:pt x="42000" y="78139"/>
                      <a:pt x="42000" y="78139"/>
                    </a:cubicBezTo>
                    <a:cubicBezTo>
                      <a:pt x="42000" y="78139"/>
                      <a:pt x="42000" y="78139"/>
                      <a:pt x="42000" y="78139"/>
                    </a:cubicBezTo>
                    <a:cubicBezTo>
                      <a:pt x="42000" y="27906"/>
                      <a:pt x="42000" y="27906"/>
                      <a:pt x="42000" y="27906"/>
                    </a:cubicBezTo>
                    <a:cubicBezTo>
                      <a:pt x="79200" y="27906"/>
                      <a:pt x="79200" y="27906"/>
                      <a:pt x="79200" y="27906"/>
                    </a:cubicBezTo>
                    <a:lnTo>
                      <a:pt x="79200" y="7813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4" name="Google Shape;1004;p17"/>
              <p:cNvSpPr/>
              <p:nvPr/>
            </p:nvSpPr>
            <p:spPr>
              <a:xfrm>
                <a:off x="4799" y="953"/>
                <a:ext cx="169"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5" name="Google Shape;1005;p17"/>
              <p:cNvSpPr/>
              <p:nvPr/>
            </p:nvSpPr>
            <p:spPr>
              <a:xfrm>
                <a:off x="4799" y="986"/>
                <a:ext cx="169"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6" name="Google Shape;1006;p17"/>
              <p:cNvSpPr/>
              <p:nvPr/>
            </p:nvSpPr>
            <p:spPr>
              <a:xfrm>
                <a:off x="4799" y="1019"/>
                <a:ext cx="169"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7" name="Google Shape;1007;p17"/>
              <p:cNvSpPr/>
              <p:nvPr/>
            </p:nvSpPr>
            <p:spPr>
              <a:xfrm>
                <a:off x="5172" y="1550"/>
                <a:ext cx="237" cy="137"/>
              </a:xfrm>
              <a:custGeom>
                <a:rect b="b" l="l" r="r" t="t"/>
                <a:pathLst>
                  <a:path extrusionOk="0" h="120000" w="120000">
                    <a:moveTo>
                      <a:pt x="99428" y="32592"/>
                    </a:moveTo>
                    <a:cubicBezTo>
                      <a:pt x="97714" y="25185"/>
                      <a:pt x="94285" y="17777"/>
                      <a:pt x="87428" y="13333"/>
                    </a:cubicBezTo>
                    <a:cubicBezTo>
                      <a:pt x="86571" y="11851"/>
                      <a:pt x="83142" y="10370"/>
                      <a:pt x="78857" y="10370"/>
                    </a:cubicBezTo>
                    <a:cubicBezTo>
                      <a:pt x="75428" y="10370"/>
                      <a:pt x="72857" y="11851"/>
                      <a:pt x="70285" y="13333"/>
                    </a:cubicBezTo>
                    <a:cubicBezTo>
                      <a:pt x="67714" y="10370"/>
                      <a:pt x="64285" y="7407"/>
                      <a:pt x="59142" y="7407"/>
                    </a:cubicBezTo>
                    <a:cubicBezTo>
                      <a:pt x="58285" y="7407"/>
                      <a:pt x="56571" y="8888"/>
                      <a:pt x="54857" y="8888"/>
                    </a:cubicBezTo>
                    <a:cubicBezTo>
                      <a:pt x="52285" y="4444"/>
                      <a:pt x="47142" y="0"/>
                      <a:pt x="39428" y="0"/>
                    </a:cubicBezTo>
                    <a:cubicBezTo>
                      <a:pt x="35142" y="0"/>
                      <a:pt x="31714" y="1481"/>
                      <a:pt x="26571" y="4444"/>
                    </a:cubicBezTo>
                    <a:cubicBezTo>
                      <a:pt x="26571" y="5925"/>
                      <a:pt x="15428" y="16296"/>
                      <a:pt x="15428" y="41481"/>
                    </a:cubicBezTo>
                    <a:cubicBezTo>
                      <a:pt x="14571" y="42962"/>
                      <a:pt x="14571" y="44444"/>
                      <a:pt x="13714" y="45925"/>
                    </a:cubicBezTo>
                    <a:cubicBezTo>
                      <a:pt x="12000" y="45925"/>
                      <a:pt x="10285" y="48888"/>
                      <a:pt x="8571" y="50370"/>
                    </a:cubicBezTo>
                    <a:cubicBezTo>
                      <a:pt x="4285" y="56296"/>
                      <a:pt x="0" y="66666"/>
                      <a:pt x="0" y="82962"/>
                    </a:cubicBezTo>
                    <a:cubicBezTo>
                      <a:pt x="0" y="108148"/>
                      <a:pt x="12857" y="118518"/>
                      <a:pt x="20571" y="120000"/>
                    </a:cubicBezTo>
                    <a:cubicBezTo>
                      <a:pt x="93428" y="120000"/>
                      <a:pt x="93428" y="120000"/>
                      <a:pt x="93428" y="120000"/>
                    </a:cubicBezTo>
                    <a:cubicBezTo>
                      <a:pt x="93428" y="120000"/>
                      <a:pt x="94285" y="120000"/>
                      <a:pt x="94285" y="120000"/>
                    </a:cubicBezTo>
                    <a:cubicBezTo>
                      <a:pt x="108857" y="120000"/>
                      <a:pt x="120000" y="99259"/>
                      <a:pt x="120000" y="75555"/>
                    </a:cubicBezTo>
                    <a:cubicBezTo>
                      <a:pt x="120000" y="54814"/>
                      <a:pt x="111428" y="35555"/>
                      <a:pt x="99428"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4000" y="17777"/>
                      <a:pt x="54000" y="17777"/>
                      <a:pt x="54000" y="17777"/>
                    </a:cubicBezTo>
                    <a:cubicBezTo>
                      <a:pt x="54857" y="16296"/>
                      <a:pt x="54857" y="16296"/>
                      <a:pt x="54857" y="16296"/>
                    </a:cubicBezTo>
                    <a:cubicBezTo>
                      <a:pt x="60000" y="14814"/>
                      <a:pt x="65142" y="16296"/>
                      <a:pt x="68571" y="20740"/>
                    </a:cubicBezTo>
                    <a:cubicBezTo>
                      <a:pt x="69428" y="22222"/>
                      <a:pt x="69428" y="22222"/>
                      <a:pt x="69428" y="22222"/>
                    </a:cubicBezTo>
                    <a:cubicBezTo>
                      <a:pt x="71142" y="20740"/>
                      <a:pt x="71142" y="20740"/>
                      <a:pt x="71142" y="20740"/>
                    </a:cubicBezTo>
                    <a:cubicBezTo>
                      <a:pt x="72857" y="19259"/>
                      <a:pt x="76285"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3714" y="71111"/>
                    </a:moveTo>
                    <a:cubicBezTo>
                      <a:pt x="43714" y="77037"/>
                      <a:pt x="40285" y="81481"/>
                      <a:pt x="36857" y="81481"/>
                    </a:cubicBezTo>
                    <a:cubicBezTo>
                      <a:pt x="33428" y="81481"/>
                      <a:pt x="30857" y="77037"/>
                      <a:pt x="30857" y="71111"/>
                    </a:cubicBezTo>
                    <a:cubicBezTo>
                      <a:pt x="30857" y="65185"/>
                      <a:pt x="33428" y="60740"/>
                      <a:pt x="36857" y="60740"/>
                    </a:cubicBezTo>
                    <a:cubicBezTo>
                      <a:pt x="40285" y="60740"/>
                      <a:pt x="43714" y="65185"/>
                      <a:pt x="43714" y="71111"/>
                    </a:cubicBezTo>
                    <a:close/>
                    <a:moveTo>
                      <a:pt x="70285" y="71111"/>
                    </a:moveTo>
                    <a:cubicBezTo>
                      <a:pt x="70285" y="80000"/>
                      <a:pt x="65142" y="87407"/>
                      <a:pt x="60000" y="87407"/>
                    </a:cubicBezTo>
                    <a:cubicBezTo>
                      <a:pt x="54857" y="87407"/>
                      <a:pt x="50571" y="80000"/>
                      <a:pt x="50571" y="71111"/>
                    </a:cubicBezTo>
                    <a:cubicBezTo>
                      <a:pt x="50571" y="62222"/>
                      <a:pt x="54857" y="53333"/>
                      <a:pt x="60000" y="53333"/>
                    </a:cubicBezTo>
                    <a:cubicBezTo>
                      <a:pt x="65142" y="53333"/>
                      <a:pt x="70285" y="62222"/>
                      <a:pt x="70285"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8" name="Google Shape;1008;p17"/>
              <p:cNvSpPr/>
              <p:nvPr/>
            </p:nvSpPr>
            <p:spPr>
              <a:xfrm>
                <a:off x="3512" y="867"/>
                <a:ext cx="236" cy="137"/>
              </a:xfrm>
              <a:custGeom>
                <a:rect b="b" l="l" r="r" t="t"/>
                <a:pathLst>
                  <a:path extrusionOk="0" h="120000" w="120000">
                    <a:moveTo>
                      <a:pt x="99428" y="32592"/>
                    </a:moveTo>
                    <a:cubicBezTo>
                      <a:pt x="97714" y="26666"/>
                      <a:pt x="94285" y="17777"/>
                      <a:pt x="87428" y="13333"/>
                    </a:cubicBezTo>
                    <a:cubicBezTo>
                      <a:pt x="86571" y="13333"/>
                      <a:pt x="83142" y="10370"/>
                      <a:pt x="78857" y="10370"/>
                    </a:cubicBezTo>
                    <a:cubicBezTo>
                      <a:pt x="75428" y="10370"/>
                      <a:pt x="72857" y="11851"/>
                      <a:pt x="70285" y="14814"/>
                    </a:cubicBezTo>
                    <a:cubicBezTo>
                      <a:pt x="67714" y="11851"/>
                      <a:pt x="64285" y="8888"/>
                      <a:pt x="60000" y="8888"/>
                    </a:cubicBezTo>
                    <a:cubicBezTo>
                      <a:pt x="58285" y="8888"/>
                      <a:pt x="56571" y="8888"/>
                      <a:pt x="54857" y="8888"/>
                    </a:cubicBezTo>
                    <a:cubicBezTo>
                      <a:pt x="52285" y="5925"/>
                      <a:pt x="47142" y="0"/>
                      <a:pt x="39428" y="0"/>
                    </a:cubicBezTo>
                    <a:cubicBezTo>
                      <a:pt x="35142" y="0"/>
                      <a:pt x="31714" y="1481"/>
                      <a:pt x="27428" y="5925"/>
                    </a:cubicBezTo>
                    <a:cubicBezTo>
                      <a:pt x="26571" y="5925"/>
                      <a:pt x="15428" y="16296"/>
                      <a:pt x="15428" y="41481"/>
                    </a:cubicBezTo>
                    <a:cubicBezTo>
                      <a:pt x="14571" y="42962"/>
                      <a:pt x="14571" y="44444"/>
                      <a:pt x="13714" y="45925"/>
                    </a:cubicBezTo>
                    <a:cubicBezTo>
                      <a:pt x="12000" y="47407"/>
                      <a:pt x="10285" y="48888"/>
                      <a:pt x="8571" y="51851"/>
                    </a:cubicBezTo>
                    <a:cubicBezTo>
                      <a:pt x="4285" y="56296"/>
                      <a:pt x="0" y="66666"/>
                      <a:pt x="0" y="82962"/>
                    </a:cubicBezTo>
                    <a:cubicBezTo>
                      <a:pt x="0" y="108148"/>
                      <a:pt x="12857" y="120000"/>
                      <a:pt x="20571" y="120000"/>
                    </a:cubicBezTo>
                    <a:cubicBezTo>
                      <a:pt x="93428" y="120000"/>
                      <a:pt x="93428" y="120000"/>
                      <a:pt x="93428" y="120000"/>
                    </a:cubicBezTo>
                    <a:cubicBezTo>
                      <a:pt x="93428" y="120000"/>
                      <a:pt x="94285" y="120000"/>
                      <a:pt x="95142" y="120000"/>
                    </a:cubicBezTo>
                    <a:cubicBezTo>
                      <a:pt x="108857" y="120000"/>
                      <a:pt x="120000" y="100740"/>
                      <a:pt x="120000" y="75555"/>
                    </a:cubicBezTo>
                    <a:cubicBezTo>
                      <a:pt x="120000" y="54814"/>
                      <a:pt x="111428" y="37037"/>
                      <a:pt x="99428" y="32592"/>
                    </a:cubicBezTo>
                    <a:close/>
                    <a:moveTo>
                      <a:pt x="95142" y="112592"/>
                    </a:moveTo>
                    <a:cubicBezTo>
                      <a:pt x="94285" y="112592"/>
                      <a:pt x="94285" y="112592"/>
                      <a:pt x="93428" y="112592"/>
                    </a:cubicBezTo>
                    <a:cubicBezTo>
                      <a:pt x="20571" y="112592"/>
                      <a:pt x="20571" y="112592"/>
                      <a:pt x="20571" y="112592"/>
                    </a:cubicBezTo>
                    <a:cubicBezTo>
                      <a:pt x="16285" y="112592"/>
                      <a:pt x="4285" y="105185"/>
                      <a:pt x="4285" y="82962"/>
                    </a:cubicBezTo>
                    <a:cubicBezTo>
                      <a:pt x="4285" y="69629"/>
                      <a:pt x="7714" y="62222"/>
                      <a:pt x="11142" y="57777"/>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5925"/>
                      <a:pt x="19714" y="45925"/>
                      <a:pt x="19714" y="45925"/>
                    </a:cubicBezTo>
                    <a:cubicBezTo>
                      <a:pt x="19714" y="42962"/>
                      <a:pt x="19714" y="42962"/>
                      <a:pt x="19714" y="42962"/>
                    </a:cubicBezTo>
                    <a:cubicBezTo>
                      <a:pt x="19714" y="22222"/>
                      <a:pt x="29142" y="13333"/>
                      <a:pt x="29142" y="11851"/>
                    </a:cubicBezTo>
                    <a:cubicBezTo>
                      <a:pt x="32571" y="8888"/>
                      <a:pt x="36000" y="7407"/>
                      <a:pt x="39428" y="7407"/>
                    </a:cubicBezTo>
                    <a:cubicBezTo>
                      <a:pt x="45428" y="7407"/>
                      <a:pt x="50571" y="11851"/>
                      <a:pt x="53142" y="16296"/>
                    </a:cubicBezTo>
                    <a:cubicBezTo>
                      <a:pt x="54000" y="17777"/>
                      <a:pt x="54000" y="17777"/>
                      <a:pt x="54000" y="17777"/>
                    </a:cubicBezTo>
                    <a:cubicBezTo>
                      <a:pt x="54857" y="17777"/>
                      <a:pt x="54857" y="17777"/>
                      <a:pt x="54857" y="17777"/>
                    </a:cubicBezTo>
                    <a:cubicBezTo>
                      <a:pt x="60000" y="14814"/>
                      <a:pt x="65142" y="16296"/>
                      <a:pt x="68571" y="22222"/>
                    </a:cubicBezTo>
                    <a:cubicBezTo>
                      <a:pt x="69428" y="23703"/>
                      <a:pt x="69428" y="23703"/>
                      <a:pt x="69428" y="23703"/>
                    </a:cubicBezTo>
                    <a:cubicBezTo>
                      <a:pt x="71142" y="22222"/>
                      <a:pt x="71142" y="22222"/>
                      <a:pt x="71142" y="22222"/>
                    </a:cubicBezTo>
                    <a:cubicBezTo>
                      <a:pt x="72857" y="19259"/>
                      <a:pt x="76285" y="17777"/>
                      <a:pt x="78857" y="17777"/>
                    </a:cubicBezTo>
                    <a:cubicBezTo>
                      <a:pt x="82285" y="17777"/>
                      <a:pt x="85714" y="20740"/>
                      <a:pt x="85714" y="20740"/>
                    </a:cubicBezTo>
                    <a:cubicBezTo>
                      <a:pt x="90857" y="23703"/>
                      <a:pt x="94285" y="29629"/>
                      <a:pt x="95142" y="37037"/>
                    </a:cubicBezTo>
                    <a:cubicBezTo>
                      <a:pt x="96000" y="40000"/>
                      <a:pt x="96000" y="40000"/>
                      <a:pt x="96000" y="40000"/>
                    </a:cubicBezTo>
                    <a:cubicBezTo>
                      <a:pt x="96857" y="40000"/>
                      <a:pt x="96857" y="40000"/>
                      <a:pt x="96857" y="40000"/>
                    </a:cubicBezTo>
                    <a:cubicBezTo>
                      <a:pt x="108000" y="42962"/>
                      <a:pt x="115714" y="57777"/>
                      <a:pt x="115714" y="75555"/>
                    </a:cubicBezTo>
                    <a:cubicBezTo>
                      <a:pt x="115714" y="96296"/>
                      <a:pt x="106285" y="112592"/>
                      <a:pt x="95142" y="112592"/>
                    </a:cubicBezTo>
                    <a:close/>
                    <a:moveTo>
                      <a:pt x="43714" y="71111"/>
                    </a:moveTo>
                    <a:cubicBezTo>
                      <a:pt x="43714" y="77037"/>
                      <a:pt x="40285" y="82962"/>
                      <a:pt x="36857" y="82962"/>
                    </a:cubicBezTo>
                    <a:cubicBezTo>
                      <a:pt x="33428" y="82962"/>
                      <a:pt x="30857" y="77037"/>
                      <a:pt x="30857" y="71111"/>
                    </a:cubicBezTo>
                    <a:cubicBezTo>
                      <a:pt x="30857" y="65185"/>
                      <a:pt x="33428" y="60740"/>
                      <a:pt x="36857" y="60740"/>
                    </a:cubicBezTo>
                    <a:cubicBezTo>
                      <a:pt x="40285" y="60740"/>
                      <a:pt x="43714" y="65185"/>
                      <a:pt x="43714" y="71111"/>
                    </a:cubicBezTo>
                    <a:close/>
                    <a:moveTo>
                      <a:pt x="70285" y="71111"/>
                    </a:moveTo>
                    <a:cubicBezTo>
                      <a:pt x="70285" y="81481"/>
                      <a:pt x="66000" y="88888"/>
                      <a:pt x="60000" y="88888"/>
                    </a:cubicBezTo>
                    <a:cubicBezTo>
                      <a:pt x="54857" y="88888"/>
                      <a:pt x="50571" y="81481"/>
                      <a:pt x="50571" y="71111"/>
                    </a:cubicBezTo>
                    <a:cubicBezTo>
                      <a:pt x="50571" y="62222"/>
                      <a:pt x="54857" y="54814"/>
                      <a:pt x="60000" y="54814"/>
                    </a:cubicBezTo>
                    <a:cubicBezTo>
                      <a:pt x="66000" y="54814"/>
                      <a:pt x="70285" y="62222"/>
                      <a:pt x="70285" y="71111"/>
                    </a:cubicBezTo>
                    <a:close/>
                    <a:moveTo>
                      <a:pt x="89142" y="71111"/>
                    </a:moveTo>
                    <a:cubicBezTo>
                      <a:pt x="89142" y="77037"/>
                      <a:pt x="86571" y="82962"/>
                      <a:pt x="83142" y="82962"/>
                    </a:cubicBezTo>
                    <a:cubicBezTo>
                      <a:pt x="79714" y="82962"/>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9" name="Google Shape;1009;p17"/>
              <p:cNvSpPr/>
              <p:nvPr/>
            </p:nvSpPr>
            <p:spPr>
              <a:xfrm>
                <a:off x="2781" y="1393"/>
                <a:ext cx="175" cy="166"/>
              </a:xfrm>
              <a:custGeom>
                <a:rect b="b" l="l" r="r" t="t"/>
                <a:pathLst>
                  <a:path extrusionOk="0" h="120000" w="120000">
                    <a:moveTo>
                      <a:pt x="104914" y="39036"/>
                    </a:moveTo>
                    <a:lnTo>
                      <a:pt x="104914" y="21686"/>
                    </a:lnTo>
                    <a:lnTo>
                      <a:pt x="84342" y="21686"/>
                    </a:lnTo>
                    <a:lnTo>
                      <a:pt x="60342" y="0"/>
                    </a:lnTo>
                    <a:lnTo>
                      <a:pt x="33600" y="21686"/>
                    </a:lnTo>
                    <a:lnTo>
                      <a:pt x="13714" y="21686"/>
                    </a:lnTo>
                    <a:lnTo>
                      <a:pt x="13714" y="37590"/>
                    </a:lnTo>
                    <a:lnTo>
                      <a:pt x="0" y="49879"/>
                    </a:lnTo>
                    <a:lnTo>
                      <a:pt x="0" y="119999"/>
                    </a:lnTo>
                    <a:lnTo>
                      <a:pt x="119999" y="119999"/>
                    </a:lnTo>
                    <a:lnTo>
                      <a:pt x="119999" y="49879"/>
                    </a:lnTo>
                    <a:lnTo>
                      <a:pt x="104914" y="39036"/>
                    </a:lnTo>
                    <a:close/>
                    <a:moveTo>
                      <a:pt x="114514" y="114939"/>
                    </a:moveTo>
                    <a:lnTo>
                      <a:pt x="4114" y="114939"/>
                    </a:lnTo>
                    <a:lnTo>
                      <a:pt x="4114" y="53493"/>
                    </a:lnTo>
                    <a:lnTo>
                      <a:pt x="19200" y="41204"/>
                    </a:lnTo>
                    <a:lnTo>
                      <a:pt x="19200" y="26746"/>
                    </a:lnTo>
                    <a:lnTo>
                      <a:pt x="35657" y="26746"/>
                    </a:lnTo>
                    <a:lnTo>
                      <a:pt x="60342" y="7228"/>
                    </a:lnTo>
                    <a:lnTo>
                      <a:pt x="82285" y="26746"/>
                    </a:lnTo>
                    <a:lnTo>
                      <a:pt x="100800" y="26746"/>
                    </a:lnTo>
                    <a:lnTo>
                      <a:pt x="100800" y="41204"/>
                    </a:lnTo>
                    <a:lnTo>
                      <a:pt x="114514" y="53493"/>
                    </a:lnTo>
                    <a:lnTo>
                      <a:pt x="114514" y="114939"/>
                    </a:lnTo>
                    <a:close/>
                    <a:moveTo>
                      <a:pt x="24000" y="65783"/>
                    </a:moveTo>
                    <a:lnTo>
                      <a:pt x="60342" y="91807"/>
                    </a:lnTo>
                    <a:lnTo>
                      <a:pt x="96000" y="67228"/>
                    </a:lnTo>
                    <a:lnTo>
                      <a:pt x="96000" y="33253"/>
                    </a:lnTo>
                    <a:lnTo>
                      <a:pt x="24000" y="33253"/>
                    </a:lnTo>
                    <a:lnTo>
                      <a:pt x="24000" y="65783"/>
                    </a:lnTo>
                    <a:close/>
                    <a:moveTo>
                      <a:pt x="37714" y="41204"/>
                    </a:moveTo>
                    <a:lnTo>
                      <a:pt x="82285" y="41204"/>
                    </a:lnTo>
                    <a:lnTo>
                      <a:pt x="82285" y="47710"/>
                    </a:lnTo>
                    <a:lnTo>
                      <a:pt x="37714" y="47710"/>
                    </a:lnTo>
                    <a:lnTo>
                      <a:pt x="37714" y="41204"/>
                    </a:lnTo>
                    <a:close/>
                    <a:moveTo>
                      <a:pt x="37714" y="57108"/>
                    </a:moveTo>
                    <a:lnTo>
                      <a:pt x="82285" y="57108"/>
                    </a:lnTo>
                    <a:lnTo>
                      <a:pt x="82285" y="63614"/>
                    </a:lnTo>
                    <a:lnTo>
                      <a:pt x="37714" y="63614"/>
                    </a:lnTo>
                    <a:lnTo>
                      <a:pt x="37714" y="571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0" name="Google Shape;1010;p17"/>
              <p:cNvSpPr/>
              <p:nvPr/>
            </p:nvSpPr>
            <p:spPr>
              <a:xfrm>
                <a:off x="7253" y="308"/>
                <a:ext cx="175" cy="164"/>
              </a:xfrm>
              <a:custGeom>
                <a:rect b="b" l="l" r="r" t="t"/>
                <a:pathLst>
                  <a:path extrusionOk="0" h="120000" w="120000">
                    <a:moveTo>
                      <a:pt x="104914" y="38048"/>
                    </a:moveTo>
                    <a:lnTo>
                      <a:pt x="104914" y="20487"/>
                    </a:lnTo>
                    <a:lnTo>
                      <a:pt x="84342" y="20487"/>
                    </a:lnTo>
                    <a:lnTo>
                      <a:pt x="60342" y="0"/>
                    </a:lnTo>
                    <a:lnTo>
                      <a:pt x="33600" y="20487"/>
                    </a:lnTo>
                    <a:lnTo>
                      <a:pt x="13714" y="20487"/>
                    </a:lnTo>
                    <a:lnTo>
                      <a:pt x="13714" y="38048"/>
                    </a:lnTo>
                    <a:lnTo>
                      <a:pt x="0" y="50487"/>
                    </a:lnTo>
                    <a:lnTo>
                      <a:pt x="0" y="120000"/>
                    </a:lnTo>
                    <a:lnTo>
                      <a:pt x="119999" y="120000"/>
                    </a:lnTo>
                    <a:lnTo>
                      <a:pt x="119999" y="50487"/>
                    </a:lnTo>
                    <a:lnTo>
                      <a:pt x="104914" y="38048"/>
                    </a:lnTo>
                    <a:close/>
                    <a:moveTo>
                      <a:pt x="114514" y="114878"/>
                    </a:moveTo>
                    <a:lnTo>
                      <a:pt x="4800" y="114878"/>
                    </a:lnTo>
                    <a:lnTo>
                      <a:pt x="4800" y="52682"/>
                    </a:lnTo>
                    <a:lnTo>
                      <a:pt x="19200" y="40975"/>
                    </a:lnTo>
                    <a:lnTo>
                      <a:pt x="19200" y="27073"/>
                    </a:lnTo>
                    <a:lnTo>
                      <a:pt x="35657" y="27073"/>
                    </a:lnTo>
                    <a:lnTo>
                      <a:pt x="60342" y="5853"/>
                    </a:lnTo>
                    <a:lnTo>
                      <a:pt x="82285" y="27073"/>
                    </a:lnTo>
                    <a:lnTo>
                      <a:pt x="100800" y="27073"/>
                    </a:lnTo>
                    <a:lnTo>
                      <a:pt x="100800" y="41707"/>
                    </a:lnTo>
                    <a:lnTo>
                      <a:pt x="114514" y="52682"/>
                    </a:lnTo>
                    <a:lnTo>
                      <a:pt x="114514" y="114878"/>
                    </a:lnTo>
                    <a:close/>
                    <a:moveTo>
                      <a:pt x="24000" y="66585"/>
                    </a:moveTo>
                    <a:lnTo>
                      <a:pt x="60342" y="91463"/>
                    </a:lnTo>
                    <a:lnTo>
                      <a:pt x="96000" y="66585"/>
                    </a:lnTo>
                    <a:lnTo>
                      <a:pt x="96000" y="32926"/>
                    </a:lnTo>
                    <a:lnTo>
                      <a:pt x="24000" y="32926"/>
                    </a:lnTo>
                    <a:lnTo>
                      <a:pt x="24000" y="66585"/>
                    </a:lnTo>
                    <a:close/>
                    <a:moveTo>
                      <a:pt x="37714" y="40975"/>
                    </a:moveTo>
                    <a:lnTo>
                      <a:pt x="82285" y="40975"/>
                    </a:lnTo>
                    <a:lnTo>
                      <a:pt x="82285" y="46829"/>
                    </a:lnTo>
                    <a:lnTo>
                      <a:pt x="37714" y="46829"/>
                    </a:lnTo>
                    <a:lnTo>
                      <a:pt x="37714" y="40975"/>
                    </a:lnTo>
                    <a:close/>
                    <a:moveTo>
                      <a:pt x="37714" y="56341"/>
                    </a:moveTo>
                    <a:lnTo>
                      <a:pt x="82285" y="56341"/>
                    </a:lnTo>
                    <a:lnTo>
                      <a:pt x="82285" y="62926"/>
                    </a:lnTo>
                    <a:lnTo>
                      <a:pt x="37714" y="62926"/>
                    </a:lnTo>
                    <a:lnTo>
                      <a:pt x="37714" y="5634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1" name="Google Shape;1011;p17"/>
              <p:cNvSpPr/>
              <p:nvPr/>
            </p:nvSpPr>
            <p:spPr>
              <a:xfrm>
                <a:off x="141" y="2962"/>
                <a:ext cx="176" cy="165"/>
              </a:xfrm>
              <a:custGeom>
                <a:rect b="b" l="l" r="r" t="t"/>
                <a:pathLst>
                  <a:path extrusionOk="0" h="120000" w="120000">
                    <a:moveTo>
                      <a:pt x="105681" y="39272"/>
                    </a:moveTo>
                    <a:lnTo>
                      <a:pt x="105681" y="21818"/>
                    </a:lnTo>
                    <a:lnTo>
                      <a:pt x="83863" y="21818"/>
                    </a:lnTo>
                    <a:lnTo>
                      <a:pt x="60000" y="0"/>
                    </a:lnTo>
                    <a:lnTo>
                      <a:pt x="34772" y="21818"/>
                    </a:lnTo>
                    <a:lnTo>
                      <a:pt x="15000" y="21818"/>
                    </a:lnTo>
                    <a:lnTo>
                      <a:pt x="15000" y="37818"/>
                    </a:lnTo>
                    <a:lnTo>
                      <a:pt x="0" y="50181"/>
                    </a:lnTo>
                    <a:lnTo>
                      <a:pt x="0" y="120000"/>
                    </a:lnTo>
                    <a:lnTo>
                      <a:pt x="120000" y="120000"/>
                    </a:lnTo>
                    <a:lnTo>
                      <a:pt x="120000" y="50181"/>
                    </a:lnTo>
                    <a:lnTo>
                      <a:pt x="105681" y="39272"/>
                    </a:lnTo>
                    <a:close/>
                    <a:moveTo>
                      <a:pt x="115227" y="115636"/>
                    </a:moveTo>
                    <a:lnTo>
                      <a:pt x="6136" y="115636"/>
                    </a:lnTo>
                    <a:lnTo>
                      <a:pt x="6136" y="53818"/>
                    </a:lnTo>
                    <a:lnTo>
                      <a:pt x="19772" y="41454"/>
                    </a:lnTo>
                    <a:lnTo>
                      <a:pt x="19772" y="26909"/>
                    </a:lnTo>
                    <a:lnTo>
                      <a:pt x="35454" y="26909"/>
                    </a:lnTo>
                    <a:lnTo>
                      <a:pt x="60000" y="7272"/>
                    </a:lnTo>
                    <a:lnTo>
                      <a:pt x="81818" y="26909"/>
                    </a:lnTo>
                    <a:lnTo>
                      <a:pt x="100227" y="26909"/>
                    </a:lnTo>
                    <a:lnTo>
                      <a:pt x="100227" y="41454"/>
                    </a:lnTo>
                    <a:lnTo>
                      <a:pt x="115227" y="53818"/>
                    </a:lnTo>
                    <a:lnTo>
                      <a:pt x="115227" y="115636"/>
                    </a:lnTo>
                    <a:close/>
                    <a:moveTo>
                      <a:pt x="24545" y="66181"/>
                    </a:moveTo>
                    <a:lnTo>
                      <a:pt x="60000" y="91636"/>
                    </a:lnTo>
                    <a:lnTo>
                      <a:pt x="95454" y="67636"/>
                    </a:lnTo>
                    <a:lnTo>
                      <a:pt x="95454" y="32727"/>
                    </a:lnTo>
                    <a:lnTo>
                      <a:pt x="24545" y="32727"/>
                    </a:lnTo>
                    <a:lnTo>
                      <a:pt x="24545" y="66181"/>
                    </a:lnTo>
                    <a:close/>
                    <a:moveTo>
                      <a:pt x="38181" y="41454"/>
                    </a:moveTo>
                    <a:lnTo>
                      <a:pt x="81818" y="41454"/>
                    </a:lnTo>
                    <a:lnTo>
                      <a:pt x="81818" y="48000"/>
                    </a:lnTo>
                    <a:lnTo>
                      <a:pt x="38181" y="48000"/>
                    </a:lnTo>
                    <a:lnTo>
                      <a:pt x="38181" y="41454"/>
                    </a:lnTo>
                    <a:close/>
                    <a:moveTo>
                      <a:pt x="38181" y="57454"/>
                    </a:moveTo>
                    <a:lnTo>
                      <a:pt x="81818" y="57454"/>
                    </a:lnTo>
                    <a:lnTo>
                      <a:pt x="81818" y="64000"/>
                    </a:lnTo>
                    <a:lnTo>
                      <a:pt x="38181" y="64000"/>
                    </a:lnTo>
                    <a:lnTo>
                      <a:pt x="38181" y="574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2" name="Google Shape;1012;p17"/>
              <p:cNvSpPr/>
              <p:nvPr/>
            </p:nvSpPr>
            <p:spPr>
              <a:xfrm>
                <a:off x="5000" y="1991"/>
                <a:ext cx="34"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3" name="Google Shape;1013;p17"/>
              <p:cNvSpPr/>
              <p:nvPr/>
            </p:nvSpPr>
            <p:spPr>
              <a:xfrm>
                <a:off x="5000" y="1968"/>
                <a:ext cx="51"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4" name="Google Shape;1014;p17"/>
              <p:cNvSpPr/>
              <p:nvPr/>
            </p:nvSpPr>
            <p:spPr>
              <a:xfrm>
                <a:off x="5000" y="1944"/>
                <a:ext cx="51"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5" name="Google Shape;1015;p17"/>
              <p:cNvSpPr/>
              <p:nvPr/>
            </p:nvSpPr>
            <p:spPr>
              <a:xfrm>
                <a:off x="5000" y="1922"/>
                <a:ext cx="51"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6" name="Google Shape;1016;p17"/>
              <p:cNvSpPr/>
              <p:nvPr/>
            </p:nvSpPr>
            <p:spPr>
              <a:xfrm>
                <a:off x="4914" y="1991"/>
                <a:ext cx="33"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7" name="Google Shape;1017;p17"/>
              <p:cNvSpPr/>
              <p:nvPr/>
            </p:nvSpPr>
            <p:spPr>
              <a:xfrm>
                <a:off x="4914" y="1968"/>
                <a:ext cx="50"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8" name="Google Shape;1018;p17"/>
              <p:cNvSpPr/>
              <p:nvPr/>
            </p:nvSpPr>
            <p:spPr>
              <a:xfrm>
                <a:off x="4914" y="1944"/>
                <a:ext cx="50"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9" name="Google Shape;1019;p17"/>
              <p:cNvSpPr/>
              <p:nvPr/>
            </p:nvSpPr>
            <p:spPr>
              <a:xfrm>
                <a:off x="4914" y="1922"/>
                <a:ext cx="50" cy="5"/>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0" name="Google Shape;1020;p17"/>
              <p:cNvSpPr/>
              <p:nvPr/>
            </p:nvSpPr>
            <p:spPr>
              <a:xfrm>
                <a:off x="4892" y="1895"/>
                <a:ext cx="186" cy="140"/>
              </a:xfrm>
              <a:custGeom>
                <a:rect b="b" l="l" r="r" t="t"/>
                <a:pathLst>
                  <a:path extrusionOk="0" h="120000" w="120000">
                    <a:moveTo>
                      <a:pt x="116727" y="41927"/>
                    </a:moveTo>
                    <a:cubicBezTo>
                      <a:pt x="116727" y="36144"/>
                      <a:pt x="116727" y="36144"/>
                      <a:pt x="116727" y="36144"/>
                    </a:cubicBezTo>
                    <a:cubicBezTo>
                      <a:pt x="117818" y="36144"/>
                      <a:pt x="117818" y="36144"/>
                      <a:pt x="117818" y="36144"/>
                    </a:cubicBezTo>
                    <a:cubicBezTo>
                      <a:pt x="120000" y="33253"/>
                      <a:pt x="120000" y="30361"/>
                      <a:pt x="120000" y="26024"/>
                    </a:cubicBezTo>
                    <a:cubicBezTo>
                      <a:pt x="120000" y="23132"/>
                      <a:pt x="120000" y="18795"/>
                      <a:pt x="117818" y="15903"/>
                    </a:cubicBezTo>
                    <a:cubicBezTo>
                      <a:pt x="116727" y="15903"/>
                      <a:pt x="116727" y="15903"/>
                      <a:pt x="116727" y="15903"/>
                    </a:cubicBezTo>
                    <a:cubicBezTo>
                      <a:pt x="116727" y="0"/>
                      <a:pt x="116727" y="0"/>
                      <a:pt x="116727" y="0"/>
                    </a:cubicBezTo>
                    <a:cubicBezTo>
                      <a:pt x="62181" y="0"/>
                      <a:pt x="62181" y="0"/>
                      <a:pt x="62181" y="0"/>
                    </a:cubicBezTo>
                    <a:cubicBezTo>
                      <a:pt x="57818" y="5783"/>
                      <a:pt x="57818" y="5783"/>
                      <a:pt x="57818" y="5783"/>
                    </a:cubicBezTo>
                    <a:cubicBezTo>
                      <a:pt x="52363" y="0"/>
                      <a:pt x="52363" y="0"/>
                      <a:pt x="52363" y="0"/>
                    </a:cubicBezTo>
                    <a:cubicBezTo>
                      <a:pt x="0" y="0"/>
                      <a:pt x="0" y="0"/>
                      <a:pt x="0" y="0"/>
                    </a:cubicBezTo>
                    <a:cubicBezTo>
                      <a:pt x="0" y="109879"/>
                      <a:pt x="0" y="109879"/>
                      <a:pt x="0" y="109879"/>
                    </a:cubicBezTo>
                    <a:cubicBezTo>
                      <a:pt x="50181" y="109879"/>
                      <a:pt x="50181" y="109879"/>
                      <a:pt x="50181" y="109879"/>
                    </a:cubicBezTo>
                    <a:cubicBezTo>
                      <a:pt x="57818" y="119999"/>
                      <a:pt x="57818" y="119999"/>
                      <a:pt x="57818" y="119999"/>
                    </a:cubicBezTo>
                    <a:cubicBezTo>
                      <a:pt x="64363" y="109879"/>
                      <a:pt x="64363" y="109879"/>
                      <a:pt x="64363" y="109879"/>
                    </a:cubicBezTo>
                    <a:cubicBezTo>
                      <a:pt x="116727" y="109879"/>
                      <a:pt x="116727" y="109879"/>
                      <a:pt x="116727" y="109879"/>
                    </a:cubicBezTo>
                    <a:cubicBezTo>
                      <a:pt x="116727" y="60722"/>
                      <a:pt x="116727" y="60722"/>
                      <a:pt x="116727" y="60722"/>
                    </a:cubicBezTo>
                    <a:cubicBezTo>
                      <a:pt x="117818" y="60722"/>
                      <a:pt x="117818" y="60722"/>
                      <a:pt x="117818" y="60722"/>
                    </a:cubicBezTo>
                    <a:cubicBezTo>
                      <a:pt x="120000" y="57831"/>
                      <a:pt x="120000" y="54939"/>
                      <a:pt x="120000" y="52048"/>
                    </a:cubicBezTo>
                    <a:cubicBezTo>
                      <a:pt x="120000" y="47710"/>
                      <a:pt x="120000" y="44819"/>
                      <a:pt x="117818" y="41927"/>
                    </a:cubicBezTo>
                    <a:lnTo>
                      <a:pt x="116727" y="41927"/>
                    </a:lnTo>
                    <a:close/>
                    <a:moveTo>
                      <a:pt x="5454" y="7228"/>
                    </a:moveTo>
                    <a:cubicBezTo>
                      <a:pt x="50181" y="7228"/>
                      <a:pt x="50181" y="7228"/>
                      <a:pt x="50181" y="7228"/>
                    </a:cubicBezTo>
                    <a:cubicBezTo>
                      <a:pt x="55636" y="13012"/>
                      <a:pt x="55636" y="13012"/>
                      <a:pt x="55636" y="13012"/>
                    </a:cubicBezTo>
                    <a:cubicBezTo>
                      <a:pt x="55636" y="102650"/>
                      <a:pt x="55636" y="102650"/>
                      <a:pt x="55636" y="102650"/>
                    </a:cubicBezTo>
                    <a:cubicBezTo>
                      <a:pt x="5454" y="102650"/>
                      <a:pt x="5454" y="102650"/>
                      <a:pt x="5454" y="102650"/>
                    </a:cubicBezTo>
                    <a:lnTo>
                      <a:pt x="5454" y="7228"/>
                    </a:lnTo>
                    <a:close/>
                    <a:moveTo>
                      <a:pt x="111272" y="102650"/>
                    </a:moveTo>
                    <a:cubicBezTo>
                      <a:pt x="60000" y="102650"/>
                      <a:pt x="60000" y="102650"/>
                      <a:pt x="60000" y="102650"/>
                    </a:cubicBezTo>
                    <a:cubicBezTo>
                      <a:pt x="60000" y="13012"/>
                      <a:pt x="60000" y="13012"/>
                      <a:pt x="60000" y="13012"/>
                    </a:cubicBezTo>
                    <a:cubicBezTo>
                      <a:pt x="64363" y="7228"/>
                      <a:pt x="64363" y="7228"/>
                      <a:pt x="64363" y="7228"/>
                    </a:cubicBezTo>
                    <a:cubicBezTo>
                      <a:pt x="111272" y="7228"/>
                      <a:pt x="111272" y="7228"/>
                      <a:pt x="111272" y="7228"/>
                    </a:cubicBezTo>
                    <a:lnTo>
                      <a:pt x="111272" y="1026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1" name="Google Shape;1021;p17"/>
              <p:cNvSpPr/>
              <p:nvPr/>
            </p:nvSpPr>
            <p:spPr>
              <a:xfrm>
                <a:off x="4539" y="2370"/>
                <a:ext cx="56" cy="8"/>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2" name="Google Shape;1022;p17"/>
              <p:cNvSpPr/>
              <p:nvPr/>
            </p:nvSpPr>
            <p:spPr>
              <a:xfrm>
                <a:off x="4530" y="2345"/>
                <a:ext cx="78" cy="6"/>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3" name="Google Shape;1023;p17"/>
              <p:cNvSpPr/>
              <p:nvPr/>
            </p:nvSpPr>
            <p:spPr>
              <a:xfrm>
                <a:off x="4544" y="2319"/>
                <a:ext cx="25" cy="7"/>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4" name="Google Shape;1024;p17"/>
              <p:cNvSpPr/>
              <p:nvPr/>
            </p:nvSpPr>
            <p:spPr>
              <a:xfrm>
                <a:off x="4497" y="2282"/>
                <a:ext cx="174" cy="151"/>
              </a:xfrm>
              <a:custGeom>
                <a:rect b="b" l="l" r="r" t="t"/>
                <a:pathLst>
                  <a:path extrusionOk="0" h="120000" w="120000">
                    <a:moveTo>
                      <a:pt x="97864" y="82247"/>
                    </a:moveTo>
                    <a:cubicBezTo>
                      <a:pt x="95533" y="86292"/>
                      <a:pt x="95533" y="86292"/>
                      <a:pt x="95533" y="86292"/>
                    </a:cubicBezTo>
                    <a:cubicBezTo>
                      <a:pt x="87378" y="79550"/>
                      <a:pt x="87378" y="79550"/>
                      <a:pt x="87378" y="79550"/>
                    </a:cubicBezTo>
                    <a:cubicBezTo>
                      <a:pt x="99029" y="56629"/>
                      <a:pt x="94368" y="26966"/>
                      <a:pt x="75728" y="10786"/>
                    </a:cubicBezTo>
                    <a:cubicBezTo>
                      <a:pt x="67572" y="4044"/>
                      <a:pt x="58252" y="0"/>
                      <a:pt x="47766" y="0"/>
                    </a:cubicBezTo>
                    <a:cubicBezTo>
                      <a:pt x="32621" y="0"/>
                      <a:pt x="19805" y="8089"/>
                      <a:pt x="10485" y="21573"/>
                    </a:cubicBezTo>
                    <a:cubicBezTo>
                      <a:pt x="3495" y="32359"/>
                      <a:pt x="0" y="47191"/>
                      <a:pt x="2330" y="60674"/>
                    </a:cubicBezTo>
                    <a:cubicBezTo>
                      <a:pt x="3495" y="74157"/>
                      <a:pt x="10485" y="87640"/>
                      <a:pt x="19805" y="95730"/>
                    </a:cubicBezTo>
                    <a:cubicBezTo>
                      <a:pt x="27961" y="102471"/>
                      <a:pt x="37281" y="106516"/>
                      <a:pt x="47766" y="106516"/>
                    </a:cubicBezTo>
                    <a:cubicBezTo>
                      <a:pt x="60582" y="106516"/>
                      <a:pt x="72233" y="101123"/>
                      <a:pt x="80388" y="90337"/>
                    </a:cubicBezTo>
                    <a:cubicBezTo>
                      <a:pt x="88543" y="97078"/>
                      <a:pt x="88543" y="97078"/>
                      <a:pt x="88543" y="97078"/>
                    </a:cubicBezTo>
                    <a:cubicBezTo>
                      <a:pt x="86213" y="101123"/>
                      <a:pt x="86213" y="101123"/>
                      <a:pt x="86213" y="101123"/>
                    </a:cubicBezTo>
                    <a:cubicBezTo>
                      <a:pt x="107184" y="120000"/>
                      <a:pt x="107184" y="120000"/>
                      <a:pt x="107184" y="120000"/>
                    </a:cubicBezTo>
                    <a:cubicBezTo>
                      <a:pt x="120000" y="101123"/>
                      <a:pt x="120000" y="101123"/>
                      <a:pt x="120000" y="101123"/>
                    </a:cubicBezTo>
                    <a:lnTo>
                      <a:pt x="97864" y="82247"/>
                    </a:lnTo>
                    <a:close/>
                    <a:moveTo>
                      <a:pt x="47766" y="101123"/>
                    </a:moveTo>
                    <a:cubicBezTo>
                      <a:pt x="38446" y="101123"/>
                      <a:pt x="30291" y="97078"/>
                      <a:pt x="23300" y="91685"/>
                    </a:cubicBezTo>
                    <a:cubicBezTo>
                      <a:pt x="13980" y="83595"/>
                      <a:pt x="9320" y="72808"/>
                      <a:pt x="6990" y="59325"/>
                    </a:cubicBezTo>
                    <a:cubicBezTo>
                      <a:pt x="5825" y="47191"/>
                      <a:pt x="8155" y="35056"/>
                      <a:pt x="15145" y="25617"/>
                    </a:cubicBezTo>
                    <a:cubicBezTo>
                      <a:pt x="23300" y="13483"/>
                      <a:pt x="34951" y="6741"/>
                      <a:pt x="47766" y="6741"/>
                    </a:cubicBezTo>
                    <a:cubicBezTo>
                      <a:pt x="57087" y="6741"/>
                      <a:pt x="65242" y="9438"/>
                      <a:pt x="72233" y="16179"/>
                    </a:cubicBezTo>
                    <a:cubicBezTo>
                      <a:pt x="89708" y="31011"/>
                      <a:pt x="93203" y="60674"/>
                      <a:pt x="80388" y="82247"/>
                    </a:cubicBezTo>
                    <a:cubicBezTo>
                      <a:pt x="72233" y="94382"/>
                      <a:pt x="60582" y="101123"/>
                      <a:pt x="47766" y="10112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5" name="Google Shape;1025;p17"/>
              <p:cNvSpPr/>
              <p:nvPr/>
            </p:nvSpPr>
            <p:spPr>
              <a:xfrm>
                <a:off x="4145" y="2588"/>
                <a:ext cx="171" cy="134"/>
              </a:xfrm>
              <a:custGeom>
                <a:rect b="b" l="l" r="r" t="t"/>
                <a:pathLst>
                  <a:path extrusionOk="0" h="120000" w="120000">
                    <a:moveTo>
                      <a:pt x="110495" y="31898"/>
                    </a:moveTo>
                    <a:cubicBezTo>
                      <a:pt x="100990" y="31898"/>
                      <a:pt x="100990" y="31898"/>
                      <a:pt x="100990" y="31898"/>
                    </a:cubicBezTo>
                    <a:cubicBezTo>
                      <a:pt x="99801" y="28860"/>
                      <a:pt x="99801" y="28860"/>
                      <a:pt x="99801" y="28860"/>
                    </a:cubicBezTo>
                    <a:cubicBezTo>
                      <a:pt x="93861" y="4556"/>
                      <a:pt x="93861" y="4556"/>
                      <a:pt x="93861" y="4556"/>
                    </a:cubicBezTo>
                    <a:cubicBezTo>
                      <a:pt x="93861" y="1518"/>
                      <a:pt x="91485" y="0"/>
                      <a:pt x="89108" y="1518"/>
                    </a:cubicBezTo>
                    <a:cubicBezTo>
                      <a:pt x="2376" y="36455"/>
                      <a:pt x="2376" y="36455"/>
                      <a:pt x="2376" y="36455"/>
                    </a:cubicBezTo>
                    <a:cubicBezTo>
                      <a:pt x="1188" y="36455"/>
                      <a:pt x="0" y="39493"/>
                      <a:pt x="0" y="42531"/>
                    </a:cubicBezTo>
                    <a:cubicBezTo>
                      <a:pt x="5940" y="66835"/>
                      <a:pt x="5940" y="66835"/>
                      <a:pt x="5940" y="66835"/>
                    </a:cubicBezTo>
                    <a:cubicBezTo>
                      <a:pt x="10693" y="85063"/>
                      <a:pt x="10693" y="85063"/>
                      <a:pt x="10693" y="85063"/>
                    </a:cubicBezTo>
                    <a:cubicBezTo>
                      <a:pt x="10693" y="101772"/>
                      <a:pt x="10693" y="101772"/>
                      <a:pt x="10693" y="101772"/>
                    </a:cubicBezTo>
                    <a:cubicBezTo>
                      <a:pt x="10693" y="107848"/>
                      <a:pt x="10693" y="107848"/>
                      <a:pt x="10693" y="107848"/>
                    </a:cubicBezTo>
                    <a:cubicBezTo>
                      <a:pt x="10693" y="115443"/>
                      <a:pt x="15445" y="120000"/>
                      <a:pt x="20198" y="120000"/>
                    </a:cubicBezTo>
                    <a:cubicBezTo>
                      <a:pt x="24950" y="120000"/>
                      <a:pt x="24950" y="120000"/>
                      <a:pt x="24950" y="120000"/>
                    </a:cubicBezTo>
                    <a:cubicBezTo>
                      <a:pt x="105742" y="120000"/>
                      <a:pt x="105742" y="120000"/>
                      <a:pt x="105742" y="120000"/>
                    </a:cubicBezTo>
                    <a:cubicBezTo>
                      <a:pt x="110495" y="120000"/>
                      <a:pt x="110495" y="120000"/>
                      <a:pt x="110495" y="120000"/>
                    </a:cubicBezTo>
                    <a:cubicBezTo>
                      <a:pt x="115247" y="120000"/>
                      <a:pt x="120000" y="115443"/>
                      <a:pt x="120000" y="107848"/>
                    </a:cubicBezTo>
                    <a:cubicBezTo>
                      <a:pt x="120000" y="101772"/>
                      <a:pt x="120000" y="101772"/>
                      <a:pt x="120000" y="101772"/>
                    </a:cubicBezTo>
                    <a:cubicBezTo>
                      <a:pt x="120000" y="75949"/>
                      <a:pt x="120000" y="75949"/>
                      <a:pt x="120000" y="75949"/>
                    </a:cubicBezTo>
                    <a:cubicBezTo>
                      <a:pt x="120000" y="68354"/>
                      <a:pt x="120000" y="68354"/>
                      <a:pt x="120000" y="68354"/>
                    </a:cubicBezTo>
                    <a:cubicBezTo>
                      <a:pt x="120000" y="44050"/>
                      <a:pt x="120000" y="44050"/>
                      <a:pt x="120000" y="44050"/>
                    </a:cubicBezTo>
                    <a:cubicBezTo>
                      <a:pt x="120000" y="36455"/>
                      <a:pt x="115247" y="31898"/>
                      <a:pt x="110495" y="31898"/>
                    </a:cubicBezTo>
                    <a:close/>
                    <a:moveTo>
                      <a:pt x="115247" y="68354"/>
                    </a:moveTo>
                    <a:cubicBezTo>
                      <a:pt x="115247" y="75949"/>
                      <a:pt x="115247" y="75949"/>
                      <a:pt x="115247" y="75949"/>
                    </a:cubicBezTo>
                    <a:cubicBezTo>
                      <a:pt x="115247" y="101772"/>
                      <a:pt x="115247" y="101772"/>
                      <a:pt x="115247" y="101772"/>
                    </a:cubicBezTo>
                    <a:cubicBezTo>
                      <a:pt x="115247" y="101772"/>
                      <a:pt x="115247" y="101772"/>
                      <a:pt x="115247" y="101772"/>
                    </a:cubicBezTo>
                    <a:cubicBezTo>
                      <a:pt x="115247" y="107848"/>
                      <a:pt x="115247" y="107848"/>
                      <a:pt x="115247" y="107848"/>
                    </a:cubicBezTo>
                    <a:cubicBezTo>
                      <a:pt x="115247" y="110886"/>
                      <a:pt x="112871" y="113924"/>
                      <a:pt x="110495" y="113924"/>
                    </a:cubicBezTo>
                    <a:cubicBezTo>
                      <a:pt x="105742" y="113924"/>
                      <a:pt x="105742" y="113924"/>
                      <a:pt x="105742" y="113924"/>
                    </a:cubicBezTo>
                    <a:cubicBezTo>
                      <a:pt x="24950" y="113924"/>
                      <a:pt x="24950" y="113924"/>
                      <a:pt x="24950" y="113924"/>
                    </a:cubicBezTo>
                    <a:cubicBezTo>
                      <a:pt x="20198" y="113924"/>
                      <a:pt x="20198" y="113924"/>
                      <a:pt x="20198" y="113924"/>
                    </a:cubicBezTo>
                    <a:cubicBezTo>
                      <a:pt x="17821" y="113924"/>
                      <a:pt x="16633" y="110886"/>
                      <a:pt x="16633" y="107848"/>
                    </a:cubicBezTo>
                    <a:cubicBezTo>
                      <a:pt x="16633" y="101772"/>
                      <a:pt x="16633" y="101772"/>
                      <a:pt x="16633" y="101772"/>
                    </a:cubicBezTo>
                    <a:cubicBezTo>
                      <a:pt x="16633" y="101772"/>
                      <a:pt x="16633" y="101772"/>
                      <a:pt x="16633" y="101772"/>
                    </a:cubicBezTo>
                    <a:cubicBezTo>
                      <a:pt x="16633" y="75949"/>
                      <a:pt x="16633" y="75949"/>
                      <a:pt x="16633" y="75949"/>
                    </a:cubicBezTo>
                    <a:cubicBezTo>
                      <a:pt x="16633" y="68354"/>
                      <a:pt x="16633" y="68354"/>
                      <a:pt x="16633" y="68354"/>
                    </a:cubicBezTo>
                    <a:cubicBezTo>
                      <a:pt x="115247" y="68354"/>
                      <a:pt x="115247" y="68354"/>
                      <a:pt x="115247" y="68354"/>
                    </a:cubicBezTo>
                    <a:cubicBezTo>
                      <a:pt x="115247" y="56202"/>
                      <a:pt x="115247" y="56202"/>
                      <a:pt x="115247" y="56202"/>
                    </a:cubicBezTo>
                    <a:cubicBezTo>
                      <a:pt x="16633" y="56202"/>
                      <a:pt x="16633" y="56202"/>
                      <a:pt x="16633" y="56202"/>
                    </a:cubicBezTo>
                    <a:cubicBezTo>
                      <a:pt x="16633" y="44050"/>
                      <a:pt x="16633" y="44050"/>
                      <a:pt x="16633" y="44050"/>
                    </a:cubicBezTo>
                    <a:cubicBezTo>
                      <a:pt x="16633" y="41012"/>
                      <a:pt x="17821" y="37974"/>
                      <a:pt x="20198" y="37974"/>
                    </a:cubicBezTo>
                    <a:cubicBezTo>
                      <a:pt x="102178" y="37974"/>
                      <a:pt x="102178" y="37974"/>
                      <a:pt x="102178" y="37974"/>
                    </a:cubicBezTo>
                    <a:cubicBezTo>
                      <a:pt x="110495" y="37974"/>
                      <a:pt x="110495" y="37974"/>
                      <a:pt x="110495" y="37974"/>
                    </a:cubicBezTo>
                    <a:cubicBezTo>
                      <a:pt x="112871" y="37974"/>
                      <a:pt x="115247" y="41012"/>
                      <a:pt x="115247" y="44050"/>
                    </a:cubicBezTo>
                    <a:lnTo>
                      <a:pt x="115247" y="68354"/>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6" name="Google Shape;1026;p17"/>
              <p:cNvSpPr/>
              <p:nvPr/>
            </p:nvSpPr>
            <p:spPr>
              <a:xfrm>
                <a:off x="4287" y="2676"/>
                <a:ext cx="15" cy="8"/>
              </a:xfrm>
              <a:custGeom>
                <a:rect b="b" l="l" r="r" t="t"/>
                <a:pathLst>
                  <a:path extrusionOk="0" h="120000" w="120000">
                    <a:moveTo>
                      <a:pt x="0" y="0"/>
                    </a:moveTo>
                    <a:lnTo>
                      <a:pt x="0" y="120000"/>
                    </a:lnTo>
                    <a:lnTo>
                      <a:pt x="0" y="120000"/>
                    </a:lnTo>
                    <a:lnTo>
                      <a:pt x="120000" y="120000"/>
                    </a:lnTo>
                    <a:lnTo>
                      <a:pt x="120000" y="0"/>
                    </a:lnTo>
                    <a:lnTo>
                      <a:pt x="0" y="0"/>
                    </a:lnTo>
                    <a:lnTo>
                      <a:pt x="0" y="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27" name="Google Shape;1027;p17"/>
            <p:cNvSpPr/>
            <p:nvPr/>
          </p:nvSpPr>
          <p:spPr>
            <a:xfrm>
              <a:off x="4269" y="2676"/>
              <a:ext cx="13" cy="8"/>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8" name="Google Shape;1028;p17"/>
            <p:cNvSpPr/>
            <p:nvPr/>
          </p:nvSpPr>
          <p:spPr>
            <a:xfrm>
              <a:off x="4243" y="2676"/>
              <a:ext cx="21"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9" name="Google Shape;1029;p17"/>
            <p:cNvSpPr/>
            <p:nvPr/>
          </p:nvSpPr>
          <p:spPr>
            <a:xfrm>
              <a:off x="4176" y="2676"/>
              <a:ext cx="55" cy="8"/>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0" name="Google Shape;1030;p17"/>
            <p:cNvSpPr/>
            <p:nvPr/>
          </p:nvSpPr>
          <p:spPr>
            <a:xfrm>
              <a:off x="4176" y="2691"/>
              <a:ext cx="55" cy="9"/>
            </a:xfrm>
            <a:custGeom>
              <a:rect b="b" l="l" r="r" t="t"/>
              <a:pathLst>
                <a:path extrusionOk="0" h="120000" w="120000">
                  <a:moveTo>
                    <a:pt x="0" y="120000"/>
                  </a:moveTo>
                  <a:lnTo>
                    <a:pt x="0" y="120000"/>
                  </a:lnTo>
                  <a:lnTo>
                    <a:pt x="120000" y="120000"/>
                  </a:lnTo>
                  <a:lnTo>
                    <a:pt x="120000" y="0"/>
                  </a:lnTo>
                  <a:lnTo>
                    <a:pt x="0" y="0"/>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1" name="Google Shape;1031;p17"/>
            <p:cNvSpPr/>
            <p:nvPr/>
          </p:nvSpPr>
          <p:spPr>
            <a:xfrm>
              <a:off x="3183" y="2598"/>
              <a:ext cx="180" cy="176"/>
            </a:xfrm>
            <a:custGeom>
              <a:rect b="b" l="l" r="r" t="t"/>
              <a:pathLst>
                <a:path extrusionOk="0" h="120000" w="120000">
                  <a:moveTo>
                    <a:pt x="77333" y="81818"/>
                  </a:moveTo>
                  <a:lnTo>
                    <a:pt x="78666" y="81818"/>
                  </a:lnTo>
                  <a:lnTo>
                    <a:pt x="78666" y="99545"/>
                  </a:lnTo>
                  <a:lnTo>
                    <a:pt x="78666" y="99545"/>
                  </a:lnTo>
                  <a:lnTo>
                    <a:pt x="33333" y="99545"/>
                  </a:lnTo>
                  <a:lnTo>
                    <a:pt x="13333" y="120000"/>
                  </a:lnTo>
                  <a:lnTo>
                    <a:pt x="13333" y="99545"/>
                  </a:lnTo>
                  <a:lnTo>
                    <a:pt x="0" y="99545"/>
                  </a:lnTo>
                  <a:lnTo>
                    <a:pt x="0" y="34772"/>
                  </a:lnTo>
                  <a:lnTo>
                    <a:pt x="0" y="34772"/>
                  </a:lnTo>
                  <a:lnTo>
                    <a:pt x="24666" y="34772"/>
                  </a:lnTo>
                  <a:lnTo>
                    <a:pt x="24666" y="68181"/>
                  </a:lnTo>
                  <a:lnTo>
                    <a:pt x="24666" y="77727"/>
                  </a:lnTo>
                  <a:lnTo>
                    <a:pt x="24666" y="81818"/>
                  </a:lnTo>
                  <a:lnTo>
                    <a:pt x="29333" y="81818"/>
                  </a:lnTo>
                  <a:lnTo>
                    <a:pt x="36666" y="81818"/>
                  </a:lnTo>
                  <a:lnTo>
                    <a:pt x="77333" y="81818"/>
                  </a:lnTo>
                  <a:close/>
                  <a:moveTo>
                    <a:pt x="120000" y="0"/>
                  </a:moveTo>
                  <a:lnTo>
                    <a:pt x="120000" y="75000"/>
                  </a:lnTo>
                  <a:lnTo>
                    <a:pt x="110000" y="75000"/>
                  </a:lnTo>
                  <a:lnTo>
                    <a:pt x="110000" y="101590"/>
                  </a:lnTo>
                  <a:lnTo>
                    <a:pt x="84000" y="75000"/>
                  </a:lnTo>
                  <a:lnTo>
                    <a:pt x="30000" y="75000"/>
                  </a:lnTo>
                  <a:lnTo>
                    <a:pt x="30000" y="0"/>
                  </a:lnTo>
                  <a:lnTo>
                    <a:pt x="120000" y="0"/>
                  </a:lnTo>
                  <a:close/>
                  <a:moveTo>
                    <a:pt x="114666" y="4772"/>
                  </a:moveTo>
                  <a:lnTo>
                    <a:pt x="36000" y="4772"/>
                  </a:lnTo>
                  <a:lnTo>
                    <a:pt x="36000" y="70227"/>
                  </a:lnTo>
                  <a:lnTo>
                    <a:pt x="86666" y="70227"/>
                  </a:lnTo>
                  <a:lnTo>
                    <a:pt x="104666" y="88636"/>
                  </a:lnTo>
                  <a:lnTo>
                    <a:pt x="104666" y="70227"/>
                  </a:lnTo>
                  <a:lnTo>
                    <a:pt x="114666" y="70227"/>
                  </a:lnTo>
                  <a:lnTo>
                    <a:pt x="114666" y="4772"/>
                  </a:lnTo>
                  <a:close/>
                  <a:moveTo>
                    <a:pt x="52666" y="54545"/>
                  </a:moveTo>
                  <a:lnTo>
                    <a:pt x="95333" y="54545"/>
                  </a:lnTo>
                  <a:lnTo>
                    <a:pt x="95333" y="49772"/>
                  </a:lnTo>
                  <a:lnTo>
                    <a:pt x="52666" y="49772"/>
                  </a:lnTo>
                  <a:lnTo>
                    <a:pt x="52666" y="54545"/>
                  </a:lnTo>
                  <a:close/>
                  <a:moveTo>
                    <a:pt x="105333" y="33409"/>
                  </a:moveTo>
                  <a:lnTo>
                    <a:pt x="47333" y="33409"/>
                  </a:lnTo>
                  <a:lnTo>
                    <a:pt x="47333" y="38181"/>
                  </a:lnTo>
                  <a:lnTo>
                    <a:pt x="105333" y="38181"/>
                  </a:lnTo>
                  <a:lnTo>
                    <a:pt x="105333" y="33409"/>
                  </a:lnTo>
                  <a:close/>
                  <a:moveTo>
                    <a:pt x="76666" y="18409"/>
                  </a:moveTo>
                  <a:lnTo>
                    <a:pt x="57333" y="18409"/>
                  </a:lnTo>
                  <a:lnTo>
                    <a:pt x="57333" y="21818"/>
                  </a:lnTo>
                  <a:lnTo>
                    <a:pt x="76666" y="21818"/>
                  </a:lnTo>
                  <a:lnTo>
                    <a:pt x="76666" y="1840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2" name="Google Shape;1032;p17"/>
            <p:cNvSpPr/>
            <p:nvPr/>
          </p:nvSpPr>
          <p:spPr>
            <a:xfrm>
              <a:off x="2683" y="2051"/>
              <a:ext cx="155" cy="155"/>
            </a:xfrm>
            <a:custGeom>
              <a:rect b="b" l="l" r="r" t="t"/>
              <a:pathLst>
                <a:path extrusionOk="0" h="120000" w="120000">
                  <a:moveTo>
                    <a:pt x="105652" y="76956"/>
                  </a:moveTo>
                  <a:cubicBezTo>
                    <a:pt x="110869" y="76956"/>
                    <a:pt x="117391" y="76956"/>
                    <a:pt x="117391" y="76956"/>
                  </a:cubicBezTo>
                  <a:cubicBezTo>
                    <a:pt x="118695" y="74347"/>
                    <a:pt x="118695" y="73043"/>
                    <a:pt x="118695" y="71739"/>
                  </a:cubicBezTo>
                  <a:cubicBezTo>
                    <a:pt x="118695" y="69130"/>
                    <a:pt x="120000" y="67826"/>
                    <a:pt x="120000" y="66521"/>
                  </a:cubicBezTo>
                  <a:cubicBezTo>
                    <a:pt x="109565" y="61304"/>
                    <a:pt x="109565" y="61304"/>
                    <a:pt x="109565" y="61304"/>
                  </a:cubicBezTo>
                  <a:cubicBezTo>
                    <a:pt x="109565" y="60000"/>
                    <a:pt x="109565" y="57391"/>
                    <a:pt x="108260" y="56086"/>
                  </a:cubicBezTo>
                  <a:cubicBezTo>
                    <a:pt x="108260" y="54782"/>
                    <a:pt x="108260" y="53478"/>
                    <a:pt x="108260" y="52173"/>
                  </a:cubicBezTo>
                  <a:cubicBezTo>
                    <a:pt x="113478" y="49565"/>
                    <a:pt x="118695" y="45652"/>
                    <a:pt x="118695" y="45652"/>
                  </a:cubicBezTo>
                  <a:cubicBezTo>
                    <a:pt x="117391" y="44347"/>
                    <a:pt x="117391" y="41739"/>
                    <a:pt x="116086" y="40434"/>
                  </a:cubicBezTo>
                  <a:cubicBezTo>
                    <a:pt x="116086" y="39130"/>
                    <a:pt x="114782" y="36521"/>
                    <a:pt x="114782" y="35217"/>
                  </a:cubicBezTo>
                  <a:cubicBezTo>
                    <a:pt x="103043" y="36521"/>
                    <a:pt x="103043" y="36521"/>
                    <a:pt x="103043" y="36521"/>
                  </a:cubicBezTo>
                  <a:cubicBezTo>
                    <a:pt x="101739" y="33913"/>
                    <a:pt x="99130" y="31304"/>
                    <a:pt x="97826" y="28695"/>
                  </a:cubicBezTo>
                  <a:cubicBezTo>
                    <a:pt x="100434" y="24782"/>
                    <a:pt x="103043" y="18260"/>
                    <a:pt x="103043" y="18260"/>
                  </a:cubicBezTo>
                  <a:cubicBezTo>
                    <a:pt x="101739" y="16956"/>
                    <a:pt x="100434" y="15652"/>
                    <a:pt x="99130" y="14347"/>
                  </a:cubicBezTo>
                  <a:cubicBezTo>
                    <a:pt x="97826" y="13043"/>
                    <a:pt x="96521" y="11739"/>
                    <a:pt x="95217" y="11739"/>
                  </a:cubicBezTo>
                  <a:cubicBezTo>
                    <a:pt x="84782" y="18260"/>
                    <a:pt x="84782" y="18260"/>
                    <a:pt x="84782" y="18260"/>
                  </a:cubicBezTo>
                  <a:cubicBezTo>
                    <a:pt x="82173" y="16956"/>
                    <a:pt x="79565" y="15652"/>
                    <a:pt x="76956" y="14347"/>
                  </a:cubicBezTo>
                  <a:cubicBezTo>
                    <a:pt x="76956" y="9130"/>
                    <a:pt x="76956" y="2608"/>
                    <a:pt x="76956" y="2608"/>
                  </a:cubicBezTo>
                  <a:cubicBezTo>
                    <a:pt x="74347" y="1304"/>
                    <a:pt x="73043" y="1304"/>
                    <a:pt x="70434" y="1304"/>
                  </a:cubicBezTo>
                  <a:cubicBezTo>
                    <a:pt x="69130" y="1304"/>
                    <a:pt x="67826" y="0"/>
                    <a:pt x="65217" y="0"/>
                  </a:cubicBezTo>
                  <a:cubicBezTo>
                    <a:pt x="60000" y="10434"/>
                    <a:pt x="60000" y="10434"/>
                    <a:pt x="60000" y="10434"/>
                  </a:cubicBezTo>
                  <a:cubicBezTo>
                    <a:pt x="58695" y="10434"/>
                    <a:pt x="57391" y="10434"/>
                    <a:pt x="56086" y="11739"/>
                  </a:cubicBezTo>
                  <a:cubicBezTo>
                    <a:pt x="54782" y="11739"/>
                    <a:pt x="53478" y="11739"/>
                    <a:pt x="52173" y="11739"/>
                  </a:cubicBezTo>
                  <a:cubicBezTo>
                    <a:pt x="48260" y="6521"/>
                    <a:pt x="45652" y="1304"/>
                    <a:pt x="45652" y="1304"/>
                  </a:cubicBezTo>
                  <a:cubicBezTo>
                    <a:pt x="43043" y="2608"/>
                    <a:pt x="41739" y="2608"/>
                    <a:pt x="40434" y="3913"/>
                  </a:cubicBezTo>
                  <a:cubicBezTo>
                    <a:pt x="37826" y="3913"/>
                    <a:pt x="36521" y="5217"/>
                    <a:pt x="35217" y="5217"/>
                  </a:cubicBezTo>
                  <a:cubicBezTo>
                    <a:pt x="36521" y="16956"/>
                    <a:pt x="36521" y="16956"/>
                    <a:pt x="36521" y="16956"/>
                  </a:cubicBezTo>
                  <a:cubicBezTo>
                    <a:pt x="33913" y="18260"/>
                    <a:pt x="31304" y="20869"/>
                    <a:pt x="28695" y="22173"/>
                  </a:cubicBezTo>
                  <a:cubicBezTo>
                    <a:pt x="23478" y="19565"/>
                    <a:pt x="18260" y="16956"/>
                    <a:pt x="18260" y="16956"/>
                  </a:cubicBezTo>
                  <a:cubicBezTo>
                    <a:pt x="16956" y="18260"/>
                    <a:pt x="15652" y="19565"/>
                    <a:pt x="14347" y="20869"/>
                  </a:cubicBezTo>
                  <a:cubicBezTo>
                    <a:pt x="13043" y="22173"/>
                    <a:pt x="11739" y="23478"/>
                    <a:pt x="10434" y="24782"/>
                  </a:cubicBezTo>
                  <a:cubicBezTo>
                    <a:pt x="18260" y="35217"/>
                    <a:pt x="18260" y="35217"/>
                    <a:pt x="18260" y="35217"/>
                  </a:cubicBezTo>
                  <a:cubicBezTo>
                    <a:pt x="15652" y="37826"/>
                    <a:pt x="14347" y="40434"/>
                    <a:pt x="14347" y="43043"/>
                  </a:cubicBezTo>
                  <a:cubicBezTo>
                    <a:pt x="9130" y="43043"/>
                    <a:pt x="2608" y="43043"/>
                    <a:pt x="2608" y="43043"/>
                  </a:cubicBezTo>
                  <a:cubicBezTo>
                    <a:pt x="1304" y="45652"/>
                    <a:pt x="1304" y="46956"/>
                    <a:pt x="1304" y="49565"/>
                  </a:cubicBezTo>
                  <a:cubicBezTo>
                    <a:pt x="0" y="50869"/>
                    <a:pt x="0" y="52173"/>
                    <a:pt x="0" y="54782"/>
                  </a:cubicBezTo>
                  <a:cubicBezTo>
                    <a:pt x="10434" y="60000"/>
                    <a:pt x="10434" y="60000"/>
                    <a:pt x="10434" y="60000"/>
                  </a:cubicBezTo>
                  <a:cubicBezTo>
                    <a:pt x="10434" y="61304"/>
                    <a:pt x="10434" y="62608"/>
                    <a:pt x="10434" y="63913"/>
                  </a:cubicBezTo>
                  <a:cubicBezTo>
                    <a:pt x="10434" y="65217"/>
                    <a:pt x="11739" y="66521"/>
                    <a:pt x="11739" y="67826"/>
                  </a:cubicBezTo>
                  <a:cubicBezTo>
                    <a:pt x="6521" y="71739"/>
                    <a:pt x="1304" y="74347"/>
                    <a:pt x="1304" y="74347"/>
                  </a:cubicBezTo>
                  <a:cubicBezTo>
                    <a:pt x="2608" y="76956"/>
                    <a:pt x="2608" y="78260"/>
                    <a:pt x="2608" y="79565"/>
                  </a:cubicBezTo>
                  <a:cubicBezTo>
                    <a:pt x="3913" y="82173"/>
                    <a:pt x="3913" y="83478"/>
                    <a:pt x="5217" y="84782"/>
                  </a:cubicBezTo>
                  <a:cubicBezTo>
                    <a:pt x="16956" y="84782"/>
                    <a:pt x="16956" y="84782"/>
                    <a:pt x="16956" y="84782"/>
                  </a:cubicBezTo>
                  <a:cubicBezTo>
                    <a:pt x="18260" y="86086"/>
                    <a:pt x="19565" y="88695"/>
                    <a:pt x="22173" y="91304"/>
                  </a:cubicBezTo>
                  <a:cubicBezTo>
                    <a:pt x="19565" y="96521"/>
                    <a:pt x="16956" y="101739"/>
                    <a:pt x="16956" y="101739"/>
                  </a:cubicBezTo>
                  <a:cubicBezTo>
                    <a:pt x="18260" y="103043"/>
                    <a:pt x="19565" y="104347"/>
                    <a:pt x="20869" y="105652"/>
                  </a:cubicBezTo>
                  <a:cubicBezTo>
                    <a:pt x="22173" y="106956"/>
                    <a:pt x="23478" y="108260"/>
                    <a:pt x="24782" y="109565"/>
                  </a:cubicBezTo>
                  <a:cubicBezTo>
                    <a:pt x="35217" y="101739"/>
                    <a:pt x="35217" y="101739"/>
                    <a:pt x="35217" y="101739"/>
                  </a:cubicBezTo>
                  <a:cubicBezTo>
                    <a:pt x="37826" y="104347"/>
                    <a:pt x="40434" y="105652"/>
                    <a:pt x="43043" y="105652"/>
                  </a:cubicBezTo>
                  <a:cubicBezTo>
                    <a:pt x="43043" y="112173"/>
                    <a:pt x="43043" y="117391"/>
                    <a:pt x="43043" y="117391"/>
                  </a:cubicBezTo>
                  <a:cubicBezTo>
                    <a:pt x="45652" y="118695"/>
                    <a:pt x="46956" y="118695"/>
                    <a:pt x="48260" y="118695"/>
                  </a:cubicBezTo>
                  <a:cubicBezTo>
                    <a:pt x="50869" y="120000"/>
                    <a:pt x="52173" y="120000"/>
                    <a:pt x="53478" y="120000"/>
                  </a:cubicBezTo>
                  <a:cubicBezTo>
                    <a:pt x="58695" y="109565"/>
                    <a:pt x="58695" y="109565"/>
                    <a:pt x="58695" y="109565"/>
                  </a:cubicBezTo>
                  <a:cubicBezTo>
                    <a:pt x="61304" y="109565"/>
                    <a:pt x="62608" y="109565"/>
                    <a:pt x="63913" y="109565"/>
                  </a:cubicBezTo>
                  <a:cubicBezTo>
                    <a:pt x="65217" y="109565"/>
                    <a:pt x="66521" y="108260"/>
                    <a:pt x="67826" y="108260"/>
                  </a:cubicBezTo>
                  <a:cubicBezTo>
                    <a:pt x="70434" y="113478"/>
                    <a:pt x="74347" y="118695"/>
                    <a:pt x="74347" y="118695"/>
                  </a:cubicBezTo>
                  <a:cubicBezTo>
                    <a:pt x="75652" y="117391"/>
                    <a:pt x="78260" y="117391"/>
                    <a:pt x="79565" y="117391"/>
                  </a:cubicBezTo>
                  <a:cubicBezTo>
                    <a:pt x="80869" y="116086"/>
                    <a:pt x="83478" y="116086"/>
                    <a:pt x="84782" y="114782"/>
                  </a:cubicBezTo>
                  <a:cubicBezTo>
                    <a:pt x="83478" y="103043"/>
                    <a:pt x="83478" y="103043"/>
                    <a:pt x="83478" y="103043"/>
                  </a:cubicBezTo>
                  <a:cubicBezTo>
                    <a:pt x="86086" y="101739"/>
                    <a:pt x="88695" y="100434"/>
                    <a:pt x="91304" y="97826"/>
                  </a:cubicBezTo>
                  <a:cubicBezTo>
                    <a:pt x="96521" y="100434"/>
                    <a:pt x="101739" y="103043"/>
                    <a:pt x="101739" y="103043"/>
                  </a:cubicBezTo>
                  <a:cubicBezTo>
                    <a:pt x="103043" y="101739"/>
                    <a:pt x="104347" y="100434"/>
                    <a:pt x="105652" y="99130"/>
                  </a:cubicBezTo>
                  <a:cubicBezTo>
                    <a:pt x="106956" y="97826"/>
                    <a:pt x="108260" y="96521"/>
                    <a:pt x="108260" y="95217"/>
                  </a:cubicBezTo>
                  <a:cubicBezTo>
                    <a:pt x="101739" y="84782"/>
                    <a:pt x="101739" y="84782"/>
                    <a:pt x="101739" y="84782"/>
                  </a:cubicBezTo>
                  <a:cubicBezTo>
                    <a:pt x="103043" y="82173"/>
                    <a:pt x="104347" y="80869"/>
                    <a:pt x="105652" y="76956"/>
                  </a:cubicBezTo>
                  <a:close/>
                  <a:moveTo>
                    <a:pt x="97826" y="67826"/>
                  </a:moveTo>
                  <a:cubicBezTo>
                    <a:pt x="93913" y="87391"/>
                    <a:pt x="73043" y="101739"/>
                    <a:pt x="52173" y="97826"/>
                  </a:cubicBezTo>
                  <a:cubicBezTo>
                    <a:pt x="32608" y="93913"/>
                    <a:pt x="18260" y="74347"/>
                    <a:pt x="22173" y="53478"/>
                  </a:cubicBezTo>
                  <a:cubicBezTo>
                    <a:pt x="26086" y="32608"/>
                    <a:pt x="45652" y="18260"/>
                    <a:pt x="66521" y="22173"/>
                  </a:cubicBezTo>
                  <a:cubicBezTo>
                    <a:pt x="87391" y="26086"/>
                    <a:pt x="101739" y="46956"/>
                    <a:pt x="97826" y="67826"/>
                  </a:cubicBezTo>
                  <a:close/>
                  <a:moveTo>
                    <a:pt x="70434" y="56086"/>
                  </a:moveTo>
                  <a:cubicBezTo>
                    <a:pt x="71739" y="62608"/>
                    <a:pt x="69130" y="69130"/>
                    <a:pt x="63913" y="70434"/>
                  </a:cubicBezTo>
                  <a:cubicBezTo>
                    <a:pt x="57391" y="73043"/>
                    <a:pt x="52173" y="69130"/>
                    <a:pt x="49565" y="63913"/>
                  </a:cubicBezTo>
                  <a:cubicBezTo>
                    <a:pt x="46956" y="57391"/>
                    <a:pt x="50869" y="52173"/>
                    <a:pt x="56086" y="49565"/>
                  </a:cubicBezTo>
                  <a:cubicBezTo>
                    <a:pt x="62608" y="48260"/>
                    <a:pt x="67826" y="50869"/>
                    <a:pt x="70434" y="5608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3" name="Google Shape;1033;p17"/>
            <p:cNvSpPr/>
            <p:nvPr/>
          </p:nvSpPr>
          <p:spPr>
            <a:xfrm>
              <a:off x="2117" y="2365"/>
              <a:ext cx="174" cy="172"/>
            </a:xfrm>
            <a:custGeom>
              <a:rect b="b" l="l" r="r" t="t"/>
              <a:pathLst>
                <a:path extrusionOk="0" h="120000" w="120000">
                  <a:moveTo>
                    <a:pt x="65242" y="63529"/>
                  </a:moveTo>
                  <a:cubicBezTo>
                    <a:pt x="65242" y="62352"/>
                    <a:pt x="66407" y="61176"/>
                    <a:pt x="67572" y="61176"/>
                  </a:cubicBezTo>
                  <a:cubicBezTo>
                    <a:pt x="68737" y="61176"/>
                    <a:pt x="69902" y="62352"/>
                    <a:pt x="69902" y="63529"/>
                  </a:cubicBezTo>
                  <a:cubicBezTo>
                    <a:pt x="69902" y="64705"/>
                    <a:pt x="68737" y="65882"/>
                    <a:pt x="67572" y="65882"/>
                  </a:cubicBezTo>
                  <a:cubicBezTo>
                    <a:pt x="66407" y="65882"/>
                    <a:pt x="65242" y="64705"/>
                    <a:pt x="65242" y="63529"/>
                  </a:cubicBezTo>
                  <a:close/>
                  <a:moveTo>
                    <a:pt x="67572" y="74117"/>
                  </a:moveTo>
                  <a:cubicBezTo>
                    <a:pt x="68737" y="74117"/>
                    <a:pt x="69902" y="72941"/>
                    <a:pt x="69902" y="71764"/>
                  </a:cubicBezTo>
                  <a:cubicBezTo>
                    <a:pt x="69902" y="70588"/>
                    <a:pt x="68737" y="69411"/>
                    <a:pt x="67572" y="69411"/>
                  </a:cubicBezTo>
                  <a:cubicBezTo>
                    <a:pt x="66407" y="69411"/>
                    <a:pt x="65242" y="70588"/>
                    <a:pt x="65242" y="71764"/>
                  </a:cubicBezTo>
                  <a:cubicBezTo>
                    <a:pt x="65242" y="72941"/>
                    <a:pt x="66407" y="74117"/>
                    <a:pt x="67572" y="74117"/>
                  </a:cubicBezTo>
                  <a:close/>
                  <a:moveTo>
                    <a:pt x="60582" y="58823"/>
                  </a:moveTo>
                  <a:cubicBezTo>
                    <a:pt x="61747" y="58823"/>
                    <a:pt x="62912" y="57647"/>
                    <a:pt x="62912" y="56470"/>
                  </a:cubicBezTo>
                  <a:cubicBezTo>
                    <a:pt x="62912" y="55294"/>
                    <a:pt x="61747" y="54117"/>
                    <a:pt x="60582" y="54117"/>
                  </a:cubicBezTo>
                  <a:cubicBezTo>
                    <a:pt x="59417" y="54117"/>
                    <a:pt x="58252" y="55294"/>
                    <a:pt x="58252" y="56470"/>
                  </a:cubicBezTo>
                  <a:cubicBezTo>
                    <a:pt x="58252" y="57647"/>
                    <a:pt x="59417" y="58823"/>
                    <a:pt x="60582" y="58823"/>
                  </a:cubicBezTo>
                  <a:close/>
                  <a:moveTo>
                    <a:pt x="60582" y="50588"/>
                  </a:moveTo>
                  <a:cubicBezTo>
                    <a:pt x="61747" y="50588"/>
                    <a:pt x="62912" y="49411"/>
                    <a:pt x="62912" y="48235"/>
                  </a:cubicBezTo>
                  <a:cubicBezTo>
                    <a:pt x="62912" y="47058"/>
                    <a:pt x="61747" y="45882"/>
                    <a:pt x="60582" y="45882"/>
                  </a:cubicBezTo>
                  <a:cubicBezTo>
                    <a:pt x="59417" y="45882"/>
                    <a:pt x="58252" y="47058"/>
                    <a:pt x="58252" y="48235"/>
                  </a:cubicBezTo>
                  <a:cubicBezTo>
                    <a:pt x="58252" y="49411"/>
                    <a:pt x="59417" y="50588"/>
                    <a:pt x="60582" y="50588"/>
                  </a:cubicBezTo>
                  <a:close/>
                  <a:moveTo>
                    <a:pt x="67572" y="58823"/>
                  </a:moveTo>
                  <a:cubicBezTo>
                    <a:pt x="68737" y="58823"/>
                    <a:pt x="69902" y="57647"/>
                    <a:pt x="69902" y="56470"/>
                  </a:cubicBezTo>
                  <a:cubicBezTo>
                    <a:pt x="69902" y="55294"/>
                    <a:pt x="68737" y="54117"/>
                    <a:pt x="67572" y="54117"/>
                  </a:cubicBezTo>
                  <a:cubicBezTo>
                    <a:pt x="66407" y="54117"/>
                    <a:pt x="65242" y="55294"/>
                    <a:pt x="65242" y="56470"/>
                  </a:cubicBezTo>
                  <a:cubicBezTo>
                    <a:pt x="65242" y="57647"/>
                    <a:pt x="66407" y="58823"/>
                    <a:pt x="67572" y="58823"/>
                  </a:cubicBezTo>
                  <a:close/>
                  <a:moveTo>
                    <a:pt x="74563" y="65882"/>
                  </a:moveTo>
                  <a:cubicBezTo>
                    <a:pt x="75728" y="65882"/>
                    <a:pt x="76893" y="64705"/>
                    <a:pt x="76893" y="63529"/>
                  </a:cubicBezTo>
                  <a:cubicBezTo>
                    <a:pt x="76893" y="62352"/>
                    <a:pt x="75728" y="61176"/>
                    <a:pt x="74563" y="61176"/>
                  </a:cubicBezTo>
                  <a:cubicBezTo>
                    <a:pt x="73398" y="61176"/>
                    <a:pt x="72233" y="62352"/>
                    <a:pt x="72233" y="63529"/>
                  </a:cubicBezTo>
                  <a:cubicBezTo>
                    <a:pt x="72233" y="64705"/>
                    <a:pt x="73398" y="65882"/>
                    <a:pt x="74563" y="65882"/>
                  </a:cubicBezTo>
                  <a:close/>
                  <a:moveTo>
                    <a:pt x="74563" y="58823"/>
                  </a:moveTo>
                  <a:cubicBezTo>
                    <a:pt x="75728" y="58823"/>
                    <a:pt x="76893" y="57647"/>
                    <a:pt x="76893" y="56470"/>
                  </a:cubicBezTo>
                  <a:cubicBezTo>
                    <a:pt x="76893" y="55294"/>
                    <a:pt x="75728" y="54117"/>
                    <a:pt x="74563" y="54117"/>
                  </a:cubicBezTo>
                  <a:cubicBezTo>
                    <a:pt x="73398" y="54117"/>
                    <a:pt x="72233" y="55294"/>
                    <a:pt x="72233" y="56470"/>
                  </a:cubicBezTo>
                  <a:cubicBezTo>
                    <a:pt x="72233" y="57647"/>
                    <a:pt x="73398" y="58823"/>
                    <a:pt x="74563" y="58823"/>
                  </a:cubicBezTo>
                  <a:close/>
                  <a:moveTo>
                    <a:pt x="67572" y="50588"/>
                  </a:moveTo>
                  <a:cubicBezTo>
                    <a:pt x="68737" y="50588"/>
                    <a:pt x="69902" y="49411"/>
                    <a:pt x="69902" y="48235"/>
                  </a:cubicBezTo>
                  <a:cubicBezTo>
                    <a:pt x="69902" y="47058"/>
                    <a:pt x="68737" y="45882"/>
                    <a:pt x="67572" y="45882"/>
                  </a:cubicBezTo>
                  <a:cubicBezTo>
                    <a:pt x="66407" y="45882"/>
                    <a:pt x="65242" y="47058"/>
                    <a:pt x="65242" y="48235"/>
                  </a:cubicBezTo>
                  <a:cubicBezTo>
                    <a:pt x="65242" y="49411"/>
                    <a:pt x="66407" y="50588"/>
                    <a:pt x="67572" y="50588"/>
                  </a:cubicBezTo>
                  <a:close/>
                  <a:moveTo>
                    <a:pt x="74563" y="74117"/>
                  </a:moveTo>
                  <a:cubicBezTo>
                    <a:pt x="75728" y="74117"/>
                    <a:pt x="76893" y="72941"/>
                    <a:pt x="76893" y="71764"/>
                  </a:cubicBezTo>
                  <a:cubicBezTo>
                    <a:pt x="76893" y="70588"/>
                    <a:pt x="75728" y="69411"/>
                    <a:pt x="74563" y="69411"/>
                  </a:cubicBezTo>
                  <a:cubicBezTo>
                    <a:pt x="73398" y="69411"/>
                    <a:pt x="72233" y="70588"/>
                    <a:pt x="72233" y="71764"/>
                  </a:cubicBezTo>
                  <a:cubicBezTo>
                    <a:pt x="72233" y="72941"/>
                    <a:pt x="73398" y="74117"/>
                    <a:pt x="74563" y="74117"/>
                  </a:cubicBezTo>
                  <a:close/>
                  <a:moveTo>
                    <a:pt x="74563" y="50588"/>
                  </a:moveTo>
                  <a:cubicBezTo>
                    <a:pt x="75728" y="50588"/>
                    <a:pt x="76893" y="49411"/>
                    <a:pt x="76893" y="48235"/>
                  </a:cubicBezTo>
                  <a:cubicBezTo>
                    <a:pt x="76893" y="47058"/>
                    <a:pt x="75728" y="45882"/>
                    <a:pt x="74563" y="45882"/>
                  </a:cubicBezTo>
                  <a:cubicBezTo>
                    <a:pt x="73398" y="45882"/>
                    <a:pt x="72233" y="47058"/>
                    <a:pt x="72233" y="48235"/>
                  </a:cubicBezTo>
                  <a:cubicBezTo>
                    <a:pt x="72233" y="49411"/>
                    <a:pt x="73398" y="50588"/>
                    <a:pt x="74563" y="50588"/>
                  </a:cubicBezTo>
                  <a:close/>
                  <a:moveTo>
                    <a:pt x="46601" y="58823"/>
                  </a:moveTo>
                  <a:cubicBezTo>
                    <a:pt x="47766" y="58823"/>
                    <a:pt x="48932" y="57647"/>
                    <a:pt x="48932" y="56470"/>
                  </a:cubicBezTo>
                  <a:cubicBezTo>
                    <a:pt x="48932" y="55294"/>
                    <a:pt x="47766" y="54117"/>
                    <a:pt x="46601" y="54117"/>
                  </a:cubicBezTo>
                  <a:cubicBezTo>
                    <a:pt x="45436" y="54117"/>
                    <a:pt x="44271" y="55294"/>
                    <a:pt x="44271" y="56470"/>
                  </a:cubicBezTo>
                  <a:cubicBezTo>
                    <a:pt x="44271" y="57647"/>
                    <a:pt x="45436" y="58823"/>
                    <a:pt x="46601" y="58823"/>
                  </a:cubicBezTo>
                  <a:close/>
                  <a:moveTo>
                    <a:pt x="46601" y="65882"/>
                  </a:moveTo>
                  <a:cubicBezTo>
                    <a:pt x="47766" y="65882"/>
                    <a:pt x="48932" y="64705"/>
                    <a:pt x="48932" y="63529"/>
                  </a:cubicBezTo>
                  <a:cubicBezTo>
                    <a:pt x="48932" y="62352"/>
                    <a:pt x="47766" y="61176"/>
                    <a:pt x="46601" y="61176"/>
                  </a:cubicBezTo>
                  <a:cubicBezTo>
                    <a:pt x="45436" y="61176"/>
                    <a:pt x="44271" y="62352"/>
                    <a:pt x="44271" y="63529"/>
                  </a:cubicBezTo>
                  <a:cubicBezTo>
                    <a:pt x="44271" y="64705"/>
                    <a:pt x="45436" y="65882"/>
                    <a:pt x="46601" y="65882"/>
                  </a:cubicBezTo>
                  <a:close/>
                  <a:moveTo>
                    <a:pt x="46601" y="74117"/>
                  </a:moveTo>
                  <a:cubicBezTo>
                    <a:pt x="47766" y="74117"/>
                    <a:pt x="48932" y="72941"/>
                    <a:pt x="48932" y="71764"/>
                  </a:cubicBezTo>
                  <a:cubicBezTo>
                    <a:pt x="48932" y="70588"/>
                    <a:pt x="47766" y="69411"/>
                    <a:pt x="46601" y="69411"/>
                  </a:cubicBezTo>
                  <a:cubicBezTo>
                    <a:pt x="45436" y="69411"/>
                    <a:pt x="44271" y="70588"/>
                    <a:pt x="44271" y="71764"/>
                  </a:cubicBezTo>
                  <a:cubicBezTo>
                    <a:pt x="44271" y="72941"/>
                    <a:pt x="45436" y="74117"/>
                    <a:pt x="46601" y="74117"/>
                  </a:cubicBezTo>
                  <a:close/>
                  <a:moveTo>
                    <a:pt x="60582" y="65882"/>
                  </a:moveTo>
                  <a:cubicBezTo>
                    <a:pt x="61747" y="65882"/>
                    <a:pt x="62912" y="64705"/>
                    <a:pt x="62912" y="63529"/>
                  </a:cubicBezTo>
                  <a:cubicBezTo>
                    <a:pt x="62912" y="62352"/>
                    <a:pt x="61747" y="61176"/>
                    <a:pt x="60582" y="61176"/>
                  </a:cubicBezTo>
                  <a:cubicBezTo>
                    <a:pt x="59417" y="61176"/>
                    <a:pt x="58252" y="62352"/>
                    <a:pt x="58252" y="63529"/>
                  </a:cubicBezTo>
                  <a:cubicBezTo>
                    <a:pt x="58252" y="64705"/>
                    <a:pt x="59417" y="65882"/>
                    <a:pt x="60582" y="65882"/>
                  </a:cubicBezTo>
                  <a:close/>
                  <a:moveTo>
                    <a:pt x="46601" y="50588"/>
                  </a:moveTo>
                  <a:cubicBezTo>
                    <a:pt x="47766" y="50588"/>
                    <a:pt x="48932" y="49411"/>
                    <a:pt x="48932" y="48235"/>
                  </a:cubicBezTo>
                  <a:cubicBezTo>
                    <a:pt x="48932" y="47058"/>
                    <a:pt x="47766" y="45882"/>
                    <a:pt x="46601" y="45882"/>
                  </a:cubicBezTo>
                  <a:cubicBezTo>
                    <a:pt x="45436" y="45882"/>
                    <a:pt x="44271" y="47058"/>
                    <a:pt x="44271" y="48235"/>
                  </a:cubicBezTo>
                  <a:cubicBezTo>
                    <a:pt x="44271" y="49411"/>
                    <a:pt x="45436" y="50588"/>
                    <a:pt x="46601" y="50588"/>
                  </a:cubicBezTo>
                  <a:close/>
                  <a:moveTo>
                    <a:pt x="53592" y="65882"/>
                  </a:moveTo>
                  <a:cubicBezTo>
                    <a:pt x="54757" y="65882"/>
                    <a:pt x="55922" y="64705"/>
                    <a:pt x="55922" y="63529"/>
                  </a:cubicBezTo>
                  <a:cubicBezTo>
                    <a:pt x="55922" y="62352"/>
                    <a:pt x="54757" y="61176"/>
                    <a:pt x="53592" y="61176"/>
                  </a:cubicBezTo>
                  <a:cubicBezTo>
                    <a:pt x="52427" y="61176"/>
                    <a:pt x="51262" y="62352"/>
                    <a:pt x="51262" y="63529"/>
                  </a:cubicBezTo>
                  <a:cubicBezTo>
                    <a:pt x="51262" y="64705"/>
                    <a:pt x="52427" y="65882"/>
                    <a:pt x="53592" y="65882"/>
                  </a:cubicBezTo>
                  <a:close/>
                  <a:moveTo>
                    <a:pt x="53592" y="74117"/>
                  </a:moveTo>
                  <a:cubicBezTo>
                    <a:pt x="54757" y="74117"/>
                    <a:pt x="55922" y="72941"/>
                    <a:pt x="55922" y="71764"/>
                  </a:cubicBezTo>
                  <a:cubicBezTo>
                    <a:pt x="55922" y="70588"/>
                    <a:pt x="54757" y="69411"/>
                    <a:pt x="53592" y="69411"/>
                  </a:cubicBezTo>
                  <a:cubicBezTo>
                    <a:pt x="52427" y="69411"/>
                    <a:pt x="51262" y="70588"/>
                    <a:pt x="51262" y="71764"/>
                  </a:cubicBezTo>
                  <a:cubicBezTo>
                    <a:pt x="51262" y="72941"/>
                    <a:pt x="52427" y="74117"/>
                    <a:pt x="53592" y="74117"/>
                  </a:cubicBezTo>
                  <a:close/>
                  <a:moveTo>
                    <a:pt x="60582" y="74117"/>
                  </a:moveTo>
                  <a:cubicBezTo>
                    <a:pt x="61747" y="74117"/>
                    <a:pt x="62912" y="72941"/>
                    <a:pt x="62912" y="71764"/>
                  </a:cubicBezTo>
                  <a:cubicBezTo>
                    <a:pt x="62912" y="70588"/>
                    <a:pt x="61747" y="69411"/>
                    <a:pt x="60582" y="69411"/>
                  </a:cubicBezTo>
                  <a:cubicBezTo>
                    <a:pt x="59417" y="69411"/>
                    <a:pt x="58252" y="70588"/>
                    <a:pt x="58252" y="71764"/>
                  </a:cubicBezTo>
                  <a:cubicBezTo>
                    <a:pt x="58252" y="72941"/>
                    <a:pt x="59417" y="74117"/>
                    <a:pt x="60582" y="74117"/>
                  </a:cubicBezTo>
                  <a:close/>
                  <a:moveTo>
                    <a:pt x="53592" y="50588"/>
                  </a:moveTo>
                  <a:cubicBezTo>
                    <a:pt x="54757" y="50588"/>
                    <a:pt x="55922" y="49411"/>
                    <a:pt x="55922" y="48235"/>
                  </a:cubicBezTo>
                  <a:cubicBezTo>
                    <a:pt x="55922" y="47058"/>
                    <a:pt x="54757" y="45882"/>
                    <a:pt x="53592" y="45882"/>
                  </a:cubicBezTo>
                  <a:cubicBezTo>
                    <a:pt x="52427" y="45882"/>
                    <a:pt x="51262" y="47058"/>
                    <a:pt x="51262" y="48235"/>
                  </a:cubicBezTo>
                  <a:cubicBezTo>
                    <a:pt x="51262" y="49411"/>
                    <a:pt x="52427" y="50588"/>
                    <a:pt x="53592" y="50588"/>
                  </a:cubicBezTo>
                  <a:close/>
                  <a:moveTo>
                    <a:pt x="53592" y="58823"/>
                  </a:moveTo>
                  <a:cubicBezTo>
                    <a:pt x="54757" y="58823"/>
                    <a:pt x="55922" y="57647"/>
                    <a:pt x="55922" y="56470"/>
                  </a:cubicBezTo>
                  <a:cubicBezTo>
                    <a:pt x="55922" y="55294"/>
                    <a:pt x="54757" y="54117"/>
                    <a:pt x="53592" y="54117"/>
                  </a:cubicBezTo>
                  <a:cubicBezTo>
                    <a:pt x="52427" y="54117"/>
                    <a:pt x="51262" y="55294"/>
                    <a:pt x="51262" y="56470"/>
                  </a:cubicBezTo>
                  <a:cubicBezTo>
                    <a:pt x="51262" y="57647"/>
                    <a:pt x="52427" y="58823"/>
                    <a:pt x="53592" y="58823"/>
                  </a:cubicBezTo>
                  <a:close/>
                  <a:moveTo>
                    <a:pt x="39611" y="4705"/>
                  </a:moveTo>
                  <a:cubicBezTo>
                    <a:pt x="81553" y="4705"/>
                    <a:pt x="81553" y="4705"/>
                    <a:pt x="81553" y="4705"/>
                  </a:cubicBezTo>
                  <a:cubicBezTo>
                    <a:pt x="81553" y="25882"/>
                    <a:pt x="81553" y="25882"/>
                    <a:pt x="81553" y="25882"/>
                  </a:cubicBezTo>
                  <a:cubicBezTo>
                    <a:pt x="86213" y="25882"/>
                    <a:pt x="86213" y="25882"/>
                    <a:pt x="86213" y="25882"/>
                  </a:cubicBezTo>
                  <a:cubicBezTo>
                    <a:pt x="86213" y="0"/>
                    <a:pt x="86213" y="0"/>
                    <a:pt x="86213" y="0"/>
                  </a:cubicBezTo>
                  <a:cubicBezTo>
                    <a:pt x="34951" y="0"/>
                    <a:pt x="34951" y="0"/>
                    <a:pt x="34951" y="0"/>
                  </a:cubicBezTo>
                  <a:cubicBezTo>
                    <a:pt x="34951" y="25882"/>
                    <a:pt x="34951" y="25882"/>
                    <a:pt x="34951" y="25882"/>
                  </a:cubicBezTo>
                  <a:cubicBezTo>
                    <a:pt x="39611" y="25882"/>
                    <a:pt x="39611" y="25882"/>
                    <a:pt x="39611" y="25882"/>
                  </a:cubicBezTo>
                  <a:lnTo>
                    <a:pt x="39611" y="4705"/>
                  </a:lnTo>
                  <a:close/>
                  <a:moveTo>
                    <a:pt x="81553" y="115294"/>
                  </a:moveTo>
                  <a:cubicBezTo>
                    <a:pt x="39611" y="115294"/>
                    <a:pt x="39611" y="115294"/>
                    <a:pt x="39611" y="115294"/>
                  </a:cubicBezTo>
                  <a:cubicBezTo>
                    <a:pt x="39611" y="94117"/>
                    <a:pt x="39611" y="94117"/>
                    <a:pt x="39611" y="94117"/>
                  </a:cubicBezTo>
                  <a:cubicBezTo>
                    <a:pt x="34951" y="94117"/>
                    <a:pt x="34951" y="94117"/>
                    <a:pt x="34951" y="94117"/>
                  </a:cubicBezTo>
                  <a:cubicBezTo>
                    <a:pt x="34951" y="120000"/>
                    <a:pt x="34951" y="120000"/>
                    <a:pt x="34951" y="120000"/>
                  </a:cubicBezTo>
                  <a:cubicBezTo>
                    <a:pt x="86213" y="120000"/>
                    <a:pt x="86213" y="120000"/>
                    <a:pt x="86213" y="120000"/>
                  </a:cubicBezTo>
                  <a:cubicBezTo>
                    <a:pt x="86213" y="94117"/>
                    <a:pt x="86213" y="94117"/>
                    <a:pt x="86213" y="94117"/>
                  </a:cubicBezTo>
                  <a:cubicBezTo>
                    <a:pt x="81553" y="94117"/>
                    <a:pt x="81553" y="94117"/>
                    <a:pt x="81553" y="94117"/>
                  </a:cubicBezTo>
                  <a:lnTo>
                    <a:pt x="81553" y="115294"/>
                  </a:lnTo>
                  <a:close/>
                  <a:moveTo>
                    <a:pt x="120000" y="34117"/>
                  </a:moveTo>
                  <a:cubicBezTo>
                    <a:pt x="120000" y="85882"/>
                    <a:pt x="120000" y="85882"/>
                    <a:pt x="120000" y="85882"/>
                  </a:cubicBezTo>
                  <a:cubicBezTo>
                    <a:pt x="0" y="85882"/>
                    <a:pt x="0" y="85882"/>
                    <a:pt x="0" y="85882"/>
                  </a:cubicBezTo>
                  <a:cubicBezTo>
                    <a:pt x="0" y="34117"/>
                    <a:pt x="0" y="34117"/>
                    <a:pt x="0" y="34117"/>
                  </a:cubicBezTo>
                  <a:lnTo>
                    <a:pt x="120000" y="34117"/>
                  </a:lnTo>
                  <a:close/>
                  <a:moveTo>
                    <a:pt x="34951" y="38823"/>
                  </a:moveTo>
                  <a:cubicBezTo>
                    <a:pt x="5825" y="38823"/>
                    <a:pt x="5825" y="38823"/>
                    <a:pt x="5825" y="38823"/>
                  </a:cubicBezTo>
                  <a:cubicBezTo>
                    <a:pt x="5825" y="81176"/>
                    <a:pt x="5825" y="81176"/>
                    <a:pt x="5825" y="81176"/>
                  </a:cubicBezTo>
                  <a:cubicBezTo>
                    <a:pt x="34951" y="81176"/>
                    <a:pt x="34951" y="81176"/>
                    <a:pt x="34951" y="81176"/>
                  </a:cubicBezTo>
                  <a:lnTo>
                    <a:pt x="34951" y="38823"/>
                  </a:lnTo>
                  <a:close/>
                  <a:moveTo>
                    <a:pt x="82718" y="38823"/>
                  </a:moveTo>
                  <a:cubicBezTo>
                    <a:pt x="38446" y="38823"/>
                    <a:pt x="38446" y="38823"/>
                    <a:pt x="38446" y="38823"/>
                  </a:cubicBezTo>
                  <a:cubicBezTo>
                    <a:pt x="38446" y="81176"/>
                    <a:pt x="38446" y="81176"/>
                    <a:pt x="38446" y="81176"/>
                  </a:cubicBezTo>
                  <a:cubicBezTo>
                    <a:pt x="82718" y="81176"/>
                    <a:pt x="82718" y="81176"/>
                    <a:pt x="82718" y="81176"/>
                  </a:cubicBezTo>
                  <a:lnTo>
                    <a:pt x="82718" y="38823"/>
                  </a:lnTo>
                  <a:close/>
                  <a:moveTo>
                    <a:pt x="115339" y="38823"/>
                  </a:moveTo>
                  <a:cubicBezTo>
                    <a:pt x="86213" y="38823"/>
                    <a:pt x="86213" y="38823"/>
                    <a:pt x="86213" y="38823"/>
                  </a:cubicBezTo>
                  <a:cubicBezTo>
                    <a:pt x="86213" y="81176"/>
                    <a:pt x="86213" y="81176"/>
                    <a:pt x="86213" y="81176"/>
                  </a:cubicBezTo>
                  <a:cubicBezTo>
                    <a:pt x="115339" y="81176"/>
                    <a:pt x="115339" y="81176"/>
                    <a:pt x="115339" y="81176"/>
                  </a:cubicBezTo>
                  <a:lnTo>
                    <a:pt x="115339" y="38823"/>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4" name="Google Shape;1034;p17"/>
            <p:cNvSpPr/>
            <p:nvPr/>
          </p:nvSpPr>
          <p:spPr>
            <a:xfrm>
              <a:off x="7643" y="1849"/>
              <a:ext cx="172" cy="175"/>
            </a:xfrm>
            <a:custGeom>
              <a:rect b="b" l="l" r="r" t="t"/>
              <a:pathLst>
                <a:path extrusionOk="0" h="120000" w="120000">
                  <a:moveTo>
                    <a:pt x="64705" y="64077"/>
                  </a:moveTo>
                  <a:cubicBezTo>
                    <a:pt x="64705" y="62912"/>
                    <a:pt x="65882" y="61747"/>
                    <a:pt x="67058" y="61747"/>
                  </a:cubicBezTo>
                  <a:cubicBezTo>
                    <a:pt x="68235" y="61747"/>
                    <a:pt x="69411" y="62912"/>
                    <a:pt x="69411" y="64077"/>
                  </a:cubicBezTo>
                  <a:cubicBezTo>
                    <a:pt x="69411" y="65242"/>
                    <a:pt x="68235" y="66407"/>
                    <a:pt x="67058" y="66407"/>
                  </a:cubicBezTo>
                  <a:cubicBezTo>
                    <a:pt x="65882" y="66407"/>
                    <a:pt x="64705" y="65242"/>
                    <a:pt x="64705" y="64077"/>
                  </a:cubicBezTo>
                  <a:close/>
                  <a:moveTo>
                    <a:pt x="67058" y="74563"/>
                  </a:moveTo>
                  <a:cubicBezTo>
                    <a:pt x="68235" y="74563"/>
                    <a:pt x="69411" y="73398"/>
                    <a:pt x="69411" y="72233"/>
                  </a:cubicBezTo>
                  <a:cubicBezTo>
                    <a:pt x="69411" y="69902"/>
                    <a:pt x="68235" y="69902"/>
                    <a:pt x="67058" y="69902"/>
                  </a:cubicBezTo>
                  <a:cubicBezTo>
                    <a:pt x="65882" y="69902"/>
                    <a:pt x="64705" y="69902"/>
                    <a:pt x="64705" y="72233"/>
                  </a:cubicBezTo>
                  <a:cubicBezTo>
                    <a:pt x="64705" y="73398"/>
                    <a:pt x="65882" y="74563"/>
                    <a:pt x="67058" y="74563"/>
                  </a:cubicBezTo>
                  <a:close/>
                  <a:moveTo>
                    <a:pt x="60000" y="58252"/>
                  </a:moveTo>
                  <a:cubicBezTo>
                    <a:pt x="61176" y="58252"/>
                    <a:pt x="62352" y="57087"/>
                    <a:pt x="62352" y="55922"/>
                  </a:cubicBezTo>
                  <a:cubicBezTo>
                    <a:pt x="62352" y="54757"/>
                    <a:pt x="61176" y="53592"/>
                    <a:pt x="60000" y="53592"/>
                  </a:cubicBezTo>
                  <a:cubicBezTo>
                    <a:pt x="58823" y="53592"/>
                    <a:pt x="57647" y="54757"/>
                    <a:pt x="57647" y="55922"/>
                  </a:cubicBezTo>
                  <a:cubicBezTo>
                    <a:pt x="57647" y="57087"/>
                    <a:pt x="58823" y="58252"/>
                    <a:pt x="60000" y="58252"/>
                  </a:cubicBezTo>
                  <a:close/>
                  <a:moveTo>
                    <a:pt x="60000" y="50097"/>
                  </a:moveTo>
                  <a:cubicBezTo>
                    <a:pt x="61176" y="50097"/>
                    <a:pt x="62352" y="48932"/>
                    <a:pt x="62352" y="47766"/>
                  </a:cubicBezTo>
                  <a:cubicBezTo>
                    <a:pt x="62352" y="46601"/>
                    <a:pt x="61176" y="45436"/>
                    <a:pt x="60000" y="45436"/>
                  </a:cubicBezTo>
                  <a:cubicBezTo>
                    <a:pt x="58823" y="45436"/>
                    <a:pt x="57647" y="46601"/>
                    <a:pt x="57647" y="47766"/>
                  </a:cubicBezTo>
                  <a:cubicBezTo>
                    <a:pt x="57647" y="48932"/>
                    <a:pt x="58823" y="50097"/>
                    <a:pt x="60000" y="50097"/>
                  </a:cubicBezTo>
                  <a:close/>
                  <a:moveTo>
                    <a:pt x="67058" y="58252"/>
                  </a:moveTo>
                  <a:cubicBezTo>
                    <a:pt x="68235" y="58252"/>
                    <a:pt x="69411" y="57087"/>
                    <a:pt x="69411" y="55922"/>
                  </a:cubicBezTo>
                  <a:cubicBezTo>
                    <a:pt x="69411" y="54757"/>
                    <a:pt x="68235" y="53592"/>
                    <a:pt x="67058" y="53592"/>
                  </a:cubicBezTo>
                  <a:cubicBezTo>
                    <a:pt x="65882" y="53592"/>
                    <a:pt x="64705" y="54757"/>
                    <a:pt x="64705" y="55922"/>
                  </a:cubicBezTo>
                  <a:cubicBezTo>
                    <a:pt x="64705" y="57087"/>
                    <a:pt x="65882" y="58252"/>
                    <a:pt x="67058" y="58252"/>
                  </a:cubicBezTo>
                  <a:close/>
                  <a:moveTo>
                    <a:pt x="74117" y="66407"/>
                  </a:moveTo>
                  <a:cubicBezTo>
                    <a:pt x="75294" y="66407"/>
                    <a:pt x="76470" y="65242"/>
                    <a:pt x="76470" y="64077"/>
                  </a:cubicBezTo>
                  <a:cubicBezTo>
                    <a:pt x="76470" y="62912"/>
                    <a:pt x="75294" y="61747"/>
                    <a:pt x="74117" y="61747"/>
                  </a:cubicBezTo>
                  <a:cubicBezTo>
                    <a:pt x="72941" y="61747"/>
                    <a:pt x="71764" y="62912"/>
                    <a:pt x="71764" y="64077"/>
                  </a:cubicBezTo>
                  <a:cubicBezTo>
                    <a:pt x="71764" y="65242"/>
                    <a:pt x="72941" y="66407"/>
                    <a:pt x="74117" y="66407"/>
                  </a:cubicBezTo>
                  <a:close/>
                  <a:moveTo>
                    <a:pt x="74117" y="58252"/>
                  </a:moveTo>
                  <a:cubicBezTo>
                    <a:pt x="75294" y="58252"/>
                    <a:pt x="76470" y="57087"/>
                    <a:pt x="76470" y="55922"/>
                  </a:cubicBezTo>
                  <a:cubicBezTo>
                    <a:pt x="76470" y="54757"/>
                    <a:pt x="75294" y="53592"/>
                    <a:pt x="74117" y="53592"/>
                  </a:cubicBezTo>
                  <a:cubicBezTo>
                    <a:pt x="72941" y="53592"/>
                    <a:pt x="71764" y="54757"/>
                    <a:pt x="71764" y="55922"/>
                  </a:cubicBezTo>
                  <a:cubicBezTo>
                    <a:pt x="71764" y="57087"/>
                    <a:pt x="72941" y="58252"/>
                    <a:pt x="74117" y="58252"/>
                  </a:cubicBezTo>
                  <a:close/>
                  <a:moveTo>
                    <a:pt x="67058" y="50097"/>
                  </a:moveTo>
                  <a:cubicBezTo>
                    <a:pt x="68235" y="50097"/>
                    <a:pt x="69411" y="48932"/>
                    <a:pt x="69411" y="47766"/>
                  </a:cubicBezTo>
                  <a:cubicBezTo>
                    <a:pt x="69411" y="46601"/>
                    <a:pt x="68235" y="45436"/>
                    <a:pt x="67058" y="45436"/>
                  </a:cubicBezTo>
                  <a:cubicBezTo>
                    <a:pt x="65882" y="45436"/>
                    <a:pt x="64705" y="46601"/>
                    <a:pt x="64705" y="47766"/>
                  </a:cubicBezTo>
                  <a:cubicBezTo>
                    <a:pt x="64705" y="48932"/>
                    <a:pt x="65882" y="50097"/>
                    <a:pt x="67058" y="50097"/>
                  </a:cubicBezTo>
                  <a:close/>
                  <a:moveTo>
                    <a:pt x="74117" y="74563"/>
                  </a:moveTo>
                  <a:cubicBezTo>
                    <a:pt x="75294" y="74563"/>
                    <a:pt x="76470" y="73398"/>
                    <a:pt x="76470" y="72233"/>
                  </a:cubicBezTo>
                  <a:cubicBezTo>
                    <a:pt x="76470" y="69902"/>
                    <a:pt x="75294" y="69902"/>
                    <a:pt x="74117" y="69902"/>
                  </a:cubicBezTo>
                  <a:cubicBezTo>
                    <a:pt x="72941" y="69902"/>
                    <a:pt x="71764" y="69902"/>
                    <a:pt x="71764" y="72233"/>
                  </a:cubicBezTo>
                  <a:cubicBezTo>
                    <a:pt x="71764" y="73398"/>
                    <a:pt x="72941" y="74563"/>
                    <a:pt x="74117" y="74563"/>
                  </a:cubicBezTo>
                  <a:close/>
                  <a:moveTo>
                    <a:pt x="74117" y="50097"/>
                  </a:moveTo>
                  <a:cubicBezTo>
                    <a:pt x="75294" y="50097"/>
                    <a:pt x="76470" y="48932"/>
                    <a:pt x="76470" y="47766"/>
                  </a:cubicBezTo>
                  <a:cubicBezTo>
                    <a:pt x="76470" y="46601"/>
                    <a:pt x="75294" y="45436"/>
                    <a:pt x="74117" y="45436"/>
                  </a:cubicBezTo>
                  <a:cubicBezTo>
                    <a:pt x="72941" y="45436"/>
                    <a:pt x="71764" y="46601"/>
                    <a:pt x="71764" y="47766"/>
                  </a:cubicBezTo>
                  <a:cubicBezTo>
                    <a:pt x="71764" y="48932"/>
                    <a:pt x="72941" y="50097"/>
                    <a:pt x="74117" y="50097"/>
                  </a:cubicBezTo>
                  <a:close/>
                  <a:moveTo>
                    <a:pt x="45882" y="58252"/>
                  </a:moveTo>
                  <a:cubicBezTo>
                    <a:pt x="47058" y="58252"/>
                    <a:pt x="48235" y="57087"/>
                    <a:pt x="48235" y="55922"/>
                  </a:cubicBezTo>
                  <a:cubicBezTo>
                    <a:pt x="48235" y="54757"/>
                    <a:pt x="47058" y="53592"/>
                    <a:pt x="45882" y="53592"/>
                  </a:cubicBezTo>
                  <a:cubicBezTo>
                    <a:pt x="44705" y="53592"/>
                    <a:pt x="43529" y="54757"/>
                    <a:pt x="43529" y="55922"/>
                  </a:cubicBezTo>
                  <a:cubicBezTo>
                    <a:pt x="43529" y="57087"/>
                    <a:pt x="44705" y="58252"/>
                    <a:pt x="45882" y="58252"/>
                  </a:cubicBezTo>
                  <a:close/>
                  <a:moveTo>
                    <a:pt x="45882" y="66407"/>
                  </a:moveTo>
                  <a:cubicBezTo>
                    <a:pt x="47058" y="66407"/>
                    <a:pt x="48235" y="65242"/>
                    <a:pt x="48235" y="64077"/>
                  </a:cubicBezTo>
                  <a:cubicBezTo>
                    <a:pt x="48235" y="62912"/>
                    <a:pt x="47058" y="61747"/>
                    <a:pt x="45882" y="61747"/>
                  </a:cubicBezTo>
                  <a:cubicBezTo>
                    <a:pt x="44705" y="61747"/>
                    <a:pt x="43529" y="62912"/>
                    <a:pt x="43529" y="64077"/>
                  </a:cubicBezTo>
                  <a:cubicBezTo>
                    <a:pt x="43529" y="65242"/>
                    <a:pt x="44705" y="66407"/>
                    <a:pt x="45882" y="66407"/>
                  </a:cubicBezTo>
                  <a:close/>
                  <a:moveTo>
                    <a:pt x="45882" y="74563"/>
                  </a:moveTo>
                  <a:cubicBezTo>
                    <a:pt x="47058" y="74563"/>
                    <a:pt x="48235" y="73398"/>
                    <a:pt x="48235" y="72233"/>
                  </a:cubicBezTo>
                  <a:cubicBezTo>
                    <a:pt x="48235" y="69902"/>
                    <a:pt x="47058" y="69902"/>
                    <a:pt x="45882" y="69902"/>
                  </a:cubicBezTo>
                  <a:cubicBezTo>
                    <a:pt x="44705" y="69902"/>
                    <a:pt x="43529" y="69902"/>
                    <a:pt x="43529" y="72233"/>
                  </a:cubicBezTo>
                  <a:cubicBezTo>
                    <a:pt x="43529" y="73398"/>
                    <a:pt x="44705" y="74563"/>
                    <a:pt x="45882" y="74563"/>
                  </a:cubicBezTo>
                  <a:close/>
                  <a:moveTo>
                    <a:pt x="60000" y="66407"/>
                  </a:moveTo>
                  <a:cubicBezTo>
                    <a:pt x="61176" y="66407"/>
                    <a:pt x="62352" y="65242"/>
                    <a:pt x="62352" y="64077"/>
                  </a:cubicBezTo>
                  <a:cubicBezTo>
                    <a:pt x="62352" y="62912"/>
                    <a:pt x="61176" y="61747"/>
                    <a:pt x="60000" y="61747"/>
                  </a:cubicBezTo>
                  <a:cubicBezTo>
                    <a:pt x="58823" y="61747"/>
                    <a:pt x="57647" y="62912"/>
                    <a:pt x="57647" y="64077"/>
                  </a:cubicBezTo>
                  <a:cubicBezTo>
                    <a:pt x="57647" y="65242"/>
                    <a:pt x="58823" y="66407"/>
                    <a:pt x="60000" y="66407"/>
                  </a:cubicBezTo>
                  <a:close/>
                  <a:moveTo>
                    <a:pt x="45882" y="50097"/>
                  </a:moveTo>
                  <a:cubicBezTo>
                    <a:pt x="47058" y="50097"/>
                    <a:pt x="48235" y="48932"/>
                    <a:pt x="48235" y="47766"/>
                  </a:cubicBezTo>
                  <a:cubicBezTo>
                    <a:pt x="48235" y="46601"/>
                    <a:pt x="47058" y="45436"/>
                    <a:pt x="45882" y="45436"/>
                  </a:cubicBezTo>
                  <a:cubicBezTo>
                    <a:pt x="44705" y="45436"/>
                    <a:pt x="43529" y="46601"/>
                    <a:pt x="43529" y="47766"/>
                  </a:cubicBezTo>
                  <a:cubicBezTo>
                    <a:pt x="43529" y="48932"/>
                    <a:pt x="44705" y="50097"/>
                    <a:pt x="45882" y="50097"/>
                  </a:cubicBezTo>
                  <a:close/>
                  <a:moveTo>
                    <a:pt x="52941" y="66407"/>
                  </a:moveTo>
                  <a:cubicBezTo>
                    <a:pt x="54117" y="66407"/>
                    <a:pt x="55294" y="65242"/>
                    <a:pt x="55294" y="64077"/>
                  </a:cubicBezTo>
                  <a:cubicBezTo>
                    <a:pt x="55294" y="62912"/>
                    <a:pt x="54117" y="61747"/>
                    <a:pt x="52941" y="61747"/>
                  </a:cubicBezTo>
                  <a:cubicBezTo>
                    <a:pt x="51764" y="61747"/>
                    <a:pt x="50588" y="62912"/>
                    <a:pt x="50588" y="64077"/>
                  </a:cubicBezTo>
                  <a:cubicBezTo>
                    <a:pt x="50588" y="65242"/>
                    <a:pt x="51764" y="66407"/>
                    <a:pt x="52941" y="66407"/>
                  </a:cubicBezTo>
                  <a:close/>
                  <a:moveTo>
                    <a:pt x="52941" y="74563"/>
                  </a:moveTo>
                  <a:cubicBezTo>
                    <a:pt x="54117" y="74563"/>
                    <a:pt x="55294" y="73398"/>
                    <a:pt x="55294" y="72233"/>
                  </a:cubicBezTo>
                  <a:cubicBezTo>
                    <a:pt x="55294" y="69902"/>
                    <a:pt x="54117" y="69902"/>
                    <a:pt x="52941" y="69902"/>
                  </a:cubicBezTo>
                  <a:cubicBezTo>
                    <a:pt x="51764" y="69902"/>
                    <a:pt x="50588" y="69902"/>
                    <a:pt x="50588" y="72233"/>
                  </a:cubicBezTo>
                  <a:cubicBezTo>
                    <a:pt x="50588" y="73398"/>
                    <a:pt x="51764" y="74563"/>
                    <a:pt x="52941" y="74563"/>
                  </a:cubicBezTo>
                  <a:close/>
                  <a:moveTo>
                    <a:pt x="60000" y="74563"/>
                  </a:moveTo>
                  <a:cubicBezTo>
                    <a:pt x="61176" y="74563"/>
                    <a:pt x="62352" y="73398"/>
                    <a:pt x="62352" y="72233"/>
                  </a:cubicBezTo>
                  <a:cubicBezTo>
                    <a:pt x="62352" y="69902"/>
                    <a:pt x="61176" y="69902"/>
                    <a:pt x="60000" y="69902"/>
                  </a:cubicBezTo>
                  <a:cubicBezTo>
                    <a:pt x="58823" y="69902"/>
                    <a:pt x="57647" y="69902"/>
                    <a:pt x="57647" y="72233"/>
                  </a:cubicBezTo>
                  <a:cubicBezTo>
                    <a:pt x="57647" y="73398"/>
                    <a:pt x="58823" y="74563"/>
                    <a:pt x="60000" y="74563"/>
                  </a:cubicBezTo>
                  <a:close/>
                  <a:moveTo>
                    <a:pt x="52941" y="50097"/>
                  </a:moveTo>
                  <a:cubicBezTo>
                    <a:pt x="54117" y="50097"/>
                    <a:pt x="55294" y="48932"/>
                    <a:pt x="55294" y="47766"/>
                  </a:cubicBezTo>
                  <a:cubicBezTo>
                    <a:pt x="55294" y="46601"/>
                    <a:pt x="54117" y="45436"/>
                    <a:pt x="52941" y="45436"/>
                  </a:cubicBezTo>
                  <a:cubicBezTo>
                    <a:pt x="51764" y="45436"/>
                    <a:pt x="50588" y="46601"/>
                    <a:pt x="50588" y="47766"/>
                  </a:cubicBezTo>
                  <a:cubicBezTo>
                    <a:pt x="50588" y="48932"/>
                    <a:pt x="51764" y="50097"/>
                    <a:pt x="52941" y="50097"/>
                  </a:cubicBezTo>
                  <a:close/>
                  <a:moveTo>
                    <a:pt x="52941" y="58252"/>
                  </a:moveTo>
                  <a:cubicBezTo>
                    <a:pt x="54117" y="58252"/>
                    <a:pt x="55294" y="57087"/>
                    <a:pt x="55294" y="55922"/>
                  </a:cubicBezTo>
                  <a:cubicBezTo>
                    <a:pt x="55294" y="54757"/>
                    <a:pt x="54117" y="53592"/>
                    <a:pt x="52941" y="53592"/>
                  </a:cubicBezTo>
                  <a:cubicBezTo>
                    <a:pt x="51764" y="53592"/>
                    <a:pt x="50588" y="54757"/>
                    <a:pt x="50588" y="55922"/>
                  </a:cubicBezTo>
                  <a:cubicBezTo>
                    <a:pt x="50588" y="57087"/>
                    <a:pt x="51764" y="58252"/>
                    <a:pt x="52941" y="58252"/>
                  </a:cubicBezTo>
                  <a:close/>
                  <a:moveTo>
                    <a:pt x="38823" y="4660"/>
                  </a:moveTo>
                  <a:cubicBezTo>
                    <a:pt x="81176" y="4660"/>
                    <a:pt x="81176" y="4660"/>
                    <a:pt x="81176" y="4660"/>
                  </a:cubicBezTo>
                  <a:cubicBezTo>
                    <a:pt x="81176" y="25631"/>
                    <a:pt x="81176" y="25631"/>
                    <a:pt x="81176" y="25631"/>
                  </a:cubicBezTo>
                  <a:cubicBezTo>
                    <a:pt x="85882" y="25631"/>
                    <a:pt x="85882" y="25631"/>
                    <a:pt x="85882" y="25631"/>
                  </a:cubicBezTo>
                  <a:cubicBezTo>
                    <a:pt x="85882" y="0"/>
                    <a:pt x="85882" y="0"/>
                    <a:pt x="85882" y="0"/>
                  </a:cubicBezTo>
                  <a:cubicBezTo>
                    <a:pt x="34117" y="0"/>
                    <a:pt x="34117" y="0"/>
                    <a:pt x="34117" y="0"/>
                  </a:cubicBezTo>
                  <a:cubicBezTo>
                    <a:pt x="34117" y="25631"/>
                    <a:pt x="34117" y="25631"/>
                    <a:pt x="34117" y="25631"/>
                  </a:cubicBezTo>
                  <a:cubicBezTo>
                    <a:pt x="38823" y="25631"/>
                    <a:pt x="38823" y="25631"/>
                    <a:pt x="38823" y="25631"/>
                  </a:cubicBezTo>
                  <a:lnTo>
                    <a:pt x="38823" y="4660"/>
                  </a:lnTo>
                  <a:close/>
                  <a:moveTo>
                    <a:pt x="81176" y="114174"/>
                  </a:moveTo>
                  <a:cubicBezTo>
                    <a:pt x="38823" y="114174"/>
                    <a:pt x="38823" y="114174"/>
                    <a:pt x="38823" y="114174"/>
                  </a:cubicBezTo>
                  <a:cubicBezTo>
                    <a:pt x="38823" y="93203"/>
                    <a:pt x="38823" y="93203"/>
                    <a:pt x="38823" y="93203"/>
                  </a:cubicBezTo>
                  <a:cubicBezTo>
                    <a:pt x="34117" y="93203"/>
                    <a:pt x="34117" y="93203"/>
                    <a:pt x="34117" y="93203"/>
                  </a:cubicBezTo>
                  <a:cubicBezTo>
                    <a:pt x="34117" y="120000"/>
                    <a:pt x="34117" y="120000"/>
                    <a:pt x="34117" y="120000"/>
                  </a:cubicBezTo>
                  <a:cubicBezTo>
                    <a:pt x="85882" y="120000"/>
                    <a:pt x="85882" y="120000"/>
                    <a:pt x="85882" y="120000"/>
                  </a:cubicBezTo>
                  <a:cubicBezTo>
                    <a:pt x="85882" y="93203"/>
                    <a:pt x="85882" y="93203"/>
                    <a:pt x="85882" y="93203"/>
                  </a:cubicBezTo>
                  <a:cubicBezTo>
                    <a:pt x="81176" y="93203"/>
                    <a:pt x="81176" y="93203"/>
                    <a:pt x="81176" y="93203"/>
                  </a:cubicBezTo>
                  <a:lnTo>
                    <a:pt x="81176" y="114174"/>
                  </a:lnTo>
                  <a:close/>
                  <a:moveTo>
                    <a:pt x="120000" y="33786"/>
                  </a:moveTo>
                  <a:cubicBezTo>
                    <a:pt x="120000" y="86213"/>
                    <a:pt x="120000" y="86213"/>
                    <a:pt x="120000" y="86213"/>
                  </a:cubicBezTo>
                  <a:cubicBezTo>
                    <a:pt x="0" y="86213"/>
                    <a:pt x="0" y="86213"/>
                    <a:pt x="0" y="86213"/>
                  </a:cubicBezTo>
                  <a:cubicBezTo>
                    <a:pt x="0" y="33786"/>
                    <a:pt x="0" y="33786"/>
                    <a:pt x="0" y="33786"/>
                  </a:cubicBezTo>
                  <a:lnTo>
                    <a:pt x="120000" y="33786"/>
                  </a:lnTo>
                  <a:close/>
                  <a:moveTo>
                    <a:pt x="34117" y="39611"/>
                  </a:moveTo>
                  <a:cubicBezTo>
                    <a:pt x="4705" y="39611"/>
                    <a:pt x="4705" y="39611"/>
                    <a:pt x="4705" y="39611"/>
                  </a:cubicBezTo>
                  <a:cubicBezTo>
                    <a:pt x="4705" y="80388"/>
                    <a:pt x="4705" y="80388"/>
                    <a:pt x="4705" y="80388"/>
                  </a:cubicBezTo>
                  <a:cubicBezTo>
                    <a:pt x="34117" y="80388"/>
                    <a:pt x="34117" y="80388"/>
                    <a:pt x="34117" y="80388"/>
                  </a:cubicBezTo>
                  <a:lnTo>
                    <a:pt x="34117" y="39611"/>
                  </a:lnTo>
                  <a:close/>
                  <a:moveTo>
                    <a:pt x="82352" y="39611"/>
                  </a:moveTo>
                  <a:cubicBezTo>
                    <a:pt x="37647" y="39611"/>
                    <a:pt x="37647" y="39611"/>
                    <a:pt x="37647" y="39611"/>
                  </a:cubicBezTo>
                  <a:cubicBezTo>
                    <a:pt x="37647" y="80388"/>
                    <a:pt x="37647" y="80388"/>
                    <a:pt x="37647" y="80388"/>
                  </a:cubicBezTo>
                  <a:cubicBezTo>
                    <a:pt x="82352" y="80388"/>
                    <a:pt x="82352" y="80388"/>
                    <a:pt x="82352" y="80388"/>
                  </a:cubicBezTo>
                  <a:lnTo>
                    <a:pt x="82352" y="39611"/>
                  </a:lnTo>
                  <a:close/>
                  <a:moveTo>
                    <a:pt x="115294" y="39611"/>
                  </a:moveTo>
                  <a:cubicBezTo>
                    <a:pt x="85882" y="39611"/>
                    <a:pt x="85882" y="39611"/>
                    <a:pt x="85882" y="39611"/>
                  </a:cubicBezTo>
                  <a:cubicBezTo>
                    <a:pt x="85882" y="80388"/>
                    <a:pt x="85882" y="80388"/>
                    <a:pt x="85882" y="80388"/>
                  </a:cubicBezTo>
                  <a:cubicBezTo>
                    <a:pt x="115294" y="80388"/>
                    <a:pt x="115294" y="80388"/>
                    <a:pt x="115294" y="80388"/>
                  </a:cubicBezTo>
                  <a:lnTo>
                    <a:pt x="115294" y="3961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5" name="Google Shape;1035;p17"/>
            <p:cNvSpPr/>
            <p:nvPr/>
          </p:nvSpPr>
          <p:spPr>
            <a:xfrm>
              <a:off x="2409" y="2284"/>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59"/>
                  </a:moveTo>
                  <a:cubicBezTo>
                    <a:pt x="6000" y="114059"/>
                    <a:pt x="6000" y="114059"/>
                    <a:pt x="6000" y="114059"/>
                  </a:cubicBezTo>
                  <a:cubicBezTo>
                    <a:pt x="6000" y="29702"/>
                    <a:pt x="6000" y="29702"/>
                    <a:pt x="6000" y="29702"/>
                  </a:cubicBezTo>
                  <a:cubicBezTo>
                    <a:pt x="115200" y="29702"/>
                    <a:pt x="115200" y="29702"/>
                    <a:pt x="115200" y="29702"/>
                  </a:cubicBezTo>
                  <a:lnTo>
                    <a:pt x="115200" y="114059"/>
                  </a:lnTo>
                  <a:close/>
                  <a:moveTo>
                    <a:pt x="115200" y="23762"/>
                  </a:moveTo>
                  <a:cubicBezTo>
                    <a:pt x="6000" y="23762"/>
                    <a:pt x="6000" y="23762"/>
                    <a:pt x="6000" y="23762"/>
                  </a:cubicBezTo>
                  <a:cubicBezTo>
                    <a:pt x="6000" y="5940"/>
                    <a:pt x="6000" y="5940"/>
                    <a:pt x="6000" y="5940"/>
                  </a:cubicBezTo>
                  <a:cubicBezTo>
                    <a:pt x="115200" y="5940"/>
                    <a:pt x="115200" y="5940"/>
                    <a:pt x="115200" y="5940"/>
                  </a:cubicBezTo>
                  <a:lnTo>
                    <a:pt x="115200" y="23762"/>
                  </a:lnTo>
                  <a:close/>
                  <a:moveTo>
                    <a:pt x="94800" y="72475"/>
                  </a:moveTo>
                  <a:cubicBezTo>
                    <a:pt x="25200" y="72475"/>
                    <a:pt x="25200" y="72475"/>
                    <a:pt x="25200" y="72475"/>
                  </a:cubicBezTo>
                  <a:cubicBezTo>
                    <a:pt x="25200" y="62970"/>
                    <a:pt x="25200" y="62970"/>
                    <a:pt x="25200" y="62970"/>
                  </a:cubicBezTo>
                  <a:cubicBezTo>
                    <a:pt x="94800" y="62970"/>
                    <a:pt x="94800" y="62970"/>
                    <a:pt x="94800" y="62970"/>
                  </a:cubicBezTo>
                  <a:lnTo>
                    <a:pt x="94800" y="72475"/>
                  </a:lnTo>
                  <a:close/>
                  <a:moveTo>
                    <a:pt x="82800" y="57029"/>
                  </a:moveTo>
                  <a:cubicBezTo>
                    <a:pt x="37200" y="57029"/>
                    <a:pt x="37200" y="57029"/>
                    <a:pt x="37200" y="57029"/>
                  </a:cubicBezTo>
                  <a:cubicBezTo>
                    <a:pt x="37200" y="52277"/>
                    <a:pt x="37200" y="52277"/>
                    <a:pt x="37200" y="52277"/>
                  </a:cubicBezTo>
                  <a:cubicBezTo>
                    <a:pt x="82800" y="52277"/>
                    <a:pt x="82800" y="52277"/>
                    <a:pt x="82800" y="52277"/>
                  </a:cubicBezTo>
                  <a:lnTo>
                    <a:pt x="82800" y="57029"/>
                  </a:lnTo>
                  <a:close/>
                  <a:moveTo>
                    <a:pt x="13200" y="15445"/>
                  </a:moveTo>
                  <a:cubicBezTo>
                    <a:pt x="13200" y="14257"/>
                    <a:pt x="14400" y="13069"/>
                    <a:pt x="15600" y="13069"/>
                  </a:cubicBezTo>
                  <a:cubicBezTo>
                    <a:pt x="18000" y="13069"/>
                    <a:pt x="19200" y="14257"/>
                    <a:pt x="19200" y="15445"/>
                  </a:cubicBezTo>
                  <a:cubicBezTo>
                    <a:pt x="19200" y="17821"/>
                    <a:pt x="18000" y="19009"/>
                    <a:pt x="15600" y="19009"/>
                  </a:cubicBezTo>
                  <a:cubicBezTo>
                    <a:pt x="14400" y="19009"/>
                    <a:pt x="13200" y="17821"/>
                    <a:pt x="13200" y="15445"/>
                  </a:cubicBezTo>
                  <a:close/>
                  <a:moveTo>
                    <a:pt x="22800" y="15445"/>
                  </a:moveTo>
                  <a:cubicBezTo>
                    <a:pt x="22800" y="14257"/>
                    <a:pt x="25200" y="13069"/>
                    <a:pt x="26400" y="13069"/>
                  </a:cubicBezTo>
                  <a:cubicBezTo>
                    <a:pt x="27600" y="13069"/>
                    <a:pt x="28800" y="14257"/>
                    <a:pt x="28800" y="15445"/>
                  </a:cubicBezTo>
                  <a:cubicBezTo>
                    <a:pt x="28800" y="17821"/>
                    <a:pt x="27600" y="19009"/>
                    <a:pt x="26400" y="19009"/>
                  </a:cubicBezTo>
                  <a:cubicBezTo>
                    <a:pt x="25200" y="19009"/>
                    <a:pt x="22800" y="17821"/>
                    <a:pt x="22800" y="15445"/>
                  </a:cubicBezTo>
                  <a:close/>
                  <a:moveTo>
                    <a:pt x="33600" y="15445"/>
                  </a:moveTo>
                  <a:cubicBezTo>
                    <a:pt x="33600" y="14257"/>
                    <a:pt x="34800" y="13069"/>
                    <a:pt x="36000" y="13069"/>
                  </a:cubicBezTo>
                  <a:cubicBezTo>
                    <a:pt x="38400" y="13069"/>
                    <a:pt x="39600" y="14257"/>
                    <a:pt x="39600" y="15445"/>
                  </a:cubicBezTo>
                  <a:cubicBezTo>
                    <a:pt x="39600" y="17821"/>
                    <a:pt x="38400" y="19009"/>
                    <a:pt x="36000" y="19009"/>
                  </a:cubicBezTo>
                  <a:cubicBezTo>
                    <a:pt x="34800" y="19009"/>
                    <a:pt x="33600" y="17821"/>
                    <a:pt x="33600" y="1544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6" name="Google Shape;1036;p17"/>
            <p:cNvSpPr/>
            <p:nvPr/>
          </p:nvSpPr>
          <p:spPr>
            <a:xfrm>
              <a:off x="6084" y="333"/>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114000"/>
                  </a:moveTo>
                  <a:cubicBezTo>
                    <a:pt x="6000" y="114000"/>
                    <a:pt x="6000" y="114000"/>
                    <a:pt x="6000" y="114000"/>
                  </a:cubicBezTo>
                  <a:cubicBezTo>
                    <a:pt x="6000" y="28800"/>
                    <a:pt x="6000" y="28800"/>
                    <a:pt x="6000" y="28800"/>
                  </a:cubicBezTo>
                  <a:cubicBezTo>
                    <a:pt x="115200" y="28800"/>
                    <a:pt x="115200" y="28800"/>
                    <a:pt x="115200" y="28800"/>
                  </a:cubicBezTo>
                  <a:lnTo>
                    <a:pt x="115200" y="114000"/>
                  </a:lnTo>
                  <a:close/>
                  <a:moveTo>
                    <a:pt x="115200" y="24000"/>
                  </a:moveTo>
                  <a:cubicBezTo>
                    <a:pt x="6000" y="24000"/>
                    <a:pt x="6000" y="24000"/>
                    <a:pt x="6000" y="24000"/>
                  </a:cubicBezTo>
                  <a:cubicBezTo>
                    <a:pt x="6000" y="4800"/>
                    <a:pt x="6000" y="4800"/>
                    <a:pt x="6000" y="4800"/>
                  </a:cubicBezTo>
                  <a:cubicBezTo>
                    <a:pt x="115200" y="4800"/>
                    <a:pt x="115200" y="4800"/>
                    <a:pt x="115200" y="4800"/>
                  </a:cubicBezTo>
                  <a:lnTo>
                    <a:pt x="115200" y="24000"/>
                  </a:lnTo>
                  <a:close/>
                  <a:moveTo>
                    <a:pt x="94800" y="72000"/>
                  </a:moveTo>
                  <a:cubicBezTo>
                    <a:pt x="25200" y="72000"/>
                    <a:pt x="25200" y="72000"/>
                    <a:pt x="25200" y="72000"/>
                  </a:cubicBezTo>
                  <a:cubicBezTo>
                    <a:pt x="25200" y="62400"/>
                    <a:pt x="25200" y="62400"/>
                    <a:pt x="25200" y="62400"/>
                  </a:cubicBezTo>
                  <a:cubicBezTo>
                    <a:pt x="94800" y="62400"/>
                    <a:pt x="94800" y="62400"/>
                    <a:pt x="94800" y="62400"/>
                  </a:cubicBezTo>
                  <a:lnTo>
                    <a:pt x="94800" y="72000"/>
                  </a:lnTo>
                  <a:close/>
                  <a:moveTo>
                    <a:pt x="82800" y="57600"/>
                  </a:moveTo>
                  <a:cubicBezTo>
                    <a:pt x="37200" y="57600"/>
                    <a:pt x="37200" y="57600"/>
                    <a:pt x="37200" y="57600"/>
                  </a:cubicBezTo>
                  <a:cubicBezTo>
                    <a:pt x="37200" y="51600"/>
                    <a:pt x="37200" y="51600"/>
                    <a:pt x="37200" y="51600"/>
                  </a:cubicBezTo>
                  <a:cubicBezTo>
                    <a:pt x="82800" y="51600"/>
                    <a:pt x="82800" y="51600"/>
                    <a:pt x="82800" y="51600"/>
                  </a:cubicBezTo>
                  <a:lnTo>
                    <a:pt x="82800" y="57600"/>
                  </a:lnTo>
                  <a:close/>
                  <a:moveTo>
                    <a:pt x="13200" y="15600"/>
                  </a:moveTo>
                  <a:cubicBezTo>
                    <a:pt x="13200" y="13200"/>
                    <a:pt x="14400" y="12000"/>
                    <a:pt x="15600" y="12000"/>
                  </a:cubicBezTo>
                  <a:cubicBezTo>
                    <a:pt x="18000" y="12000"/>
                    <a:pt x="19200" y="13200"/>
                    <a:pt x="19200" y="15600"/>
                  </a:cubicBezTo>
                  <a:cubicBezTo>
                    <a:pt x="19200" y="16800"/>
                    <a:pt x="18000" y="18000"/>
                    <a:pt x="15600" y="18000"/>
                  </a:cubicBezTo>
                  <a:cubicBezTo>
                    <a:pt x="14400" y="18000"/>
                    <a:pt x="13200" y="16800"/>
                    <a:pt x="13200" y="15600"/>
                  </a:cubicBezTo>
                  <a:close/>
                  <a:moveTo>
                    <a:pt x="22800" y="15600"/>
                  </a:moveTo>
                  <a:cubicBezTo>
                    <a:pt x="22800" y="13200"/>
                    <a:pt x="25200" y="12000"/>
                    <a:pt x="26400" y="12000"/>
                  </a:cubicBezTo>
                  <a:cubicBezTo>
                    <a:pt x="27600" y="12000"/>
                    <a:pt x="28800" y="13200"/>
                    <a:pt x="28800" y="15600"/>
                  </a:cubicBezTo>
                  <a:cubicBezTo>
                    <a:pt x="28800" y="16800"/>
                    <a:pt x="27600" y="18000"/>
                    <a:pt x="26400" y="18000"/>
                  </a:cubicBezTo>
                  <a:cubicBezTo>
                    <a:pt x="25200" y="18000"/>
                    <a:pt x="22800" y="16800"/>
                    <a:pt x="22800" y="15600"/>
                  </a:cubicBezTo>
                  <a:close/>
                  <a:moveTo>
                    <a:pt x="33600" y="15600"/>
                  </a:moveTo>
                  <a:cubicBezTo>
                    <a:pt x="33600" y="13200"/>
                    <a:pt x="34800" y="12000"/>
                    <a:pt x="36000" y="12000"/>
                  </a:cubicBezTo>
                  <a:cubicBezTo>
                    <a:pt x="38400" y="12000"/>
                    <a:pt x="39600" y="13200"/>
                    <a:pt x="39600" y="15600"/>
                  </a:cubicBezTo>
                  <a:cubicBezTo>
                    <a:pt x="39600" y="16800"/>
                    <a:pt x="38400" y="18000"/>
                    <a:pt x="36000" y="18000"/>
                  </a:cubicBezTo>
                  <a:cubicBezTo>
                    <a:pt x="34800" y="18000"/>
                    <a:pt x="33600" y="16800"/>
                    <a:pt x="33600" y="156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7" name="Google Shape;1037;p17"/>
            <p:cNvSpPr/>
            <p:nvPr/>
          </p:nvSpPr>
          <p:spPr>
            <a:xfrm>
              <a:off x="5221" y="2769"/>
              <a:ext cx="19" cy="19"/>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8" name="Google Shape;1038;p17"/>
            <p:cNvSpPr/>
            <p:nvPr/>
          </p:nvSpPr>
          <p:spPr>
            <a:xfrm>
              <a:off x="5265" y="2769"/>
              <a:ext cx="19" cy="19"/>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9" name="Google Shape;1039;p17"/>
            <p:cNvSpPr/>
            <p:nvPr/>
          </p:nvSpPr>
          <p:spPr>
            <a:xfrm>
              <a:off x="5159" y="2644"/>
              <a:ext cx="162" cy="117"/>
            </a:xfrm>
            <a:custGeom>
              <a:rect b="b" l="l" r="r" t="t"/>
              <a:pathLst>
                <a:path extrusionOk="0" h="120000" w="120000">
                  <a:moveTo>
                    <a:pt x="120000" y="18461"/>
                  </a:moveTo>
                  <a:lnTo>
                    <a:pt x="23703" y="18461"/>
                  </a:lnTo>
                  <a:lnTo>
                    <a:pt x="20000" y="0"/>
                  </a:lnTo>
                  <a:lnTo>
                    <a:pt x="0" y="0"/>
                  </a:lnTo>
                  <a:lnTo>
                    <a:pt x="0" y="12307"/>
                  </a:lnTo>
                  <a:lnTo>
                    <a:pt x="13333" y="12307"/>
                  </a:lnTo>
                  <a:lnTo>
                    <a:pt x="34814" y="120000"/>
                  </a:lnTo>
                  <a:lnTo>
                    <a:pt x="102222" y="120000"/>
                  </a:lnTo>
                  <a:lnTo>
                    <a:pt x="104444" y="107692"/>
                  </a:lnTo>
                  <a:lnTo>
                    <a:pt x="40740" y="107692"/>
                  </a:lnTo>
                  <a:lnTo>
                    <a:pt x="38518" y="95384"/>
                  </a:lnTo>
                  <a:lnTo>
                    <a:pt x="107407" y="95384"/>
                  </a:lnTo>
                  <a:lnTo>
                    <a:pt x="120000" y="18461"/>
                  </a:lnTo>
                  <a:close/>
                  <a:moveTo>
                    <a:pt x="37037" y="88205"/>
                  </a:moveTo>
                  <a:lnTo>
                    <a:pt x="24444" y="27692"/>
                  </a:lnTo>
                  <a:lnTo>
                    <a:pt x="112592" y="27692"/>
                  </a:lnTo>
                  <a:lnTo>
                    <a:pt x="102222" y="88205"/>
                  </a:lnTo>
                  <a:lnTo>
                    <a:pt x="37037" y="8820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0" name="Google Shape;1040;p17"/>
            <p:cNvSpPr/>
            <p:nvPr/>
          </p:nvSpPr>
          <p:spPr>
            <a:xfrm>
              <a:off x="5219" y="2708"/>
              <a:ext cx="66" cy="9"/>
            </a:xfrm>
            <a:custGeom>
              <a:rect b="b" l="l" r="r" t="t"/>
              <a:pathLst>
                <a:path extrusionOk="0" h="120000" w="120000">
                  <a:moveTo>
                    <a:pt x="3636" y="120000"/>
                  </a:moveTo>
                  <a:lnTo>
                    <a:pt x="118181" y="120000"/>
                  </a:lnTo>
                  <a:lnTo>
                    <a:pt x="120000" y="0"/>
                  </a:lnTo>
                  <a:lnTo>
                    <a:pt x="0" y="0"/>
                  </a:lnTo>
                  <a:lnTo>
                    <a:pt x="363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1" name="Google Shape;1041;p17"/>
            <p:cNvSpPr/>
            <p:nvPr/>
          </p:nvSpPr>
          <p:spPr>
            <a:xfrm>
              <a:off x="5213" y="2683"/>
              <a:ext cx="79" cy="7"/>
            </a:xfrm>
            <a:custGeom>
              <a:rect b="b" l="l" r="r" t="t"/>
              <a:pathLst>
                <a:path extrusionOk="0" h="120000" w="120000">
                  <a:moveTo>
                    <a:pt x="1518" y="119999"/>
                  </a:moveTo>
                  <a:lnTo>
                    <a:pt x="116962" y="119999"/>
                  </a:lnTo>
                  <a:lnTo>
                    <a:pt x="120000" y="0"/>
                  </a:lnTo>
                  <a:lnTo>
                    <a:pt x="0" y="0"/>
                  </a:lnTo>
                  <a:lnTo>
                    <a:pt x="1518"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2" name="Google Shape;1042;p17"/>
            <p:cNvSpPr/>
            <p:nvPr/>
          </p:nvSpPr>
          <p:spPr>
            <a:xfrm>
              <a:off x="-442" y="776"/>
              <a:ext cx="228" cy="105"/>
            </a:xfrm>
            <a:custGeom>
              <a:rect b="b" l="l" r="r" t="t"/>
              <a:pathLst>
                <a:path extrusionOk="0" h="120000" w="120000">
                  <a:moveTo>
                    <a:pt x="108947" y="52571"/>
                  </a:moveTo>
                  <a:lnTo>
                    <a:pt x="119999" y="42285"/>
                  </a:lnTo>
                  <a:lnTo>
                    <a:pt x="60526" y="0"/>
                  </a:lnTo>
                  <a:lnTo>
                    <a:pt x="0" y="42285"/>
                  </a:lnTo>
                  <a:lnTo>
                    <a:pt x="60526" y="86857"/>
                  </a:lnTo>
                  <a:lnTo>
                    <a:pt x="105263" y="53714"/>
                  </a:lnTo>
                  <a:lnTo>
                    <a:pt x="105263" y="100571"/>
                  </a:lnTo>
                  <a:lnTo>
                    <a:pt x="102631" y="100571"/>
                  </a:lnTo>
                  <a:lnTo>
                    <a:pt x="102631" y="120000"/>
                  </a:lnTo>
                  <a:lnTo>
                    <a:pt x="114210" y="120000"/>
                  </a:lnTo>
                  <a:lnTo>
                    <a:pt x="114210" y="100571"/>
                  </a:lnTo>
                  <a:lnTo>
                    <a:pt x="108947" y="100571"/>
                  </a:lnTo>
                  <a:lnTo>
                    <a:pt x="108947" y="525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3" name="Google Shape;1043;p17"/>
            <p:cNvSpPr/>
            <p:nvPr/>
          </p:nvSpPr>
          <p:spPr>
            <a:xfrm>
              <a:off x="-398" y="844"/>
              <a:ext cx="139" cy="76"/>
            </a:xfrm>
            <a:custGeom>
              <a:rect b="b" l="l" r="r" t="t"/>
              <a:pathLst>
                <a:path extrusionOk="0" h="120000" w="120000">
                  <a:moveTo>
                    <a:pt x="0" y="0"/>
                  </a:moveTo>
                  <a:lnTo>
                    <a:pt x="0" y="93157"/>
                  </a:lnTo>
                  <a:lnTo>
                    <a:pt x="23309" y="93157"/>
                  </a:lnTo>
                  <a:lnTo>
                    <a:pt x="23309" y="120000"/>
                  </a:lnTo>
                  <a:lnTo>
                    <a:pt x="102733" y="120000"/>
                  </a:lnTo>
                  <a:lnTo>
                    <a:pt x="102733" y="93157"/>
                  </a:lnTo>
                  <a:lnTo>
                    <a:pt x="120000" y="93157"/>
                  </a:lnTo>
                  <a:lnTo>
                    <a:pt x="120000" y="0"/>
                  </a:lnTo>
                  <a:lnTo>
                    <a:pt x="61294" y="36315"/>
                  </a:lnTo>
                  <a:lnTo>
                    <a:pt x="0" y="0"/>
                  </a:lnTo>
                  <a:close/>
                  <a:moveTo>
                    <a:pt x="112230" y="78947"/>
                  </a:moveTo>
                  <a:lnTo>
                    <a:pt x="94964" y="78947"/>
                  </a:lnTo>
                  <a:lnTo>
                    <a:pt x="94964" y="108947"/>
                  </a:lnTo>
                  <a:lnTo>
                    <a:pt x="29352" y="108947"/>
                  </a:lnTo>
                  <a:lnTo>
                    <a:pt x="29352" y="78947"/>
                  </a:lnTo>
                  <a:lnTo>
                    <a:pt x="6043" y="78947"/>
                  </a:lnTo>
                  <a:lnTo>
                    <a:pt x="6043" y="15789"/>
                  </a:lnTo>
                  <a:lnTo>
                    <a:pt x="61294" y="50526"/>
                  </a:lnTo>
                  <a:lnTo>
                    <a:pt x="112230" y="17368"/>
                  </a:lnTo>
                  <a:lnTo>
                    <a:pt x="112230" y="78947"/>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4" name="Google Shape;1044;p17"/>
            <p:cNvSpPr/>
            <p:nvPr/>
          </p:nvSpPr>
          <p:spPr>
            <a:xfrm>
              <a:off x="6415" y="2608"/>
              <a:ext cx="176" cy="176"/>
            </a:xfrm>
            <a:custGeom>
              <a:rect b="b" l="l" r="r" t="t"/>
              <a:pathLst>
                <a:path extrusionOk="0" h="120000" w="120000">
                  <a:moveTo>
                    <a:pt x="0" y="0"/>
                  </a:moveTo>
                  <a:lnTo>
                    <a:pt x="0" y="120000"/>
                  </a:lnTo>
                  <a:lnTo>
                    <a:pt x="120000" y="120000"/>
                  </a:lnTo>
                  <a:lnTo>
                    <a:pt x="120000" y="0"/>
                  </a:lnTo>
                  <a:lnTo>
                    <a:pt x="0" y="0"/>
                  </a:lnTo>
                  <a:close/>
                  <a:moveTo>
                    <a:pt x="115227" y="114545"/>
                  </a:moveTo>
                  <a:lnTo>
                    <a:pt x="6136" y="114545"/>
                  </a:lnTo>
                  <a:lnTo>
                    <a:pt x="6136" y="6136"/>
                  </a:lnTo>
                  <a:lnTo>
                    <a:pt x="115227" y="6136"/>
                  </a:lnTo>
                  <a:lnTo>
                    <a:pt x="115227" y="11454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5" name="Google Shape;1045;p17"/>
            <p:cNvSpPr/>
            <p:nvPr/>
          </p:nvSpPr>
          <p:spPr>
            <a:xfrm>
              <a:off x="6447" y="2657"/>
              <a:ext cx="112" cy="104"/>
            </a:xfrm>
            <a:custGeom>
              <a:rect b="b" l="l" r="r" t="t"/>
              <a:pathLst>
                <a:path extrusionOk="0" h="120000" w="120000">
                  <a:moveTo>
                    <a:pt x="9642" y="78461"/>
                  </a:moveTo>
                  <a:lnTo>
                    <a:pt x="28928" y="78461"/>
                  </a:lnTo>
                  <a:lnTo>
                    <a:pt x="28928" y="120000"/>
                  </a:lnTo>
                  <a:lnTo>
                    <a:pt x="28928" y="120000"/>
                  </a:lnTo>
                  <a:lnTo>
                    <a:pt x="36428" y="120000"/>
                  </a:lnTo>
                  <a:lnTo>
                    <a:pt x="36428" y="120000"/>
                  </a:lnTo>
                  <a:lnTo>
                    <a:pt x="36428" y="50769"/>
                  </a:lnTo>
                  <a:lnTo>
                    <a:pt x="56785" y="50769"/>
                  </a:lnTo>
                  <a:lnTo>
                    <a:pt x="56785" y="120000"/>
                  </a:lnTo>
                  <a:lnTo>
                    <a:pt x="56785" y="120000"/>
                  </a:lnTo>
                  <a:lnTo>
                    <a:pt x="65357" y="120000"/>
                  </a:lnTo>
                  <a:lnTo>
                    <a:pt x="65357" y="120000"/>
                  </a:lnTo>
                  <a:lnTo>
                    <a:pt x="65357" y="35769"/>
                  </a:lnTo>
                  <a:lnTo>
                    <a:pt x="83571" y="35769"/>
                  </a:lnTo>
                  <a:lnTo>
                    <a:pt x="83571" y="120000"/>
                  </a:lnTo>
                  <a:lnTo>
                    <a:pt x="85714" y="120000"/>
                  </a:lnTo>
                  <a:lnTo>
                    <a:pt x="92142" y="120000"/>
                  </a:lnTo>
                  <a:lnTo>
                    <a:pt x="92142" y="120000"/>
                  </a:lnTo>
                  <a:lnTo>
                    <a:pt x="92142" y="8076"/>
                  </a:lnTo>
                  <a:lnTo>
                    <a:pt x="112499" y="8076"/>
                  </a:lnTo>
                  <a:lnTo>
                    <a:pt x="112499" y="120000"/>
                  </a:lnTo>
                  <a:lnTo>
                    <a:pt x="119999" y="120000"/>
                  </a:lnTo>
                  <a:lnTo>
                    <a:pt x="119999" y="0"/>
                  </a:lnTo>
                  <a:lnTo>
                    <a:pt x="85714" y="0"/>
                  </a:lnTo>
                  <a:lnTo>
                    <a:pt x="85714" y="27692"/>
                  </a:lnTo>
                  <a:lnTo>
                    <a:pt x="56785" y="27692"/>
                  </a:lnTo>
                  <a:lnTo>
                    <a:pt x="56785" y="41538"/>
                  </a:lnTo>
                  <a:lnTo>
                    <a:pt x="28928" y="41538"/>
                  </a:lnTo>
                  <a:lnTo>
                    <a:pt x="28928" y="69230"/>
                  </a:lnTo>
                  <a:lnTo>
                    <a:pt x="0" y="69230"/>
                  </a:lnTo>
                  <a:lnTo>
                    <a:pt x="0" y="120000"/>
                  </a:lnTo>
                  <a:lnTo>
                    <a:pt x="9642" y="120000"/>
                  </a:lnTo>
                  <a:lnTo>
                    <a:pt x="9642"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6" name="Google Shape;1046;p17"/>
            <p:cNvSpPr/>
            <p:nvPr/>
          </p:nvSpPr>
          <p:spPr>
            <a:xfrm>
              <a:off x="6125" y="1187"/>
              <a:ext cx="152" cy="174"/>
            </a:xfrm>
            <a:custGeom>
              <a:rect b="b" l="l" r="r" t="t"/>
              <a:pathLst>
                <a:path extrusionOk="0" h="120000" w="120000">
                  <a:moveTo>
                    <a:pt x="94666" y="23300"/>
                  </a:moveTo>
                  <a:cubicBezTo>
                    <a:pt x="104000" y="32621"/>
                    <a:pt x="109333" y="43106"/>
                    <a:pt x="108000" y="54757"/>
                  </a:cubicBezTo>
                  <a:cubicBezTo>
                    <a:pt x="108000" y="57087"/>
                    <a:pt x="106666" y="58252"/>
                    <a:pt x="105333" y="58252"/>
                  </a:cubicBezTo>
                  <a:cubicBezTo>
                    <a:pt x="105333" y="58252"/>
                    <a:pt x="105333" y="58252"/>
                    <a:pt x="105333" y="58252"/>
                  </a:cubicBezTo>
                  <a:cubicBezTo>
                    <a:pt x="104000" y="57087"/>
                    <a:pt x="102666" y="55922"/>
                    <a:pt x="102666" y="54757"/>
                  </a:cubicBezTo>
                  <a:cubicBezTo>
                    <a:pt x="102666" y="44271"/>
                    <a:pt x="98666" y="34951"/>
                    <a:pt x="90666" y="26796"/>
                  </a:cubicBezTo>
                  <a:cubicBezTo>
                    <a:pt x="82666" y="19805"/>
                    <a:pt x="70666" y="15145"/>
                    <a:pt x="58666" y="15145"/>
                  </a:cubicBezTo>
                  <a:cubicBezTo>
                    <a:pt x="57333" y="15145"/>
                    <a:pt x="56000" y="13980"/>
                    <a:pt x="56000" y="12815"/>
                  </a:cubicBezTo>
                  <a:cubicBezTo>
                    <a:pt x="56000" y="10485"/>
                    <a:pt x="57333" y="9320"/>
                    <a:pt x="58666" y="9320"/>
                  </a:cubicBezTo>
                  <a:cubicBezTo>
                    <a:pt x="60000" y="9320"/>
                    <a:pt x="60000" y="9320"/>
                    <a:pt x="60000" y="9320"/>
                  </a:cubicBezTo>
                  <a:cubicBezTo>
                    <a:pt x="73333" y="10485"/>
                    <a:pt x="85333" y="15145"/>
                    <a:pt x="94666" y="23300"/>
                  </a:cubicBezTo>
                  <a:close/>
                  <a:moveTo>
                    <a:pt x="57333" y="19805"/>
                  </a:moveTo>
                  <a:cubicBezTo>
                    <a:pt x="57333" y="19805"/>
                    <a:pt x="57333" y="19805"/>
                    <a:pt x="57333" y="19805"/>
                  </a:cubicBezTo>
                  <a:cubicBezTo>
                    <a:pt x="56000" y="19805"/>
                    <a:pt x="54666" y="20970"/>
                    <a:pt x="54666" y="22135"/>
                  </a:cubicBezTo>
                  <a:cubicBezTo>
                    <a:pt x="54666" y="23300"/>
                    <a:pt x="56000" y="24466"/>
                    <a:pt x="57333" y="24466"/>
                  </a:cubicBezTo>
                  <a:cubicBezTo>
                    <a:pt x="66666" y="25631"/>
                    <a:pt x="74666" y="29126"/>
                    <a:pt x="81333" y="34951"/>
                  </a:cubicBezTo>
                  <a:cubicBezTo>
                    <a:pt x="88000" y="40776"/>
                    <a:pt x="90666" y="47766"/>
                    <a:pt x="90666" y="55922"/>
                  </a:cubicBezTo>
                  <a:cubicBezTo>
                    <a:pt x="90666" y="58252"/>
                    <a:pt x="92000" y="59417"/>
                    <a:pt x="93333" y="59417"/>
                  </a:cubicBezTo>
                  <a:cubicBezTo>
                    <a:pt x="93333" y="59417"/>
                    <a:pt x="93333" y="59417"/>
                    <a:pt x="94666" y="59417"/>
                  </a:cubicBezTo>
                  <a:cubicBezTo>
                    <a:pt x="96000" y="59417"/>
                    <a:pt x="97333" y="58252"/>
                    <a:pt x="97333" y="55922"/>
                  </a:cubicBezTo>
                  <a:cubicBezTo>
                    <a:pt x="97333" y="46601"/>
                    <a:pt x="93333" y="37281"/>
                    <a:pt x="85333" y="30291"/>
                  </a:cubicBezTo>
                  <a:cubicBezTo>
                    <a:pt x="78666" y="23300"/>
                    <a:pt x="68000" y="19805"/>
                    <a:pt x="57333" y="19805"/>
                  </a:cubicBezTo>
                  <a:close/>
                  <a:moveTo>
                    <a:pt x="102666" y="16310"/>
                  </a:moveTo>
                  <a:cubicBezTo>
                    <a:pt x="92000" y="6990"/>
                    <a:pt x="77333" y="1165"/>
                    <a:pt x="61333" y="0"/>
                  </a:cubicBezTo>
                  <a:cubicBezTo>
                    <a:pt x="58666" y="0"/>
                    <a:pt x="57333" y="1165"/>
                    <a:pt x="57333" y="2330"/>
                  </a:cubicBezTo>
                  <a:cubicBezTo>
                    <a:pt x="57333" y="4660"/>
                    <a:pt x="58666" y="5825"/>
                    <a:pt x="60000" y="5825"/>
                  </a:cubicBezTo>
                  <a:cubicBezTo>
                    <a:pt x="74666" y="5825"/>
                    <a:pt x="88000" y="11650"/>
                    <a:pt x="98666" y="20970"/>
                  </a:cubicBezTo>
                  <a:cubicBezTo>
                    <a:pt x="108000" y="29126"/>
                    <a:pt x="113333" y="41941"/>
                    <a:pt x="113333" y="54757"/>
                  </a:cubicBezTo>
                  <a:cubicBezTo>
                    <a:pt x="113333" y="55922"/>
                    <a:pt x="114666" y="57087"/>
                    <a:pt x="116000" y="57087"/>
                  </a:cubicBezTo>
                  <a:cubicBezTo>
                    <a:pt x="116000" y="57087"/>
                    <a:pt x="116000" y="57087"/>
                    <a:pt x="116000" y="57087"/>
                  </a:cubicBezTo>
                  <a:cubicBezTo>
                    <a:pt x="117333" y="57087"/>
                    <a:pt x="118666" y="55922"/>
                    <a:pt x="118666" y="54757"/>
                  </a:cubicBezTo>
                  <a:cubicBezTo>
                    <a:pt x="120000" y="40776"/>
                    <a:pt x="113333" y="26796"/>
                    <a:pt x="102666" y="16310"/>
                  </a:cubicBezTo>
                  <a:close/>
                  <a:moveTo>
                    <a:pt x="61333" y="57087"/>
                  </a:moveTo>
                  <a:cubicBezTo>
                    <a:pt x="93333" y="86213"/>
                    <a:pt x="93333" y="86213"/>
                    <a:pt x="93333" y="86213"/>
                  </a:cubicBezTo>
                  <a:cubicBezTo>
                    <a:pt x="90666" y="87378"/>
                    <a:pt x="90666" y="87378"/>
                    <a:pt x="90666" y="87378"/>
                  </a:cubicBezTo>
                  <a:cubicBezTo>
                    <a:pt x="86666" y="92038"/>
                    <a:pt x="81333" y="94368"/>
                    <a:pt x="76000" y="96699"/>
                  </a:cubicBezTo>
                  <a:cubicBezTo>
                    <a:pt x="88000" y="120000"/>
                    <a:pt x="88000" y="120000"/>
                    <a:pt x="88000" y="120000"/>
                  </a:cubicBezTo>
                  <a:cubicBezTo>
                    <a:pt x="20000" y="120000"/>
                    <a:pt x="20000" y="120000"/>
                    <a:pt x="20000" y="120000"/>
                  </a:cubicBezTo>
                  <a:cubicBezTo>
                    <a:pt x="32000" y="94368"/>
                    <a:pt x="32000" y="94368"/>
                    <a:pt x="32000" y="94368"/>
                  </a:cubicBezTo>
                  <a:cubicBezTo>
                    <a:pt x="26666" y="92038"/>
                    <a:pt x="22666" y="89708"/>
                    <a:pt x="18666" y="86213"/>
                  </a:cubicBezTo>
                  <a:cubicBezTo>
                    <a:pt x="0" y="67572"/>
                    <a:pt x="0" y="39611"/>
                    <a:pt x="21333" y="23300"/>
                  </a:cubicBezTo>
                  <a:cubicBezTo>
                    <a:pt x="22666" y="20970"/>
                    <a:pt x="22666" y="20970"/>
                    <a:pt x="22666" y="20970"/>
                  </a:cubicBezTo>
                  <a:cubicBezTo>
                    <a:pt x="54666" y="50097"/>
                    <a:pt x="54666" y="50097"/>
                    <a:pt x="54666" y="50097"/>
                  </a:cubicBezTo>
                  <a:cubicBezTo>
                    <a:pt x="66666" y="40776"/>
                    <a:pt x="66666" y="40776"/>
                    <a:pt x="66666" y="40776"/>
                  </a:cubicBezTo>
                  <a:cubicBezTo>
                    <a:pt x="68000" y="39611"/>
                    <a:pt x="70666" y="39611"/>
                    <a:pt x="72000" y="40776"/>
                  </a:cubicBezTo>
                  <a:cubicBezTo>
                    <a:pt x="73333" y="43106"/>
                    <a:pt x="73333" y="43106"/>
                    <a:pt x="73333" y="43106"/>
                  </a:cubicBezTo>
                  <a:cubicBezTo>
                    <a:pt x="74666" y="44271"/>
                    <a:pt x="74666" y="45436"/>
                    <a:pt x="73333" y="46601"/>
                  </a:cubicBezTo>
                  <a:lnTo>
                    <a:pt x="61333" y="57087"/>
                  </a:lnTo>
                  <a:close/>
                  <a:moveTo>
                    <a:pt x="85333" y="86213"/>
                  </a:moveTo>
                  <a:cubicBezTo>
                    <a:pt x="22666" y="29126"/>
                    <a:pt x="22666" y="29126"/>
                    <a:pt x="22666" y="29126"/>
                  </a:cubicBezTo>
                  <a:cubicBezTo>
                    <a:pt x="6666" y="44271"/>
                    <a:pt x="6666" y="67572"/>
                    <a:pt x="24000" y="82718"/>
                  </a:cubicBezTo>
                  <a:cubicBezTo>
                    <a:pt x="32000" y="90873"/>
                    <a:pt x="44000" y="94368"/>
                    <a:pt x="56000" y="94368"/>
                  </a:cubicBezTo>
                  <a:cubicBezTo>
                    <a:pt x="56000" y="94368"/>
                    <a:pt x="56000" y="94368"/>
                    <a:pt x="56000" y="94368"/>
                  </a:cubicBezTo>
                  <a:cubicBezTo>
                    <a:pt x="66666" y="94368"/>
                    <a:pt x="76000" y="92038"/>
                    <a:pt x="85333" y="86213"/>
                  </a:cubicBezTo>
                  <a:close/>
                  <a:moveTo>
                    <a:pt x="20000" y="45436"/>
                  </a:moveTo>
                  <a:cubicBezTo>
                    <a:pt x="20000" y="47766"/>
                    <a:pt x="21333" y="48932"/>
                    <a:pt x="24000" y="48932"/>
                  </a:cubicBezTo>
                  <a:cubicBezTo>
                    <a:pt x="26666" y="48932"/>
                    <a:pt x="28000" y="47766"/>
                    <a:pt x="28000" y="45436"/>
                  </a:cubicBezTo>
                  <a:cubicBezTo>
                    <a:pt x="28000" y="43106"/>
                    <a:pt x="26666" y="40776"/>
                    <a:pt x="24000" y="40776"/>
                  </a:cubicBezTo>
                  <a:cubicBezTo>
                    <a:pt x="21333" y="40776"/>
                    <a:pt x="20000" y="43106"/>
                    <a:pt x="20000" y="45436"/>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7" name="Google Shape;1047;p17"/>
            <p:cNvSpPr/>
            <p:nvPr/>
          </p:nvSpPr>
          <p:spPr>
            <a:xfrm>
              <a:off x="5763" y="1506"/>
              <a:ext cx="194" cy="171"/>
            </a:xfrm>
            <a:custGeom>
              <a:rect b="b" l="l" r="r" t="t"/>
              <a:pathLst>
                <a:path extrusionOk="0" h="120000" w="120000">
                  <a:moveTo>
                    <a:pt x="109565" y="0"/>
                  </a:moveTo>
                  <a:cubicBezTo>
                    <a:pt x="9391" y="0"/>
                    <a:pt x="9391" y="0"/>
                    <a:pt x="9391" y="0"/>
                  </a:cubicBezTo>
                  <a:cubicBezTo>
                    <a:pt x="4173" y="0"/>
                    <a:pt x="0" y="4752"/>
                    <a:pt x="0" y="10693"/>
                  </a:cubicBezTo>
                  <a:cubicBezTo>
                    <a:pt x="0" y="91485"/>
                    <a:pt x="0" y="91485"/>
                    <a:pt x="0" y="91485"/>
                  </a:cubicBezTo>
                  <a:cubicBezTo>
                    <a:pt x="0" y="97425"/>
                    <a:pt x="4173" y="102178"/>
                    <a:pt x="9391" y="102178"/>
                  </a:cubicBezTo>
                  <a:cubicBezTo>
                    <a:pt x="42782" y="102178"/>
                    <a:pt x="42782" y="102178"/>
                    <a:pt x="42782" y="102178"/>
                  </a:cubicBezTo>
                  <a:cubicBezTo>
                    <a:pt x="42782" y="115247"/>
                    <a:pt x="42782" y="115247"/>
                    <a:pt x="42782" y="115247"/>
                  </a:cubicBezTo>
                  <a:cubicBezTo>
                    <a:pt x="39652" y="115247"/>
                    <a:pt x="39652" y="115247"/>
                    <a:pt x="39652" y="115247"/>
                  </a:cubicBezTo>
                  <a:cubicBezTo>
                    <a:pt x="37565" y="115247"/>
                    <a:pt x="37565" y="115247"/>
                    <a:pt x="37565" y="117623"/>
                  </a:cubicBezTo>
                  <a:cubicBezTo>
                    <a:pt x="37565" y="118811"/>
                    <a:pt x="37565" y="120000"/>
                    <a:pt x="39652" y="120000"/>
                  </a:cubicBezTo>
                  <a:cubicBezTo>
                    <a:pt x="80347" y="120000"/>
                    <a:pt x="80347" y="120000"/>
                    <a:pt x="80347" y="120000"/>
                  </a:cubicBezTo>
                  <a:cubicBezTo>
                    <a:pt x="81391" y="120000"/>
                    <a:pt x="82434" y="118811"/>
                    <a:pt x="82434" y="117623"/>
                  </a:cubicBezTo>
                  <a:cubicBezTo>
                    <a:pt x="82434" y="115247"/>
                    <a:pt x="81391" y="115247"/>
                    <a:pt x="80347" y="115247"/>
                  </a:cubicBezTo>
                  <a:cubicBezTo>
                    <a:pt x="77217" y="115247"/>
                    <a:pt x="77217" y="115247"/>
                    <a:pt x="77217" y="115247"/>
                  </a:cubicBezTo>
                  <a:cubicBezTo>
                    <a:pt x="77217" y="102178"/>
                    <a:pt x="77217" y="102178"/>
                    <a:pt x="77217" y="102178"/>
                  </a:cubicBezTo>
                  <a:cubicBezTo>
                    <a:pt x="109565" y="102178"/>
                    <a:pt x="109565" y="102178"/>
                    <a:pt x="109565" y="102178"/>
                  </a:cubicBezTo>
                  <a:cubicBezTo>
                    <a:pt x="115826" y="102178"/>
                    <a:pt x="120000" y="97425"/>
                    <a:pt x="120000" y="91485"/>
                  </a:cubicBezTo>
                  <a:cubicBezTo>
                    <a:pt x="120000" y="10693"/>
                    <a:pt x="120000" y="10693"/>
                    <a:pt x="120000" y="10693"/>
                  </a:cubicBezTo>
                  <a:cubicBezTo>
                    <a:pt x="120000" y="4752"/>
                    <a:pt x="115826" y="0"/>
                    <a:pt x="109565" y="0"/>
                  </a:cubicBezTo>
                  <a:close/>
                  <a:moveTo>
                    <a:pt x="9391" y="5940"/>
                  </a:moveTo>
                  <a:cubicBezTo>
                    <a:pt x="109565" y="5940"/>
                    <a:pt x="109565" y="5940"/>
                    <a:pt x="109565" y="5940"/>
                  </a:cubicBezTo>
                  <a:cubicBezTo>
                    <a:pt x="112695" y="5940"/>
                    <a:pt x="114782" y="8316"/>
                    <a:pt x="114782" y="10693"/>
                  </a:cubicBezTo>
                  <a:cubicBezTo>
                    <a:pt x="114782" y="73663"/>
                    <a:pt x="114782" y="73663"/>
                    <a:pt x="114782" y="73663"/>
                  </a:cubicBezTo>
                  <a:cubicBezTo>
                    <a:pt x="5217" y="73663"/>
                    <a:pt x="5217" y="73663"/>
                    <a:pt x="5217" y="73663"/>
                  </a:cubicBezTo>
                  <a:cubicBezTo>
                    <a:pt x="5217" y="10693"/>
                    <a:pt x="5217" y="10693"/>
                    <a:pt x="5217" y="10693"/>
                  </a:cubicBezTo>
                  <a:cubicBezTo>
                    <a:pt x="5217" y="8316"/>
                    <a:pt x="7304" y="5940"/>
                    <a:pt x="9391" y="5940"/>
                  </a:cubicBezTo>
                  <a:close/>
                  <a:moveTo>
                    <a:pt x="109565" y="97425"/>
                  </a:moveTo>
                  <a:cubicBezTo>
                    <a:pt x="9391" y="97425"/>
                    <a:pt x="9391" y="97425"/>
                    <a:pt x="9391" y="97425"/>
                  </a:cubicBezTo>
                  <a:cubicBezTo>
                    <a:pt x="7304" y="97425"/>
                    <a:pt x="5217" y="95049"/>
                    <a:pt x="5217" y="91485"/>
                  </a:cubicBezTo>
                  <a:cubicBezTo>
                    <a:pt x="5217" y="77227"/>
                    <a:pt x="5217" y="77227"/>
                    <a:pt x="5217" y="77227"/>
                  </a:cubicBezTo>
                  <a:cubicBezTo>
                    <a:pt x="114782" y="77227"/>
                    <a:pt x="114782" y="77227"/>
                    <a:pt x="114782" y="77227"/>
                  </a:cubicBezTo>
                  <a:cubicBezTo>
                    <a:pt x="114782" y="91485"/>
                    <a:pt x="114782" y="91485"/>
                    <a:pt x="114782" y="91485"/>
                  </a:cubicBezTo>
                  <a:cubicBezTo>
                    <a:pt x="114782" y="95049"/>
                    <a:pt x="112695" y="97425"/>
                    <a:pt x="109565"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8" name="Google Shape;1048;p17"/>
            <p:cNvSpPr/>
            <p:nvPr/>
          </p:nvSpPr>
          <p:spPr>
            <a:xfrm>
              <a:off x="5854" y="1625"/>
              <a:ext cx="11"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9" name="Google Shape;1049;p17"/>
            <p:cNvSpPr/>
            <p:nvPr/>
          </p:nvSpPr>
          <p:spPr>
            <a:xfrm>
              <a:off x="3926" y="429"/>
              <a:ext cx="194" cy="169"/>
            </a:xfrm>
            <a:custGeom>
              <a:rect b="b" l="l" r="r" t="t"/>
              <a:pathLst>
                <a:path extrusionOk="0" h="120000" w="120000">
                  <a:moveTo>
                    <a:pt x="109565" y="0"/>
                  </a:moveTo>
                  <a:cubicBezTo>
                    <a:pt x="9391" y="0"/>
                    <a:pt x="9391" y="0"/>
                    <a:pt x="9391" y="0"/>
                  </a:cubicBezTo>
                  <a:cubicBezTo>
                    <a:pt x="4173" y="0"/>
                    <a:pt x="0" y="4800"/>
                    <a:pt x="0" y="10800"/>
                  </a:cubicBezTo>
                  <a:cubicBezTo>
                    <a:pt x="0" y="92400"/>
                    <a:pt x="0" y="92400"/>
                    <a:pt x="0" y="92400"/>
                  </a:cubicBezTo>
                  <a:cubicBezTo>
                    <a:pt x="0" y="98400"/>
                    <a:pt x="4173" y="103200"/>
                    <a:pt x="9391" y="103200"/>
                  </a:cubicBezTo>
                  <a:cubicBezTo>
                    <a:pt x="42782" y="103200"/>
                    <a:pt x="42782" y="103200"/>
                    <a:pt x="42782" y="103200"/>
                  </a:cubicBezTo>
                  <a:cubicBezTo>
                    <a:pt x="42782" y="115200"/>
                    <a:pt x="42782" y="115200"/>
                    <a:pt x="42782" y="115200"/>
                  </a:cubicBezTo>
                  <a:cubicBezTo>
                    <a:pt x="39652" y="115200"/>
                    <a:pt x="39652" y="115200"/>
                    <a:pt x="39652" y="115200"/>
                  </a:cubicBezTo>
                  <a:cubicBezTo>
                    <a:pt x="37565" y="115200"/>
                    <a:pt x="37565" y="116400"/>
                    <a:pt x="37565" y="117600"/>
                  </a:cubicBezTo>
                  <a:cubicBezTo>
                    <a:pt x="37565" y="118800"/>
                    <a:pt x="37565" y="120000"/>
                    <a:pt x="39652" y="120000"/>
                  </a:cubicBezTo>
                  <a:cubicBezTo>
                    <a:pt x="80347" y="120000"/>
                    <a:pt x="80347" y="120000"/>
                    <a:pt x="80347" y="120000"/>
                  </a:cubicBezTo>
                  <a:cubicBezTo>
                    <a:pt x="81391" y="120000"/>
                    <a:pt x="82434" y="118800"/>
                    <a:pt x="82434" y="117600"/>
                  </a:cubicBezTo>
                  <a:cubicBezTo>
                    <a:pt x="82434" y="116400"/>
                    <a:pt x="81391" y="115200"/>
                    <a:pt x="80347" y="115200"/>
                  </a:cubicBezTo>
                  <a:cubicBezTo>
                    <a:pt x="77217" y="115200"/>
                    <a:pt x="77217" y="115200"/>
                    <a:pt x="77217" y="115200"/>
                  </a:cubicBezTo>
                  <a:cubicBezTo>
                    <a:pt x="77217" y="103200"/>
                    <a:pt x="77217" y="103200"/>
                    <a:pt x="77217" y="103200"/>
                  </a:cubicBezTo>
                  <a:cubicBezTo>
                    <a:pt x="109565" y="103200"/>
                    <a:pt x="109565" y="103200"/>
                    <a:pt x="109565" y="103200"/>
                  </a:cubicBezTo>
                  <a:cubicBezTo>
                    <a:pt x="115826" y="103200"/>
                    <a:pt x="120000" y="98400"/>
                    <a:pt x="120000" y="92400"/>
                  </a:cubicBezTo>
                  <a:cubicBezTo>
                    <a:pt x="120000" y="10800"/>
                    <a:pt x="120000" y="10800"/>
                    <a:pt x="120000" y="10800"/>
                  </a:cubicBezTo>
                  <a:cubicBezTo>
                    <a:pt x="120000" y="4800"/>
                    <a:pt x="115826" y="0"/>
                    <a:pt x="109565" y="0"/>
                  </a:cubicBezTo>
                  <a:close/>
                  <a:moveTo>
                    <a:pt x="9391" y="4800"/>
                  </a:moveTo>
                  <a:cubicBezTo>
                    <a:pt x="109565" y="4800"/>
                    <a:pt x="109565" y="4800"/>
                    <a:pt x="109565" y="4800"/>
                  </a:cubicBezTo>
                  <a:cubicBezTo>
                    <a:pt x="112695" y="4800"/>
                    <a:pt x="114782" y="7200"/>
                    <a:pt x="114782" y="10800"/>
                  </a:cubicBezTo>
                  <a:cubicBezTo>
                    <a:pt x="114782" y="73200"/>
                    <a:pt x="114782" y="73200"/>
                    <a:pt x="114782" y="73200"/>
                  </a:cubicBezTo>
                  <a:cubicBezTo>
                    <a:pt x="5217" y="73200"/>
                    <a:pt x="5217" y="73200"/>
                    <a:pt x="5217" y="73200"/>
                  </a:cubicBezTo>
                  <a:cubicBezTo>
                    <a:pt x="5217" y="10800"/>
                    <a:pt x="5217" y="10800"/>
                    <a:pt x="5217" y="10800"/>
                  </a:cubicBezTo>
                  <a:cubicBezTo>
                    <a:pt x="5217" y="7200"/>
                    <a:pt x="7304" y="4800"/>
                    <a:pt x="9391" y="4800"/>
                  </a:cubicBezTo>
                  <a:close/>
                  <a:moveTo>
                    <a:pt x="109565" y="98400"/>
                  </a:moveTo>
                  <a:cubicBezTo>
                    <a:pt x="9391" y="98400"/>
                    <a:pt x="9391" y="98400"/>
                    <a:pt x="9391" y="98400"/>
                  </a:cubicBezTo>
                  <a:cubicBezTo>
                    <a:pt x="7304" y="98400"/>
                    <a:pt x="5217" y="94800"/>
                    <a:pt x="5217" y="92400"/>
                  </a:cubicBezTo>
                  <a:cubicBezTo>
                    <a:pt x="5217" y="78000"/>
                    <a:pt x="5217" y="78000"/>
                    <a:pt x="5217" y="78000"/>
                  </a:cubicBezTo>
                  <a:cubicBezTo>
                    <a:pt x="114782" y="78000"/>
                    <a:pt x="114782" y="78000"/>
                    <a:pt x="114782" y="78000"/>
                  </a:cubicBezTo>
                  <a:cubicBezTo>
                    <a:pt x="114782" y="92400"/>
                    <a:pt x="114782" y="92400"/>
                    <a:pt x="114782" y="92400"/>
                  </a:cubicBezTo>
                  <a:cubicBezTo>
                    <a:pt x="114782" y="94800"/>
                    <a:pt x="112695" y="98400"/>
                    <a:pt x="109565"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0" name="Google Shape;1050;p17"/>
            <p:cNvSpPr/>
            <p:nvPr/>
          </p:nvSpPr>
          <p:spPr>
            <a:xfrm>
              <a:off x="4017" y="548"/>
              <a:ext cx="10" cy="10"/>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1" name="Google Shape;1051;p17"/>
            <p:cNvSpPr/>
            <p:nvPr/>
          </p:nvSpPr>
          <p:spPr>
            <a:xfrm>
              <a:off x="6044" y="2269"/>
              <a:ext cx="146"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2" name="Google Shape;1052;p17"/>
            <p:cNvSpPr/>
            <p:nvPr/>
          </p:nvSpPr>
          <p:spPr>
            <a:xfrm>
              <a:off x="6044" y="2328"/>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3" name="Google Shape;1053;p17"/>
            <p:cNvSpPr/>
            <p:nvPr/>
          </p:nvSpPr>
          <p:spPr>
            <a:xfrm>
              <a:off x="6044" y="2373"/>
              <a:ext cx="146"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4" name="Google Shape;1054;p17"/>
            <p:cNvSpPr/>
            <p:nvPr/>
          </p:nvSpPr>
          <p:spPr>
            <a:xfrm>
              <a:off x="5368" y="511"/>
              <a:ext cx="157" cy="155"/>
            </a:xfrm>
            <a:custGeom>
              <a:rect b="b" l="l" r="r" t="t"/>
              <a:pathLst>
                <a:path extrusionOk="0" h="120000" w="120000">
                  <a:moveTo>
                    <a:pt x="107096" y="69130"/>
                  </a:moveTo>
                  <a:cubicBezTo>
                    <a:pt x="113548" y="67826"/>
                    <a:pt x="118709" y="66521"/>
                    <a:pt x="118709" y="66521"/>
                  </a:cubicBezTo>
                  <a:cubicBezTo>
                    <a:pt x="118709" y="65217"/>
                    <a:pt x="120000" y="63913"/>
                    <a:pt x="120000" y="61304"/>
                  </a:cubicBezTo>
                  <a:cubicBezTo>
                    <a:pt x="120000" y="60000"/>
                    <a:pt x="120000" y="57391"/>
                    <a:pt x="120000" y="56086"/>
                  </a:cubicBezTo>
                  <a:cubicBezTo>
                    <a:pt x="108387" y="52173"/>
                    <a:pt x="108387" y="52173"/>
                    <a:pt x="108387" y="52173"/>
                  </a:cubicBezTo>
                  <a:cubicBezTo>
                    <a:pt x="108387" y="50869"/>
                    <a:pt x="107096" y="49565"/>
                    <a:pt x="107096" y="48260"/>
                  </a:cubicBezTo>
                  <a:cubicBezTo>
                    <a:pt x="107096" y="46956"/>
                    <a:pt x="107096" y="45652"/>
                    <a:pt x="105806" y="44347"/>
                  </a:cubicBezTo>
                  <a:cubicBezTo>
                    <a:pt x="109677" y="40434"/>
                    <a:pt x="114838" y="36521"/>
                    <a:pt x="114838" y="36521"/>
                  </a:cubicBezTo>
                  <a:cubicBezTo>
                    <a:pt x="113548" y="33913"/>
                    <a:pt x="113548" y="32608"/>
                    <a:pt x="112258" y="31304"/>
                  </a:cubicBezTo>
                  <a:cubicBezTo>
                    <a:pt x="110967" y="30000"/>
                    <a:pt x="110967" y="27391"/>
                    <a:pt x="109677" y="26086"/>
                  </a:cubicBezTo>
                  <a:cubicBezTo>
                    <a:pt x="98064" y="28695"/>
                    <a:pt x="98064" y="28695"/>
                    <a:pt x="98064" y="28695"/>
                  </a:cubicBezTo>
                  <a:cubicBezTo>
                    <a:pt x="96774" y="27391"/>
                    <a:pt x="94193" y="24782"/>
                    <a:pt x="91612" y="23478"/>
                  </a:cubicBezTo>
                  <a:cubicBezTo>
                    <a:pt x="94193" y="18260"/>
                    <a:pt x="95483" y="11739"/>
                    <a:pt x="95483" y="11739"/>
                  </a:cubicBezTo>
                  <a:cubicBezTo>
                    <a:pt x="94193" y="10434"/>
                    <a:pt x="92903" y="9130"/>
                    <a:pt x="91612" y="9130"/>
                  </a:cubicBezTo>
                  <a:cubicBezTo>
                    <a:pt x="89032" y="7826"/>
                    <a:pt x="87741" y="6521"/>
                    <a:pt x="86451" y="6521"/>
                  </a:cubicBezTo>
                  <a:cubicBezTo>
                    <a:pt x="77419" y="14347"/>
                    <a:pt x="77419" y="14347"/>
                    <a:pt x="77419" y="14347"/>
                  </a:cubicBezTo>
                  <a:cubicBezTo>
                    <a:pt x="74838" y="13043"/>
                    <a:pt x="72258" y="11739"/>
                    <a:pt x="69677" y="11739"/>
                  </a:cubicBezTo>
                  <a:cubicBezTo>
                    <a:pt x="68387" y="6521"/>
                    <a:pt x="67096" y="0"/>
                    <a:pt x="67096" y="0"/>
                  </a:cubicBezTo>
                  <a:cubicBezTo>
                    <a:pt x="65806" y="0"/>
                    <a:pt x="63225" y="0"/>
                    <a:pt x="61935" y="0"/>
                  </a:cubicBezTo>
                  <a:cubicBezTo>
                    <a:pt x="59354" y="0"/>
                    <a:pt x="58064" y="0"/>
                    <a:pt x="56774" y="0"/>
                  </a:cubicBezTo>
                  <a:cubicBezTo>
                    <a:pt x="52903" y="11739"/>
                    <a:pt x="52903" y="11739"/>
                    <a:pt x="52903" y="11739"/>
                  </a:cubicBezTo>
                  <a:cubicBezTo>
                    <a:pt x="51612" y="11739"/>
                    <a:pt x="50322" y="11739"/>
                    <a:pt x="49032" y="11739"/>
                  </a:cubicBezTo>
                  <a:cubicBezTo>
                    <a:pt x="47741" y="13043"/>
                    <a:pt x="46451" y="13043"/>
                    <a:pt x="45161" y="13043"/>
                  </a:cubicBezTo>
                  <a:cubicBezTo>
                    <a:pt x="41290" y="9130"/>
                    <a:pt x="36129" y="5217"/>
                    <a:pt x="36129" y="5217"/>
                  </a:cubicBezTo>
                  <a:cubicBezTo>
                    <a:pt x="34838" y="5217"/>
                    <a:pt x="33548" y="6521"/>
                    <a:pt x="32258" y="6521"/>
                  </a:cubicBezTo>
                  <a:cubicBezTo>
                    <a:pt x="29677" y="7826"/>
                    <a:pt x="28387" y="9130"/>
                    <a:pt x="27096" y="10434"/>
                  </a:cubicBezTo>
                  <a:cubicBezTo>
                    <a:pt x="29677" y="20869"/>
                    <a:pt x="29677" y="20869"/>
                    <a:pt x="29677" y="20869"/>
                  </a:cubicBezTo>
                  <a:cubicBezTo>
                    <a:pt x="27096" y="23478"/>
                    <a:pt x="25806" y="24782"/>
                    <a:pt x="23225" y="27391"/>
                  </a:cubicBezTo>
                  <a:cubicBezTo>
                    <a:pt x="18064" y="26086"/>
                    <a:pt x="12903" y="23478"/>
                    <a:pt x="12903" y="23478"/>
                  </a:cubicBezTo>
                  <a:cubicBezTo>
                    <a:pt x="11612" y="26086"/>
                    <a:pt x="10322" y="27391"/>
                    <a:pt x="9032" y="28695"/>
                  </a:cubicBezTo>
                  <a:cubicBezTo>
                    <a:pt x="9032" y="30000"/>
                    <a:pt x="7741" y="31304"/>
                    <a:pt x="6451" y="33913"/>
                  </a:cubicBezTo>
                  <a:cubicBezTo>
                    <a:pt x="14193" y="41739"/>
                    <a:pt x="14193" y="41739"/>
                    <a:pt x="14193" y="41739"/>
                  </a:cubicBezTo>
                  <a:cubicBezTo>
                    <a:pt x="14193" y="44347"/>
                    <a:pt x="12903" y="46956"/>
                    <a:pt x="12903" y="49565"/>
                  </a:cubicBezTo>
                  <a:cubicBezTo>
                    <a:pt x="7741" y="50869"/>
                    <a:pt x="1290" y="53478"/>
                    <a:pt x="1290" y="53478"/>
                  </a:cubicBezTo>
                  <a:cubicBezTo>
                    <a:pt x="1290" y="54782"/>
                    <a:pt x="1290" y="56086"/>
                    <a:pt x="0" y="58695"/>
                  </a:cubicBezTo>
                  <a:cubicBezTo>
                    <a:pt x="0" y="60000"/>
                    <a:pt x="0" y="62608"/>
                    <a:pt x="1290" y="63913"/>
                  </a:cubicBezTo>
                  <a:cubicBezTo>
                    <a:pt x="11612" y="66521"/>
                    <a:pt x="11612" y="66521"/>
                    <a:pt x="11612" y="66521"/>
                  </a:cubicBezTo>
                  <a:cubicBezTo>
                    <a:pt x="11612" y="69130"/>
                    <a:pt x="12903" y="70434"/>
                    <a:pt x="12903" y="71739"/>
                  </a:cubicBezTo>
                  <a:cubicBezTo>
                    <a:pt x="12903" y="73043"/>
                    <a:pt x="12903" y="74347"/>
                    <a:pt x="14193" y="75652"/>
                  </a:cubicBezTo>
                  <a:cubicBezTo>
                    <a:pt x="10322" y="79565"/>
                    <a:pt x="5161" y="83478"/>
                    <a:pt x="5161" y="83478"/>
                  </a:cubicBezTo>
                  <a:cubicBezTo>
                    <a:pt x="6451" y="84782"/>
                    <a:pt x="6451" y="87391"/>
                    <a:pt x="7741" y="88695"/>
                  </a:cubicBezTo>
                  <a:cubicBezTo>
                    <a:pt x="9032" y="90000"/>
                    <a:pt x="9032" y="91304"/>
                    <a:pt x="10322" y="92608"/>
                  </a:cubicBezTo>
                  <a:cubicBezTo>
                    <a:pt x="21935" y="90000"/>
                    <a:pt x="21935" y="90000"/>
                    <a:pt x="21935" y="90000"/>
                  </a:cubicBezTo>
                  <a:cubicBezTo>
                    <a:pt x="23225" y="92608"/>
                    <a:pt x="25806" y="95217"/>
                    <a:pt x="28387" y="96521"/>
                  </a:cubicBezTo>
                  <a:cubicBezTo>
                    <a:pt x="25806" y="101739"/>
                    <a:pt x="24516" y="108260"/>
                    <a:pt x="24516" y="108260"/>
                  </a:cubicBezTo>
                  <a:cubicBezTo>
                    <a:pt x="25806" y="109565"/>
                    <a:pt x="27096" y="109565"/>
                    <a:pt x="28387" y="110869"/>
                  </a:cubicBezTo>
                  <a:cubicBezTo>
                    <a:pt x="30967" y="112173"/>
                    <a:pt x="32258" y="113478"/>
                    <a:pt x="33548" y="113478"/>
                  </a:cubicBezTo>
                  <a:cubicBezTo>
                    <a:pt x="42580" y="105652"/>
                    <a:pt x="42580" y="105652"/>
                    <a:pt x="42580" y="105652"/>
                  </a:cubicBezTo>
                  <a:cubicBezTo>
                    <a:pt x="45161" y="106956"/>
                    <a:pt x="47741" y="106956"/>
                    <a:pt x="50322" y="108260"/>
                  </a:cubicBezTo>
                  <a:cubicBezTo>
                    <a:pt x="51612" y="113478"/>
                    <a:pt x="52903" y="120000"/>
                    <a:pt x="52903" y="120000"/>
                  </a:cubicBezTo>
                  <a:cubicBezTo>
                    <a:pt x="55483" y="120000"/>
                    <a:pt x="56774" y="120000"/>
                    <a:pt x="58064" y="120000"/>
                  </a:cubicBezTo>
                  <a:cubicBezTo>
                    <a:pt x="60645" y="120000"/>
                    <a:pt x="61935" y="120000"/>
                    <a:pt x="64516" y="120000"/>
                  </a:cubicBezTo>
                  <a:cubicBezTo>
                    <a:pt x="67096" y="108260"/>
                    <a:pt x="67096" y="108260"/>
                    <a:pt x="67096" y="108260"/>
                  </a:cubicBezTo>
                  <a:cubicBezTo>
                    <a:pt x="68387" y="108260"/>
                    <a:pt x="69677" y="108260"/>
                    <a:pt x="70967" y="108260"/>
                  </a:cubicBezTo>
                  <a:cubicBezTo>
                    <a:pt x="72258" y="106956"/>
                    <a:pt x="73548" y="106956"/>
                    <a:pt x="76129" y="106956"/>
                  </a:cubicBezTo>
                  <a:cubicBezTo>
                    <a:pt x="78709" y="110869"/>
                    <a:pt x="83870" y="114782"/>
                    <a:pt x="83870" y="114782"/>
                  </a:cubicBezTo>
                  <a:cubicBezTo>
                    <a:pt x="85161" y="114782"/>
                    <a:pt x="86451" y="113478"/>
                    <a:pt x="89032" y="112173"/>
                  </a:cubicBezTo>
                  <a:cubicBezTo>
                    <a:pt x="90322" y="112173"/>
                    <a:pt x="91612" y="110869"/>
                    <a:pt x="92903" y="109565"/>
                  </a:cubicBezTo>
                  <a:cubicBezTo>
                    <a:pt x="90322" y="97826"/>
                    <a:pt x="90322" y="97826"/>
                    <a:pt x="90322" y="97826"/>
                  </a:cubicBezTo>
                  <a:cubicBezTo>
                    <a:pt x="92903" y="96521"/>
                    <a:pt x="94193" y="95217"/>
                    <a:pt x="96774" y="92608"/>
                  </a:cubicBezTo>
                  <a:cubicBezTo>
                    <a:pt x="101935" y="93913"/>
                    <a:pt x="107096" y="95217"/>
                    <a:pt x="107096" y="95217"/>
                  </a:cubicBezTo>
                  <a:cubicBezTo>
                    <a:pt x="108387" y="93913"/>
                    <a:pt x="109677" y="92608"/>
                    <a:pt x="110967" y="91304"/>
                  </a:cubicBezTo>
                  <a:cubicBezTo>
                    <a:pt x="112258" y="90000"/>
                    <a:pt x="112258" y="88695"/>
                    <a:pt x="113548" y="86086"/>
                  </a:cubicBezTo>
                  <a:cubicBezTo>
                    <a:pt x="105806" y="78260"/>
                    <a:pt x="105806" y="78260"/>
                    <a:pt x="105806" y="78260"/>
                  </a:cubicBezTo>
                  <a:cubicBezTo>
                    <a:pt x="105806" y="75652"/>
                    <a:pt x="107096" y="73043"/>
                    <a:pt x="107096" y="69130"/>
                  </a:cubicBezTo>
                  <a:close/>
                  <a:moveTo>
                    <a:pt x="98064" y="61304"/>
                  </a:moveTo>
                  <a:cubicBezTo>
                    <a:pt x="96774" y="82173"/>
                    <a:pt x="80000" y="99130"/>
                    <a:pt x="59354" y="97826"/>
                  </a:cubicBezTo>
                  <a:cubicBezTo>
                    <a:pt x="38709" y="97826"/>
                    <a:pt x="21935" y="79565"/>
                    <a:pt x="21935" y="58695"/>
                  </a:cubicBezTo>
                  <a:cubicBezTo>
                    <a:pt x="23225" y="37826"/>
                    <a:pt x="40000" y="20869"/>
                    <a:pt x="60645" y="22173"/>
                  </a:cubicBezTo>
                  <a:cubicBezTo>
                    <a:pt x="81290" y="22173"/>
                    <a:pt x="98064" y="39130"/>
                    <a:pt x="98064" y="61304"/>
                  </a:cubicBezTo>
                  <a:close/>
                  <a:moveTo>
                    <a:pt x="69677" y="54782"/>
                  </a:moveTo>
                  <a:cubicBezTo>
                    <a:pt x="72258" y="60000"/>
                    <a:pt x="70967" y="66521"/>
                    <a:pt x="65806" y="69130"/>
                  </a:cubicBezTo>
                  <a:cubicBezTo>
                    <a:pt x="59354" y="71739"/>
                    <a:pt x="52903" y="70434"/>
                    <a:pt x="50322" y="65217"/>
                  </a:cubicBezTo>
                  <a:cubicBezTo>
                    <a:pt x="47741" y="60000"/>
                    <a:pt x="49032" y="53478"/>
                    <a:pt x="55483" y="50869"/>
                  </a:cubicBezTo>
                  <a:cubicBezTo>
                    <a:pt x="60645" y="46956"/>
                    <a:pt x="67096" y="49565"/>
                    <a:pt x="69677" y="547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5" name="Google Shape;1055;p17"/>
            <p:cNvSpPr/>
            <p:nvPr/>
          </p:nvSpPr>
          <p:spPr>
            <a:xfrm>
              <a:off x="5859" y="1995"/>
              <a:ext cx="114"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2835" y="107628"/>
                  </a:moveTo>
                  <a:cubicBezTo>
                    <a:pt x="112835" y="111340"/>
                    <a:pt x="107462" y="115051"/>
                    <a:pt x="102089" y="115051"/>
                  </a:cubicBezTo>
                  <a:cubicBezTo>
                    <a:pt x="17910" y="115051"/>
                    <a:pt x="17910" y="115051"/>
                    <a:pt x="17910" y="115051"/>
                  </a:cubicBezTo>
                  <a:cubicBezTo>
                    <a:pt x="12537" y="115051"/>
                    <a:pt x="7164" y="111340"/>
                    <a:pt x="7164" y="107628"/>
                  </a:cubicBezTo>
                  <a:cubicBezTo>
                    <a:pt x="7164" y="94020"/>
                    <a:pt x="7164" y="94020"/>
                    <a:pt x="7164" y="94020"/>
                  </a:cubicBezTo>
                  <a:cubicBezTo>
                    <a:pt x="112835" y="94020"/>
                    <a:pt x="112835" y="94020"/>
                    <a:pt x="112835" y="94020"/>
                  </a:cubicBezTo>
                  <a:lnTo>
                    <a:pt x="112835" y="107628"/>
                  </a:lnTo>
                  <a:close/>
                  <a:moveTo>
                    <a:pt x="112835" y="24742"/>
                  </a:moveTo>
                  <a:cubicBezTo>
                    <a:pt x="7164" y="24742"/>
                    <a:pt x="7164" y="24742"/>
                    <a:pt x="7164" y="24742"/>
                  </a:cubicBezTo>
                  <a:cubicBezTo>
                    <a:pt x="7164" y="12371"/>
                    <a:pt x="7164" y="12371"/>
                    <a:pt x="7164" y="12371"/>
                  </a:cubicBezTo>
                  <a:cubicBezTo>
                    <a:pt x="7164"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6" name="Google Shape;1056;p17"/>
            <p:cNvSpPr/>
            <p:nvPr/>
          </p:nvSpPr>
          <p:spPr>
            <a:xfrm>
              <a:off x="6062" y="1883"/>
              <a:ext cx="112" cy="164"/>
            </a:xfrm>
            <a:custGeom>
              <a:rect b="b" l="l" r="r" t="t"/>
              <a:pathLst>
                <a:path extrusionOk="0" h="120000" w="120000">
                  <a:moveTo>
                    <a:pt x="101818" y="0"/>
                  </a:moveTo>
                  <a:cubicBezTo>
                    <a:pt x="18181" y="0"/>
                    <a:pt x="18181" y="0"/>
                    <a:pt x="18181" y="0"/>
                  </a:cubicBezTo>
                  <a:cubicBezTo>
                    <a:pt x="7272" y="0"/>
                    <a:pt x="0" y="6185"/>
                    <a:pt x="0" y="12371"/>
                  </a:cubicBezTo>
                  <a:cubicBezTo>
                    <a:pt x="0" y="107628"/>
                    <a:pt x="0" y="107628"/>
                    <a:pt x="0" y="107628"/>
                  </a:cubicBezTo>
                  <a:cubicBezTo>
                    <a:pt x="0" y="115051"/>
                    <a:pt x="7272" y="120000"/>
                    <a:pt x="18181" y="120000"/>
                  </a:cubicBezTo>
                  <a:cubicBezTo>
                    <a:pt x="101818" y="120000"/>
                    <a:pt x="101818" y="120000"/>
                    <a:pt x="101818" y="120000"/>
                  </a:cubicBezTo>
                  <a:cubicBezTo>
                    <a:pt x="112727" y="120000"/>
                    <a:pt x="120000" y="115051"/>
                    <a:pt x="120000" y="107628"/>
                  </a:cubicBezTo>
                  <a:cubicBezTo>
                    <a:pt x="120000" y="12371"/>
                    <a:pt x="120000" y="12371"/>
                    <a:pt x="120000" y="12371"/>
                  </a:cubicBezTo>
                  <a:cubicBezTo>
                    <a:pt x="120000" y="6185"/>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5257"/>
                    <a:pt x="7272" y="95257"/>
                    <a:pt x="7272" y="95257"/>
                  </a:cubicBezTo>
                  <a:cubicBezTo>
                    <a:pt x="112727" y="95257"/>
                    <a:pt x="112727" y="95257"/>
                    <a:pt x="112727" y="95257"/>
                  </a:cubicBezTo>
                  <a:lnTo>
                    <a:pt x="112727" y="107628"/>
                  </a:lnTo>
                  <a:close/>
                  <a:moveTo>
                    <a:pt x="112727" y="25979"/>
                  </a:moveTo>
                  <a:cubicBezTo>
                    <a:pt x="7272" y="25979"/>
                    <a:pt x="7272" y="25979"/>
                    <a:pt x="7272" y="25979"/>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5979"/>
                  </a:lnTo>
                  <a:close/>
                  <a:moveTo>
                    <a:pt x="52727" y="105154"/>
                  </a:moveTo>
                  <a:cubicBezTo>
                    <a:pt x="52727" y="101443"/>
                    <a:pt x="56363" y="98969"/>
                    <a:pt x="60000" y="98969"/>
                  </a:cubicBezTo>
                  <a:cubicBezTo>
                    <a:pt x="65454" y="98969"/>
                    <a:pt x="67272" y="101443"/>
                    <a:pt x="67272" y="105154"/>
                  </a:cubicBezTo>
                  <a:cubicBezTo>
                    <a:pt x="67272" y="107628"/>
                    <a:pt x="65454" y="110103"/>
                    <a:pt x="60000" y="110103"/>
                  </a:cubicBezTo>
                  <a:cubicBezTo>
                    <a:pt x="56363" y="110103"/>
                    <a:pt x="52727" y="107628"/>
                    <a:pt x="52727" y="105154"/>
                  </a:cubicBezTo>
                  <a:close/>
                  <a:moveTo>
                    <a:pt x="47272" y="13608"/>
                  </a:moveTo>
                  <a:cubicBezTo>
                    <a:pt x="74545" y="13608"/>
                    <a:pt x="74545" y="13608"/>
                    <a:pt x="74545" y="13608"/>
                  </a:cubicBezTo>
                  <a:cubicBezTo>
                    <a:pt x="74545" y="17319"/>
                    <a:pt x="74545" y="17319"/>
                    <a:pt x="74545" y="17319"/>
                  </a:cubicBezTo>
                  <a:cubicBezTo>
                    <a:pt x="47272" y="17319"/>
                    <a:pt x="47272" y="17319"/>
                    <a:pt x="47272" y="17319"/>
                  </a:cubicBezTo>
                  <a:lnTo>
                    <a:pt x="47272"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7" name="Google Shape;1057;p17"/>
            <p:cNvSpPr/>
            <p:nvPr/>
          </p:nvSpPr>
          <p:spPr>
            <a:xfrm>
              <a:off x="6268" y="1995"/>
              <a:ext cx="112" cy="164"/>
            </a:xfrm>
            <a:custGeom>
              <a:rect b="b" l="l" r="r" t="t"/>
              <a:pathLst>
                <a:path extrusionOk="0" h="120000" w="120000">
                  <a:moveTo>
                    <a:pt x="101818" y="0"/>
                  </a:moveTo>
                  <a:cubicBezTo>
                    <a:pt x="18181" y="0"/>
                    <a:pt x="18181" y="0"/>
                    <a:pt x="18181" y="0"/>
                  </a:cubicBezTo>
                  <a:cubicBezTo>
                    <a:pt x="7272" y="0"/>
                    <a:pt x="0" y="4948"/>
                    <a:pt x="0" y="12371"/>
                  </a:cubicBezTo>
                  <a:cubicBezTo>
                    <a:pt x="0" y="107628"/>
                    <a:pt x="0" y="107628"/>
                    <a:pt x="0" y="107628"/>
                  </a:cubicBezTo>
                  <a:cubicBezTo>
                    <a:pt x="0" y="113814"/>
                    <a:pt x="7272" y="120000"/>
                    <a:pt x="18181" y="120000"/>
                  </a:cubicBezTo>
                  <a:cubicBezTo>
                    <a:pt x="101818" y="120000"/>
                    <a:pt x="101818" y="120000"/>
                    <a:pt x="101818" y="120000"/>
                  </a:cubicBezTo>
                  <a:cubicBezTo>
                    <a:pt x="112727" y="120000"/>
                    <a:pt x="120000" y="113814"/>
                    <a:pt x="120000" y="107628"/>
                  </a:cubicBezTo>
                  <a:cubicBezTo>
                    <a:pt x="120000" y="12371"/>
                    <a:pt x="120000" y="12371"/>
                    <a:pt x="120000" y="12371"/>
                  </a:cubicBezTo>
                  <a:cubicBezTo>
                    <a:pt x="120000" y="4948"/>
                    <a:pt x="112727" y="0"/>
                    <a:pt x="101818" y="0"/>
                  </a:cubicBezTo>
                  <a:close/>
                  <a:moveTo>
                    <a:pt x="112727" y="107628"/>
                  </a:moveTo>
                  <a:cubicBezTo>
                    <a:pt x="112727" y="111340"/>
                    <a:pt x="109090" y="115051"/>
                    <a:pt x="101818" y="115051"/>
                  </a:cubicBezTo>
                  <a:cubicBezTo>
                    <a:pt x="18181" y="115051"/>
                    <a:pt x="18181" y="115051"/>
                    <a:pt x="18181" y="115051"/>
                  </a:cubicBezTo>
                  <a:cubicBezTo>
                    <a:pt x="12727" y="115051"/>
                    <a:pt x="7272" y="111340"/>
                    <a:pt x="7272" y="107628"/>
                  </a:cubicBezTo>
                  <a:cubicBezTo>
                    <a:pt x="7272" y="94020"/>
                    <a:pt x="7272" y="94020"/>
                    <a:pt x="7272" y="94020"/>
                  </a:cubicBezTo>
                  <a:cubicBezTo>
                    <a:pt x="112727" y="94020"/>
                    <a:pt x="112727" y="94020"/>
                    <a:pt x="112727" y="94020"/>
                  </a:cubicBezTo>
                  <a:lnTo>
                    <a:pt x="112727" y="107628"/>
                  </a:lnTo>
                  <a:close/>
                  <a:moveTo>
                    <a:pt x="112727" y="24742"/>
                  </a:moveTo>
                  <a:cubicBezTo>
                    <a:pt x="7272" y="24742"/>
                    <a:pt x="7272" y="24742"/>
                    <a:pt x="7272" y="24742"/>
                  </a:cubicBezTo>
                  <a:cubicBezTo>
                    <a:pt x="7272" y="12371"/>
                    <a:pt x="7272" y="12371"/>
                    <a:pt x="7272" y="12371"/>
                  </a:cubicBezTo>
                  <a:cubicBezTo>
                    <a:pt x="7272" y="8659"/>
                    <a:pt x="12727" y="4948"/>
                    <a:pt x="18181" y="4948"/>
                  </a:cubicBezTo>
                  <a:cubicBezTo>
                    <a:pt x="101818" y="4948"/>
                    <a:pt x="101818" y="4948"/>
                    <a:pt x="101818" y="4948"/>
                  </a:cubicBezTo>
                  <a:cubicBezTo>
                    <a:pt x="109090" y="4948"/>
                    <a:pt x="112727" y="8659"/>
                    <a:pt x="112727" y="12371"/>
                  </a:cubicBezTo>
                  <a:lnTo>
                    <a:pt x="112727" y="24742"/>
                  </a:lnTo>
                  <a:close/>
                  <a:moveTo>
                    <a:pt x="52727" y="103917"/>
                  </a:moveTo>
                  <a:cubicBezTo>
                    <a:pt x="52727" y="101443"/>
                    <a:pt x="56363" y="98969"/>
                    <a:pt x="60000" y="98969"/>
                  </a:cubicBezTo>
                  <a:cubicBezTo>
                    <a:pt x="65454" y="98969"/>
                    <a:pt x="67272" y="101443"/>
                    <a:pt x="67272" y="103917"/>
                  </a:cubicBezTo>
                  <a:cubicBezTo>
                    <a:pt x="67272" y="107628"/>
                    <a:pt x="65454" y="110103"/>
                    <a:pt x="60000" y="110103"/>
                  </a:cubicBezTo>
                  <a:cubicBezTo>
                    <a:pt x="56363" y="110103"/>
                    <a:pt x="52727" y="107628"/>
                    <a:pt x="52727" y="103917"/>
                  </a:cubicBezTo>
                  <a:close/>
                  <a:moveTo>
                    <a:pt x="45454" y="12371"/>
                  </a:moveTo>
                  <a:cubicBezTo>
                    <a:pt x="74545" y="12371"/>
                    <a:pt x="74545" y="12371"/>
                    <a:pt x="74545" y="12371"/>
                  </a:cubicBezTo>
                  <a:cubicBezTo>
                    <a:pt x="74545" y="17319"/>
                    <a:pt x="74545" y="17319"/>
                    <a:pt x="74545" y="17319"/>
                  </a:cubicBezTo>
                  <a:cubicBezTo>
                    <a:pt x="45454" y="17319"/>
                    <a:pt x="45454" y="17319"/>
                    <a:pt x="45454" y="17319"/>
                  </a:cubicBezTo>
                  <a:lnTo>
                    <a:pt x="45454"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8" name="Google Shape;1058;p17"/>
            <p:cNvSpPr/>
            <p:nvPr/>
          </p:nvSpPr>
          <p:spPr>
            <a:xfrm>
              <a:off x="1207" y="487"/>
              <a:ext cx="157" cy="96"/>
            </a:xfrm>
            <a:custGeom>
              <a:rect b="b" l="l" r="r" t="t"/>
              <a:pathLst>
                <a:path extrusionOk="0" h="120000" w="120000">
                  <a:moveTo>
                    <a:pt x="120000" y="120000"/>
                  </a:moveTo>
                  <a:lnTo>
                    <a:pt x="0" y="120000"/>
                  </a:lnTo>
                  <a:lnTo>
                    <a:pt x="0" y="0"/>
                  </a:lnTo>
                  <a:lnTo>
                    <a:pt x="120000" y="0"/>
                  </a:lnTo>
                  <a:lnTo>
                    <a:pt x="120000" y="120000"/>
                  </a:lnTo>
                  <a:close/>
                  <a:moveTo>
                    <a:pt x="6114" y="110000"/>
                  </a:moveTo>
                  <a:lnTo>
                    <a:pt x="112356" y="110000"/>
                  </a:lnTo>
                  <a:lnTo>
                    <a:pt x="112356" y="10000"/>
                  </a:lnTo>
                  <a:lnTo>
                    <a:pt x="6114" y="10000"/>
                  </a:lnTo>
                  <a:lnTo>
                    <a:pt x="6114" y="11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9" name="Google Shape;1059;p17"/>
            <p:cNvSpPr/>
            <p:nvPr/>
          </p:nvSpPr>
          <p:spPr>
            <a:xfrm>
              <a:off x="1225" y="506"/>
              <a:ext cx="152" cy="91"/>
            </a:xfrm>
            <a:custGeom>
              <a:rect b="b" l="l" r="r" t="t"/>
              <a:pathLst>
                <a:path extrusionOk="0" h="120000" w="120000">
                  <a:moveTo>
                    <a:pt x="120000" y="120000"/>
                  </a:moveTo>
                  <a:lnTo>
                    <a:pt x="0" y="120000"/>
                  </a:lnTo>
                  <a:lnTo>
                    <a:pt x="0" y="108131"/>
                  </a:lnTo>
                  <a:lnTo>
                    <a:pt x="113684" y="108131"/>
                  </a:lnTo>
                  <a:lnTo>
                    <a:pt x="113684"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0" name="Google Shape;1060;p17"/>
            <p:cNvSpPr/>
            <p:nvPr/>
          </p:nvSpPr>
          <p:spPr>
            <a:xfrm>
              <a:off x="1239" y="519"/>
              <a:ext cx="152" cy="93"/>
            </a:xfrm>
            <a:custGeom>
              <a:rect b="b" l="l" r="r" t="t"/>
              <a:pathLst>
                <a:path extrusionOk="0" h="120000" w="120000">
                  <a:moveTo>
                    <a:pt x="120000" y="120000"/>
                  </a:moveTo>
                  <a:lnTo>
                    <a:pt x="0" y="120000"/>
                  </a:lnTo>
                  <a:lnTo>
                    <a:pt x="0" y="109677"/>
                  </a:lnTo>
                  <a:lnTo>
                    <a:pt x="112894" y="109677"/>
                  </a:lnTo>
                  <a:lnTo>
                    <a:pt x="112894" y="0"/>
                  </a:lnTo>
                  <a:lnTo>
                    <a:pt x="120000" y="0"/>
                  </a:lnTo>
                  <a:lnTo>
                    <a:pt x="120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1" name="Google Shape;1061;p17"/>
            <p:cNvSpPr/>
            <p:nvPr/>
          </p:nvSpPr>
          <p:spPr>
            <a:xfrm>
              <a:off x="1273" y="509"/>
              <a:ext cx="28" cy="54"/>
            </a:xfrm>
            <a:custGeom>
              <a:rect b="b" l="l" r="r" t="t"/>
              <a:pathLst>
                <a:path extrusionOk="0" h="120000" w="120000">
                  <a:moveTo>
                    <a:pt x="120000" y="78750"/>
                  </a:moveTo>
                  <a:cubicBezTo>
                    <a:pt x="120000" y="75000"/>
                    <a:pt x="120000" y="71250"/>
                    <a:pt x="112941" y="67500"/>
                  </a:cubicBezTo>
                  <a:cubicBezTo>
                    <a:pt x="112941" y="63750"/>
                    <a:pt x="112941" y="63750"/>
                    <a:pt x="105882" y="60000"/>
                  </a:cubicBezTo>
                  <a:cubicBezTo>
                    <a:pt x="98823" y="60000"/>
                    <a:pt x="98823" y="56250"/>
                    <a:pt x="91764" y="56250"/>
                  </a:cubicBezTo>
                  <a:cubicBezTo>
                    <a:pt x="84705" y="52500"/>
                    <a:pt x="77647" y="52500"/>
                    <a:pt x="70588" y="48750"/>
                  </a:cubicBezTo>
                  <a:cubicBezTo>
                    <a:pt x="63529" y="48750"/>
                    <a:pt x="63529" y="48750"/>
                    <a:pt x="56470" y="48750"/>
                  </a:cubicBezTo>
                  <a:cubicBezTo>
                    <a:pt x="56470" y="48750"/>
                    <a:pt x="49411" y="45000"/>
                    <a:pt x="49411" y="45000"/>
                  </a:cubicBezTo>
                  <a:cubicBezTo>
                    <a:pt x="49411" y="45000"/>
                    <a:pt x="42352" y="45000"/>
                    <a:pt x="42352" y="41250"/>
                  </a:cubicBezTo>
                  <a:cubicBezTo>
                    <a:pt x="42352" y="41250"/>
                    <a:pt x="42352" y="41250"/>
                    <a:pt x="42352" y="37500"/>
                  </a:cubicBezTo>
                  <a:cubicBezTo>
                    <a:pt x="42352" y="37500"/>
                    <a:pt x="42352" y="33750"/>
                    <a:pt x="49411" y="33750"/>
                  </a:cubicBezTo>
                  <a:cubicBezTo>
                    <a:pt x="49411" y="33750"/>
                    <a:pt x="56470" y="30000"/>
                    <a:pt x="63529" y="30000"/>
                  </a:cubicBezTo>
                  <a:cubicBezTo>
                    <a:pt x="70588" y="30000"/>
                    <a:pt x="77647" y="30000"/>
                    <a:pt x="84705" y="33750"/>
                  </a:cubicBezTo>
                  <a:cubicBezTo>
                    <a:pt x="91764" y="33750"/>
                    <a:pt x="98823" y="33750"/>
                    <a:pt x="105882" y="37500"/>
                  </a:cubicBezTo>
                  <a:cubicBezTo>
                    <a:pt x="112941" y="18750"/>
                    <a:pt x="112941" y="18750"/>
                    <a:pt x="112941" y="18750"/>
                  </a:cubicBezTo>
                  <a:cubicBezTo>
                    <a:pt x="112941" y="18750"/>
                    <a:pt x="105882" y="18750"/>
                    <a:pt x="98823" y="18750"/>
                  </a:cubicBezTo>
                  <a:cubicBezTo>
                    <a:pt x="91764" y="15000"/>
                    <a:pt x="84705" y="15000"/>
                    <a:pt x="77647" y="15000"/>
                  </a:cubicBezTo>
                  <a:cubicBezTo>
                    <a:pt x="77647" y="0"/>
                    <a:pt x="77647" y="0"/>
                    <a:pt x="77647" y="0"/>
                  </a:cubicBezTo>
                  <a:cubicBezTo>
                    <a:pt x="42352" y="0"/>
                    <a:pt x="42352" y="0"/>
                    <a:pt x="42352" y="0"/>
                  </a:cubicBezTo>
                  <a:cubicBezTo>
                    <a:pt x="42352" y="15000"/>
                    <a:pt x="42352" y="15000"/>
                    <a:pt x="42352" y="15000"/>
                  </a:cubicBezTo>
                  <a:cubicBezTo>
                    <a:pt x="35294" y="15000"/>
                    <a:pt x="28235" y="18750"/>
                    <a:pt x="28235" y="18750"/>
                  </a:cubicBezTo>
                  <a:cubicBezTo>
                    <a:pt x="21176" y="22500"/>
                    <a:pt x="14117" y="22500"/>
                    <a:pt x="14117" y="26250"/>
                  </a:cubicBezTo>
                  <a:cubicBezTo>
                    <a:pt x="7058" y="26250"/>
                    <a:pt x="7058" y="30000"/>
                    <a:pt x="7058" y="33750"/>
                  </a:cubicBezTo>
                  <a:cubicBezTo>
                    <a:pt x="7058" y="33750"/>
                    <a:pt x="7058" y="37500"/>
                    <a:pt x="7058" y="41250"/>
                  </a:cubicBezTo>
                  <a:cubicBezTo>
                    <a:pt x="7058" y="45000"/>
                    <a:pt x="7058" y="48750"/>
                    <a:pt x="7058" y="48750"/>
                  </a:cubicBezTo>
                  <a:cubicBezTo>
                    <a:pt x="7058" y="52500"/>
                    <a:pt x="14117" y="56250"/>
                    <a:pt x="21176" y="56250"/>
                  </a:cubicBezTo>
                  <a:cubicBezTo>
                    <a:pt x="21176" y="60000"/>
                    <a:pt x="28235" y="60000"/>
                    <a:pt x="35294" y="60000"/>
                  </a:cubicBezTo>
                  <a:cubicBezTo>
                    <a:pt x="35294" y="63750"/>
                    <a:pt x="42352" y="63750"/>
                    <a:pt x="49411" y="63750"/>
                  </a:cubicBezTo>
                  <a:cubicBezTo>
                    <a:pt x="56470" y="67500"/>
                    <a:pt x="56470" y="67500"/>
                    <a:pt x="63529" y="67500"/>
                  </a:cubicBezTo>
                  <a:cubicBezTo>
                    <a:pt x="63529" y="67500"/>
                    <a:pt x="70588" y="71250"/>
                    <a:pt x="70588" y="71250"/>
                  </a:cubicBezTo>
                  <a:cubicBezTo>
                    <a:pt x="77647" y="71250"/>
                    <a:pt x="77647" y="75000"/>
                    <a:pt x="77647" y="75000"/>
                  </a:cubicBezTo>
                  <a:cubicBezTo>
                    <a:pt x="84705" y="75000"/>
                    <a:pt x="84705" y="78750"/>
                    <a:pt x="84705" y="78750"/>
                  </a:cubicBezTo>
                  <a:cubicBezTo>
                    <a:pt x="84705" y="82500"/>
                    <a:pt x="77647" y="82500"/>
                    <a:pt x="77647" y="86250"/>
                  </a:cubicBezTo>
                  <a:cubicBezTo>
                    <a:pt x="70588" y="86250"/>
                    <a:pt x="63529" y="86250"/>
                    <a:pt x="56470" y="86250"/>
                  </a:cubicBezTo>
                  <a:cubicBezTo>
                    <a:pt x="49411" y="86250"/>
                    <a:pt x="35294" y="86250"/>
                    <a:pt x="28235" y="86250"/>
                  </a:cubicBezTo>
                  <a:cubicBezTo>
                    <a:pt x="21176" y="82500"/>
                    <a:pt x="14117" y="82500"/>
                    <a:pt x="7058" y="82500"/>
                  </a:cubicBezTo>
                  <a:cubicBezTo>
                    <a:pt x="0" y="97500"/>
                    <a:pt x="0" y="97500"/>
                    <a:pt x="0" y="97500"/>
                  </a:cubicBezTo>
                  <a:cubicBezTo>
                    <a:pt x="0" y="97500"/>
                    <a:pt x="7058" y="97500"/>
                    <a:pt x="14117" y="101250"/>
                  </a:cubicBezTo>
                  <a:cubicBezTo>
                    <a:pt x="21176" y="101250"/>
                    <a:pt x="35294" y="101250"/>
                    <a:pt x="42352" y="101250"/>
                  </a:cubicBezTo>
                  <a:cubicBezTo>
                    <a:pt x="42352" y="120000"/>
                    <a:pt x="42352" y="120000"/>
                    <a:pt x="42352" y="120000"/>
                  </a:cubicBezTo>
                  <a:cubicBezTo>
                    <a:pt x="77647" y="120000"/>
                    <a:pt x="77647" y="120000"/>
                    <a:pt x="77647" y="120000"/>
                  </a:cubicBezTo>
                  <a:cubicBezTo>
                    <a:pt x="77647" y="101250"/>
                    <a:pt x="77647" y="101250"/>
                    <a:pt x="77647" y="101250"/>
                  </a:cubicBezTo>
                  <a:cubicBezTo>
                    <a:pt x="84705" y="101250"/>
                    <a:pt x="91764" y="101250"/>
                    <a:pt x="98823" y="97500"/>
                  </a:cubicBezTo>
                  <a:cubicBezTo>
                    <a:pt x="105882" y="97500"/>
                    <a:pt x="105882" y="93750"/>
                    <a:pt x="112941" y="93750"/>
                  </a:cubicBezTo>
                  <a:cubicBezTo>
                    <a:pt x="112941" y="90000"/>
                    <a:pt x="112941" y="90000"/>
                    <a:pt x="120000" y="86250"/>
                  </a:cubicBezTo>
                  <a:cubicBezTo>
                    <a:pt x="120000" y="82500"/>
                    <a:pt x="120000" y="82500"/>
                    <a:pt x="120000" y="7875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2" name="Google Shape;1062;p17"/>
            <p:cNvSpPr/>
            <p:nvPr/>
          </p:nvSpPr>
          <p:spPr>
            <a:xfrm>
              <a:off x="773" y="1001"/>
              <a:ext cx="169"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4800"/>
                  </a:moveTo>
                  <a:cubicBezTo>
                    <a:pt x="115200" y="38400"/>
                    <a:pt x="115200" y="38400"/>
                    <a:pt x="115200" y="38400"/>
                  </a:cubicBezTo>
                  <a:cubicBezTo>
                    <a:pt x="4800" y="38400"/>
                    <a:pt x="4800" y="38400"/>
                    <a:pt x="4800" y="38400"/>
                  </a:cubicBezTo>
                  <a:cubicBezTo>
                    <a:pt x="4800" y="4800"/>
                    <a:pt x="4800" y="4800"/>
                    <a:pt x="4800" y="4800"/>
                  </a:cubicBezTo>
                  <a:lnTo>
                    <a:pt x="115200" y="4800"/>
                  </a:lnTo>
                  <a:close/>
                  <a:moveTo>
                    <a:pt x="115200" y="43200"/>
                  </a:moveTo>
                  <a:cubicBezTo>
                    <a:pt x="115200" y="76800"/>
                    <a:pt x="115200" y="76800"/>
                    <a:pt x="115200" y="76800"/>
                  </a:cubicBezTo>
                  <a:cubicBezTo>
                    <a:pt x="4800" y="76800"/>
                    <a:pt x="4800" y="76800"/>
                    <a:pt x="4800" y="76800"/>
                  </a:cubicBezTo>
                  <a:cubicBezTo>
                    <a:pt x="4800" y="43200"/>
                    <a:pt x="4800" y="43200"/>
                    <a:pt x="4800" y="43200"/>
                  </a:cubicBezTo>
                  <a:lnTo>
                    <a:pt x="115200" y="43200"/>
                  </a:lnTo>
                  <a:close/>
                  <a:moveTo>
                    <a:pt x="4800" y="115200"/>
                  </a:moveTo>
                  <a:cubicBezTo>
                    <a:pt x="4800" y="81600"/>
                    <a:pt x="4800" y="81600"/>
                    <a:pt x="4800" y="81600"/>
                  </a:cubicBezTo>
                  <a:cubicBezTo>
                    <a:pt x="115200" y="81600"/>
                    <a:pt x="115200" y="81600"/>
                    <a:pt x="115200" y="81600"/>
                  </a:cubicBezTo>
                  <a:cubicBezTo>
                    <a:pt x="115200" y="115200"/>
                    <a:pt x="115200" y="115200"/>
                    <a:pt x="115200" y="115200"/>
                  </a:cubicBezTo>
                  <a:lnTo>
                    <a:pt x="4800" y="115200"/>
                  </a:lnTo>
                  <a:close/>
                  <a:moveTo>
                    <a:pt x="62400" y="24000"/>
                  </a:moveTo>
                  <a:cubicBezTo>
                    <a:pt x="18000" y="24000"/>
                    <a:pt x="18000" y="24000"/>
                    <a:pt x="18000" y="24000"/>
                  </a:cubicBezTo>
                  <a:cubicBezTo>
                    <a:pt x="18000" y="19200"/>
                    <a:pt x="18000" y="19200"/>
                    <a:pt x="18000" y="19200"/>
                  </a:cubicBezTo>
                  <a:cubicBezTo>
                    <a:pt x="62400" y="19200"/>
                    <a:pt x="62400" y="19200"/>
                    <a:pt x="62400" y="19200"/>
                  </a:cubicBezTo>
                  <a:lnTo>
                    <a:pt x="62400" y="24000"/>
                  </a:lnTo>
                  <a:close/>
                  <a:moveTo>
                    <a:pt x="98400" y="21600"/>
                  </a:moveTo>
                  <a:cubicBezTo>
                    <a:pt x="98400" y="19200"/>
                    <a:pt x="99600" y="18000"/>
                    <a:pt x="102000" y="18000"/>
                  </a:cubicBezTo>
                  <a:cubicBezTo>
                    <a:pt x="104400" y="18000"/>
                    <a:pt x="106800" y="19200"/>
                    <a:pt x="106800" y="21600"/>
                  </a:cubicBezTo>
                  <a:cubicBezTo>
                    <a:pt x="106800" y="24000"/>
                    <a:pt x="104400" y="26400"/>
                    <a:pt x="102000" y="26400"/>
                  </a:cubicBezTo>
                  <a:cubicBezTo>
                    <a:pt x="99600" y="26400"/>
                    <a:pt x="98400" y="24000"/>
                    <a:pt x="98400" y="21600"/>
                  </a:cubicBezTo>
                  <a:close/>
                  <a:moveTo>
                    <a:pt x="18000" y="62400"/>
                  </a:moveTo>
                  <a:cubicBezTo>
                    <a:pt x="18000" y="57600"/>
                    <a:pt x="18000" y="57600"/>
                    <a:pt x="18000" y="57600"/>
                  </a:cubicBezTo>
                  <a:cubicBezTo>
                    <a:pt x="62400" y="57600"/>
                    <a:pt x="62400" y="57600"/>
                    <a:pt x="62400" y="57600"/>
                  </a:cubicBezTo>
                  <a:cubicBezTo>
                    <a:pt x="62400" y="62400"/>
                    <a:pt x="62400" y="62400"/>
                    <a:pt x="62400" y="62400"/>
                  </a:cubicBezTo>
                  <a:lnTo>
                    <a:pt x="18000" y="62400"/>
                  </a:lnTo>
                  <a:close/>
                  <a:moveTo>
                    <a:pt x="98400" y="60000"/>
                  </a:moveTo>
                  <a:cubicBezTo>
                    <a:pt x="98400" y="57600"/>
                    <a:pt x="99600" y="56400"/>
                    <a:pt x="102000" y="56400"/>
                  </a:cubicBezTo>
                  <a:cubicBezTo>
                    <a:pt x="104400" y="56400"/>
                    <a:pt x="106800" y="57600"/>
                    <a:pt x="106800" y="60000"/>
                  </a:cubicBezTo>
                  <a:cubicBezTo>
                    <a:pt x="106800" y="62400"/>
                    <a:pt x="104400" y="64800"/>
                    <a:pt x="102000" y="64800"/>
                  </a:cubicBezTo>
                  <a:cubicBezTo>
                    <a:pt x="99600" y="64800"/>
                    <a:pt x="98400" y="62400"/>
                    <a:pt x="98400" y="60000"/>
                  </a:cubicBezTo>
                  <a:close/>
                  <a:moveTo>
                    <a:pt x="18000" y="96000"/>
                  </a:moveTo>
                  <a:cubicBezTo>
                    <a:pt x="62400" y="96000"/>
                    <a:pt x="62400" y="96000"/>
                    <a:pt x="62400" y="96000"/>
                  </a:cubicBezTo>
                  <a:cubicBezTo>
                    <a:pt x="62400" y="100800"/>
                    <a:pt x="62400" y="100800"/>
                    <a:pt x="62400" y="100800"/>
                  </a:cubicBezTo>
                  <a:cubicBezTo>
                    <a:pt x="18000" y="100800"/>
                    <a:pt x="18000" y="100800"/>
                    <a:pt x="18000" y="100800"/>
                  </a:cubicBezTo>
                  <a:lnTo>
                    <a:pt x="18000" y="96000"/>
                  </a:lnTo>
                  <a:close/>
                  <a:moveTo>
                    <a:pt x="106800" y="98400"/>
                  </a:moveTo>
                  <a:cubicBezTo>
                    <a:pt x="106800" y="100800"/>
                    <a:pt x="104400" y="103200"/>
                    <a:pt x="102000" y="103200"/>
                  </a:cubicBezTo>
                  <a:cubicBezTo>
                    <a:pt x="99600" y="103200"/>
                    <a:pt x="98400" y="100800"/>
                    <a:pt x="98400" y="98400"/>
                  </a:cubicBezTo>
                  <a:cubicBezTo>
                    <a:pt x="98400" y="96000"/>
                    <a:pt x="99600" y="94800"/>
                    <a:pt x="102000" y="94800"/>
                  </a:cubicBezTo>
                  <a:cubicBezTo>
                    <a:pt x="104400" y="94800"/>
                    <a:pt x="106800" y="96000"/>
                    <a:pt x="106800"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3" name="Google Shape;1063;p17"/>
            <p:cNvSpPr/>
            <p:nvPr/>
          </p:nvSpPr>
          <p:spPr>
            <a:xfrm>
              <a:off x="1266" y="2064"/>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2574"/>
                  </a:moveTo>
                  <a:cubicBezTo>
                    <a:pt x="97425" y="20198"/>
                    <a:pt x="99801" y="17821"/>
                    <a:pt x="102178" y="17821"/>
                  </a:cubicBezTo>
                  <a:cubicBezTo>
                    <a:pt x="104554" y="17821"/>
                    <a:pt x="105742" y="20198"/>
                    <a:pt x="105742" y="22574"/>
                  </a:cubicBezTo>
                  <a:cubicBezTo>
                    <a:pt x="105742" y="23762"/>
                    <a:pt x="104554" y="26138"/>
                    <a:pt x="102178" y="26138"/>
                  </a:cubicBezTo>
                  <a:cubicBezTo>
                    <a:pt x="99801" y="26138"/>
                    <a:pt x="97425" y="23762"/>
                    <a:pt x="97425" y="22574"/>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60594"/>
                  </a:moveTo>
                  <a:cubicBezTo>
                    <a:pt x="97425" y="58217"/>
                    <a:pt x="99801" y="55841"/>
                    <a:pt x="102178" y="55841"/>
                  </a:cubicBezTo>
                  <a:cubicBezTo>
                    <a:pt x="104554" y="55841"/>
                    <a:pt x="105742" y="58217"/>
                    <a:pt x="105742" y="60594"/>
                  </a:cubicBezTo>
                  <a:cubicBezTo>
                    <a:pt x="105742" y="61782"/>
                    <a:pt x="104554" y="64158"/>
                    <a:pt x="102178" y="64158"/>
                  </a:cubicBezTo>
                  <a:cubicBezTo>
                    <a:pt x="99801" y="64158"/>
                    <a:pt x="97425" y="61782"/>
                    <a:pt x="97425" y="60594"/>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8613"/>
                  </a:moveTo>
                  <a:cubicBezTo>
                    <a:pt x="105742" y="99801"/>
                    <a:pt x="104554" y="102178"/>
                    <a:pt x="102178" y="102178"/>
                  </a:cubicBezTo>
                  <a:cubicBezTo>
                    <a:pt x="99801" y="102178"/>
                    <a:pt x="97425" y="99801"/>
                    <a:pt x="97425" y="98613"/>
                  </a:cubicBezTo>
                  <a:cubicBezTo>
                    <a:pt x="97425" y="96237"/>
                    <a:pt x="99801" y="93861"/>
                    <a:pt x="102178" y="93861"/>
                  </a:cubicBezTo>
                  <a:cubicBezTo>
                    <a:pt x="104554" y="93861"/>
                    <a:pt x="105742" y="96237"/>
                    <a:pt x="105742" y="98613"/>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4" name="Google Shape;1064;p17"/>
            <p:cNvSpPr/>
            <p:nvPr/>
          </p:nvSpPr>
          <p:spPr>
            <a:xfrm>
              <a:off x="148" y="2490"/>
              <a:ext cx="170"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5940"/>
                  </a:moveTo>
                  <a:cubicBezTo>
                    <a:pt x="114059" y="38019"/>
                    <a:pt x="114059" y="38019"/>
                    <a:pt x="114059" y="38019"/>
                  </a:cubicBezTo>
                  <a:cubicBezTo>
                    <a:pt x="5940" y="38019"/>
                    <a:pt x="5940" y="38019"/>
                    <a:pt x="5940" y="38019"/>
                  </a:cubicBezTo>
                  <a:cubicBezTo>
                    <a:pt x="5940" y="5940"/>
                    <a:pt x="5940" y="5940"/>
                    <a:pt x="5940" y="5940"/>
                  </a:cubicBezTo>
                  <a:lnTo>
                    <a:pt x="114059" y="5940"/>
                  </a:lnTo>
                  <a:close/>
                  <a:moveTo>
                    <a:pt x="114059" y="43960"/>
                  </a:moveTo>
                  <a:cubicBezTo>
                    <a:pt x="114059" y="76039"/>
                    <a:pt x="114059" y="76039"/>
                    <a:pt x="114059" y="76039"/>
                  </a:cubicBezTo>
                  <a:cubicBezTo>
                    <a:pt x="5940" y="76039"/>
                    <a:pt x="5940" y="76039"/>
                    <a:pt x="5940" y="76039"/>
                  </a:cubicBezTo>
                  <a:cubicBezTo>
                    <a:pt x="5940" y="43960"/>
                    <a:pt x="5940" y="43960"/>
                    <a:pt x="5940" y="43960"/>
                  </a:cubicBezTo>
                  <a:lnTo>
                    <a:pt x="114059" y="43960"/>
                  </a:lnTo>
                  <a:close/>
                  <a:moveTo>
                    <a:pt x="5940" y="114059"/>
                  </a:moveTo>
                  <a:cubicBezTo>
                    <a:pt x="5940" y="81980"/>
                    <a:pt x="5940" y="81980"/>
                    <a:pt x="5940" y="81980"/>
                  </a:cubicBezTo>
                  <a:cubicBezTo>
                    <a:pt x="114059" y="81980"/>
                    <a:pt x="114059" y="81980"/>
                    <a:pt x="114059" y="81980"/>
                  </a:cubicBezTo>
                  <a:cubicBezTo>
                    <a:pt x="114059" y="114059"/>
                    <a:pt x="114059" y="114059"/>
                    <a:pt x="114059" y="114059"/>
                  </a:cubicBezTo>
                  <a:lnTo>
                    <a:pt x="5940" y="114059"/>
                  </a:lnTo>
                  <a:close/>
                  <a:moveTo>
                    <a:pt x="62970" y="24950"/>
                  </a:moveTo>
                  <a:cubicBezTo>
                    <a:pt x="17821" y="24950"/>
                    <a:pt x="17821" y="24950"/>
                    <a:pt x="17821" y="24950"/>
                  </a:cubicBezTo>
                  <a:cubicBezTo>
                    <a:pt x="17821" y="19009"/>
                    <a:pt x="17821" y="19009"/>
                    <a:pt x="17821" y="19009"/>
                  </a:cubicBezTo>
                  <a:cubicBezTo>
                    <a:pt x="62970" y="19009"/>
                    <a:pt x="62970" y="19009"/>
                    <a:pt x="62970" y="19009"/>
                  </a:cubicBezTo>
                  <a:lnTo>
                    <a:pt x="62970" y="24950"/>
                  </a:lnTo>
                  <a:close/>
                  <a:moveTo>
                    <a:pt x="97425" y="21386"/>
                  </a:moveTo>
                  <a:cubicBezTo>
                    <a:pt x="97425" y="20198"/>
                    <a:pt x="99801" y="17821"/>
                    <a:pt x="102178" y="17821"/>
                  </a:cubicBezTo>
                  <a:cubicBezTo>
                    <a:pt x="103366" y="17821"/>
                    <a:pt x="105742" y="20198"/>
                    <a:pt x="105742" y="21386"/>
                  </a:cubicBezTo>
                  <a:cubicBezTo>
                    <a:pt x="105742" y="23762"/>
                    <a:pt x="103366" y="26138"/>
                    <a:pt x="102178" y="26138"/>
                  </a:cubicBezTo>
                  <a:cubicBezTo>
                    <a:pt x="99801" y="26138"/>
                    <a:pt x="97425" y="23762"/>
                    <a:pt x="97425" y="21386"/>
                  </a:cubicBezTo>
                  <a:close/>
                  <a:moveTo>
                    <a:pt x="17821" y="62970"/>
                  </a:moveTo>
                  <a:cubicBezTo>
                    <a:pt x="17821" y="57029"/>
                    <a:pt x="17821" y="57029"/>
                    <a:pt x="17821" y="57029"/>
                  </a:cubicBezTo>
                  <a:cubicBezTo>
                    <a:pt x="62970" y="57029"/>
                    <a:pt x="62970" y="57029"/>
                    <a:pt x="62970" y="57029"/>
                  </a:cubicBezTo>
                  <a:cubicBezTo>
                    <a:pt x="62970" y="62970"/>
                    <a:pt x="62970" y="62970"/>
                    <a:pt x="62970" y="62970"/>
                  </a:cubicBezTo>
                  <a:lnTo>
                    <a:pt x="17821" y="62970"/>
                  </a:lnTo>
                  <a:close/>
                  <a:moveTo>
                    <a:pt x="97425" y="59405"/>
                  </a:moveTo>
                  <a:cubicBezTo>
                    <a:pt x="97425" y="58217"/>
                    <a:pt x="99801" y="55841"/>
                    <a:pt x="102178" y="55841"/>
                  </a:cubicBezTo>
                  <a:cubicBezTo>
                    <a:pt x="103366" y="55841"/>
                    <a:pt x="105742" y="58217"/>
                    <a:pt x="105742" y="59405"/>
                  </a:cubicBezTo>
                  <a:cubicBezTo>
                    <a:pt x="105742" y="61782"/>
                    <a:pt x="103366" y="64158"/>
                    <a:pt x="102178" y="64158"/>
                  </a:cubicBezTo>
                  <a:cubicBezTo>
                    <a:pt x="99801" y="64158"/>
                    <a:pt x="97425" y="61782"/>
                    <a:pt x="97425" y="59405"/>
                  </a:cubicBezTo>
                  <a:close/>
                  <a:moveTo>
                    <a:pt x="17821" y="95049"/>
                  </a:moveTo>
                  <a:cubicBezTo>
                    <a:pt x="62970" y="95049"/>
                    <a:pt x="62970" y="95049"/>
                    <a:pt x="62970" y="95049"/>
                  </a:cubicBezTo>
                  <a:cubicBezTo>
                    <a:pt x="62970" y="100990"/>
                    <a:pt x="62970" y="100990"/>
                    <a:pt x="62970" y="100990"/>
                  </a:cubicBezTo>
                  <a:cubicBezTo>
                    <a:pt x="17821" y="100990"/>
                    <a:pt x="17821" y="100990"/>
                    <a:pt x="17821" y="100990"/>
                  </a:cubicBezTo>
                  <a:lnTo>
                    <a:pt x="17821" y="95049"/>
                  </a:lnTo>
                  <a:close/>
                  <a:moveTo>
                    <a:pt x="105742" y="97425"/>
                  </a:moveTo>
                  <a:cubicBezTo>
                    <a:pt x="105742" y="99801"/>
                    <a:pt x="103366" y="102178"/>
                    <a:pt x="102178" y="102178"/>
                  </a:cubicBezTo>
                  <a:cubicBezTo>
                    <a:pt x="99801" y="102178"/>
                    <a:pt x="97425" y="99801"/>
                    <a:pt x="97425" y="97425"/>
                  </a:cubicBezTo>
                  <a:cubicBezTo>
                    <a:pt x="97425" y="96237"/>
                    <a:pt x="99801" y="93861"/>
                    <a:pt x="102178" y="93861"/>
                  </a:cubicBezTo>
                  <a:cubicBezTo>
                    <a:pt x="103366" y="93861"/>
                    <a:pt x="105742" y="96237"/>
                    <a:pt x="105742"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5" name="Google Shape;1065;p17"/>
            <p:cNvSpPr/>
            <p:nvPr/>
          </p:nvSpPr>
          <p:spPr>
            <a:xfrm>
              <a:off x="217" y="423"/>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6" name="Google Shape;1066;p17"/>
            <p:cNvSpPr/>
            <p:nvPr/>
          </p:nvSpPr>
          <p:spPr>
            <a:xfrm>
              <a:off x="217" y="482"/>
              <a:ext cx="147"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7" name="Google Shape;1067;p17"/>
            <p:cNvSpPr/>
            <p:nvPr/>
          </p:nvSpPr>
          <p:spPr>
            <a:xfrm>
              <a:off x="217" y="527"/>
              <a:ext cx="147" cy="46"/>
            </a:xfrm>
            <a:custGeom>
              <a:rect b="b" l="l" r="r" t="t"/>
              <a:pathLst>
                <a:path extrusionOk="0" h="120000" w="120000">
                  <a:moveTo>
                    <a:pt x="0" y="75555"/>
                  </a:moveTo>
                  <a:cubicBezTo>
                    <a:pt x="44137" y="120000"/>
                    <a:pt x="80000" y="115555"/>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8" name="Google Shape;1068;p17"/>
            <p:cNvSpPr/>
            <p:nvPr/>
          </p:nvSpPr>
          <p:spPr>
            <a:xfrm>
              <a:off x="499" y="1312"/>
              <a:ext cx="147" cy="44"/>
            </a:xfrm>
            <a:custGeom>
              <a:rect b="b" l="l" r="r" t="t"/>
              <a:pathLst>
                <a:path extrusionOk="0" h="120000" w="120000">
                  <a:moveTo>
                    <a:pt x="0" y="41538"/>
                  </a:moveTo>
                  <a:cubicBezTo>
                    <a:pt x="0" y="120000"/>
                    <a:pt x="0" y="120000"/>
                    <a:pt x="0" y="120000"/>
                  </a:cubicBezTo>
                  <a:cubicBezTo>
                    <a:pt x="120000" y="120000"/>
                    <a:pt x="120000" y="120000"/>
                    <a:pt x="120000" y="120000"/>
                  </a:cubicBezTo>
                  <a:cubicBezTo>
                    <a:pt x="120000" y="41538"/>
                    <a:pt x="120000" y="41538"/>
                    <a:pt x="120000" y="41538"/>
                  </a:cubicBezTo>
                  <a:cubicBezTo>
                    <a:pt x="75862" y="0"/>
                    <a:pt x="40000" y="0"/>
                    <a:pt x="0" y="41538"/>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9" name="Google Shape;1069;p17"/>
            <p:cNvSpPr/>
            <p:nvPr/>
          </p:nvSpPr>
          <p:spPr>
            <a:xfrm>
              <a:off x="499" y="1369"/>
              <a:ext cx="147" cy="34"/>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0" name="Google Shape;1070;p17"/>
            <p:cNvSpPr/>
            <p:nvPr/>
          </p:nvSpPr>
          <p:spPr>
            <a:xfrm>
              <a:off x="499" y="1417"/>
              <a:ext cx="147" cy="44"/>
            </a:xfrm>
            <a:custGeom>
              <a:rect b="b" l="l" r="r" t="t"/>
              <a:pathLst>
                <a:path extrusionOk="0" h="120000" w="120000">
                  <a:moveTo>
                    <a:pt x="0" y="78461"/>
                  </a:moveTo>
                  <a:cubicBezTo>
                    <a:pt x="44137" y="120000"/>
                    <a:pt x="80000" y="120000"/>
                    <a:pt x="120000" y="78461"/>
                  </a:cubicBezTo>
                  <a:cubicBezTo>
                    <a:pt x="120000" y="0"/>
                    <a:pt x="120000" y="0"/>
                    <a:pt x="120000" y="0"/>
                  </a:cubicBezTo>
                  <a:cubicBezTo>
                    <a:pt x="0" y="0"/>
                    <a:pt x="0" y="0"/>
                    <a:pt x="0" y="0"/>
                  </a:cubicBezTo>
                  <a:lnTo>
                    <a:pt x="0" y="7846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1" name="Google Shape;1071;p17"/>
            <p:cNvSpPr/>
            <p:nvPr/>
          </p:nvSpPr>
          <p:spPr>
            <a:xfrm>
              <a:off x="543" y="1778"/>
              <a:ext cx="164" cy="164"/>
            </a:xfrm>
            <a:custGeom>
              <a:rect b="b" l="l" r="r" t="t"/>
              <a:pathLst>
                <a:path extrusionOk="0" h="120000" w="120000">
                  <a:moveTo>
                    <a:pt x="107628" y="0"/>
                  </a:moveTo>
                  <a:cubicBezTo>
                    <a:pt x="12371" y="0"/>
                    <a:pt x="12371" y="0"/>
                    <a:pt x="12371" y="0"/>
                  </a:cubicBezTo>
                  <a:cubicBezTo>
                    <a:pt x="4948" y="0"/>
                    <a:pt x="0" y="6185"/>
                    <a:pt x="0" y="12371"/>
                  </a:cubicBezTo>
                  <a:cubicBezTo>
                    <a:pt x="0" y="107628"/>
                    <a:pt x="0" y="107628"/>
                    <a:pt x="0" y="107628"/>
                  </a:cubicBezTo>
                  <a:cubicBezTo>
                    <a:pt x="0" y="115051"/>
                    <a:pt x="4948" y="120000"/>
                    <a:pt x="12371" y="120000"/>
                  </a:cubicBezTo>
                  <a:cubicBezTo>
                    <a:pt x="107628" y="120000"/>
                    <a:pt x="107628" y="120000"/>
                    <a:pt x="107628" y="120000"/>
                  </a:cubicBezTo>
                  <a:cubicBezTo>
                    <a:pt x="113814" y="120000"/>
                    <a:pt x="120000" y="115051"/>
                    <a:pt x="120000" y="107628"/>
                  </a:cubicBezTo>
                  <a:cubicBezTo>
                    <a:pt x="120000" y="12371"/>
                    <a:pt x="120000" y="12371"/>
                    <a:pt x="120000" y="12371"/>
                  </a:cubicBezTo>
                  <a:cubicBezTo>
                    <a:pt x="120000" y="6185"/>
                    <a:pt x="113814" y="0"/>
                    <a:pt x="107628" y="0"/>
                  </a:cubicBezTo>
                  <a:close/>
                  <a:moveTo>
                    <a:pt x="113814" y="107628"/>
                  </a:moveTo>
                  <a:cubicBezTo>
                    <a:pt x="113814" y="112577"/>
                    <a:pt x="111340" y="115051"/>
                    <a:pt x="107628" y="115051"/>
                  </a:cubicBezTo>
                  <a:cubicBezTo>
                    <a:pt x="12371" y="115051"/>
                    <a:pt x="12371" y="115051"/>
                    <a:pt x="12371" y="115051"/>
                  </a:cubicBezTo>
                  <a:cubicBezTo>
                    <a:pt x="7422" y="115051"/>
                    <a:pt x="4948" y="112577"/>
                    <a:pt x="4948" y="107628"/>
                  </a:cubicBezTo>
                  <a:cubicBezTo>
                    <a:pt x="4948" y="95257"/>
                    <a:pt x="4948" y="95257"/>
                    <a:pt x="4948" y="95257"/>
                  </a:cubicBezTo>
                  <a:cubicBezTo>
                    <a:pt x="113814" y="95257"/>
                    <a:pt x="113814" y="95257"/>
                    <a:pt x="113814" y="95257"/>
                  </a:cubicBezTo>
                  <a:lnTo>
                    <a:pt x="113814" y="107628"/>
                  </a:lnTo>
                  <a:close/>
                  <a:moveTo>
                    <a:pt x="113814" y="25979"/>
                  </a:moveTo>
                  <a:cubicBezTo>
                    <a:pt x="4948" y="25979"/>
                    <a:pt x="4948" y="25979"/>
                    <a:pt x="4948" y="25979"/>
                  </a:cubicBezTo>
                  <a:cubicBezTo>
                    <a:pt x="4948" y="12371"/>
                    <a:pt x="4948" y="12371"/>
                    <a:pt x="4948" y="12371"/>
                  </a:cubicBezTo>
                  <a:cubicBezTo>
                    <a:pt x="4948" y="8659"/>
                    <a:pt x="7422" y="6185"/>
                    <a:pt x="12371" y="6185"/>
                  </a:cubicBezTo>
                  <a:cubicBezTo>
                    <a:pt x="107628" y="6185"/>
                    <a:pt x="107628" y="6185"/>
                    <a:pt x="107628" y="6185"/>
                  </a:cubicBezTo>
                  <a:cubicBezTo>
                    <a:pt x="111340" y="6185"/>
                    <a:pt x="113814" y="8659"/>
                    <a:pt x="113814" y="12371"/>
                  </a:cubicBezTo>
                  <a:lnTo>
                    <a:pt x="113814" y="25979"/>
                  </a:lnTo>
                  <a:close/>
                  <a:moveTo>
                    <a:pt x="54432" y="105154"/>
                  </a:moveTo>
                  <a:cubicBezTo>
                    <a:pt x="54432" y="102680"/>
                    <a:pt x="56907" y="100206"/>
                    <a:pt x="59381" y="100206"/>
                  </a:cubicBezTo>
                  <a:cubicBezTo>
                    <a:pt x="63092" y="100206"/>
                    <a:pt x="64329" y="102680"/>
                    <a:pt x="64329" y="105154"/>
                  </a:cubicBezTo>
                  <a:cubicBezTo>
                    <a:pt x="64329" y="107628"/>
                    <a:pt x="63092" y="110103"/>
                    <a:pt x="59381" y="110103"/>
                  </a:cubicBezTo>
                  <a:cubicBezTo>
                    <a:pt x="56907" y="110103"/>
                    <a:pt x="54432" y="107628"/>
                    <a:pt x="54432" y="105154"/>
                  </a:cubicBezTo>
                  <a:close/>
                  <a:moveTo>
                    <a:pt x="61855" y="16082"/>
                  </a:moveTo>
                  <a:cubicBezTo>
                    <a:pt x="61855" y="17319"/>
                    <a:pt x="60618" y="18556"/>
                    <a:pt x="59381" y="18556"/>
                  </a:cubicBezTo>
                  <a:cubicBezTo>
                    <a:pt x="58144" y="18556"/>
                    <a:pt x="56907" y="17319"/>
                    <a:pt x="56907" y="16082"/>
                  </a:cubicBezTo>
                  <a:cubicBezTo>
                    <a:pt x="56907" y="14845"/>
                    <a:pt x="58144" y="13608"/>
                    <a:pt x="59381" y="13608"/>
                  </a:cubicBezTo>
                  <a:cubicBezTo>
                    <a:pt x="60618" y="13608"/>
                    <a:pt x="61855" y="14845"/>
                    <a:pt x="61855" y="1608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2" name="Google Shape;1072;p17"/>
            <p:cNvSpPr/>
            <p:nvPr/>
          </p:nvSpPr>
          <p:spPr>
            <a:xfrm>
              <a:off x="-83" y="1570"/>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1044" y="120000"/>
                    <a:pt x="120000" y="115051"/>
                    <a:pt x="120000" y="107628"/>
                  </a:cubicBezTo>
                  <a:cubicBezTo>
                    <a:pt x="120000" y="12371"/>
                    <a:pt x="120000" y="12371"/>
                    <a:pt x="120000" y="12371"/>
                  </a:cubicBezTo>
                  <a:cubicBezTo>
                    <a:pt x="120000" y="6185"/>
                    <a:pt x="111044" y="0"/>
                    <a:pt x="102089" y="0"/>
                  </a:cubicBezTo>
                  <a:close/>
                  <a:moveTo>
                    <a:pt x="112835" y="107628"/>
                  </a:moveTo>
                  <a:cubicBezTo>
                    <a:pt x="112835" y="112577"/>
                    <a:pt x="107462" y="115051"/>
                    <a:pt x="102089" y="115051"/>
                  </a:cubicBezTo>
                  <a:cubicBezTo>
                    <a:pt x="17910" y="115051"/>
                    <a:pt x="17910" y="115051"/>
                    <a:pt x="17910" y="115051"/>
                  </a:cubicBezTo>
                  <a:cubicBezTo>
                    <a:pt x="12537" y="115051"/>
                    <a:pt x="7164" y="112577"/>
                    <a:pt x="7164" y="107628"/>
                  </a:cubicBezTo>
                  <a:cubicBezTo>
                    <a:pt x="7164" y="95257"/>
                    <a:pt x="7164" y="95257"/>
                    <a:pt x="7164" y="95257"/>
                  </a:cubicBezTo>
                  <a:cubicBezTo>
                    <a:pt x="112835" y="95257"/>
                    <a:pt x="112835" y="95257"/>
                    <a:pt x="112835" y="95257"/>
                  </a:cubicBezTo>
                  <a:lnTo>
                    <a:pt x="112835" y="107628"/>
                  </a:lnTo>
                  <a:close/>
                  <a:moveTo>
                    <a:pt x="112835" y="25979"/>
                  </a:moveTo>
                  <a:cubicBezTo>
                    <a:pt x="7164" y="25979"/>
                    <a:pt x="7164" y="25979"/>
                    <a:pt x="7164" y="25979"/>
                  </a:cubicBezTo>
                  <a:cubicBezTo>
                    <a:pt x="7164" y="12371"/>
                    <a:pt x="7164" y="12371"/>
                    <a:pt x="7164" y="12371"/>
                  </a:cubicBezTo>
                  <a:cubicBezTo>
                    <a:pt x="7164" y="8659"/>
                    <a:pt x="12537" y="6185"/>
                    <a:pt x="17910" y="6185"/>
                  </a:cubicBezTo>
                  <a:cubicBezTo>
                    <a:pt x="102089" y="6185"/>
                    <a:pt x="102089" y="6185"/>
                    <a:pt x="102089" y="6185"/>
                  </a:cubicBezTo>
                  <a:cubicBezTo>
                    <a:pt x="107462" y="6185"/>
                    <a:pt x="112835" y="8659"/>
                    <a:pt x="112835" y="12371"/>
                  </a:cubicBezTo>
                  <a:lnTo>
                    <a:pt x="112835" y="25979"/>
                  </a:lnTo>
                  <a:close/>
                  <a:moveTo>
                    <a:pt x="51940" y="105154"/>
                  </a:moveTo>
                  <a:cubicBezTo>
                    <a:pt x="51940" y="102680"/>
                    <a:pt x="55522" y="100206"/>
                    <a:pt x="60895" y="100206"/>
                  </a:cubicBezTo>
                  <a:cubicBezTo>
                    <a:pt x="64477" y="100206"/>
                    <a:pt x="68059" y="102680"/>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3" name="Google Shape;1073;p17"/>
            <p:cNvSpPr/>
            <p:nvPr/>
          </p:nvSpPr>
          <p:spPr>
            <a:xfrm>
              <a:off x="241" y="2656"/>
              <a:ext cx="319" cy="265"/>
            </a:xfrm>
            <a:custGeom>
              <a:rect b="b" l="l" r="r" t="t"/>
              <a:pathLst>
                <a:path extrusionOk="0" h="120000" w="120000">
                  <a:moveTo>
                    <a:pt x="118119" y="120000"/>
                  </a:moveTo>
                  <a:lnTo>
                    <a:pt x="0" y="2716"/>
                  </a:lnTo>
                  <a:lnTo>
                    <a:pt x="1880" y="0"/>
                  </a:lnTo>
                  <a:lnTo>
                    <a:pt x="120000" y="116830"/>
                  </a:lnTo>
                  <a:lnTo>
                    <a:pt x="11811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4" name="Google Shape;1074;p17"/>
            <p:cNvSpPr/>
            <p:nvPr/>
          </p:nvSpPr>
          <p:spPr>
            <a:xfrm>
              <a:off x="1414" y="1609"/>
              <a:ext cx="237" cy="137"/>
            </a:xfrm>
            <a:custGeom>
              <a:rect b="b" l="l" r="r" t="t"/>
              <a:pathLst>
                <a:path extrusionOk="0" h="120000" w="120000">
                  <a:moveTo>
                    <a:pt x="98571" y="32592"/>
                  </a:moveTo>
                  <a:cubicBezTo>
                    <a:pt x="97714" y="26666"/>
                    <a:pt x="94285" y="17777"/>
                    <a:pt x="87428" y="13333"/>
                  </a:cubicBezTo>
                  <a:cubicBezTo>
                    <a:pt x="86571" y="11851"/>
                    <a:pt x="83142" y="10370"/>
                    <a:pt x="78857" y="10370"/>
                  </a:cubicBezTo>
                  <a:cubicBezTo>
                    <a:pt x="75428" y="10370"/>
                    <a:pt x="72857" y="11851"/>
                    <a:pt x="70285" y="13333"/>
                  </a:cubicBezTo>
                  <a:cubicBezTo>
                    <a:pt x="67714" y="10370"/>
                    <a:pt x="64285" y="8888"/>
                    <a:pt x="59142" y="8888"/>
                  </a:cubicBezTo>
                  <a:cubicBezTo>
                    <a:pt x="57428" y="8888"/>
                    <a:pt x="56571" y="8888"/>
                    <a:pt x="54857" y="8888"/>
                  </a:cubicBezTo>
                  <a:cubicBezTo>
                    <a:pt x="51428" y="4444"/>
                    <a:pt x="46285" y="0"/>
                    <a:pt x="39428" y="0"/>
                  </a:cubicBezTo>
                  <a:cubicBezTo>
                    <a:pt x="35142" y="0"/>
                    <a:pt x="30857" y="1481"/>
                    <a:pt x="26571" y="5925"/>
                  </a:cubicBezTo>
                  <a:cubicBezTo>
                    <a:pt x="26571" y="5925"/>
                    <a:pt x="15428" y="16296"/>
                    <a:pt x="15428" y="41481"/>
                  </a:cubicBezTo>
                  <a:cubicBezTo>
                    <a:pt x="14571" y="42962"/>
                    <a:pt x="14571" y="44444"/>
                    <a:pt x="13714" y="45925"/>
                  </a:cubicBezTo>
                  <a:cubicBezTo>
                    <a:pt x="12000" y="45925"/>
                    <a:pt x="10285" y="48888"/>
                    <a:pt x="7714" y="51851"/>
                  </a:cubicBezTo>
                  <a:cubicBezTo>
                    <a:pt x="4285" y="56296"/>
                    <a:pt x="0" y="66666"/>
                    <a:pt x="0" y="82962"/>
                  </a:cubicBezTo>
                  <a:cubicBezTo>
                    <a:pt x="0" y="108148"/>
                    <a:pt x="12000" y="118518"/>
                    <a:pt x="20571" y="120000"/>
                  </a:cubicBezTo>
                  <a:cubicBezTo>
                    <a:pt x="92571" y="120000"/>
                    <a:pt x="92571" y="120000"/>
                    <a:pt x="92571" y="120000"/>
                  </a:cubicBezTo>
                  <a:cubicBezTo>
                    <a:pt x="93428" y="120000"/>
                    <a:pt x="94285" y="120000"/>
                    <a:pt x="94285" y="120000"/>
                  </a:cubicBezTo>
                  <a:cubicBezTo>
                    <a:pt x="108857" y="120000"/>
                    <a:pt x="120000" y="99259"/>
                    <a:pt x="120000" y="75555"/>
                  </a:cubicBezTo>
                  <a:cubicBezTo>
                    <a:pt x="120000" y="54814"/>
                    <a:pt x="111428" y="35555"/>
                    <a:pt x="98571" y="32592"/>
                  </a:cubicBezTo>
                  <a:close/>
                  <a:moveTo>
                    <a:pt x="94285" y="112592"/>
                  </a:moveTo>
                  <a:cubicBezTo>
                    <a:pt x="94285" y="112592"/>
                    <a:pt x="93428" y="112592"/>
                    <a:pt x="93428" y="112592"/>
                  </a:cubicBezTo>
                  <a:cubicBezTo>
                    <a:pt x="20571" y="112592"/>
                    <a:pt x="20571" y="112592"/>
                    <a:pt x="20571" y="112592"/>
                  </a:cubicBezTo>
                  <a:cubicBezTo>
                    <a:pt x="16285" y="111111"/>
                    <a:pt x="4285" y="105185"/>
                    <a:pt x="4285" y="82962"/>
                  </a:cubicBezTo>
                  <a:cubicBezTo>
                    <a:pt x="4285" y="69629"/>
                    <a:pt x="7714" y="60740"/>
                    <a:pt x="11142" y="56296"/>
                  </a:cubicBezTo>
                  <a:cubicBezTo>
                    <a:pt x="12857" y="54814"/>
                    <a:pt x="14571" y="53333"/>
                    <a:pt x="16285" y="51851"/>
                  </a:cubicBezTo>
                  <a:cubicBezTo>
                    <a:pt x="17142" y="51851"/>
                    <a:pt x="17142" y="51851"/>
                    <a:pt x="17142" y="51851"/>
                  </a:cubicBezTo>
                  <a:cubicBezTo>
                    <a:pt x="17142" y="50370"/>
                    <a:pt x="17142" y="50370"/>
                    <a:pt x="17142" y="50370"/>
                  </a:cubicBezTo>
                  <a:cubicBezTo>
                    <a:pt x="18000" y="48888"/>
                    <a:pt x="18000" y="47407"/>
                    <a:pt x="18857" y="45925"/>
                  </a:cubicBezTo>
                  <a:cubicBezTo>
                    <a:pt x="19714" y="44444"/>
                    <a:pt x="19714" y="44444"/>
                    <a:pt x="19714" y="44444"/>
                  </a:cubicBezTo>
                  <a:cubicBezTo>
                    <a:pt x="19714" y="42962"/>
                    <a:pt x="19714" y="42962"/>
                    <a:pt x="19714" y="42962"/>
                  </a:cubicBezTo>
                  <a:cubicBezTo>
                    <a:pt x="18857" y="20740"/>
                    <a:pt x="28285" y="11851"/>
                    <a:pt x="29142" y="11851"/>
                  </a:cubicBezTo>
                  <a:cubicBezTo>
                    <a:pt x="32571" y="8888"/>
                    <a:pt x="36000" y="7407"/>
                    <a:pt x="39428" y="7407"/>
                  </a:cubicBezTo>
                  <a:cubicBezTo>
                    <a:pt x="45428" y="7407"/>
                    <a:pt x="49714" y="11851"/>
                    <a:pt x="52285" y="16296"/>
                  </a:cubicBezTo>
                  <a:cubicBezTo>
                    <a:pt x="53142" y="17777"/>
                    <a:pt x="53142" y="17777"/>
                    <a:pt x="53142" y="17777"/>
                  </a:cubicBezTo>
                  <a:cubicBezTo>
                    <a:pt x="54857" y="16296"/>
                    <a:pt x="54857" y="16296"/>
                    <a:pt x="54857" y="16296"/>
                  </a:cubicBezTo>
                  <a:cubicBezTo>
                    <a:pt x="60000" y="14814"/>
                    <a:pt x="64285" y="16296"/>
                    <a:pt x="68571" y="20740"/>
                  </a:cubicBezTo>
                  <a:cubicBezTo>
                    <a:pt x="69428" y="22222"/>
                    <a:pt x="69428" y="22222"/>
                    <a:pt x="69428" y="22222"/>
                  </a:cubicBezTo>
                  <a:cubicBezTo>
                    <a:pt x="71142" y="22222"/>
                    <a:pt x="71142" y="22222"/>
                    <a:pt x="71142" y="22222"/>
                  </a:cubicBezTo>
                  <a:cubicBezTo>
                    <a:pt x="72857" y="19259"/>
                    <a:pt x="75428" y="17777"/>
                    <a:pt x="78857" y="17777"/>
                  </a:cubicBezTo>
                  <a:cubicBezTo>
                    <a:pt x="82285" y="17777"/>
                    <a:pt x="85714" y="19259"/>
                    <a:pt x="85714" y="20740"/>
                  </a:cubicBezTo>
                  <a:cubicBezTo>
                    <a:pt x="90857" y="23703"/>
                    <a:pt x="93428" y="29629"/>
                    <a:pt x="95142" y="37037"/>
                  </a:cubicBezTo>
                  <a:cubicBezTo>
                    <a:pt x="96000" y="40000"/>
                    <a:pt x="96000" y="40000"/>
                    <a:pt x="96000" y="40000"/>
                  </a:cubicBezTo>
                  <a:cubicBezTo>
                    <a:pt x="96857" y="40000"/>
                    <a:pt x="96857" y="40000"/>
                    <a:pt x="96857" y="40000"/>
                  </a:cubicBezTo>
                  <a:cubicBezTo>
                    <a:pt x="108000" y="41481"/>
                    <a:pt x="115714" y="57777"/>
                    <a:pt x="115714" y="75555"/>
                  </a:cubicBezTo>
                  <a:cubicBezTo>
                    <a:pt x="115714" y="96296"/>
                    <a:pt x="106285" y="112592"/>
                    <a:pt x="94285" y="112592"/>
                  </a:cubicBezTo>
                  <a:close/>
                  <a:moveTo>
                    <a:pt x="42857" y="71111"/>
                  </a:moveTo>
                  <a:cubicBezTo>
                    <a:pt x="42857" y="77037"/>
                    <a:pt x="40285" y="81481"/>
                    <a:pt x="36857" y="81481"/>
                  </a:cubicBezTo>
                  <a:cubicBezTo>
                    <a:pt x="33428" y="81481"/>
                    <a:pt x="30857" y="77037"/>
                    <a:pt x="30857" y="71111"/>
                  </a:cubicBezTo>
                  <a:cubicBezTo>
                    <a:pt x="30857" y="65185"/>
                    <a:pt x="33428" y="60740"/>
                    <a:pt x="36857" y="60740"/>
                  </a:cubicBezTo>
                  <a:cubicBezTo>
                    <a:pt x="40285" y="60740"/>
                    <a:pt x="42857" y="65185"/>
                    <a:pt x="42857" y="71111"/>
                  </a:cubicBezTo>
                  <a:close/>
                  <a:moveTo>
                    <a:pt x="69428" y="71111"/>
                  </a:moveTo>
                  <a:cubicBezTo>
                    <a:pt x="69428" y="80000"/>
                    <a:pt x="65142" y="87407"/>
                    <a:pt x="60000" y="87407"/>
                  </a:cubicBezTo>
                  <a:cubicBezTo>
                    <a:pt x="54857" y="87407"/>
                    <a:pt x="49714" y="80000"/>
                    <a:pt x="49714" y="71111"/>
                  </a:cubicBezTo>
                  <a:cubicBezTo>
                    <a:pt x="49714" y="62222"/>
                    <a:pt x="54857" y="53333"/>
                    <a:pt x="60000" y="53333"/>
                  </a:cubicBezTo>
                  <a:cubicBezTo>
                    <a:pt x="65142" y="53333"/>
                    <a:pt x="69428" y="62222"/>
                    <a:pt x="69428" y="71111"/>
                  </a:cubicBezTo>
                  <a:close/>
                  <a:moveTo>
                    <a:pt x="89142" y="71111"/>
                  </a:moveTo>
                  <a:cubicBezTo>
                    <a:pt x="89142" y="77037"/>
                    <a:pt x="86571" y="81481"/>
                    <a:pt x="83142" y="81481"/>
                  </a:cubicBezTo>
                  <a:cubicBezTo>
                    <a:pt x="79714" y="81481"/>
                    <a:pt x="77142" y="77037"/>
                    <a:pt x="77142" y="71111"/>
                  </a:cubicBezTo>
                  <a:cubicBezTo>
                    <a:pt x="77142" y="65185"/>
                    <a:pt x="79714" y="60740"/>
                    <a:pt x="83142" y="60740"/>
                  </a:cubicBezTo>
                  <a:cubicBezTo>
                    <a:pt x="86571" y="60740"/>
                    <a:pt x="89142" y="65185"/>
                    <a:pt x="89142"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5" name="Google Shape;1075;p17"/>
            <p:cNvSpPr/>
            <p:nvPr/>
          </p:nvSpPr>
          <p:spPr>
            <a:xfrm>
              <a:off x="1663" y="671"/>
              <a:ext cx="238" cy="137"/>
            </a:xfrm>
            <a:custGeom>
              <a:rect b="b" l="l" r="r" t="t"/>
              <a:pathLst>
                <a:path extrusionOk="0" h="120000" w="120000">
                  <a:moveTo>
                    <a:pt x="98723" y="32592"/>
                  </a:moveTo>
                  <a:cubicBezTo>
                    <a:pt x="97021" y="26666"/>
                    <a:pt x="93617" y="17777"/>
                    <a:pt x="86808" y="13333"/>
                  </a:cubicBezTo>
                  <a:cubicBezTo>
                    <a:pt x="86808" y="13333"/>
                    <a:pt x="83404" y="10370"/>
                    <a:pt x="78297" y="10370"/>
                  </a:cubicBezTo>
                  <a:cubicBezTo>
                    <a:pt x="75744" y="10370"/>
                    <a:pt x="72340" y="11851"/>
                    <a:pt x="69787" y="14814"/>
                  </a:cubicBezTo>
                  <a:cubicBezTo>
                    <a:pt x="67234" y="11851"/>
                    <a:pt x="63829" y="8888"/>
                    <a:pt x="59574" y="8888"/>
                  </a:cubicBezTo>
                  <a:cubicBezTo>
                    <a:pt x="57872" y="8888"/>
                    <a:pt x="56170" y="8888"/>
                    <a:pt x="54468" y="8888"/>
                  </a:cubicBezTo>
                  <a:cubicBezTo>
                    <a:pt x="51914" y="5925"/>
                    <a:pt x="46808" y="0"/>
                    <a:pt x="40000" y="0"/>
                  </a:cubicBezTo>
                  <a:cubicBezTo>
                    <a:pt x="35744" y="0"/>
                    <a:pt x="31489" y="1481"/>
                    <a:pt x="27234" y="5925"/>
                  </a:cubicBezTo>
                  <a:cubicBezTo>
                    <a:pt x="26382" y="5925"/>
                    <a:pt x="15319" y="16296"/>
                    <a:pt x="16170" y="41481"/>
                  </a:cubicBezTo>
                  <a:cubicBezTo>
                    <a:pt x="15319" y="42962"/>
                    <a:pt x="14468" y="44444"/>
                    <a:pt x="14468" y="45925"/>
                  </a:cubicBezTo>
                  <a:cubicBezTo>
                    <a:pt x="12765" y="47407"/>
                    <a:pt x="10212" y="48888"/>
                    <a:pt x="8510" y="51851"/>
                  </a:cubicBezTo>
                  <a:cubicBezTo>
                    <a:pt x="5106" y="56296"/>
                    <a:pt x="0" y="66666"/>
                    <a:pt x="0" y="82962"/>
                  </a:cubicBezTo>
                  <a:cubicBezTo>
                    <a:pt x="0" y="108148"/>
                    <a:pt x="12765" y="120000"/>
                    <a:pt x="20425" y="120000"/>
                  </a:cubicBezTo>
                  <a:cubicBezTo>
                    <a:pt x="92765" y="120000"/>
                    <a:pt x="92765" y="120000"/>
                    <a:pt x="92765" y="120000"/>
                  </a:cubicBezTo>
                  <a:cubicBezTo>
                    <a:pt x="93617" y="120000"/>
                    <a:pt x="93617" y="120000"/>
                    <a:pt x="94468" y="120000"/>
                  </a:cubicBezTo>
                  <a:cubicBezTo>
                    <a:pt x="108085" y="120000"/>
                    <a:pt x="120000" y="100740"/>
                    <a:pt x="120000" y="75555"/>
                  </a:cubicBezTo>
                  <a:cubicBezTo>
                    <a:pt x="120000" y="54814"/>
                    <a:pt x="110638" y="37037"/>
                    <a:pt x="98723" y="32592"/>
                  </a:cubicBezTo>
                  <a:close/>
                  <a:moveTo>
                    <a:pt x="94468" y="112592"/>
                  </a:moveTo>
                  <a:cubicBezTo>
                    <a:pt x="93617" y="112592"/>
                    <a:pt x="93617" y="112592"/>
                    <a:pt x="92765" y="112592"/>
                  </a:cubicBezTo>
                  <a:cubicBezTo>
                    <a:pt x="20425" y="112592"/>
                    <a:pt x="20425" y="112592"/>
                    <a:pt x="20425" y="112592"/>
                  </a:cubicBezTo>
                  <a:cubicBezTo>
                    <a:pt x="17021" y="112592"/>
                    <a:pt x="5106" y="105185"/>
                    <a:pt x="5106" y="82962"/>
                  </a:cubicBezTo>
                  <a:cubicBezTo>
                    <a:pt x="5106" y="69629"/>
                    <a:pt x="8510" y="62222"/>
                    <a:pt x="11063" y="57777"/>
                  </a:cubicBezTo>
                  <a:cubicBezTo>
                    <a:pt x="12765" y="54814"/>
                    <a:pt x="15319" y="53333"/>
                    <a:pt x="16170" y="51851"/>
                  </a:cubicBezTo>
                  <a:cubicBezTo>
                    <a:pt x="17021" y="51851"/>
                    <a:pt x="17021" y="51851"/>
                    <a:pt x="17021" y="51851"/>
                  </a:cubicBezTo>
                  <a:cubicBezTo>
                    <a:pt x="17872" y="50370"/>
                    <a:pt x="17872" y="50370"/>
                    <a:pt x="17872" y="50370"/>
                  </a:cubicBezTo>
                  <a:cubicBezTo>
                    <a:pt x="17872" y="48888"/>
                    <a:pt x="18723" y="47407"/>
                    <a:pt x="19574" y="45925"/>
                  </a:cubicBezTo>
                  <a:cubicBezTo>
                    <a:pt x="20425" y="45925"/>
                    <a:pt x="20425" y="45925"/>
                    <a:pt x="20425" y="45925"/>
                  </a:cubicBezTo>
                  <a:cubicBezTo>
                    <a:pt x="20425" y="42962"/>
                    <a:pt x="20425" y="42962"/>
                    <a:pt x="20425" y="42962"/>
                  </a:cubicBezTo>
                  <a:cubicBezTo>
                    <a:pt x="19574" y="22222"/>
                    <a:pt x="28936" y="13333"/>
                    <a:pt x="28936" y="11851"/>
                  </a:cubicBezTo>
                  <a:cubicBezTo>
                    <a:pt x="33191" y="8888"/>
                    <a:pt x="36595" y="7407"/>
                    <a:pt x="40000" y="7407"/>
                  </a:cubicBezTo>
                  <a:cubicBezTo>
                    <a:pt x="45957" y="7407"/>
                    <a:pt x="50212" y="11851"/>
                    <a:pt x="52765" y="16296"/>
                  </a:cubicBezTo>
                  <a:cubicBezTo>
                    <a:pt x="53617" y="17777"/>
                    <a:pt x="53617" y="17777"/>
                    <a:pt x="53617" y="17777"/>
                  </a:cubicBezTo>
                  <a:cubicBezTo>
                    <a:pt x="54468" y="17777"/>
                    <a:pt x="54468" y="17777"/>
                    <a:pt x="54468" y="17777"/>
                  </a:cubicBezTo>
                  <a:cubicBezTo>
                    <a:pt x="59574" y="14814"/>
                    <a:pt x="64680" y="16296"/>
                    <a:pt x="68085" y="22222"/>
                  </a:cubicBezTo>
                  <a:cubicBezTo>
                    <a:pt x="69787" y="23703"/>
                    <a:pt x="69787" y="23703"/>
                    <a:pt x="69787" y="23703"/>
                  </a:cubicBezTo>
                  <a:cubicBezTo>
                    <a:pt x="70638" y="22222"/>
                    <a:pt x="70638" y="22222"/>
                    <a:pt x="70638" y="22222"/>
                  </a:cubicBezTo>
                  <a:cubicBezTo>
                    <a:pt x="73191" y="19259"/>
                    <a:pt x="75744" y="17777"/>
                    <a:pt x="78297" y="17777"/>
                  </a:cubicBezTo>
                  <a:cubicBezTo>
                    <a:pt x="82553" y="17777"/>
                    <a:pt x="85106" y="20740"/>
                    <a:pt x="85957" y="20740"/>
                  </a:cubicBezTo>
                  <a:cubicBezTo>
                    <a:pt x="90212" y="23703"/>
                    <a:pt x="93617" y="29629"/>
                    <a:pt x="95319" y="37037"/>
                  </a:cubicBezTo>
                  <a:cubicBezTo>
                    <a:pt x="95319" y="40000"/>
                    <a:pt x="95319" y="40000"/>
                    <a:pt x="95319" y="40000"/>
                  </a:cubicBezTo>
                  <a:cubicBezTo>
                    <a:pt x="97021" y="40000"/>
                    <a:pt x="97021" y="40000"/>
                    <a:pt x="97021" y="40000"/>
                  </a:cubicBezTo>
                  <a:cubicBezTo>
                    <a:pt x="107234" y="42962"/>
                    <a:pt x="114893" y="57777"/>
                    <a:pt x="114893" y="75555"/>
                  </a:cubicBezTo>
                  <a:cubicBezTo>
                    <a:pt x="114893" y="96296"/>
                    <a:pt x="105531" y="112592"/>
                    <a:pt x="94468" y="112592"/>
                  </a:cubicBezTo>
                  <a:close/>
                  <a:moveTo>
                    <a:pt x="43404" y="71111"/>
                  </a:moveTo>
                  <a:cubicBezTo>
                    <a:pt x="43404" y="77037"/>
                    <a:pt x="40851" y="82962"/>
                    <a:pt x="37446" y="82962"/>
                  </a:cubicBezTo>
                  <a:cubicBezTo>
                    <a:pt x="34042" y="82962"/>
                    <a:pt x="30638" y="77037"/>
                    <a:pt x="30638" y="71111"/>
                  </a:cubicBezTo>
                  <a:cubicBezTo>
                    <a:pt x="30638" y="65185"/>
                    <a:pt x="34042" y="60740"/>
                    <a:pt x="37446" y="60740"/>
                  </a:cubicBezTo>
                  <a:cubicBezTo>
                    <a:pt x="40851" y="60740"/>
                    <a:pt x="43404" y="65185"/>
                    <a:pt x="43404" y="71111"/>
                  </a:cubicBezTo>
                  <a:close/>
                  <a:moveTo>
                    <a:pt x="69787" y="71111"/>
                  </a:moveTo>
                  <a:cubicBezTo>
                    <a:pt x="69787" y="81481"/>
                    <a:pt x="65531" y="88888"/>
                    <a:pt x="59574" y="88888"/>
                  </a:cubicBezTo>
                  <a:cubicBezTo>
                    <a:pt x="54468" y="88888"/>
                    <a:pt x="50212" y="81481"/>
                    <a:pt x="50212" y="71111"/>
                  </a:cubicBezTo>
                  <a:cubicBezTo>
                    <a:pt x="50212" y="62222"/>
                    <a:pt x="54468" y="54814"/>
                    <a:pt x="59574" y="54814"/>
                  </a:cubicBezTo>
                  <a:cubicBezTo>
                    <a:pt x="65531" y="54814"/>
                    <a:pt x="69787" y="62222"/>
                    <a:pt x="69787" y="71111"/>
                  </a:cubicBezTo>
                  <a:close/>
                  <a:moveTo>
                    <a:pt x="89361" y="71111"/>
                  </a:moveTo>
                  <a:cubicBezTo>
                    <a:pt x="89361" y="77037"/>
                    <a:pt x="85957" y="82962"/>
                    <a:pt x="82553" y="82962"/>
                  </a:cubicBezTo>
                  <a:cubicBezTo>
                    <a:pt x="79148" y="82962"/>
                    <a:pt x="76595" y="77037"/>
                    <a:pt x="76595" y="71111"/>
                  </a:cubicBezTo>
                  <a:cubicBezTo>
                    <a:pt x="76595" y="65185"/>
                    <a:pt x="79148" y="60740"/>
                    <a:pt x="82553" y="60740"/>
                  </a:cubicBezTo>
                  <a:cubicBezTo>
                    <a:pt x="85957" y="60740"/>
                    <a:pt x="89361" y="65185"/>
                    <a:pt x="89361" y="7111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6" name="Google Shape;1076;p17"/>
            <p:cNvSpPr/>
            <p:nvPr/>
          </p:nvSpPr>
          <p:spPr>
            <a:xfrm>
              <a:off x="107" y="1675"/>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4800"/>
                  </a:moveTo>
                  <a:cubicBezTo>
                    <a:pt x="114059" y="38400"/>
                    <a:pt x="114059" y="38400"/>
                    <a:pt x="114059" y="38400"/>
                  </a:cubicBezTo>
                  <a:cubicBezTo>
                    <a:pt x="5940" y="38400"/>
                    <a:pt x="5940" y="38400"/>
                    <a:pt x="5940" y="38400"/>
                  </a:cubicBezTo>
                  <a:cubicBezTo>
                    <a:pt x="5940" y="4800"/>
                    <a:pt x="5940" y="4800"/>
                    <a:pt x="5940" y="4800"/>
                  </a:cubicBezTo>
                  <a:lnTo>
                    <a:pt x="114059" y="48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8000"/>
                    <a:pt x="17821" y="18000"/>
                    <a:pt x="17821" y="18000"/>
                  </a:cubicBezTo>
                  <a:cubicBezTo>
                    <a:pt x="62970" y="18000"/>
                    <a:pt x="62970" y="18000"/>
                    <a:pt x="62970" y="18000"/>
                  </a:cubicBezTo>
                  <a:lnTo>
                    <a:pt x="62970" y="24000"/>
                  </a:lnTo>
                  <a:close/>
                  <a:moveTo>
                    <a:pt x="97425" y="21600"/>
                  </a:moveTo>
                  <a:cubicBezTo>
                    <a:pt x="97425" y="19200"/>
                    <a:pt x="99801" y="16800"/>
                    <a:pt x="102178" y="16800"/>
                  </a:cubicBezTo>
                  <a:cubicBezTo>
                    <a:pt x="104554" y="16800"/>
                    <a:pt x="105742" y="19200"/>
                    <a:pt x="105742" y="21600"/>
                  </a:cubicBezTo>
                  <a:cubicBezTo>
                    <a:pt x="105742" y="24000"/>
                    <a:pt x="104554" y="25200"/>
                    <a:pt x="102178" y="25200"/>
                  </a:cubicBezTo>
                  <a:cubicBezTo>
                    <a:pt x="99801" y="25200"/>
                    <a:pt x="97425" y="24000"/>
                    <a:pt x="97425" y="21600"/>
                  </a:cubicBezTo>
                  <a:close/>
                  <a:moveTo>
                    <a:pt x="17821" y="62400"/>
                  </a:moveTo>
                  <a:cubicBezTo>
                    <a:pt x="17821" y="56400"/>
                    <a:pt x="17821" y="56400"/>
                    <a:pt x="17821" y="56400"/>
                  </a:cubicBezTo>
                  <a:cubicBezTo>
                    <a:pt x="62970" y="56400"/>
                    <a:pt x="62970" y="56400"/>
                    <a:pt x="62970" y="56400"/>
                  </a:cubicBezTo>
                  <a:cubicBezTo>
                    <a:pt x="62970" y="62400"/>
                    <a:pt x="62970" y="62400"/>
                    <a:pt x="62970" y="62400"/>
                  </a:cubicBezTo>
                  <a:lnTo>
                    <a:pt x="17821" y="62400"/>
                  </a:lnTo>
                  <a:close/>
                  <a:moveTo>
                    <a:pt x="97425" y="60000"/>
                  </a:moveTo>
                  <a:cubicBezTo>
                    <a:pt x="97425" y="57600"/>
                    <a:pt x="99801" y="55200"/>
                    <a:pt x="102178" y="55200"/>
                  </a:cubicBezTo>
                  <a:cubicBezTo>
                    <a:pt x="104554" y="55200"/>
                    <a:pt x="105742" y="57600"/>
                    <a:pt x="105742" y="60000"/>
                  </a:cubicBezTo>
                  <a:cubicBezTo>
                    <a:pt x="105742" y="62400"/>
                    <a:pt x="104554" y="63600"/>
                    <a:pt x="102178" y="63600"/>
                  </a:cubicBezTo>
                  <a:cubicBezTo>
                    <a:pt x="99801" y="63600"/>
                    <a:pt x="97425" y="62400"/>
                    <a:pt x="97425" y="60000"/>
                  </a:cubicBezTo>
                  <a:close/>
                  <a:moveTo>
                    <a:pt x="17821" y="94800"/>
                  </a:moveTo>
                  <a:cubicBezTo>
                    <a:pt x="62970" y="94800"/>
                    <a:pt x="62970" y="94800"/>
                    <a:pt x="62970" y="94800"/>
                  </a:cubicBezTo>
                  <a:cubicBezTo>
                    <a:pt x="62970" y="100800"/>
                    <a:pt x="62970" y="100800"/>
                    <a:pt x="62970" y="100800"/>
                  </a:cubicBezTo>
                  <a:cubicBezTo>
                    <a:pt x="17821" y="100800"/>
                    <a:pt x="17821" y="100800"/>
                    <a:pt x="17821" y="100800"/>
                  </a:cubicBezTo>
                  <a:lnTo>
                    <a:pt x="17821" y="94800"/>
                  </a:lnTo>
                  <a:close/>
                  <a:moveTo>
                    <a:pt x="105742" y="98400"/>
                  </a:moveTo>
                  <a:cubicBezTo>
                    <a:pt x="105742" y="100800"/>
                    <a:pt x="104554" y="102000"/>
                    <a:pt x="102178" y="102000"/>
                  </a:cubicBezTo>
                  <a:cubicBezTo>
                    <a:pt x="99801" y="102000"/>
                    <a:pt x="97425" y="100800"/>
                    <a:pt x="97425" y="98400"/>
                  </a:cubicBezTo>
                  <a:cubicBezTo>
                    <a:pt x="97425" y="96000"/>
                    <a:pt x="99801" y="93600"/>
                    <a:pt x="102178" y="93600"/>
                  </a:cubicBezTo>
                  <a:cubicBezTo>
                    <a:pt x="104554" y="936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7" name="Google Shape;1077;p17"/>
            <p:cNvSpPr/>
            <p:nvPr/>
          </p:nvSpPr>
          <p:spPr>
            <a:xfrm>
              <a:off x="-288" y="1694"/>
              <a:ext cx="113" cy="164"/>
            </a:xfrm>
            <a:custGeom>
              <a:rect b="b" l="l" r="r" t="t"/>
              <a:pathLst>
                <a:path extrusionOk="0" h="120000" w="120000">
                  <a:moveTo>
                    <a:pt x="102089" y="0"/>
                  </a:moveTo>
                  <a:cubicBezTo>
                    <a:pt x="17910" y="0"/>
                    <a:pt x="17910" y="0"/>
                    <a:pt x="17910" y="0"/>
                  </a:cubicBezTo>
                  <a:cubicBezTo>
                    <a:pt x="8955" y="0"/>
                    <a:pt x="0" y="6185"/>
                    <a:pt x="0" y="12371"/>
                  </a:cubicBezTo>
                  <a:cubicBezTo>
                    <a:pt x="0" y="107628"/>
                    <a:pt x="0" y="107628"/>
                    <a:pt x="0" y="107628"/>
                  </a:cubicBezTo>
                  <a:cubicBezTo>
                    <a:pt x="0" y="115051"/>
                    <a:pt x="8955" y="120000"/>
                    <a:pt x="17910" y="120000"/>
                  </a:cubicBezTo>
                  <a:cubicBezTo>
                    <a:pt x="102089" y="120000"/>
                    <a:pt x="102089" y="120000"/>
                    <a:pt x="102089" y="120000"/>
                  </a:cubicBezTo>
                  <a:cubicBezTo>
                    <a:pt x="112835" y="120000"/>
                    <a:pt x="120000" y="115051"/>
                    <a:pt x="120000" y="107628"/>
                  </a:cubicBezTo>
                  <a:cubicBezTo>
                    <a:pt x="120000" y="12371"/>
                    <a:pt x="120000" y="12371"/>
                    <a:pt x="120000" y="12371"/>
                  </a:cubicBezTo>
                  <a:cubicBezTo>
                    <a:pt x="120000" y="6185"/>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5257"/>
                    <a:pt x="8955" y="95257"/>
                    <a:pt x="8955" y="95257"/>
                  </a:cubicBezTo>
                  <a:cubicBezTo>
                    <a:pt x="112835" y="95257"/>
                    <a:pt x="112835" y="95257"/>
                    <a:pt x="112835" y="95257"/>
                  </a:cubicBezTo>
                  <a:lnTo>
                    <a:pt x="112835" y="107628"/>
                  </a:lnTo>
                  <a:close/>
                  <a:moveTo>
                    <a:pt x="112835" y="25979"/>
                  </a:moveTo>
                  <a:cubicBezTo>
                    <a:pt x="8955" y="25979"/>
                    <a:pt x="8955" y="25979"/>
                    <a:pt x="8955" y="25979"/>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5979"/>
                  </a:lnTo>
                  <a:close/>
                  <a:moveTo>
                    <a:pt x="51940" y="105154"/>
                  </a:moveTo>
                  <a:cubicBezTo>
                    <a:pt x="51940" y="101443"/>
                    <a:pt x="55522" y="98969"/>
                    <a:pt x="60895" y="98969"/>
                  </a:cubicBezTo>
                  <a:cubicBezTo>
                    <a:pt x="64477" y="98969"/>
                    <a:pt x="68059" y="101443"/>
                    <a:pt x="68059" y="105154"/>
                  </a:cubicBezTo>
                  <a:cubicBezTo>
                    <a:pt x="68059" y="107628"/>
                    <a:pt x="64477" y="110103"/>
                    <a:pt x="60895" y="110103"/>
                  </a:cubicBezTo>
                  <a:cubicBezTo>
                    <a:pt x="55522" y="110103"/>
                    <a:pt x="51940" y="107628"/>
                    <a:pt x="51940" y="105154"/>
                  </a:cubicBezTo>
                  <a:close/>
                  <a:moveTo>
                    <a:pt x="46567" y="13608"/>
                  </a:moveTo>
                  <a:cubicBezTo>
                    <a:pt x="73432" y="13608"/>
                    <a:pt x="73432" y="13608"/>
                    <a:pt x="73432" y="13608"/>
                  </a:cubicBezTo>
                  <a:cubicBezTo>
                    <a:pt x="73432" y="17319"/>
                    <a:pt x="73432" y="17319"/>
                    <a:pt x="73432" y="17319"/>
                  </a:cubicBezTo>
                  <a:cubicBezTo>
                    <a:pt x="46567" y="17319"/>
                    <a:pt x="46567" y="17319"/>
                    <a:pt x="46567" y="17319"/>
                  </a:cubicBezTo>
                  <a:lnTo>
                    <a:pt x="46567" y="13608"/>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8" name="Google Shape;1078;p17"/>
            <p:cNvSpPr/>
            <p:nvPr/>
          </p:nvSpPr>
          <p:spPr>
            <a:xfrm>
              <a:off x="557" y="1865"/>
              <a:ext cx="374" cy="1058"/>
            </a:xfrm>
            <a:custGeom>
              <a:rect b="b" l="l" r="r" t="t"/>
              <a:pathLst>
                <a:path extrusionOk="0" h="120000" w="120000">
                  <a:moveTo>
                    <a:pt x="2566" y="120000"/>
                  </a:moveTo>
                  <a:lnTo>
                    <a:pt x="0" y="119546"/>
                  </a:lnTo>
                  <a:lnTo>
                    <a:pt x="117433" y="0"/>
                  </a:lnTo>
                  <a:lnTo>
                    <a:pt x="120000" y="340"/>
                  </a:lnTo>
                  <a:lnTo>
                    <a:pt x="2566"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9" name="Google Shape;1079;p17"/>
            <p:cNvSpPr/>
            <p:nvPr/>
          </p:nvSpPr>
          <p:spPr>
            <a:xfrm>
              <a:off x="3387" y="1317"/>
              <a:ext cx="917" cy="904"/>
            </a:xfrm>
            <a:custGeom>
              <a:rect b="b" l="l" r="r" t="t"/>
              <a:pathLst>
                <a:path extrusionOk="0" h="120000" w="120000">
                  <a:moveTo>
                    <a:pt x="72265" y="120000"/>
                  </a:moveTo>
                  <a:cubicBezTo>
                    <a:pt x="71602" y="116859"/>
                    <a:pt x="71602" y="116859"/>
                    <a:pt x="71602" y="116859"/>
                  </a:cubicBezTo>
                  <a:cubicBezTo>
                    <a:pt x="97679" y="111252"/>
                    <a:pt x="116906" y="87700"/>
                    <a:pt x="116906" y="60560"/>
                  </a:cubicBezTo>
                  <a:cubicBezTo>
                    <a:pt x="116906" y="28934"/>
                    <a:pt x="91270" y="3140"/>
                    <a:pt x="59889" y="3140"/>
                  </a:cubicBezTo>
                  <a:cubicBezTo>
                    <a:pt x="28508" y="3140"/>
                    <a:pt x="3093" y="28934"/>
                    <a:pt x="3093" y="60560"/>
                  </a:cubicBezTo>
                  <a:cubicBezTo>
                    <a:pt x="3093" y="63700"/>
                    <a:pt x="3314" y="66841"/>
                    <a:pt x="3756" y="69757"/>
                  </a:cubicBezTo>
                  <a:cubicBezTo>
                    <a:pt x="662" y="70429"/>
                    <a:pt x="662" y="70429"/>
                    <a:pt x="662" y="70429"/>
                  </a:cubicBezTo>
                  <a:cubicBezTo>
                    <a:pt x="220" y="67065"/>
                    <a:pt x="0" y="63925"/>
                    <a:pt x="0" y="60560"/>
                  </a:cubicBezTo>
                  <a:cubicBezTo>
                    <a:pt x="0" y="27140"/>
                    <a:pt x="26740" y="0"/>
                    <a:pt x="59889" y="0"/>
                  </a:cubicBezTo>
                  <a:cubicBezTo>
                    <a:pt x="93038" y="0"/>
                    <a:pt x="120000" y="27140"/>
                    <a:pt x="120000" y="60560"/>
                  </a:cubicBezTo>
                  <a:cubicBezTo>
                    <a:pt x="120000" y="89046"/>
                    <a:pt x="99889" y="114168"/>
                    <a:pt x="7226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0" name="Google Shape;1080;p17"/>
            <p:cNvSpPr/>
            <p:nvPr/>
          </p:nvSpPr>
          <p:spPr>
            <a:xfrm>
              <a:off x="6915" y="2044"/>
              <a:ext cx="147" cy="45"/>
            </a:xfrm>
            <a:custGeom>
              <a:rect b="b" l="l" r="r" t="t"/>
              <a:pathLst>
                <a:path extrusionOk="0" h="120000" w="120000">
                  <a:moveTo>
                    <a:pt x="0" y="40000"/>
                  </a:moveTo>
                  <a:cubicBezTo>
                    <a:pt x="0" y="120000"/>
                    <a:pt x="0" y="120000"/>
                    <a:pt x="0" y="120000"/>
                  </a:cubicBezTo>
                  <a:cubicBezTo>
                    <a:pt x="120000" y="120000"/>
                    <a:pt x="120000" y="120000"/>
                    <a:pt x="120000" y="120000"/>
                  </a:cubicBezTo>
                  <a:cubicBezTo>
                    <a:pt x="120000" y="40000"/>
                    <a:pt x="120000" y="40000"/>
                    <a:pt x="120000" y="40000"/>
                  </a:cubicBezTo>
                  <a:cubicBezTo>
                    <a:pt x="75862" y="0"/>
                    <a:pt x="40000" y="0"/>
                    <a:pt x="0" y="4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1" name="Google Shape;1081;p17"/>
            <p:cNvSpPr/>
            <p:nvPr/>
          </p:nvSpPr>
          <p:spPr>
            <a:xfrm>
              <a:off x="6915" y="2103"/>
              <a:ext cx="147"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2" name="Google Shape;1082;p17"/>
            <p:cNvSpPr/>
            <p:nvPr/>
          </p:nvSpPr>
          <p:spPr>
            <a:xfrm>
              <a:off x="6915" y="2149"/>
              <a:ext cx="147" cy="45"/>
            </a:xfrm>
            <a:custGeom>
              <a:rect b="b" l="l" r="r" t="t"/>
              <a:pathLst>
                <a:path extrusionOk="0" h="120000" w="120000">
                  <a:moveTo>
                    <a:pt x="0" y="75555"/>
                  </a:moveTo>
                  <a:cubicBezTo>
                    <a:pt x="44137" y="120000"/>
                    <a:pt x="80000" y="120000"/>
                    <a:pt x="120000" y="75555"/>
                  </a:cubicBezTo>
                  <a:cubicBezTo>
                    <a:pt x="120000" y="0"/>
                    <a:pt x="120000" y="0"/>
                    <a:pt x="120000" y="0"/>
                  </a:cubicBezTo>
                  <a:cubicBezTo>
                    <a:pt x="0" y="0"/>
                    <a:pt x="0" y="0"/>
                    <a:pt x="0" y="0"/>
                  </a:cubicBezTo>
                  <a:lnTo>
                    <a:pt x="0" y="7555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3" name="Google Shape;1083;p17"/>
            <p:cNvSpPr/>
            <p:nvPr/>
          </p:nvSpPr>
          <p:spPr>
            <a:xfrm>
              <a:off x="7001" y="2512"/>
              <a:ext cx="113" cy="164"/>
            </a:xfrm>
            <a:custGeom>
              <a:rect b="b" l="l" r="r" t="t"/>
              <a:pathLst>
                <a:path extrusionOk="0" h="120000" w="120000">
                  <a:moveTo>
                    <a:pt x="102089" y="0"/>
                  </a:moveTo>
                  <a:cubicBezTo>
                    <a:pt x="17910" y="0"/>
                    <a:pt x="17910" y="0"/>
                    <a:pt x="17910" y="0"/>
                  </a:cubicBezTo>
                  <a:cubicBezTo>
                    <a:pt x="7164" y="0"/>
                    <a:pt x="0" y="4948"/>
                    <a:pt x="0" y="12371"/>
                  </a:cubicBezTo>
                  <a:cubicBezTo>
                    <a:pt x="0" y="107628"/>
                    <a:pt x="0" y="107628"/>
                    <a:pt x="0" y="107628"/>
                  </a:cubicBezTo>
                  <a:cubicBezTo>
                    <a:pt x="0" y="113814"/>
                    <a:pt x="7164" y="120000"/>
                    <a:pt x="17910" y="120000"/>
                  </a:cubicBezTo>
                  <a:cubicBezTo>
                    <a:pt x="102089" y="120000"/>
                    <a:pt x="102089" y="120000"/>
                    <a:pt x="102089" y="120000"/>
                  </a:cubicBezTo>
                  <a:cubicBezTo>
                    <a:pt x="111044" y="120000"/>
                    <a:pt x="120000" y="113814"/>
                    <a:pt x="120000" y="107628"/>
                  </a:cubicBezTo>
                  <a:cubicBezTo>
                    <a:pt x="120000" y="12371"/>
                    <a:pt x="120000" y="12371"/>
                    <a:pt x="120000" y="12371"/>
                  </a:cubicBezTo>
                  <a:cubicBezTo>
                    <a:pt x="120000" y="4948"/>
                    <a:pt x="111044" y="0"/>
                    <a:pt x="102089" y="0"/>
                  </a:cubicBezTo>
                  <a:close/>
                  <a:moveTo>
                    <a:pt x="111044" y="107628"/>
                  </a:moveTo>
                  <a:cubicBezTo>
                    <a:pt x="111044" y="111340"/>
                    <a:pt x="107462" y="113814"/>
                    <a:pt x="102089" y="113814"/>
                  </a:cubicBezTo>
                  <a:cubicBezTo>
                    <a:pt x="17910" y="113814"/>
                    <a:pt x="17910" y="113814"/>
                    <a:pt x="17910" y="113814"/>
                  </a:cubicBezTo>
                  <a:cubicBezTo>
                    <a:pt x="12537" y="113814"/>
                    <a:pt x="7164" y="111340"/>
                    <a:pt x="7164" y="107628"/>
                  </a:cubicBezTo>
                  <a:cubicBezTo>
                    <a:pt x="7164" y="94020"/>
                    <a:pt x="7164" y="94020"/>
                    <a:pt x="7164" y="94020"/>
                  </a:cubicBezTo>
                  <a:cubicBezTo>
                    <a:pt x="111044" y="94020"/>
                    <a:pt x="111044" y="94020"/>
                    <a:pt x="111044" y="94020"/>
                  </a:cubicBezTo>
                  <a:lnTo>
                    <a:pt x="111044" y="107628"/>
                  </a:lnTo>
                  <a:close/>
                  <a:moveTo>
                    <a:pt x="111044" y="24742"/>
                  </a:moveTo>
                  <a:cubicBezTo>
                    <a:pt x="7164" y="24742"/>
                    <a:pt x="7164" y="24742"/>
                    <a:pt x="7164" y="24742"/>
                  </a:cubicBezTo>
                  <a:cubicBezTo>
                    <a:pt x="7164" y="12371"/>
                    <a:pt x="7164" y="12371"/>
                    <a:pt x="7164" y="12371"/>
                  </a:cubicBezTo>
                  <a:cubicBezTo>
                    <a:pt x="7164" y="7422"/>
                    <a:pt x="12537" y="4948"/>
                    <a:pt x="17910" y="4948"/>
                  </a:cubicBezTo>
                  <a:cubicBezTo>
                    <a:pt x="102089" y="4948"/>
                    <a:pt x="102089" y="4948"/>
                    <a:pt x="102089" y="4948"/>
                  </a:cubicBezTo>
                  <a:cubicBezTo>
                    <a:pt x="107462" y="4948"/>
                    <a:pt x="111044" y="7422"/>
                    <a:pt x="111044" y="12371"/>
                  </a:cubicBezTo>
                  <a:lnTo>
                    <a:pt x="111044" y="24742"/>
                  </a:lnTo>
                  <a:close/>
                  <a:moveTo>
                    <a:pt x="51940" y="103917"/>
                  </a:moveTo>
                  <a:cubicBezTo>
                    <a:pt x="51940" y="101443"/>
                    <a:pt x="55522" y="98969"/>
                    <a:pt x="59104" y="98969"/>
                  </a:cubicBezTo>
                  <a:cubicBezTo>
                    <a:pt x="64477" y="98969"/>
                    <a:pt x="68059" y="101443"/>
                    <a:pt x="68059" y="103917"/>
                  </a:cubicBezTo>
                  <a:cubicBezTo>
                    <a:pt x="68059" y="107628"/>
                    <a:pt x="64477" y="110103"/>
                    <a:pt x="59104" y="110103"/>
                  </a:cubicBezTo>
                  <a:cubicBezTo>
                    <a:pt x="55522" y="110103"/>
                    <a:pt x="51940" y="107628"/>
                    <a:pt x="51940" y="103917"/>
                  </a:cubicBezTo>
                  <a:close/>
                  <a:moveTo>
                    <a:pt x="46567" y="12371"/>
                  </a:moveTo>
                  <a:cubicBezTo>
                    <a:pt x="73432" y="12371"/>
                    <a:pt x="73432" y="12371"/>
                    <a:pt x="73432" y="12371"/>
                  </a:cubicBezTo>
                  <a:cubicBezTo>
                    <a:pt x="73432" y="16082"/>
                    <a:pt x="73432" y="16082"/>
                    <a:pt x="73432" y="16082"/>
                  </a:cubicBezTo>
                  <a:cubicBezTo>
                    <a:pt x="46567" y="16082"/>
                    <a:pt x="46567" y="16082"/>
                    <a:pt x="46567" y="16082"/>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4" name="Google Shape;1084;p17"/>
            <p:cNvSpPr/>
            <p:nvPr/>
          </p:nvSpPr>
          <p:spPr>
            <a:xfrm>
              <a:off x="6886" y="1349"/>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5200"/>
                  </a:moveTo>
                  <a:cubicBezTo>
                    <a:pt x="17821" y="25200"/>
                    <a:pt x="17821" y="25200"/>
                    <a:pt x="17821" y="25200"/>
                  </a:cubicBezTo>
                  <a:cubicBezTo>
                    <a:pt x="17821" y="19200"/>
                    <a:pt x="17821" y="19200"/>
                    <a:pt x="17821" y="19200"/>
                  </a:cubicBezTo>
                  <a:cubicBezTo>
                    <a:pt x="62970" y="19200"/>
                    <a:pt x="62970" y="19200"/>
                    <a:pt x="62970" y="19200"/>
                  </a:cubicBezTo>
                  <a:lnTo>
                    <a:pt x="62970" y="25200"/>
                  </a:lnTo>
                  <a:close/>
                  <a:moveTo>
                    <a:pt x="97425" y="21600"/>
                  </a:moveTo>
                  <a:cubicBezTo>
                    <a:pt x="97425" y="19200"/>
                    <a:pt x="99801" y="18000"/>
                    <a:pt x="102178" y="18000"/>
                  </a:cubicBezTo>
                  <a:cubicBezTo>
                    <a:pt x="103366" y="18000"/>
                    <a:pt x="105742" y="19200"/>
                    <a:pt x="105742" y="21600"/>
                  </a:cubicBezTo>
                  <a:cubicBezTo>
                    <a:pt x="105742" y="24000"/>
                    <a:pt x="103366" y="26400"/>
                    <a:pt x="102178" y="26400"/>
                  </a:cubicBezTo>
                  <a:cubicBezTo>
                    <a:pt x="99801" y="26400"/>
                    <a:pt x="97425" y="24000"/>
                    <a:pt x="97425" y="21600"/>
                  </a:cubicBezTo>
                  <a:close/>
                  <a:moveTo>
                    <a:pt x="17821" y="63600"/>
                  </a:moveTo>
                  <a:cubicBezTo>
                    <a:pt x="17821" y="57600"/>
                    <a:pt x="17821" y="57600"/>
                    <a:pt x="17821" y="57600"/>
                  </a:cubicBezTo>
                  <a:cubicBezTo>
                    <a:pt x="62970" y="57600"/>
                    <a:pt x="62970" y="57600"/>
                    <a:pt x="62970" y="57600"/>
                  </a:cubicBezTo>
                  <a:cubicBezTo>
                    <a:pt x="62970" y="63600"/>
                    <a:pt x="62970" y="63600"/>
                    <a:pt x="62970" y="63600"/>
                  </a:cubicBezTo>
                  <a:lnTo>
                    <a:pt x="17821" y="63600"/>
                  </a:lnTo>
                  <a:close/>
                  <a:moveTo>
                    <a:pt x="97425" y="60000"/>
                  </a:moveTo>
                  <a:cubicBezTo>
                    <a:pt x="97425" y="57600"/>
                    <a:pt x="99801" y="56400"/>
                    <a:pt x="102178" y="56400"/>
                  </a:cubicBezTo>
                  <a:cubicBezTo>
                    <a:pt x="103366" y="56400"/>
                    <a:pt x="105742" y="57600"/>
                    <a:pt x="105742" y="60000"/>
                  </a:cubicBezTo>
                  <a:cubicBezTo>
                    <a:pt x="105742" y="62400"/>
                    <a:pt x="103366" y="64800"/>
                    <a:pt x="102178" y="64800"/>
                  </a:cubicBezTo>
                  <a:cubicBezTo>
                    <a:pt x="99801" y="64800"/>
                    <a:pt x="97425" y="62400"/>
                    <a:pt x="97425" y="60000"/>
                  </a:cubicBezTo>
                  <a:close/>
                  <a:moveTo>
                    <a:pt x="17821" y="96000"/>
                  </a:moveTo>
                  <a:cubicBezTo>
                    <a:pt x="62970" y="96000"/>
                    <a:pt x="62970" y="96000"/>
                    <a:pt x="62970" y="96000"/>
                  </a:cubicBezTo>
                  <a:cubicBezTo>
                    <a:pt x="62970" y="102000"/>
                    <a:pt x="62970" y="102000"/>
                    <a:pt x="62970" y="102000"/>
                  </a:cubicBezTo>
                  <a:cubicBezTo>
                    <a:pt x="17821" y="102000"/>
                    <a:pt x="17821" y="102000"/>
                    <a:pt x="17821" y="102000"/>
                  </a:cubicBezTo>
                  <a:lnTo>
                    <a:pt x="17821" y="96000"/>
                  </a:lnTo>
                  <a:close/>
                  <a:moveTo>
                    <a:pt x="105742" y="98400"/>
                  </a:moveTo>
                  <a:cubicBezTo>
                    <a:pt x="105742" y="100800"/>
                    <a:pt x="103366" y="103200"/>
                    <a:pt x="102178" y="103200"/>
                  </a:cubicBezTo>
                  <a:cubicBezTo>
                    <a:pt x="99801" y="103200"/>
                    <a:pt x="97425" y="100800"/>
                    <a:pt x="97425" y="98400"/>
                  </a:cubicBezTo>
                  <a:cubicBezTo>
                    <a:pt x="97425" y="96000"/>
                    <a:pt x="99801" y="94800"/>
                    <a:pt x="102178" y="94800"/>
                  </a:cubicBezTo>
                  <a:cubicBezTo>
                    <a:pt x="103366"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5" name="Google Shape;1085;p17"/>
            <p:cNvSpPr/>
            <p:nvPr/>
          </p:nvSpPr>
          <p:spPr>
            <a:xfrm>
              <a:off x="3676" y="2493"/>
              <a:ext cx="169" cy="171"/>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5200" y="5940"/>
                  </a:moveTo>
                  <a:cubicBezTo>
                    <a:pt x="115200" y="38019"/>
                    <a:pt x="115200" y="38019"/>
                    <a:pt x="115200" y="38019"/>
                  </a:cubicBezTo>
                  <a:cubicBezTo>
                    <a:pt x="6000" y="38019"/>
                    <a:pt x="6000" y="38019"/>
                    <a:pt x="6000" y="38019"/>
                  </a:cubicBezTo>
                  <a:cubicBezTo>
                    <a:pt x="6000" y="5940"/>
                    <a:pt x="6000" y="5940"/>
                    <a:pt x="6000" y="5940"/>
                  </a:cubicBezTo>
                  <a:lnTo>
                    <a:pt x="115200" y="5940"/>
                  </a:lnTo>
                  <a:close/>
                  <a:moveTo>
                    <a:pt x="115200" y="43960"/>
                  </a:moveTo>
                  <a:cubicBezTo>
                    <a:pt x="115200" y="76039"/>
                    <a:pt x="115200" y="76039"/>
                    <a:pt x="115200" y="76039"/>
                  </a:cubicBezTo>
                  <a:cubicBezTo>
                    <a:pt x="6000" y="76039"/>
                    <a:pt x="6000" y="76039"/>
                    <a:pt x="6000" y="76039"/>
                  </a:cubicBezTo>
                  <a:cubicBezTo>
                    <a:pt x="6000" y="43960"/>
                    <a:pt x="6000" y="43960"/>
                    <a:pt x="6000" y="43960"/>
                  </a:cubicBezTo>
                  <a:lnTo>
                    <a:pt x="115200" y="43960"/>
                  </a:lnTo>
                  <a:close/>
                  <a:moveTo>
                    <a:pt x="6000" y="114059"/>
                  </a:moveTo>
                  <a:cubicBezTo>
                    <a:pt x="6000" y="81980"/>
                    <a:pt x="6000" y="81980"/>
                    <a:pt x="6000" y="81980"/>
                  </a:cubicBezTo>
                  <a:cubicBezTo>
                    <a:pt x="115200" y="81980"/>
                    <a:pt x="115200" y="81980"/>
                    <a:pt x="115200" y="81980"/>
                  </a:cubicBezTo>
                  <a:cubicBezTo>
                    <a:pt x="115200" y="114059"/>
                    <a:pt x="115200" y="114059"/>
                    <a:pt x="115200" y="114059"/>
                  </a:cubicBezTo>
                  <a:lnTo>
                    <a:pt x="6000" y="114059"/>
                  </a:lnTo>
                  <a:close/>
                  <a:moveTo>
                    <a:pt x="63600" y="24950"/>
                  </a:moveTo>
                  <a:cubicBezTo>
                    <a:pt x="18000" y="24950"/>
                    <a:pt x="18000" y="24950"/>
                    <a:pt x="18000" y="24950"/>
                  </a:cubicBezTo>
                  <a:cubicBezTo>
                    <a:pt x="18000" y="19009"/>
                    <a:pt x="18000" y="19009"/>
                    <a:pt x="18000" y="19009"/>
                  </a:cubicBezTo>
                  <a:cubicBezTo>
                    <a:pt x="63600" y="19009"/>
                    <a:pt x="63600" y="19009"/>
                    <a:pt x="63600" y="19009"/>
                  </a:cubicBezTo>
                  <a:lnTo>
                    <a:pt x="63600" y="24950"/>
                  </a:lnTo>
                  <a:close/>
                  <a:moveTo>
                    <a:pt x="98400" y="21386"/>
                  </a:moveTo>
                  <a:cubicBezTo>
                    <a:pt x="98400" y="20198"/>
                    <a:pt x="100800" y="17821"/>
                    <a:pt x="102000" y="17821"/>
                  </a:cubicBezTo>
                  <a:cubicBezTo>
                    <a:pt x="104400" y="17821"/>
                    <a:pt x="106800" y="20198"/>
                    <a:pt x="106800" y="21386"/>
                  </a:cubicBezTo>
                  <a:cubicBezTo>
                    <a:pt x="106800" y="23762"/>
                    <a:pt x="104400" y="26138"/>
                    <a:pt x="102000" y="26138"/>
                  </a:cubicBezTo>
                  <a:cubicBezTo>
                    <a:pt x="100800" y="26138"/>
                    <a:pt x="98400" y="23762"/>
                    <a:pt x="98400" y="21386"/>
                  </a:cubicBezTo>
                  <a:close/>
                  <a:moveTo>
                    <a:pt x="18000" y="62970"/>
                  </a:moveTo>
                  <a:cubicBezTo>
                    <a:pt x="18000" y="57029"/>
                    <a:pt x="18000" y="57029"/>
                    <a:pt x="18000" y="57029"/>
                  </a:cubicBezTo>
                  <a:cubicBezTo>
                    <a:pt x="63600" y="57029"/>
                    <a:pt x="63600" y="57029"/>
                    <a:pt x="63600" y="57029"/>
                  </a:cubicBezTo>
                  <a:cubicBezTo>
                    <a:pt x="63600" y="62970"/>
                    <a:pt x="63600" y="62970"/>
                    <a:pt x="63600" y="62970"/>
                  </a:cubicBezTo>
                  <a:lnTo>
                    <a:pt x="18000" y="62970"/>
                  </a:lnTo>
                  <a:close/>
                  <a:moveTo>
                    <a:pt x="98400" y="59405"/>
                  </a:moveTo>
                  <a:cubicBezTo>
                    <a:pt x="98400" y="58217"/>
                    <a:pt x="100800" y="55841"/>
                    <a:pt x="102000" y="55841"/>
                  </a:cubicBezTo>
                  <a:cubicBezTo>
                    <a:pt x="104400" y="55841"/>
                    <a:pt x="106800" y="58217"/>
                    <a:pt x="106800" y="59405"/>
                  </a:cubicBezTo>
                  <a:cubicBezTo>
                    <a:pt x="106800" y="61782"/>
                    <a:pt x="104400" y="64158"/>
                    <a:pt x="102000" y="64158"/>
                  </a:cubicBezTo>
                  <a:cubicBezTo>
                    <a:pt x="100800" y="64158"/>
                    <a:pt x="98400" y="61782"/>
                    <a:pt x="98400" y="59405"/>
                  </a:cubicBezTo>
                  <a:close/>
                  <a:moveTo>
                    <a:pt x="18000" y="95049"/>
                  </a:moveTo>
                  <a:cubicBezTo>
                    <a:pt x="63600" y="95049"/>
                    <a:pt x="63600" y="95049"/>
                    <a:pt x="63600" y="95049"/>
                  </a:cubicBezTo>
                  <a:cubicBezTo>
                    <a:pt x="63600" y="100990"/>
                    <a:pt x="63600" y="100990"/>
                    <a:pt x="63600" y="100990"/>
                  </a:cubicBezTo>
                  <a:cubicBezTo>
                    <a:pt x="18000" y="100990"/>
                    <a:pt x="18000" y="100990"/>
                    <a:pt x="18000" y="100990"/>
                  </a:cubicBezTo>
                  <a:lnTo>
                    <a:pt x="18000" y="95049"/>
                  </a:lnTo>
                  <a:close/>
                  <a:moveTo>
                    <a:pt x="106800" y="97425"/>
                  </a:moveTo>
                  <a:cubicBezTo>
                    <a:pt x="106800" y="99801"/>
                    <a:pt x="104400" y="102178"/>
                    <a:pt x="102000" y="102178"/>
                  </a:cubicBezTo>
                  <a:cubicBezTo>
                    <a:pt x="100800" y="102178"/>
                    <a:pt x="98400" y="99801"/>
                    <a:pt x="98400" y="97425"/>
                  </a:cubicBezTo>
                  <a:cubicBezTo>
                    <a:pt x="98400" y="96237"/>
                    <a:pt x="100800" y="93861"/>
                    <a:pt x="102000" y="93861"/>
                  </a:cubicBezTo>
                  <a:cubicBezTo>
                    <a:pt x="104400" y="93861"/>
                    <a:pt x="106800" y="96237"/>
                    <a:pt x="106800" y="974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6" name="Google Shape;1086;p17"/>
            <p:cNvSpPr/>
            <p:nvPr/>
          </p:nvSpPr>
          <p:spPr>
            <a:xfrm>
              <a:off x="6397" y="953"/>
              <a:ext cx="146" cy="46"/>
            </a:xfrm>
            <a:custGeom>
              <a:rect b="b" l="l" r="r" t="t"/>
              <a:pathLst>
                <a:path extrusionOk="0" h="120000" w="120000">
                  <a:moveTo>
                    <a:pt x="0" y="44444"/>
                  </a:moveTo>
                  <a:cubicBezTo>
                    <a:pt x="0" y="120000"/>
                    <a:pt x="0" y="120000"/>
                    <a:pt x="0" y="120000"/>
                  </a:cubicBezTo>
                  <a:cubicBezTo>
                    <a:pt x="120000" y="120000"/>
                    <a:pt x="120000" y="120000"/>
                    <a:pt x="120000" y="120000"/>
                  </a:cubicBezTo>
                  <a:cubicBezTo>
                    <a:pt x="120000" y="44444"/>
                    <a:pt x="120000" y="44444"/>
                    <a:pt x="120000" y="44444"/>
                  </a:cubicBezTo>
                  <a:cubicBezTo>
                    <a:pt x="75862" y="0"/>
                    <a:pt x="40000" y="4444"/>
                    <a:pt x="0" y="44444"/>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7" name="Google Shape;1087;p17"/>
            <p:cNvSpPr/>
            <p:nvPr/>
          </p:nvSpPr>
          <p:spPr>
            <a:xfrm>
              <a:off x="6397" y="1013"/>
              <a:ext cx="146" cy="3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8" name="Google Shape;1088;p17"/>
            <p:cNvSpPr/>
            <p:nvPr/>
          </p:nvSpPr>
          <p:spPr>
            <a:xfrm>
              <a:off x="6397" y="1058"/>
              <a:ext cx="146" cy="46"/>
            </a:xfrm>
            <a:custGeom>
              <a:rect b="b" l="l" r="r" t="t"/>
              <a:pathLst>
                <a:path extrusionOk="0" h="120000" w="120000">
                  <a:moveTo>
                    <a:pt x="0" y="80000"/>
                  </a:moveTo>
                  <a:cubicBezTo>
                    <a:pt x="44137" y="120000"/>
                    <a:pt x="80000" y="120000"/>
                    <a:pt x="120000" y="80000"/>
                  </a:cubicBezTo>
                  <a:cubicBezTo>
                    <a:pt x="120000" y="0"/>
                    <a:pt x="120000" y="0"/>
                    <a:pt x="120000" y="0"/>
                  </a:cubicBezTo>
                  <a:cubicBezTo>
                    <a:pt x="0" y="0"/>
                    <a:pt x="0" y="0"/>
                    <a:pt x="0" y="0"/>
                  </a:cubicBezTo>
                  <a:lnTo>
                    <a:pt x="0" y="8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9" name="Google Shape;1089;p17"/>
            <p:cNvSpPr/>
            <p:nvPr/>
          </p:nvSpPr>
          <p:spPr>
            <a:xfrm>
              <a:off x="7607" y="2860"/>
              <a:ext cx="171" cy="169"/>
            </a:xfrm>
            <a:custGeom>
              <a:rect b="b" l="l" r="r" t="t"/>
              <a:pathLst>
                <a:path extrusionOk="0" h="120000" w="120000">
                  <a:moveTo>
                    <a:pt x="0" y="0"/>
                  </a:moveTo>
                  <a:cubicBezTo>
                    <a:pt x="0" y="120000"/>
                    <a:pt x="0" y="120000"/>
                    <a:pt x="0" y="120000"/>
                  </a:cubicBezTo>
                  <a:cubicBezTo>
                    <a:pt x="120000" y="120000"/>
                    <a:pt x="120000" y="120000"/>
                    <a:pt x="120000" y="120000"/>
                  </a:cubicBezTo>
                  <a:cubicBezTo>
                    <a:pt x="120000" y="0"/>
                    <a:pt x="120000" y="0"/>
                    <a:pt x="120000" y="0"/>
                  </a:cubicBezTo>
                  <a:lnTo>
                    <a:pt x="0" y="0"/>
                  </a:lnTo>
                  <a:close/>
                  <a:moveTo>
                    <a:pt x="114059" y="6000"/>
                  </a:moveTo>
                  <a:cubicBezTo>
                    <a:pt x="114059" y="38400"/>
                    <a:pt x="114059" y="38400"/>
                    <a:pt x="114059" y="38400"/>
                  </a:cubicBezTo>
                  <a:cubicBezTo>
                    <a:pt x="5940" y="38400"/>
                    <a:pt x="5940" y="38400"/>
                    <a:pt x="5940" y="38400"/>
                  </a:cubicBezTo>
                  <a:cubicBezTo>
                    <a:pt x="5940" y="6000"/>
                    <a:pt x="5940" y="6000"/>
                    <a:pt x="5940" y="6000"/>
                  </a:cubicBezTo>
                  <a:lnTo>
                    <a:pt x="114059" y="6000"/>
                  </a:lnTo>
                  <a:close/>
                  <a:moveTo>
                    <a:pt x="114059" y="43200"/>
                  </a:moveTo>
                  <a:cubicBezTo>
                    <a:pt x="114059" y="76800"/>
                    <a:pt x="114059" y="76800"/>
                    <a:pt x="114059" y="76800"/>
                  </a:cubicBezTo>
                  <a:cubicBezTo>
                    <a:pt x="5940" y="76800"/>
                    <a:pt x="5940" y="76800"/>
                    <a:pt x="5940" y="76800"/>
                  </a:cubicBezTo>
                  <a:cubicBezTo>
                    <a:pt x="5940" y="43200"/>
                    <a:pt x="5940" y="43200"/>
                    <a:pt x="5940" y="43200"/>
                  </a:cubicBezTo>
                  <a:lnTo>
                    <a:pt x="114059" y="43200"/>
                  </a:lnTo>
                  <a:close/>
                  <a:moveTo>
                    <a:pt x="5940" y="115200"/>
                  </a:moveTo>
                  <a:cubicBezTo>
                    <a:pt x="5940" y="81600"/>
                    <a:pt x="5940" y="81600"/>
                    <a:pt x="5940" y="81600"/>
                  </a:cubicBezTo>
                  <a:cubicBezTo>
                    <a:pt x="114059" y="81600"/>
                    <a:pt x="114059" y="81600"/>
                    <a:pt x="114059" y="81600"/>
                  </a:cubicBezTo>
                  <a:cubicBezTo>
                    <a:pt x="114059" y="115200"/>
                    <a:pt x="114059" y="115200"/>
                    <a:pt x="114059" y="115200"/>
                  </a:cubicBezTo>
                  <a:lnTo>
                    <a:pt x="5940" y="115200"/>
                  </a:lnTo>
                  <a:close/>
                  <a:moveTo>
                    <a:pt x="62970" y="24000"/>
                  </a:moveTo>
                  <a:cubicBezTo>
                    <a:pt x="17821" y="24000"/>
                    <a:pt x="17821" y="24000"/>
                    <a:pt x="17821" y="24000"/>
                  </a:cubicBezTo>
                  <a:cubicBezTo>
                    <a:pt x="17821" y="19200"/>
                    <a:pt x="17821" y="19200"/>
                    <a:pt x="17821" y="19200"/>
                  </a:cubicBezTo>
                  <a:cubicBezTo>
                    <a:pt x="62970" y="19200"/>
                    <a:pt x="62970" y="19200"/>
                    <a:pt x="62970" y="19200"/>
                  </a:cubicBezTo>
                  <a:lnTo>
                    <a:pt x="62970" y="24000"/>
                  </a:lnTo>
                  <a:close/>
                  <a:moveTo>
                    <a:pt x="97425" y="21600"/>
                  </a:moveTo>
                  <a:cubicBezTo>
                    <a:pt x="97425" y="19200"/>
                    <a:pt x="99801" y="18000"/>
                    <a:pt x="102178" y="18000"/>
                  </a:cubicBezTo>
                  <a:cubicBezTo>
                    <a:pt x="104554" y="18000"/>
                    <a:pt x="105742" y="19200"/>
                    <a:pt x="105742" y="21600"/>
                  </a:cubicBezTo>
                  <a:cubicBezTo>
                    <a:pt x="105742" y="24000"/>
                    <a:pt x="104554" y="26400"/>
                    <a:pt x="102178" y="26400"/>
                  </a:cubicBezTo>
                  <a:cubicBezTo>
                    <a:pt x="99801" y="26400"/>
                    <a:pt x="97425" y="24000"/>
                    <a:pt x="97425" y="21600"/>
                  </a:cubicBezTo>
                  <a:close/>
                  <a:moveTo>
                    <a:pt x="17821" y="62400"/>
                  </a:moveTo>
                  <a:cubicBezTo>
                    <a:pt x="17821" y="57600"/>
                    <a:pt x="17821" y="57600"/>
                    <a:pt x="17821" y="57600"/>
                  </a:cubicBezTo>
                  <a:cubicBezTo>
                    <a:pt x="62970" y="57600"/>
                    <a:pt x="62970" y="57600"/>
                    <a:pt x="62970" y="57600"/>
                  </a:cubicBezTo>
                  <a:cubicBezTo>
                    <a:pt x="62970" y="62400"/>
                    <a:pt x="62970" y="62400"/>
                    <a:pt x="62970" y="62400"/>
                  </a:cubicBezTo>
                  <a:lnTo>
                    <a:pt x="17821" y="62400"/>
                  </a:lnTo>
                  <a:close/>
                  <a:moveTo>
                    <a:pt x="97425" y="60000"/>
                  </a:moveTo>
                  <a:cubicBezTo>
                    <a:pt x="97425" y="57600"/>
                    <a:pt x="99801" y="56400"/>
                    <a:pt x="102178" y="56400"/>
                  </a:cubicBezTo>
                  <a:cubicBezTo>
                    <a:pt x="104554" y="56400"/>
                    <a:pt x="105742" y="57600"/>
                    <a:pt x="105742" y="60000"/>
                  </a:cubicBezTo>
                  <a:cubicBezTo>
                    <a:pt x="105742" y="62400"/>
                    <a:pt x="104554" y="64800"/>
                    <a:pt x="102178" y="64800"/>
                  </a:cubicBezTo>
                  <a:cubicBezTo>
                    <a:pt x="99801" y="64800"/>
                    <a:pt x="97425" y="62400"/>
                    <a:pt x="97425" y="60000"/>
                  </a:cubicBezTo>
                  <a:close/>
                  <a:moveTo>
                    <a:pt x="17821" y="96000"/>
                  </a:moveTo>
                  <a:cubicBezTo>
                    <a:pt x="62970" y="96000"/>
                    <a:pt x="62970" y="96000"/>
                    <a:pt x="62970" y="96000"/>
                  </a:cubicBezTo>
                  <a:cubicBezTo>
                    <a:pt x="62970" y="100800"/>
                    <a:pt x="62970" y="100800"/>
                    <a:pt x="62970" y="100800"/>
                  </a:cubicBezTo>
                  <a:cubicBezTo>
                    <a:pt x="17821" y="100800"/>
                    <a:pt x="17821" y="100800"/>
                    <a:pt x="17821" y="100800"/>
                  </a:cubicBezTo>
                  <a:lnTo>
                    <a:pt x="17821" y="96000"/>
                  </a:lnTo>
                  <a:close/>
                  <a:moveTo>
                    <a:pt x="105742" y="98400"/>
                  </a:moveTo>
                  <a:cubicBezTo>
                    <a:pt x="105742" y="100800"/>
                    <a:pt x="104554" y="103200"/>
                    <a:pt x="102178" y="103200"/>
                  </a:cubicBezTo>
                  <a:cubicBezTo>
                    <a:pt x="99801" y="103200"/>
                    <a:pt x="97425" y="100800"/>
                    <a:pt x="97425" y="98400"/>
                  </a:cubicBezTo>
                  <a:cubicBezTo>
                    <a:pt x="97425" y="96000"/>
                    <a:pt x="99801" y="94800"/>
                    <a:pt x="102178" y="94800"/>
                  </a:cubicBezTo>
                  <a:cubicBezTo>
                    <a:pt x="104554" y="94800"/>
                    <a:pt x="105742" y="96000"/>
                    <a:pt x="105742" y="984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0" name="Google Shape;1090;p17"/>
            <p:cNvSpPr/>
            <p:nvPr/>
          </p:nvSpPr>
          <p:spPr>
            <a:xfrm>
              <a:off x="7604" y="1469"/>
              <a:ext cx="113" cy="164"/>
            </a:xfrm>
            <a:custGeom>
              <a:rect b="b" l="l" r="r" t="t"/>
              <a:pathLst>
                <a:path extrusionOk="0" h="120000" w="120000">
                  <a:moveTo>
                    <a:pt x="102089" y="0"/>
                  </a:moveTo>
                  <a:cubicBezTo>
                    <a:pt x="17910" y="0"/>
                    <a:pt x="17910" y="0"/>
                    <a:pt x="17910" y="0"/>
                  </a:cubicBezTo>
                  <a:cubicBezTo>
                    <a:pt x="8955" y="0"/>
                    <a:pt x="0" y="4948"/>
                    <a:pt x="0" y="12371"/>
                  </a:cubicBezTo>
                  <a:cubicBezTo>
                    <a:pt x="0" y="107628"/>
                    <a:pt x="0" y="107628"/>
                    <a:pt x="0" y="107628"/>
                  </a:cubicBezTo>
                  <a:cubicBezTo>
                    <a:pt x="0" y="113814"/>
                    <a:pt x="8955" y="120000"/>
                    <a:pt x="17910" y="120000"/>
                  </a:cubicBezTo>
                  <a:cubicBezTo>
                    <a:pt x="102089" y="120000"/>
                    <a:pt x="102089" y="120000"/>
                    <a:pt x="102089" y="120000"/>
                  </a:cubicBezTo>
                  <a:cubicBezTo>
                    <a:pt x="112835" y="120000"/>
                    <a:pt x="120000" y="113814"/>
                    <a:pt x="120000" y="107628"/>
                  </a:cubicBezTo>
                  <a:cubicBezTo>
                    <a:pt x="120000" y="12371"/>
                    <a:pt x="120000" y="12371"/>
                    <a:pt x="120000" y="12371"/>
                  </a:cubicBezTo>
                  <a:cubicBezTo>
                    <a:pt x="120000" y="4948"/>
                    <a:pt x="112835" y="0"/>
                    <a:pt x="102089" y="0"/>
                  </a:cubicBezTo>
                  <a:close/>
                  <a:moveTo>
                    <a:pt x="112835" y="107628"/>
                  </a:moveTo>
                  <a:cubicBezTo>
                    <a:pt x="112835" y="111340"/>
                    <a:pt x="107462" y="115051"/>
                    <a:pt x="102089" y="115051"/>
                  </a:cubicBezTo>
                  <a:cubicBezTo>
                    <a:pt x="17910" y="115051"/>
                    <a:pt x="17910" y="115051"/>
                    <a:pt x="17910" y="115051"/>
                  </a:cubicBezTo>
                  <a:cubicBezTo>
                    <a:pt x="12537" y="115051"/>
                    <a:pt x="8955" y="111340"/>
                    <a:pt x="8955" y="107628"/>
                  </a:cubicBezTo>
                  <a:cubicBezTo>
                    <a:pt x="8955" y="94020"/>
                    <a:pt x="8955" y="94020"/>
                    <a:pt x="8955" y="94020"/>
                  </a:cubicBezTo>
                  <a:cubicBezTo>
                    <a:pt x="112835" y="94020"/>
                    <a:pt x="112835" y="94020"/>
                    <a:pt x="112835" y="94020"/>
                  </a:cubicBezTo>
                  <a:lnTo>
                    <a:pt x="112835" y="107628"/>
                  </a:lnTo>
                  <a:close/>
                  <a:moveTo>
                    <a:pt x="112835" y="24742"/>
                  </a:moveTo>
                  <a:cubicBezTo>
                    <a:pt x="8955" y="24742"/>
                    <a:pt x="8955" y="24742"/>
                    <a:pt x="8955" y="24742"/>
                  </a:cubicBezTo>
                  <a:cubicBezTo>
                    <a:pt x="8955" y="12371"/>
                    <a:pt x="8955" y="12371"/>
                    <a:pt x="8955" y="12371"/>
                  </a:cubicBezTo>
                  <a:cubicBezTo>
                    <a:pt x="8955" y="8659"/>
                    <a:pt x="12537" y="4948"/>
                    <a:pt x="17910" y="4948"/>
                  </a:cubicBezTo>
                  <a:cubicBezTo>
                    <a:pt x="102089" y="4948"/>
                    <a:pt x="102089" y="4948"/>
                    <a:pt x="102089" y="4948"/>
                  </a:cubicBezTo>
                  <a:cubicBezTo>
                    <a:pt x="107462" y="4948"/>
                    <a:pt x="112835" y="8659"/>
                    <a:pt x="112835" y="12371"/>
                  </a:cubicBezTo>
                  <a:lnTo>
                    <a:pt x="112835" y="24742"/>
                  </a:lnTo>
                  <a:close/>
                  <a:moveTo>
                    <a:pt x="51940" y="103917"/>
                  </a:moveTo>
                  <a:cubicBezTo>
                    <a:pt x="51940" y="101443"/>
                    <a:pt x="55522" y="98969"/>
                    <a:pt x="60895" y="98969"/>
                  </a:cubicBezTo>
                  <a:cubicBezTo>
                    <a:pt x="64477" y="98969"/>
                    <a:pt x="68059" y="101443"/>
                    <a:pt x="68059" y="103917"/>
                  </a:cubicBezTo>
                  <a:cubicBezTo>
                    <a:pt x="68059" y="107628"/>
                    <a:pt x="64477" y="110103"/>
                    <a:pt x="60895" y="110103"/>
                  </a:cubicBezTo>
                  <a:cubicBezTo>
                    <a:pt x="55522" y="110103"/>
                    <a:pt x="51940" y="107628"/>
                    <a:pt x="51940" y="103917"/>
                  </a:cubicBezTo>
                  <a:close/>
                  <a:moveTo>
                    <a:pt x="46567" y="12371"/>
                  </a:moveTo>
                  <a:cubicBezTo>
                    <a:pt x="73432" y="12371"/>
                    <a:pt x="73432" y="12371"/>
                    <a:pt x="73432" y="12371"/>
                  </a:cubicBezTo>
                  <a:cubicBezTo>
                    <a:pt x="73432" y="17319"/>
                    <a:pt x="73432" y="17319"/>
                    <a:pt x="73432" y="17319"/>
                  </a:cubicBezTo>
                  <a:cubicBezTo>
                    <a:pt x="46567" y="17319"/>
                    <a:pt x="46567" y="17319"/>
                    <a:pt x="46567" y="17319"/>
                  </a:cubicBezTo>
                  <a:lnTo>
                    <a:pt x="46567" y="12371"/>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1" name="Google Shape;1091;p17"/>
            <p:cNvSpPr/>
            <p:nvPr/>
          </p:nvSpPr>
          <p:spPr>
            <a:xfrm>
              <a:off x="7156" y="2744"/>
              <a:ext cx="169" cy="169"/>
            </a:xfrm>
            <a:custGeom>
              <a:rect b="b" l="l" r="r" t="t"/>
              <a:pathLst>
                <a:path extrusionOk="0" h="120000" w="120000">
                  <a:moveTo>
                    <a:pt x="81656" y="53964"/>
                  </a:moveTo>
                  <a:lnTo>
                    <a:pt x="37633" y="53964"/>
                  </a:lnTo>
                  <a:lnTo>
                    <a:pt x="37633" y="47573"/>
                  </a:lnTo>
                  <a:lnTo>
                    <a:pt x="81656" y="47573"/>
                  </a:lnTo>
                  <a:lnTo>
                    <a:pt x="81656" y="53964"/>
                  </a:lnTo>
                  <a:close/>
                  <a:moveTo>
                    <a:pt x="81656" y="68165"/>
                  </a:moveTo>
                  <a:lnTo>
                    <a:pt x="37633" y="68165"/>
                  </a:lnTo>
                  <a:lnTo>
                    <a:pt x="37633" y="73846"/>
                  </a:lnTo>
                  <a:lnTo>
                    <a:pt x="81656" y="73846"/>
                  </a:lnTo>
                  <a:lnTo>
                    <a:pt x="81656" y="68165"/>
                  </a:lnTo>
                  <a:close/>
                  <a:moveTo>
                    <a:pt x="81656" y="27692"/>
                  </a:moveTo>
                  <a:lnTo>
                    <a:pt x="37633" y="27692"/>
                  </a:lnTo>
                  <a:lnTo>
                    <a:pt x="37633" y="33372"/>
                  </a:lnTo>
                  <a:lnTo>
                    <a:pt x="81656" y="33372"/>
                  </a:lnTo>
                  <a:lnTo>
                    <a:pt x="81656" y="27692"/>
                  </a:lnTo>
                  <a:close/>
                  <a:moveTo>
                    <a:pt x="81656" y="89467"/>
                  </a:moveTo>
                  <a:lnTo>
                    <a:pt x="37633" y="89467"/>
                  </a:lnTo>
                  <a:lnTo>
                    <a:pt x="37633" y="94437"/>
                  </a:lnTo>
                  <a:lnTo>
                    <a:pt x="81656" y="94437"/>
                  </a:lnTo>
                  <a:lnTo>
                    <a:pt x="81656" y="89467"/>
                  </a:lnTo>
                  <a:close/>
                  <a:moveTo>
                    <a:pt x="120000" y="120000"/>
                  </a:moveTo>
                  <a:lnTo>
                    <a:pt x="0" y="120000"/>
                  </a:lnTo>
                  <a:lnTo>
                    <a:pt x="0" y="0"/>
                  </a:lnTo>
                  <a:lnTo>
                    <a:pt x="120000" y="0"/>
                  </a:lnTo>
                  <a:lnTo>
                    <a:pt x="120000" y="120000"/>
                  </a:lnTo>
                  <a:close/>
                  <a:moveTo>
                    <a:pt x="114319" y="5680"/>
                  </a:moveTo>
                  <a:lnTo>
                    <a:pt x="4970" y="5680"/>
                  </a:lnTo>
                  <a:lnTo>
                    <a:pt x="4970" y="115029"/>
                  </a:lnTo>
                  <a:lnTo>
                    <a:pt x="114319" y="115029"/>
                  </a:lnTo>
                  <a:lnTo>
                    <a:pt x="114319" y="568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2" name="Google Shape;1092;p17"/>
            <p:cNvSpPr/>
            <p:nvPr/>
          </p:nvSpPr>
          <p:spPr>
            <a:xfrm>
              <a:off x="7400" y="776"/>
              <a:ext cx="170" cy="73"/>
            </a:xfrm>
            <a:custGeom>
              <a:rect b="b" l="l" r="r" t="t"/>
              <a:pathLst>
                <a:path extrusionOk="0" h="120000" w="120000">
                  <a:moveTo>
                    <a:pt x="92673" y="94883"/>
                  </a:moveTo>
                  <a:cubicBezTo>
                    <a:pt x="92673" y="92093"/>
                    <a:pt x="92673" y="92093"/>
                    <a:pt x="92673" y="92093"/>
                  </a:cubicBezTo>
                  <a:cubicBezTo>
                    <a:pt x="92673" y="0"/>
                    <a:pt x="92673" y="0"/>
                    <a:pt x="92673" y="0"/>
                  </a:cubicBezTo>
                  <a:cubicBezTo>
                    <a:pt x="27326" y="0"/>
                    <a:pt x="27326" y="0"/>
                    <a:pt x="27326" y="0"/>
                  </a:cubicBezTo>
                  <a:cubicBezTo>
                    <a:pt x="27326" y="92093"/>
                    <a:pt x="27326" y="92093"/>
                    <a:pt x="27326" y="92093"/>
                  </a:cubicBezTo>
                  <a:cubicBezTo>
                    <a:pt x="27326" y="92093"/>
                    <a:pt x="27326" y="94883"/>
                    <a:pt x="27326" y="94883"/>
                  </a:cubicBezTo>
                  <a:cubicBezTo>
                    <a:pt x="0" y="94883"/>
                    <a:pt x="0" y="94883"/>
                    <a:pt x="0" y="94883"/>
                  </a:cubicBezTo>
                  <a:cubicBezTo>
                    <a:pt x="0" y="120000"/>
                    <a:pt x="0" y="120000"/>
                    <a:pt x="0" y="120000"/>
                  </a:cubicBezTo>
                  <a:cubicBezTo>
                    <a:pt x="120000" y="120000"/>
                    <a:pt x="120000" y="120000"/>
                    <a:pt x="120000" y="120000"/>
                  </a:cubicBezTo>
                  <a:cubicBezTo>
                    <a:pt x="120000" y="94883"/>
                    <a:pt x="120000" y="94883"/>
                    <a:pt x="120000" y="94883"/>
                  </a:cubicBezTo>
                  <a:lnTo>
                    <a:pt x="92673" y="94883"/>
                  </a:lnTo>
                  <a:close/>
                  <a:moveTo>
                    <a:pt x="78415" y="80930"/>
                  </a:moveTo>
                  <a:cubicBezTo>
                    <a:pt x="78415" y="80930"/>
                    <a:pt x="78415" y="80930"/>
                    <a:pt x="78415" y="80930"/>
                  </a:cubicBezTo>
                  <a:cubicBezTo>
                    <a:pt x="41584" y="80930"/>
                    <a:pt x="41584" y="80930"/>
                    <a:pt x="41584" y="80930"/>
                  </a:cubicBezTo>
                  <a:cubicBezTo>
                    <a:pt x="41584" y="80930"/>
                    <a:pt x="41584" y="80930"/>
                    <a:pt x="41584" y="80930"/>
                  </a:cubicBezTo>
                  <a:cubicBezTo>
                    <a:pt x="41584" y="30697"/>
                    <a:pt x="41584" y="30697"/>
                    <a:pt x="41584" y="30697"/>
                  </a:cubicBezTo>
                  <a:cubicBezTo>
                    <a:pt x="78415" y="30697"/>
                    <a:pt x="78415" y="30697"/>
                    <a:pt x="78415" y="30697"/>
                  </a:cubicBezTo>
                  <a:lnTo>
                    <a:pt x="78415" y="8093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3" name="Google Shape;1093;p17"/>
            <p:cNvSpPr/>
            <p:nvPr/>
          </p:nvSpPr>
          <p:spPr>
            <a:xfrm>
              <a:off x="7400" y="871"/>
              <a:ext cx="170" cy="11"/>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4" name="Google Shape;1094;p17"/>
            <p:cNvSpPr/>
            <p:nvPr/>
          </p:nvSpPr>
          <p:spPr>
            <a:xfrm>
              <a:off x="7400" y="903"/>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5" name="Google Shape;1095;p17"/>
            <p:cNvSpPr/>
            <p:nvPr/>
          </p:nvSpPr>
          <p:spPr>
            <a:xfrm>
              <a:off x="7400" y="935"/>
              <a:ext cx="170" cy="12"/>
            </a:xfrm>
            <a:prstGeom prst="rect">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6" name="Google Shape;1096;p17"/>
            <p:cNvSpPr/>
            <p:nvPr/>
          </p:nvSpPr>
          <p:spPr>
            <a:xfrm>
              <a:off x="3463" y="1393"/>
              <a:ext cx="763" cy="761"/>
            </a:xfrm>
            <a:custGeom>
              <a:rect b="b" l="l" r="r" t="t"/>
              <a:pathLst>
                <a:path extrusionOk="0" h="120000" w="120000">
                  <a:moveTo>
                    <a:pt x="60000" y="0"/>
                  </a:moveTo>
                  <a:cubicBezTo>
                    <a:pt x="27079" y="0"/>
                    <a:pt x="0" y="26933"/>
                    <a:pt x="0" y="60000"/>
                  </a:cubicBezTo>
                  <a:cubicBezTo>
                    <a:pt x="0" y="93066"/>
                    <a:pt x="27079" y="120000"/>
                    <a:pt x="60000" y="120000"/>
                  </a:cubicBezTo>
                  <a:cubicBezTo>
                    <a:pt x="93185" y="120000"/>
                    <a:pt x="120000" y="93066"/>
                    <a:pt x="120000" y="60000"/>
                  </a:cubicBezTo>
                  <a:cubicBezTo>
                    <a:pt x="120000" y="26933"/>
                    <a:pt x="93185" y="0"/>
                    <a:pt x="60000" y="0"/>
                  </a:cubicBezTo>
                  <a:close/>
                  <a:moveTo>
                    <a:pt x="60000" y="115200"/>
                  </a:moveTo>
                  <a:cubicBezTo>
                    <a:pt x="29734" y="115200"/>
                    <a:pt x="5309" y="90666"/>
                    <a:pt x="5309" y="60266"/>
                  </a:cubicBezTo>
                  <a:cubicBezTo>
                    <a:pt x="5309" y="30133"/>
                    <a:pt x="29734" y="5333"/>
                    <a:pt x="60000" y="5333"/>
                  </a:cubicBezTo>
                  <a:cubicBezTo>
                    <a:pt x="90265" y="5333"/>
                    <a:pt x="114690" y="30133"/>
                    <a:pt x="114690" y="60266"/>
                  </a:cubicBezTo>
                  <a:cubicBezTo>
                    <a:pt x="114690" y="90666"/>
                    <a:pt x="90265" y="115200"/>
                    <a:pt x="60000" y="1152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7" name="Google Shape;1097;p17"/>
            <p:cNvSpPr/>
            <p:nvPr/>
          </p:nvSpPr>
          <p:spPr>
            <a:xfrm>
              <a:off x="3559" y="1530"/>
              <a:ext cx="571" cy="505"/>
            </a:xfrm>
            <a:custGeom>
              <a:rect b="b" l="l" r="r" t="t"/>
              <a:pathLst>
                <a:path extrusionOk="0" h="120000" w="120000">
                  <a:moveTo>
                    <a:pt x="39763" y="98327"/>
                  </a:moveTo>
                  <a:cubicBezTo>
                    <a:pt x="27692" y="91906"/>
                    <a:pt x="19171" y="77458"/>
                    <a:pt x="19171" y="60602"/>
                  </a:cubicBezTo>
                  <a:cubicBezTo>
                    <a:pt x="19171" y="51772"/>
                    <a:pt x="21656" y="43344"/>
                    <a:pt x="25562" y="36923"/>
                  </a:cubicBezTo>
                  <a:cubicBezTo>
                    <a:pt x="51834" y="81070"/>
                    <a:pt x="51834" y="81070"/>
                    <a:pt x="51834" y="81070"/>
                  </a:cubicBezTo>
                  <a:cubicBezTo>
                    <a:pt x="67810" y="81070"/>
                    <a:pt x="67810" y="81070"/>
                    <a:pt x="67810" y="81070"/>
                  </a:cubicBezTo>
                  <a:cubicBezTo>
                    <a:pt x="94082" y="36923"/>
                    <a:pt x="94082" y="36923"/>
                    <a:pt x="94082" y="36923"/>
                  </a:cubicBezTo>
                  <a:cubicBezTo>
                    <a:pt x="98343" y="43344"/>
                    <a:pt x="100473" y="51772"/>
                    <a:pt x="100473" y="60602"/>
                  </a:cubicBezTo>
                  <a:cubicBezTo>
                    <a:pt x="100473" y="76254"/>
                    <a:pt x="93372" y="89899"/>
                    <a:pt x="82366" y="96722"/>
                  </a:cubicBezTo>
                  <a:cubicBezTo>
                    <a:pt x="87692" y="118795"/>
                    <a:pt x="87692" y="118795"/>
                    <a:pt x="87692" y="118795"/>
                  </a:cubicBezTo>
                  <a:cubicBezTo>
                    <a:pt x="106863" y="107558"/>
                    <a:pt x="120000" y="84682"/>
                    <a:pt x="120000" y="58595"/>
                  </a:cubicBezTo>
                  <a:cubicBezTo>
                    <a:pt x="120000" y="33712"/>
                    <a:pt x="108284" y="12040"/>
                    <a:pt x="90887" y="0"/>
                  </a:cubicBezTo>
                  <a:cubicBezTo>
                    <a:pt x="60000" y="53377"/>
                    <a:pt x="60000" y="53377"/>
                    <a:pt x="60000" y="53377"/>
                  </a:cubicBezTo>
                  <a:cubicBezTo>
                    <a:pt x="29822" y="0"/>
                    <a:pt x="29822" y="0"/>
                    <a:pt x="29822" y="0"/>
                  </a:cubicBezTo>
                  <a:cubicBezTo>
                    <a:pt x="12071" y="11638"/>
                    <a:pt x="0" y="33712"/>
                    <a:pt x="0" y="58595"/>
                  </a:cubicBezTo>
                  <a:cubicBezTo>
                    <a:pt x="0" y="85886"/>
                    <a:pt x="14201" y="109163"/>
                    <a:pt x="34792" y="120000"/>
                  </a:cubicBezTo>
                  <a:lnTo>
                    <a:pt x="39763" y="98327"/>
                  </a:ln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8" name="Google Shape;1098;p17"/>
            <p:cNvSpPr/>
            <p:nvPr/>
          </p:nvSpPr>
          <p:spPr>
            <a:xfrm>
              <a:off x="879" y="1834"/>
              <a:ext cx="125" cy="97"/>
            </a:xfrm>
            <a:custGeom>
              <a:rect b="b" l="l" r="r" t="t"/>
              <a:pathLst>
                <a:path extrusionOk="0" h="120000" w="120000">
                  <a:moveTo>
                    <a:pt x="51891" y="119999"/>
                  </a:moveTo>
                  <a:cubicBezTo>
                    <a:pt x="45405" y="119999"/>
                    <a:pt x="37297" y="119999"/>
                    <a:pt x="30810" y="115789"/>
                  </a:cubicBezTo>
                  <a:cubicBezTo>
                    <a:pt x="19459" y="111578"/>
                    <a:pt x="8108" y="103157"/>
                    <a:pt x="0" y="90526"/>
                  </a:cubicBezTo>
                  <a:cubicBezTo>
                    <a:pt x="3243" y="86315"/>
                    <a:pt x="3243" y="86315"/>
                    <a:pt x="3243" y="86315"/>
                  </a:cubicBezTo>
                  <a:cubicBezTo>
                    <a:pt x="11351" y="96842"/>
                    <a:pt x="21081" y="105263"/>
                    <a:pt x="32432" y="111578"/>
                  </a:cubicBezTo>
                  <a:cubicBezTo>
                    <a:pt x="48648" y="117894"/>
                    <a:pt x="64864" y="115789"/>
                    <a:pt x="79459" y="105263"/>
                  </a:cubicBezTo>
                  <a:cubicBezTo>
                    <a:pt x="95675" y="94736"/>
                    <a:pt x="105405" y="77894"/>
                    <a:pt x="110270" y="56842"/>
                  </a:cubicBezTo>
                  <a:cubicBezTo>
                    <a:pt x="115135" y="40000"/>
                    <a:pt x="113513" y="21052"/>
                    <a:pt x="108648" y="2105"/>
                  </a:cubicBezTo>
                  <a:cubicBezTo>
                    <a:pt x="113513" y="0"/>
                    <a:pt x="113513" y="0"/>
                    <a:pt x="113513" y="0"/>
                  </a:cubicBezTo>
                  <a:cubicBezTo>
                    <a:pt x="118378" y="18947"/>
                    <a:pt x="120000" y="40000"/>
                    <a:pt x="115135" y="58947"/>
                  </a:cubicBezTo>
                  <a:cubicBezTo>
                    <a:pt x="110270" y="82105"/>
                    <a:pt x="98918" y="98947"/>
                    <a:pt x="82702" y="109473"/>
                  </a:cubicBezTo>
                  <a:cubicBezTo>
                    <a:pt x="72972" y="117894"/>
                    <a:pt x="61621" y="119999"/>
                    <a:pt x="51891"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9" name="Google Shape;1099;p17"/>
            <p:cNvSpPr/>
            <p:nvPr/>
          </p:nvSpPr>
          <p:spPr>
            <a:xfrm>
              <a:off x="862" y="1794"/>
              <a:ext cx="54" cy="88"/>
            </a:xfrm>
            <a:custGeom>
              <a:rect b="b" l="l" r="r" t="t"/>
              <a:pathLst>
                <a:path extrusionOk="0" h="120000" w="120000">
                  <a:moveTo>
                    <a:pt x="7500" y="120000"/>
                  </a:moveTo>
                  <a:cubicBezTo>
                    <a:pt x="0" y="101538"/>
                    <a:pt x="0" y="83076"/>
                    <a:pt x="7500" y="64615"/>
                  </a:cubicBezTo>
                  <a:cubicBezTo>
                    <a:pt x="22500" y="32307"/>
                    <a:pt x="63750" y="9230"/>
                    <a:pt x="116250" y="0"/>
                  </a:cubicBezTo>
                  <a:cubicBezTo>
                    <a:pt x="120000" y="6923"/>
                    <a:pt x="120000" y="6923"/>
                    <a:pt x="120000" y="6923"/>
                  </a:cubicBezTo>
                  <a:cubicBezTo>
                    <a:pt x="71250" y="13846"/>
                    <a:pt x="33750" y="36923"/>
                    <a:pt x="18750" y="66923"/>
                  </a:cubicBezTo>
                  <a:cubicBezTo>
                    <a:pt x="11250" y="83076"/>
                    <a:pt x="11250" y="101538"/>
                    <a:pt x="18750" y="117692"/>
                  </a:cubicBezTo>
                  <a:lnTo>
                    <a:pt x="7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0" name="Google Shape;1100;p17"/>
            <p:cNvSpPr/>
            <p:nvPr/>
          </p:nvSpPr>
          <p:spPr>
            <a:xfrm>
              <a:off x="830" y="1819"/>
              <a:ext cx="54" cy="120"/>
            </a:xfrm>
            <a:custGeom>
              <a:rect b="b" l="l" r="r" t="t"/>
              <a:pathLst>
                <a:path extrusionOk="0" h="120000" w="120000">
                  <a:moveTo>
                    <a:pt x="112500" y="120000"/>
                  </a:moveTo>
                  <a:cubicBezTo>
                    <a:pt x="33750" y="96338"/>
                    <a:pt x="0" y="52394"/>
                    <a:pt x="26250" y="13521"/>
                  </a:cubicBezTo>
                  <a:cubicBezTo>
                    <a:pt x="30000" y="8450"/>
                    <a:pt x="33750" y="5070"/>
                    <a:pt x="37500" y="0"/>
                  </a:cubicBezTo>
                  <a:cubicBezTo>
                    <a:pt x="56250" y="3380"/>
                    <a:pt x="56250" y="3380"/>
                    <a:pt x="56250" y="3380"/>
                  </a:cubicBezTo>
                  <a:cubicBezTo>
                    <a:pt x="52500" y="8450"/>
                    <a:pt x="48750" y="11830"/>
                    <a:pt x="45000" y="15211"/>
                  </a:cubicBezTo>
                  <a:cubicBezTo>
                    <a:pt x="18750" y="52394"/>
                    <a:pt x="52500" y="92957"/>
                    <a:pt x="120000" y="113239"/>
                  </a:cubicBezTo>
                  <a:lnTo>
                    <a:pt x="1125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1" name="Google Shape;1101;p17"/>
            <p:cNvSpPr/>
            <p:nvPr/>
          </p:nvSpPr>
          <p:spPr>
            <a:xfrm>
              <a:off x="872" y="1761"/>
              <a:ext cx="166" cy="161"/>
            </a:xfrm>
            <a:custGeom>
              <a:rect b="b" l="l" r="r" t="t"/>
              <a:pathLst>
                <a:path extrusionOk="0" h="120000" w="120000">
                  <a:moveTo>
                    <a:pt x="95510" y="120000"/>
                  </a:moveTo>
                  <a:cubicBezTo>
                    <a:pt x="91836" y="116210"/>
                    <a:pt x="91836" y="116210"/>
                    <a:pt x="91836" y="116210"/>
                  </a:cubicBezTo>
                  <a:cubicBezTo>
                    <a:pt x="96734" y="108631"/>
                    <a:pt x="100408" y="101052"/>
                    <a:pt x="104081" y="93473"/>
                  </a:cubicBezTo>
                  <a:cubicBezTo>
                    <a:pt x="113877" y="59368"/>
                    <a:pt x="95510" y="22736"/>
                    <a:pt x="62448" y="12631"/>
                  </a:cubicBezTo>
                  <a:cubicBezTo>
                    <a:pt x="41632" y="6315"/>
                    <a:pt x="19591" y="10105"/>
                    <a:pt x="3673" y="24000"/>
                  </a:cubicBezTo>
                  <a:cubicBezTo>
                    <a:pt x="0" y="20210"/>
                    <a:pt x="0" y="20210"/>
                    <a:pt x="0" y="20210"/>
                  </a:cubicBezTo>
                  <a:cubicBezTo>
                    <a:pt x="18367" y="3789"/>
                    <a:pt x="41632" y="0"/>
                    <a:pt x="63673" y="6315"/>
                  </a:cubicBezTo>
                  <a:cubicBezTo>
                    <a:pt x="100408" y="17684"/>
                    <a:pt x="119999" y="58105"/>
                    <a:pt x="108979" y="94736"/>
                  </a:cubicBezTo>
                  <a:cubicBezTo>
                    <a:pt x="106530" y="103578"/>
                    <a:pt x="101632" y="112421"/>
                    <a:pt x="9551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2" name="Google Shape;1102;p17"/>
            <p:cNvSpPr/>
            <p:nvPr/>
          </p:nvSpPr>
          <p:spPr>
            <a:xfrm>
              <a:off x="1328" y="776"/>
              <a:ext cx="343" cy="76"/>
            </a:xfrm>
            <a:custGeom>
              <a:rect b="b" l="l" r="r" t="t"/>
              <a:pathLst>
                <a:path extrusionOk="0" h="120000" w="120000">
                  <a:moveTo>
                    <a:pt x="0" y="120000"/>
                  </a:moveTo>
                  <a:lnTo>
                    <a:pt x="0" y="107368"/>
                  </a:lnTo>
                  <a:lnTo>
                    <a:pt x="119300" y="0"/>
                  </a:lnTo>
                  <a:lnTo>
                    <a:pt x="120000" y="12631"/>
                  </a:lnTo>
                  <a:lnTo>
                    <a:pt x="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3" name="Google Shape;1103;p17"/>
            <p:cNvSpPr/>
            <p:nvPr/>
          </p:nvSpPr>
          <p:spPr>
            <a:xfrm>
              <a:off x="1278" y="842"/>
              <a:ext cx="133" cy="83"/>
            </a:xfrm>
            <a:custGeom>
              <a:rect b="b" l="l" r="r" t="t"/>
              <a:pathLst>
                <a:path extrusionOk="0" h="120000" w="120000">
                  <a:moveTo>
                    <a:pt x="56202" y="119999"/>
                  </a:moveTo>
                  <a:cubicBezTo>
                    <a:pt x="45569" y="119999"/>
                    <a:pt x="34936" y="115102"/>
                    <a:pt x="25822" y="107755"/>
                  </a:cubicBezTo>
                  <a:cubicBezTo>
                    <a:pt x="15189" y="97959"/>
                    <a:pt x="6075" y="83265"/>
                    <a:pt x="0" y="66122"/>
                  </a:cubicBezTo>
                  <a:cubicBezTo>
                    <a:pt x="4556" y="63673"/>
                    <a:pt x="4556" y="63673"/>
                    <a:pt x="4556" y="63673"/>
                  </a:cubicBezTo>
                  <a:cubicBezTo>
                    <a:pt x="10632" y="78367"/>
                    <a:pt x="18227" y="90612"/>
                    <a:pt x="27341" y="100408"/>
                  </a:cubicBezTo>
                  <a:cubicBezTo>
                    <a:pt x="41012" y="112653"/>
                    <a:pt x="56202" y="115102"/>
                    <a:pt x="71392" y="107755"/>
                  </a:cubicBezTo>
                  <a:cubicBezTo>
                    <a:pt x="86582" y="100408"/>
                    <a:pt x="98734" y="85714"/>
                    <a:pt x="106329" y="63673"/>
                  </a:cubicBezTo>
                  <a:cubicBezTo>
                    <a:pt x="113924" y="44081"/>
                    <a:pt x="115443" y="22040"/>
                    <a:pt x="112405" y="0"/>
                  </a:cubicBezTo>
                  <a:cubicBezTo>
                    <a:pt x="116962" y="0"/>
                    <a:pt x="116962" y="0"/>
                    <a:pt x="116962" y="0"/>
                  </a:cubicBezTo>
                  <a:cubicBezTo>
                    <a:pt x="120000" y="22040"/>
                    <a:pt x="116962" y="46530"/>
                    <a:pt x="110886" y="66122"/>
                  </a:cubicBezTo>
                  <a:cubicBezTo>
                    <a:pt x="101772" y="90612"/>
                    <a:pt x="89620" y="107755"/>
                    <a:pt x="72911" y="115102"/>
                  </a:cubicBezTo>
                  <a:cubicBezTo>
                    <a:pt x="66835" y="117551"/>
                    <a:pt x="60759" y="119999"/>
                    <a:pt x="56202" y="119999"/>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4" name="Google Shape;1104;p17"/>
            <p:cNvSpPr/>
            <p:nvPr/>
          </p:nvSpPr>
          <p:spPr>
            <a:xfrm>
              <a:off x="1269" y="784"/>
              <a:ext cx="68" cy="76"/>
            </a:xfrm>
            <a:custGeom>
              <a:rect b="b" l="l" r="r" t="t"/>
              <a:pathLst>
                <a:path extrusionOk="0" h="120000" w="120000">
                  <a:moveTo>
                    <a:pt x="3000" y="120000"/>
                  </a:moveTo>
                  <a:cubicBezTo>
                    <a:pt x="0" y="98666"/>
                    <a:pt x="6000" y="77333"/>
                    <a:pt x="18000" y="56000"/>
                  </a:cubicBezTo>
                  <a:cubicBezTo>
                    <a:pt x="36000" y="24000"/>
                    <a:pt x="75000" y="2666"/>
                    <a:pt x="120000" y="0"/>
                  </a:cubicBezTo>
                  <a:cubicBezTo>
                    <a:pt x="120000" y="8000"/>
                    <a:pt x="120000" y="8000"/>
                    <a:pt x="120000" y="8000"/>
                  </a:cubicBezTo>
                  <a:cubicBezTo>
                    <a:pt x="78000" y="10666"/>
                    <a:pt x="45000" y="29333"/>
                    <a:pt x="24000" y="61333"/>
                  </a:cubicBezTo>
                  <a:cubicBezTo>
                    <a:pt x="12000" y="80000"/>
                    <a:pt x="9000" y="98666"/>
                    <a:pt x="9000" y="120000"/>
                  </a:cubicBezTo>
                  <a:lnTo>
                    <a:pt x="3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5" name="Google Shape;1105;p17"/>
            <p:cNvSpPr/>
            <p:nvPr/>
          </p:nvSpPr>
          <p:spPr>
            <a:xfrm>
              <a:off x="1237" y="796"/>
              <a:ext cx="41" cy="124"/>
            </a:xfrm>
            <a:custGeom>
              <a:rect b="b" l="l" r="r" t="t"/>
              <a:pathLst>
                <a:path extrusionOk="0" h="120000" w="120000">
                  <a:moveTo>
                    <a:pt x="105000" y="119999"/>
                  </a:moveTo>
                  <a:cubicBezTo>
                    <a:pt x="20000" y="92054"/>
                    <a:pt x="0" y="47671"/>
                    <a:pt x="60000" y="11506"/>
                  </a:cubicBezTo>
                  <a:cubicBezTo>
                    <a:pt x="65000" y="8219"/>
                    <a:pt x="75000" y="3287"/>
                    <a:pt x="85000" y="0"/>
                  </a:cubicBezTo>
                  <a:cubicBezTo>
                    <a:pt x="100000" y="4931"/>
                    <a:pt x="100000" y="4931"/>
                    <a:pt x="100000" y="4931"/>
                  </a:cubicBezTo>
                  <a:cubicBezTo>
                    <a:pt x="95000" y="8219"/>
                    <a:pt x="85000" y="11506"/>
                    <a:pt x="80000" y="14794"/>
                  </a:cubicBezTo>
                  <a:cubicBezTo>
                    <a:pt x="25000" y="47671"/>
                    <a:pt x="45000" y="88767"/>
                    <a:pt x="120000" y="115068"/>
                  </a:cubicBezTo>
                  <a:lnTo>
                    <a:pt x="105000" y="119999"/>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6" name="Google Shape;1106;p17"/>
            <p:cNvSpPr/>
            <p:nvPr/>
          </p:nvSpPr>
          <p:spPr>
            <a:xfrm>
              <a:off x="1296" y="756"/>
              <a:ext cx="152" cy="172"/>
            </a:xfrm>
            <a:custGeom>
              <a:rect b="b" l="l" r="r" t="t"/>
              <a:pathLst>
                <a:path extrusionOk="0" h="120000" w="120000">
                  <a:moveTo>
                    <a:pt x="80000" y="120000"/>
                  </a:moveTo>
                  <a:cubicBezTo>
                    <a:pt x="76000" y="115294"/>
                    <a:pt x="76000" y="115294"/>
                    <a:pt x="76000" y="115294"/>
                  </a:cubicBezTo>
                  <a:cubicBezTo>
                    <a:pt x="84000" y="110588"/>
                    <a:pt x="89333" y="104705"/>
                    <a:pt x="94666" y="97647"/>
                  </a:cubicBezTo>
                  <a:cubicBezTo>
                    <a:pt x="112000" y="68235"/>
                    <a:pt x="100000" y="31764"/>
                    <a:pt x="68000" y="15294"/>
                  </a:cubicBezTo>
                  <a:cubicBezTo>
                    <a:pt x="46666" y="5882"/>
                    <a:pt x="22666" y="5882"/>
                    <a:pt x="2666" y="15294"/>
                  </a:cubicBezTo>
                  <a:cubicBezTo>
                    <a:pt x="0" y="10588"/>
                    <a:pt x="0" y="10588"/>
                    <a:pt x="0" y="10588"/>
                  </a:cubicBezTo>
                  <a:cubicBezTo>
                    <a:pt x="21333" y="0"/>
                    <a:pt x="48000" y="0"/>
                    <a:pt x="70666" y="10588"/>
                  </a:cubicBezTo>
                  <a:cubicBezTo>
                    <a:pt x="106666" y="28235"/>
                    <a:pt x="120000" y="68235"/>
                    <a:pt x="100000" y="100000"/>
                  </a:cubicBezTo>
                  <a:cubicBezTo>
                    <a:pt x="94666" y="108235"/>
                    <a:pt x="88000" y="114117"/>
                    <a:pt x="8000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7" name="Google Shape;1107;p17"/>
            <p:cNvSpPr/>
            <p:nvPr/>
          </p:nvSpPr>
          <p:spPr>
            <a:xfrm>
              <a:off x="568" y="2909"/>
              <a:ext cx="232" cy="284"/>
            </a:xfrm>
            <a:custGeom>
              <a:rect b="b" l="l" r="r" t="t"/>
              <a:pathLst>
                <a:path extrusionOk="0" h="120000" w="120000">
                  <a:moveTo>
                    <a:pt x="116379" y="120000"/>
                  </a:moveTo>
                  <a:lnTo>
                    <a:pt x="0" y="2112"/>
                  </a:lnTo>
                  <a:lnTo>
                    <a:pt x="3620" y="0"/>
                  </a:lnTo>
                  <a:lnTo>
                    <a:pt x="120000" y="117887"/>
                  </a:lnTo>
                  <a:lnTo>
                    <a:pt x="11637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8" name="Google Shape;1108;p17"/>
            <p:cNvSpPr/>
            <p:nvPr/>
          </p:nvSpPr>
          <p:spPr>
            <a:xfrm>
              <a:off x="308" y="2913"/>
              <a:ext cx="257" cy="169"/>
            </a:xfrm>
            <a:custGeom>
              <a:rect b="b" l="l" r="r" t="t"/>
              <a:pathLst>
                <a:path extrusionOk="0" h="120000" w="120000">
                  <a:moveTo>
                    <a:pt x="2334" y="120000"/>
                  </a:moveTo>
                  <a:lnTo>
                    <a:pt x="0" y="115029"/>
                  </a:lnTo>
                  <a:lnTo>
                    <a:pt x="117665" y="0"/>
                  </a:lnTo>
                  <a:lnTo>
                    <a:pt x="120000" y="4260"/>
                  </a:lnTo>
                  <a:lnTo>
                    <a:pt x="233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9" name="Google Shape;1109;p17"/>
            <p:cNvSpPr/>
            <p:nvPr/>
          </p:nvSpPr>
          <p:spPr>
            <a:xfrm>
              <a:off x="496" y="2886"/>
              <a:ext cx="116" cy="104"/>
            </a:xfrm>
            <a:custGeom>
              <a:rect b="b" l="l" r="r" t="t"/>
              <a:pathLst>
                <a:path extrusionOk="0" h="120000" w="120000">
                  <a:moveTo>
                    <a:pt x="73043" y="120000"/>
                  </a:moveTo>
                  <a:cubicBezTo>
                    <a:pt x="53913" y="120000"/>
                    <a:pt x="36521" y="112258"/>
                    <a:pt x="22608" y="98709"/>
                  </a:cubicBezTo>
                  <a:cubicBezTo>
                    <a:pt x="8695" y="83225"/>
                    <a:pt x="1739" y="63870"/>
                    <a:pt x="0" y="42580"/>
                  </a:cubicBezTo>
                  <a:cubicBezTo>
                    <a:pt x="0" y="27096"/>
                    <a:pt x="3478" y="11612"/>
                    <a:pt x="10434" y="0"/>
                  </a:cubicBezTo>
                  <a:cubicBezTo>
                    <a:pt x="15652" y="1935"/>
                    <a:pt x="15652" y="1935"/>
                    <a:pt x="15652" y="1935"/>
                  </a:cubicBezTo>
                  <a:cubicBezTo>
                    <a:pt x="8695" y="13548"/>
                    <a:pt x="5217" y="29032"/>
                    <a:pt x="5217" y="42580"/>
                  </a:cubicBezTo>
                  <a:cubicBezTo>
                    <a:pt x="6956" y="61935"/>
                    <a:pt x="13913" y="81290"/>
                    <a:pt x="26086" y="94838"/>
                  </a:cubicBezTo>
                  <a:cubicBezTo>
                    <a:pt x="40000" y="108387"/>
                    <a:pt x="55652" y="114193"/>
                    <a:pt x="74782" y="114193"/>
                  </a:cubicBezTo>
                  <a:cubicBezTo>
                    <a:pt x="90434" y="114193"/>
                    <a:pt x="104347" y="106451"/>
                    <a:pt x="116521" y="96774"/>
                  </a:cubicBezTo>
                  <a:cubicBezTo>
                    <a:pt x="120000" y="100645"/>
                    <a:pt x="120000" y="100645"/>
                    <a:pt x="120000" y="100645"/>
                  </a:cubicBezTo>
                  <a:cubicBezTo>
                    <a:pt x="107826" y="112258"/>
                    <a:pt x="90434" y="120000"/>
                    <a:pt x="74782" y="120000"/>
                  </a:cubicBezTo>
                  <a:cubicBezTo>
                    <a:pt x="73043" y="120000"/>
                    <a:pt x="73043" y="120000"/>
                    <a:pt x="73043"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0" name="Google Shape;1110;p17"/>
            <p:cNvSpPr/>
            <p:nvPr/>
          </p:nvSpPr>
          <p:spPr>
            <a:xfrm>
              <a:off x="524" y="2850"/>
              <a:ext cx="100" cy="36"/>
            </a:xfrm>
            <a:custGeom>
              <a:rect b="b" l="l" r="r" t="t"/>
              <a:pathLst>
                <a:path extrusionOk="0" h="120000" w="120000">
                  <a:moveTo>
                    <a:pt x="115932" y="120000"/>
                  </a:moveTo>
                  <a:cubicBezTo>
                    <a:pt x="99661" y="51428"/>
                    <a:pt x="75254" y="17142"/>
                    <a:pt x="46779" y="17142"/>
                  </a:cubicBezTo>
                  <a:cubicBezTo>
                    <a:pt x="32542" y="22857"/>
                    <a:pt x="16271" y="34285"/>
                    <a:pt x="4067" y="62857"/>
                  </a:cubicBezTo>
                  <a:cubicBezTo>
                    <a:pt x="0" y="45714"/>
                    <a:pt x="0" y="45714"/>
                    <a:pt x="0" y="45714"/>
                  </a:cubicBezTo>
                  <a:cubicBezTo>
                    <a:pt x="14237" y="17142"/>
                    <a:pt x="30508" y="5714"/>
                    <a:pt x="46779" y="0"/>
                  </a:cubicBezTo>
                  <a:cubicBezTo>
                    <a:pt x="77288" y="0"/>
                    <a:pt x="103728" y="40000"/>
                    <a:pt x="120000" y="108571"/>
                  </a:cubicBezTo>
                  <a:lnTo>
                    <a:pt x="115932"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1" name="Google Shape;1111;p17"/>
            <p:cNvSpPr/>
            <p:nvPr/>
          </p:nvSpPr>
          <p:spPr>
            <a:xfrm>
              <a:off x="475" y="2826"/>
              <a:ext cx="103" cy="73"/>
            </a:xfrm>
            <a:custGeom>
              <a:rect b="b" l="l" r="r" t="t"/>
              <a:pathLst>
                <a:path extrusionOk="0" h="120000" w="120000">
                  <a:moveTo>
                    <a:pt x="9836" y="120000"/>
                  </a:moveTo>
                  <a:cubicBezTo>
                    <a:pt x="0" y="114418"/>
                    <a:pt x="0" y="114418"/>
                    <a:pt x="0" y="114418"/>
                  </a:cubicBezTo>
                  <a:cubicBezTo>
                    <a:pt x="11803" y="50232"/>
                    <a:pt x="55081" y="2790"/>
                    <a:pt x="102295" y="0"/>
                  </a:cubicBezTo>
                  <a:cubicBezTo>
                    <a:pt x="108196" y="0"/>
                    <a:pt x="114098" y="0"/>
                    <a:pt x="120000" y="0"/>
                  </a:cubicBezTo>
                  <a:cubicBezTo>
                    <a:pt x="118032" y="13953"/>
                    <a:pt x="118032" y="13953"/>
                    <a:pt x="118032" y="13953"/>
                  </a:cubicBezTo>
                  <a:cubicBezTo>
                    <a:pt x="114098" y="13953"/>
                    <a:pt x="108196" y="13953"/>
                    <a:pt x="102295" y="13953"/>
                  </a:cubicBezTo>
                  <a:cubicBezTo>
                    <a:pt x="59016" y="13953"/>
                    <a:pt x="19672" y="58604"/>
                    <a:pt x="9836"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2" name="Google Shape;1112;p17"/>
            <p:cNvSpPr/>
            <p:nvPr/>
          </p:nvSpPr>
          <p:spPr>
            <a:xfrm>
              <a:off x="533" y="2840"/>
              <a:ext cx="130" cy="176"/>
            </a:xfrm>
            <a:custGeom>
              <a:rect b="b" l="l" r="r" t="t"/>
              <a:pathLst>
                <a:path extrusionOk="0" h="120000" w="120000">
                  <a:moveTo>
                    <a:pt x="31168" y="120000"/>
                  </a:moveTo>
                  <a:cubicBezTo>
                    <a:pt x="20259" y="120000"/>
                    <a:pt x="9350" y="117692"/>
                    <a:pt x="0" y="115384"/>
                  </a:cubicBezTo>
                  <a:cubicBezTo>
                    <a:pt x="1558" y="109615"/>
                    <a:pt x="1558" y="109615"/>
                    <a:pt x="1558" y="109615"/>
                  </a:cubicBezTo>
                  <a:cubicBezTo>
                    <a:pt x="12467" y="113076"/>
                    <a:pt x="21818" y="114230"/>
                    <a:pt x="32727" y="114230"/>
                  </a:cubicBezTo>
                  <a:cubicBezTo>
                    <a:pt x="77922" y="113076"/>
                    <a:pt x="112207" y="85384"/>
                    <a:pt x="110649" y="53076"/>
                  </a:cubicBezTo>
                  <a:cubicBezTo>
                    <a:pt x="109090" y="33461"/>
                    <a:pt x="95064" y="15000"/>
                    <a:pt x="73246" y="4615"/>
                  </a:cubicBezTo>
                  <a:cubicBezTo>
                    <a:pt x="76363" y="0"/>
                    <a:pt x="76363" y="0"/>
                    <a:pt x="76363" y="0"/>
                  </a:cubicBezTo>
                  <a:cubicBezTo>
                    <a:pt x="101298" y="11538"/>
                    <a:pt x="116883" y="31153"/>
                    <a:pt x="118441" y="53076"/>
                  </a:cubicBezTo>
                  <a:cubicBezTo>
                    <a:pt x="120000" y="88846"/>
                    <a:pt x="81038" y="118846"/>
                    <a:pt x="34285" y="120000"/>
                  </a:cubicBezTo>
                  <a:cubicBezTo>
                    <a:pt x="32727" y="120000"/>
                    <a:pt x="31168" y="120000"/>
                    <a:pt x="311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3" name="Google Shape;1113;p17"/>
            <p:cNvSpPr/>
            <p:nvPr/>
          </p:nvSpPr>
          <p:spPr>
            <a:xfrm>
              <a:off x="7807" y="1931"/>
              <a:ext cx="300" cy="240"/>
            </a:xfrm>
            <a:custGeom>
              <a:rect b="b" l="l" r="r" t="t"/>
              <a:pathLst>
                <a:path extrusionOk="0" h="120000" w="120000">
                  <a:moveTo>
                    <a:pt x="118000" y="120000"/>
                  </a:moveTo>
                  <a:lnTo>
                    <a:pt x="0" y="3000"/>
                  </a:lnTo>
                  <a:lnTo>
                    <a:pt x="2000" y="0"/>
                  </a:lnTo>
                  <a:lnTo>
                    <a:pt x="120000" y="117500"/>
                  </a:lnTo>
                  <a:lnTo>
                    <a:pt x="1180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4" name="Google Shape;1114;p17"/>
            <p:cNvSpPr/>
            <p:nvPr/>
          </p:nvSpPr>
          <p:spPr>
            <a:xfrm>
              <a:off x="8041" y="2147"/>
              <a:ext cx="125" cy="100"/>
            </a:xfrm>
            <a:custGeom>
              <a:rect b="b" l="l" r="r" t="t"/>
              <a:pathLst>
                <a:path extrusionOk="0" h="120000" w="120000">
                  <a:moveTo>
                    <a:pt x="50270" y="115932"/>
                  </a:moveTo>
                  <a:cubicBezTo>
                    <a:pt x="43783" y="115932"/>
                    <a:pt x="37297" y="113898"/>
                    <a:pt x="30810" y="111864"/>
                  </a:cubicBezTo>
                  <a:cubicBezTo>
                    <a:pt x="19459" y="107796"/>
                    <a:pt x="8108" y="97627"/>
                    <a:pt x="0" y="85423"/>
                  </a:cubicBezTo>
                  <a:cubicBezTo>
                    <a:pt x="3243" y="83389"/>
                    <a:pt x="3243" y="83389"/>
                    <a:pt x="3243" y="83389"/>
                  </a:cubicBezTo>
                  <a:cubicBezTo>
                    <a:pt x="11351" y="93559"/>
                    <a:pt x="21081" y="101694"/>
                    <a:pt x="32432" y="105762"/>
                  </a:cubicBezTo>
                  <a:cubicBezTo>
                    <a:pt x="64864" y="120000"/>
                    <a:pt x="100540" y="95593"/>
                    <a:pt x="110270" y="54915"/>
                  </a:cubicBezTo>
                  <a:cubicBezTo>
                    <a:pt x="115135" y="38644"/>
                    <a:pt x="113513" y="18305"/>
                    <a:pt x="108648" y="2033"/>
                  </a:cubicBezTo>
                  <a:cubicBezTo>
                    <a:pt x="111891" y="0"/>
                    <a:pt x="111891" y="0"/>
                    <a:pt x="111891" y="0"/>
                  </a:cubicBezTo>
                  <a:cubicBezTo>
                    <a:pt x="118378" y="18305"/>
                    <a:pt x="120000" y="38644"/>
                    <a:pt x="115135" y="56949"/>
                  </a:cubicBezTo>
                  <a:cubicBezTo>
                    <a:pt x="105405" y="93559"/>
                    <a:pt x="79459" y="115932"/>
                    <a:pt x="50270" y="115932"/>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5" name="Google Shape;1115;p17"/>
            <p:cNvSpPr/>
            <p:nvPr/>
          </p:nvSpPr>
          <p:spPr>
            <a:xfrm>
              <a:off x="8023" y="2106"/>
              <a:ext cx="56" cy="88"/>
            </a:xfrm>
            <a:custGeom>
              <a:rect b="b" l="l" r="r" t="t"/>
              <a:pathLst>
                <a:path extrusionOk="0" h="120000" w="120000">
                  <a:moveTo>
                    <a:pt x="10909" y="120000"/>
                  </a:moveTo>
                  <a:cubicBezTo>
                    <a:pt x="0" y="101538"/>
                    <a:pt x="0" y="80769"/>
                    <a:pt x="10909" y="62307"/>
                  </a:cubicBezTo>
                  <a:cubicBezTo>
                    <a:pt x="25454" y="32307"/>
                    <a:pt x="65454" y="6923"/>
                    <a:pt x="116363" y="0"/>
                  </a:cubicBezTo>
                  <a:cubicBezTo>
                    <a:pt x="120000" y="6923"/>
                    <a:pt x="120000" y="6923"/>
                    <a:pt x="120000" y="6923"/>
                  </a:cubicBezTo>
                  <a:cubicBezTo>
                    <a:pt x="72727" y="13846"/>
                    <a:pt x="36363" y="36923"/>
                    <a:pt x="21818" y="64615"/>
                  </a:cubicBezTo>
                  <a:cubicBezTo>
                    <a:pt x="10909" y="83076"/>
                    <a:pt x="10909" y="99230"/>
                    <a:pt x="21818" y="117692"/>
                  </a:cubicBezTo>
                  <a:lnTo>
                    <a:pt x="1090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6" name="Google Shape;1116;p17"/>
            <p:cNvSpPr/>
            <p:nvPr/>
          </p:nvSpPr>
          <p:spPr>
            <a:xfrm>
              <a:off x="7992" y="2132"/>
              <a:ext cx="54" cy="120"/>
            </a:xfrm>
            <a:custGeom>
              <a:rect b="b" l="l" r="r" t="t"/>
              <a:pathLst>
                <a:path extrusionOk="0" h="120000" w="120000">
                  <a:moveTo>
                    <a:pt x="108750" y="120000"/>
                  </a:moveTo>
                  <a:cubicBezTo>
                    <a:pt x="33750" y="96338"/>
                    <a:pt x="0" y="52394"/>
                    <a:pt x="26250" y="13521"/>
                  </a:cubicBezTo>
                  <a:cubicBezTo>
                    <a:pt x="30000" y="8450"/>
                    <a:pt x="33750" y="3380"/>
                    <a:pt x="37500" y="0"/>
                  </a:cubicBezTo>
                  <a:cubicBezTo>
                    <a:pt x="52500" y="3380"/>
                    <a:pt x="52500" y="3380"/>
                    <a:pt x="52500" y="3380"/>
                  </a:cubicBezTo>
                  <a:cubicBezTo>
                    <a:pt x="48750" y="6760"/>
                    <a:pt x="45000" y="11830"/>
                    <a:pt x="45000" y="15211"/>
                  </a:cubicBezTo>
                  <a:cubicBezTo>
                    <a:pt x="18750" y="52394"/>
                    <a:pt x="48750" y="91267"/>
                    <a:pt x="120000" y="113239"/>
                  </a:cubicBezTo>
                  <a:lnTo>
                    <a:pt x="10875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7" name="Google Shape;1117;p17"/>
            <p:cNvSpPr/>
            <p:nvPr/>
          </p:nvSpPr>
          <p:spPr>
            <a:xfrm>
              <a:off x="8035" y="2073"/>
              <a:ext cx="157" cy="160"/>
            </a:xfrm>
            <a:custGeom>
              <a:rect b="b" l="l" r="r" t="t"/>
              <a:pathLst>
                <a:path extrusionOk="0" h="120000" w="120000">
                  <a:moveTo>
                    <a:pt x="100645" y="120000"/>
                  </a:moveTo>
                  <a:cubicBezTo>
                    <a:pt x="96774" y="116210"/>
                    <a:pt x="96774" y="116210"/>
                    <a:pt x="96774" y="116210"/>
                  </a:cubicBezTo>
                  <a:cubicBezTo>
                    <a:pt x="101935" y="109894"/>
                    <a:pt x="105806" y="102315"/>
                    <a:pt x="108387" y="93473"/>
                  </a:cubicBezTo>
                  <a:cubicBezTo>
                    <a:pt x="113548" y="77052"/>
                    <a:pt x="112258" y="60631"/>
                    <a:pt x="104516" y="45473"/>
                  </a:cubicBezTo>
                  <a:cubicBezTo>
                    <a:pt x="95483" y="29052"/>
                    <a:pt x="82580" y="18947"/>
                    <a:pt x="65806" y="13894"/>
                  </a:cubicBezTo>
                  <a:cubicBezTo>
                    <a:pt x="43870" y="6315"/>
                    <a:pt x="20645" y="11368"/>
                    <a:pt x="3870" y="25263"/>
                  </a:cubicBezTo>
                  <a:cubicBezTo>
                    <a:pt x="0" y="20210"/>
                    <a:pt x="0" y="20210"/>
                    <a:pt x="0" y="20210"/>
                  </a:cubicBezTo>
                  <a:cubicBezTo>
                    <a:pt x="18064" y="5052"/>
                    <a:pt x="43870" y="0"/>
                    <a:pt x="67096" y="7578"/>
                  </a:cubicBezTo>
                  <a:cubicBezTo>
                    <a:pt x="85161" y="12631"/>
                    <a:pt x="100645" y="25263"/>
                    <a:pt x="109677" y="41684"/>
                  </a:cubicBezTo>
                  <a:cubicBezTo>
                    <a:pt x="118709" y="59368"/>
                    <a:pt x="120000" y="78315"/>
                    <a:pt x="114838" y="96000"/>
                  </a:cubicBezTo>
                  <a:cubicBezTo>
                    <a:pt x="112258" y="104842"/>
                    <a:pt x="107096" y="113684"/>
                    <a:pt x="100645"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8" name="Google Shape;1118;p17"/>
            <p:cNvSpPr/>
            <p:nvPr/>
          </p:nvSpPr>
          <p:spPr>
            <a:xfrm>
              <a:off x="3887" y="590"/>
              <a:ext cx="133" cy="735"/>
            </a:xfrm>
            <a:custGeom>
              <a:rect b="b" l="l" r="r" t="t"/>
              <a:pathLst>
                <a:path extrusionOk="0" h="120000" w="120000">
                  <a:moveTo>
                    <a:pt x="7218" y="120000"/>
                  </a:moveTo>
                  <a:lnTo>
                    <a:pt x="0" y="120000"/>
                  </a:lnTo>
                  <a:lnTo>
                    <a:pt x="114586" y="0"/>
                  </a:lnTo>
                  <a:lnTo>
                    <a:pt x="120000" y="326"/>
                  </a:lnTo>
                  <a:lnTo>
                    <a:pt x="721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9" name="Google Shape;1119;p17"/>
            <p:cNvSpPr/>
            <p:nvPr/>
          </p:nvSpPr>
          <p:spPr>
            <a:xfrm>
              <a:off x="3630" y="999"/>
              <a:ext cx="117" cy="342"/>
            </a:xfrm>
            <a:custGeom>
              <a:rect b="b" l="l" r="r" t="t"/>
              <a:pathLst>
                <a:path extrusionOk="0" h="120000" w="120000">
                  <a:moveTo>
                    <a:pt x="110769" y="120000"/>
                  </a:moveTo>
                  <a:lnTo>
                    <a:pt x="0" y="1052"/>
                  </a:lnTo>
                  <a:lnTo>
                    <a:pt x="9230" y="0"/>
                  </a:lnTo>
                  <a:lnTo>
                    <a:pt x="120000" y="118596"/>
                  </a:lnTo>
                  <a:lnTo>
                    <a:pt x="110769"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0" name="Google Shape;1120;p17"/>
            <p:cNvSpPr/>
            <p:nvPr/>
          </p:nvSpPr>
          <p:spPr>
            <a:xfrm>
              <a:off x="3752" y="2280"/>
              <a:ext cx="25" cy="217"/>
            </a:xfrm>
            <a:custGeom>
              <a:rect b="b" l="l" r="r" t="t"/>
              <a:pathLst>
                <a:path extrusionOk="0" h="120000" w="120000">
                  <a:moveTo>
                    <a:pt x="38400" y="120000"/>
                  </a:moveTo>
                  <a:lnTo>
                    <a:pt x="0" y="120000"/>
                  </a:lnTo>
                  <a:lnTo>
                    <a:pt x="86400" y="0"/>
                  </a:lnTo>
                  <a:lnTo>
                    <a:pt x="120000" y="0"/>
                  </a:lnTo>
                  <a:lnTo>
                    <a:pt x="38400"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1" name="Google Shape;1121;p17"/>
            <p:cNvSpPr/>
            <p:nvPr/>
          </p:nvSpPr>
          <p:spPr>
            <a:xfrm>
              <a:off x="6248" y="429"/>
              <a:ext cx="442" cy="186"/>
            </a:xfrm>
            <a:custGeom>
              <a:rect b="b" l="l" r="r" t="t"/>
              <a:pathLst>
                <a:path extrusionOk="0" h="120000" w="120000">
                  <a:moveTo>
                    <a:pt x="119185" y="120000"/>
                  </a:moveTo>
                  <a:lnTo>
                    <a:pt x="0" y="4516"/>
                  </a:lnTo>
                  <a:lnTo>
                    <a:pt x="814" y="0"/>
                  </a:lnTo>
                  <a:lnTo>
                    <a:pt x="120000" y="116129"/>
                  </a:lnTo>
                  <a:lnTo>
                    <a:pt x="119185"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2" name="Google Shape;1122;p17"/>
            <p:cNvSpPr/>
            <p:nvPr/>
          </p:nvSpPr>
          <p:spPr>
            <a:xfrm>
              <a:off x="6694" y="419"/>
              <a:ext cx="567" cy="203"/>
            </a:xfrm>
            <a:custGeom>
              <a:rect b="b" l="l" r="r" t="t"/>
              <a:pathLst>
                <a:path extrusionOk="0" h="120000" w="120000">
                  <a:moveTo>
                    <a:pt x="634" y="120000"/>
                  </a:moveTo>
                  <a:lnTo>
                    <a:pt x="0" y="115862"/>
                  </a:lnTo>
                  <a:lnTo>
                    <a:pt x="119365" y="0"/>
                  </a:lnTo>
                  <a:lnTo>
                    <a:pt x="120000" y="4137"/>
                  </a:lnTo>
                  <a:lnTo>
                    <a:pt x="634"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3" name="Google Shape;1123;p17"/>
            <p:cNvSpPr/>
            <p:nvPr/>
          </p:nvSpPr>
          <p:spPr>
            <a:xfrm>
              <a:off x="6619" y="582"/>
              <a:ext cx="117" cy="106"/>
            </a:xfrm>
            <a:custGeom>
              <a:rect b="b" l="l" r="r" t="t"/>
              <a:pathLst>
                <a:path extrusionOk="0" h="120000" w="120000">
                  <a:moveTo>
                    <a:pt x="71304" y="120000"/>
                  </a:moveTo>
                  <a:cubicBezTo>
                    <a:pt x="53913" y="120000"/>
                    <a:pt x="36521" y="112380"/>
                    <a:pt x="22608" y="97142"/>
                  </a:cubicBezTo>
                  <a:cubicBezTo>
                    <a:pt x="8695" y="83809"/>
                    <a:pt x="0" y="64761"/>
                    <a:pt x="0" y="43809"/>
                  </a:cubicBezTo>
                  <a:cubicBezTo>
                    <a:pt x="0" y="28571"/>
                    <a:pt x="3478" y="13333"/>
                    <a:pt x="10434" y="0"/>
                  </a:cubicBezTo>
                  <a:cubicBezTo>
                    <a:pt x="13913" y="3809"/>
                    <a:pt x="13913" y="3809"/>
                    <a:pt x="13913" y="3809"/>
                  </a:cubicBezTo>
                  <a:cubicBezTo>
                    <a:pt x="8695" y="15238"/>
                    <a:pt x="5217" y="28571"/>
                    <a:pt x="5217" y="41904"/>
                  </a:cubicBezTo>
                  <a:cubicBezTo>
                    <a:pt x="5217" y="62857"/>
                    <a:pt x="13913" y="80000"/>
                    <a:pt x="26086" y="93333"/>
                  </a:cubicBezTo>
                  <a:cubicBezTo>
                    <a:pt x="38260" y="106666"/>
                    <a:pt x="55652" y="114285"/>
                    <a:pt x="73043" y="114285"/>
                  </a:cubicBezTo>
                  <a:cubicBezTo>
                    <a:pt x="88695" y="112380"/>
                    <a:pt x="104347" y="106666"/>
                    <a:pt x="116521" y="95238"/>
                  </a:cubicBezTo>
                  <a:cubicBezTo>
                    <a:pt x="120000" y="99047"/>
                    <a:pt x="120000" y="99047"/>
                    <a:pt x="120000" y="99047"/>
                  </a:cubicBezTo>
                  <a:cubicBezTo>
                    <a:pt x="106086" y="112380"/>
                    <a:pt x="90434" y="118095"/>
                    <a:pt x="74782" y="120000"/>
                  </a:cubicBezTo>
                  <a:cubicBezTo>
                    <a:pt x="73043" y="120000"/>
                    <a:pt x="73043" y="120000"/>
                    <a:pt x="7130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4" name="Google Shape;1124;p17"/>
            <p:cNvSpPr/>
            <p:nvPr/>
          </p:nvSpPr>
          <p:spPr>
            <a:xfrm>
              <a:off x="6648" y="548"/>
              <a:ext cx="100" cy="34"/>
            </a:xfrm>
            <a:custGeom>
              <a:rect b="b" l="l" r="r" t="t"/>
              <a:pathLst>
                <a:path extrusionOk="0" h="120000" w="120000">
                  <a:moveTo>
                    <a:pt x="113898" y="120000"/>
                  </a:moveTo>
                  <a:cubicBezTo>
                    <a:pt x="99661" y="54000"/>
                    <a:pt x="75254" y="18000"/>
                    <a:pt x="46779" y="18000"/>
                  </a:cubicBezTo>
                  <a:cubicBezTo>
                    <a:pt x="32542" y="18000"/>
                    <a:pt x="16271" y="36000"/>
                    <a:pt x="4067" y="60000"/>
                  </a:cubicBezTo>
                  <a:cubicBezTo>
                    <a:pt x="0" y="48000"/>
                    <a:pt x="0" y="48000"/>
                    <a:pt x="0" y="48000"/>
                  </a:cubicBezTo>
                  <a:cubicBezTo>
                    <a:pt x="14237" y="18000"/>
                    <a:pt x="30508" y="0"/>
                    <a:pt x="46779" y="0"/>
                  </a:cubicBezTo>
                  <a:cubicBezTo>
                    <a:pt x="77288" y="0"/>
                    <a:pt x="103728" y="42000"/>
                    <a:pt x="120000" y="114000"/>
                  </a:cubicBezTo>
                  <a:lnTo>
                    <a:pt x="113898" y="12000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5" name="Google Shape;1125;p17"/>
            <p:cNvSpPr/>
            <p:nvPr/>
          </p:nvSpPr>
          <p:spPr>
            <a:xfrm>
              <a:off x="6599" y="522"/>
              <a:ext cx="103" cy="73"/>
            </a:xfrm>
            <a:custGeom>
              <a:rect b="b" l="l" r="r" t="t"/>
              <a:pathLst>
                <a:path extrusionOk="0" h="120000" w="120000">
                  <a:moveTo>
                    <a:pt x="7868" y="120000"/>
                  </a:moveTo>
                  <a:cubicBezTo>
                    <a:pt x="0" y="117209"/>
                    <a:pt x="0" y="117209"/>
                    <a:pt x="0" y="117209"/>
                  </a:cubicBezTo>
                  <a:cubicBezTo>
                    <a:pt x="11803" y="50232"/>
                    <a:pt x="55081" y="2790"/>
                    <a:pt x="102295" y="0"/>
                  </a:cubicBezTo>
                  <a:cubicBezTo>
                    <a:pt x="108196" y="0"/>
                    <a:pt x="114098" y="2790"/>
                    <a:pt x="120000" y="2790"/>
                  </a:cubicBezTo>
                  <a:cubicBezTo>
                    <a:pt x="118032" y="16744"/>
                    <a:pt x="118032" y="16744"/>
                    <a:pt x="118032" y="16744"/>
                  </a:cubicBezTo>
                  <a:cubicBezTo>
                    <a:pt x="112131" y="13953"/>
                    <a:pt x="108196" y="13953"/>
                    <a:pt x="102295" y="13953"/>
                  </a:cubicBezTo>
                  <a:cubicBezTo>
                    <a:pt x="59016" y="16744"/>
                    <a:pt x="19672" y="61395"/>
                    <a:pt x="786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6" name="Google Shape;1126;p17"/>
            <p:cNvSpPr/>
            <p:nvPr/>
          </p:nvSpPr>
          <p:spPr>
            <a:xfrm>
              <a:off x="6655" y="538"/>
              <a:ext cx="130" cy="174"/>
            </a:xfrm>
            <a:custGeom>
              <a:rect b="b" l="l" r="r" t="t"/>
              <a:pathLst>
                <a:path extrusionOk="0" h="120000" w="120000">
                  <a:moveTo>
                    <a:pt x="32727" y="120000"/>
                  </a:moveTo>
                  <a:cubicBezTo>
                    <a:pt x="21818" y="120000"/>
                    <a:pt x="10909" y="118834"/>
                    <a:pt x="0" y="116504"/>
                  </a:cubicBezTo>
                  <a:cubicBezTo>
                    <a:pt x="3116" y="110679"/>
                    <a:pt x="3116" y="110679"/>
                    <a:pt x="3116" y="110679"/>
                  </a:cubicBezTo>
                  <a:cubicBezTo>
                    <a:pt x="14025" y="114174"/>
                    <a:pt x="23376" y="115339"/>
                    <a:pt x="34285" y="114174"/>
                  </a:cubicBezTo>
                  <a:cubicBezTo>
                    <a:pt x="56103" y="114174"/>
                    <a:pt x="74805" y="107184"/>
                    <a:pt x="90389" y="95533"/>
                  </a:cubicBezTo>
                  <a:cubicBezTo>
                    <a:pt x="104415" y="85048"/>
                    <a:pt x="112207" y="69902"/>
                    <a:pt x="112207" y="53592"/>
                  </a:cubicBezTo>
                  <a:cubicBezTo>
                    <a:pt x="110649" y="33786"/>
                    <a:pt x="96623" y="15145"/>
                    <a:pt x="73246" y="4660"/>
                  </a:cubicBezTo>
                  <a:cubicBezTo>
                    <a:pt x="77922" y="0"/>
                    <a:pt x="77922" y="0"/>
                    <a:pt x="77922" y="0"/>
                  </a:cubicBezTo>
                  <a:cubicBezTo>
                    <a:pt x="102857" y="11650"/>
                    <a:pt x="118441" y="31456"/>
                    <a:pt x="120000" y="53592"/>
                  </a:cubicBezTo>
                  <a:cubicBezTo>
                    <a:pt x="120000" y="89708"/>
                    <a:pt x="82597" y="118834"/>
                    <a:pt x="34285" y="120000"/>
                  </a:cubicBezTo>
                  <a:cubicBezTo>
                    <a:pt x="34285" y="120000"/>
                    <a:pt x="32727" y="120000"/>
                    <a:pt x="32727"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7" name="Google Shape;1127;p17"/>
            <p:cNvSpPr/>
            <p:nvPr/>
          </p:nvSpPr>
          <p:spPr>
            <a:xfrm>
              <a:off x="-136" y="188"/>
              <a:ext cx="149" cy="155"/>
            </a:xfrm>
            <a:custGeom>
              <a:rect b="b" l="l" r="r" t="t"/>
              <a:pathLst>
                <a:path extrusionOk="0" h="120000" w="120000">
                  <a:moveTo>
                    <a:pt x="120000" y="108260"/>
                  </a:moveTo>
                  <a:cubicBezTo>
                    <a:pt x="84545" y="35217"/>
                    <a:pt x="84545" y="35217"/>
                    <a:pt x="84545" y="35217"/>
                  </a:cubicBezTo>
                  <a:cubicBezTo>
                    <a:pt x="84545" y="32608"/>
                    <a:pt x="84545" y="16956"/>
                    <a:pt x="84545" y="5217"/>
                  </a:cubicBezTo>
                  <a:cubicBezTo>
                    <a:pt x="87272" y="5217"/>
                    <a:pt x="87272" y="5217"/>
                    <a:pt x="87272" y="5217"/>
                  </a:cubicBezTo>
                  <a:cubicBezTo>
                    <a:pt x="87272" y="0"/>
                    <a:pt x="87272" y="0"/>
                    <a:pt x="87272" y="0"/>
                  </a:cubicBezTo>
                  <a:cubicBezTo>
                    <a:pt x="32727" y="0"/>
                    <a:pt x="32727" y="0"/>
                    <a:pt x="32727" y="0"/>
                  </a:cubicBezTo>
                  <a:cubicBezTo>
                    <a:pt x="32727" y="5217"/>
                    <a:pt x="32727" y="5217"/>
                    <a:pt x="32727" y="5217"/>
                  </a:cubicBezTo>
                  <a:cubicBezTo>
                    <a:pt x="35454" y="5217"/>
                    <a:pt x="35454" y="5217"/>
                    <a:pt x="35454" y="5217"/>
                  </a:cubicBezTo>
                  <a:cubicBezTo>
                    <a:pt x="35454" y="35217"/>
                    <a:pt x="35454" y="35217"/>
                    <a:pt x="35454" y="35217"/>
                  </a:cubicBezTo>
                  <a:cubicBezTo>
                    <a:pt x="0" y="108260"/>
                    <a:pt x="0" y="108260"/>
                    <a:pt x="0" y="108260"/>
                  </a:cubicBezTo>
                  <a:cubicBezTo>
                    <a:pt x="0" y="110869"/>
                    <a:pt x="0" y="113478"/>
                    <a:pt x="1363" y="116086"/>
                  </a:cubicBezTo>
                  <a:cubicBezTo>
                    <a:pt x="4090" y="118695"/>
                    <a:pt x="6818" y="120000"/>
                    <a:pt x="9545" y="120000"/>
                  </a:cubicBezTo>
                  <a:cubicBezTo>
                    <a:pt x="110454" y="120000"/>
                    <a:pt x="110454" y="120000"/>
                    <a:pt x="110454" y="120000"/>
                  </a:cubicBezTo>
                  <a:cubicBezTo>
                    <a:pt x="113181" y="120000"/>
                    <a:pt x="115909" y="118695"/>
                    <a:pt x="118636" y="116086"/>
                  </a:cubicBezTo>
                  <a:cubicBezTo>
                    <a:pt x="120000" y="113478"/>
                    <a:pt x="120000" y="110869"/>
                    <a:pt x="120000" y="108260"/>
                  </a:cubicBezTo>
                  <a:close/>
                  <a:moveTo>
                    <a:pt x="75000" y="101739"/>
                  </a:moveTo>
                  <a:cubicBezTo>
                    <a:pt x="72272" y="101739"/>
                    <a:pt x="69545" y="100434"/>
                    <a:pt x="69545" y="96521"/>
                  </a:cubicBezTo>
                  <a:cubicBezTo>
                    <a:pt x="69545" y="93913"/>
                    <a:pt x="72272" y="91304"/>
                    <a:pt x="75000" y="91304"/>
                  </a:cubicBezTo>
                  <a:cubicBezTo>
                    <a:pt x="77727" y="91304"/>
                    <a:pt x="80454" y="93913"/>
                    <a:pt x="80454" y="96521"/>
                  </a:cubicBezTo>
                  <a:cubicBezTo>
                    <a:pt x="80454" y="100434"/>
                    <a:pt x="77727" y="101739"/>
                    <a:pt x="75000" y="101739"/>
                  </a:cubicBezTo>
                  <a:close/>
                  <a:moveTo>
                    <a:pt x="68181" y="79565"/>
                  </a:moveTo>
                  <a:cubicBezTo>
                    <a:pt x="68181" y="87391"/>
                    <a:pt x="62727" y="93913"/>
                    <a:pt x="54545" y="93913"/>
                  </a:cubicBezTo>
                  <a:cubicBezTo>
                    <a:pt x="46363" y="93913"/>
                    <a:pt x="39545" y="87391"/>
                    <a:pt x="39545" y="79565"/>
                  </a:cubicBezTo>
                  <a:cubicBezTo>
                    <a:pt x="20454" y="79565"/>
                    <a:pt x="20454" y="79565"/>
                    <a:pt x="20454" y="79565"/>
                  </a:cubicBezTo>
                  <a:cubicBezTo>
                    <a:pt x="40909" y="36521"/>
                    <a:pt x="40909" y="36521"/>
                    <a:pt x="40909" y="36521"/>
                  </a:cubicBezTo>
                  <a:cubicBezTo>
                    <a:pt x="40909" y="5217"/>
                    <a:pt x="40909" y="5217"/>
                    <a:pt x="40909" y="5217"/>
                  </a:cubicBezTo>
                  <a:cubicBezTo>
                    <a:pt x="79090" y="5217"/>
                    <a:pt x="79090" y="5217"/>
                    <a:pt x="79090" y="5217"/>
                  </a:cubicBezTo>
                  <a:cubicBezTo>
                    <a:pt x="77727" y="24782"/>
                    <a:pt x="79090" y="32608"/>
                    <a:pt x="79090" y="35217"/>
                  </a:cubicBezTo>
                  <a:cubicBezTo>
                    <a:pt x="58636" y="35217"/>
                    <a:pt x="58636" y="35217"/>
                    <a:pt x="58636" y="35217"/>
                  </a:cubicBezTo>
                  <a:cubicBezTo>
                    <a:pt x="58636" y="40434"/>
                    <a:pt x="58636" y="40434"/>
                    <a:pt x="58636" y="40434"/>
                  </a:cubicBezTo>
                  <a:cubicBezTo>
                    <a:pt x="80454" y="40434"/>
                    <a:pt x="80454" y="40434"/>
                    <a:pt x="80454" y="40434"/>
                  </a:cubicBezTo>
                  <a:cubicBezTo>
                    <a:pt x="83181" y="46956"/>
                    <a:pt x="83181" y="46956"/>
                    <a:pt x="83181" y="46956"/>
                  </a:cubicBezTo>
                  <a:cubicBezTo>
                    <a:pt x="62727" y="46956"/>
                    <a:pt x="62727" y="46956"/>
                    <a:pt x="62727" y="46956"/>
                  </a:cubicBezTo>
                  <a:cubicBezTo>
                    <a:pt x="62727" y="52173"/>
                    <a:pt x="62727" y="52173"/>
                    <a:pt x="62727" y="52173"/>
                  </a:cubicBezTo>
                  <a:cubicBezTo>
                    <a:pt x="85909" y="52173"/>
                    <a:pt x="85909" y="52173"/>
                    <a:pt x="85909" y="52173"/>
                  </a:cubicBezTo>
                  <a:cubicBezTo>
                    <a:pt x="85909" y="50869"/>
                    <a:pt x="85909" y="50869"/>
                    <a:pt x="85909" y="50869"/>
                  </a:cubicBezTo>
                  <a:cubicBezTo>
                    <a:pt x="88636" y="57391"/>
                    <a:pt x="88636" y="57391"/>
                    <a:pt x="88636" y="57391"/>
                  </a:cubicBezTo>
                  <a:cubicBezTo>
                    <a:pt x="68181" y="57391"/>
                    <a:pt x="68181" y="57391"/>
                    <a:pt x="68181" y="57391"/>
                  </a:cubicBezTo>
                  <a:cubicBezTo>
                    <a:pt x="68181" y="62608"/>
                    <a:pt x="68181" y="62608"/>
                    <a:pt x="68181" y="62608"/>
                  </a:cubicBezTo>
                  <a:cubicBezTo>
                    <a:pt x="91363" y="62608"/>
                    <a:pt x="91363" y="62608"/>
                    <a:pt x="91363" y="62608"/>
                  </a:cubicBezTo>
                  <a:cubicBezTo>
                    <a:pt x="91363" y="62608"/>
                    <a:pt x="91363" y="62608"/>
                    <a:pt x="91363" y="62608"/>
                  </a:cubicBezTo>
                  <a:cubicBezTo>
                    <a:pt x="99545" y="79565"/>
                    <a:pt x="99545" y="79565"/>
                    <a:pt x="99545" y="79565"/>
                  </a:cubicBezTo>
                  <a:lnTo>
                    <a:pt x="68181" y="79565"/>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8" name="Google Shape;1128;p17"/>
            <p:cNvSpPr/>
            <p:nvPr/>
          </p:nvSpPr>
          <p:spPr>
            <a:xfrm>
              <a:off x="-85" y="267"/>
              <a:ext cx="15" cy="15"/>
            </a:xfrm>
            <a:prstGeom prst="ellipse">
              <a:avLst/>
            </a:pr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9" name="Google Shape;1129;p17"/>
            <p:cNvSpPr/>
            <p:nvPr/>
          </p:nvSpPr>
          <p:spPr>
            <a:xfrm>
              <a:off x="5108" y="2302"/>
              <a:ext cx="100" cy="102"/>
            </a:xfrm>
            <a:custGeom>
              <a:rect b="b" l="l" r="r" t="t"/>
              <a:pathLst>
                <a:path extrusionOk="0" h="120000" w="120000">
                  <a:moveTo>
                    <a:pt x="20338" y="96000"/>
                  </a:moveTo>
                  <a:cubicBezTo>
                    <a:pt x="0" y="74000"/>
                    <a:pt x="0" y="42000"/>
                    <a:pt x="22372" y="20000"/>
                  </a:cubicBezTo>
                  <a:cubicBezTo>
                    <a:pt x="44745" y="0"/>
                    <a:pt x="79322" y="2000"/>
                    <a:pt x="99661" y="24000"/>
                  </a:cubicBezTo>
                  <a:cubicBezTo>
                    <a:pt x="120000" y="46000"/>
                    <a:pt x="117966" y="78000"/>
                    <a:pt x="97627" y="100000"/>
                  </a:cubicBezTo>
                  <a:cubicBezTo>
                    <a:pt x="75254" y="120000"/>
                    <a:pt x="40677" y="118000"/>
                    <a:pt x="20338" y="9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0" name="Google Shape;1130;p17"/>
            <p:cNvSpPr/>
            <p:nvPr/>
          </p:nvSpPr>
          <p:spPr>
            <a:xfrm>
              <a:off x="7298" y="2542"/>
              <a:ext cx="102" cy="102"/>
            </a:xfrm>
            <a:custGeom>
              <a:rect b="b" l="l" r="r" t="t"/>
              <a:pathLst>
                <a:path extrusionOk="0" h="120000" w="120000">
                  <a:moveTo>
                    <a:pt x="112000" y="76000"/>
                  </a:moveTo>
                  <a:cubicBezTo>
                    <a:pt x="102000" y="104000"/>
                    <a:pt x="72000" y="120000"/>
                    <a:pt x="44000" y="110000"/>
                  </a:cubicBezTo>
                  <a:cubicBezTo>
                    <a:pt x="16000" y="102000"/>
                    <a:pt x="0" y="72000"/>
                    <a:pt x="8000" y="44000"/>
                  </a:cubicBezTo>
                  <a:cubicBezTo>
                    <a:pt x="18000" y="16000"/>
                    <a:pt x="48000" y="0"/>
                    <a:pt x="76000" y="8000"/>
                  </a:cubicBezTo>
                  <a:cubicBezTo>
                    <a:pt x="104000" y="18000"/>
                    <a:pt x="120000" y="48000"/>
                    <a:pt x="112000" y="7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1" name="Google Shape;1131;p17"/>
            <p:cNvSpPr/>
            <p:nvPr/>
          </p:nvSpPr>
          <p:spPr>
            <a:xfrm>
              <a:off x="7466" y="1136"/>
              <a:ext cx="103" cy="105"/>
            </a:xfrm>
            <a:custGeom>
              <a:rect b="b" l="l" r="r" t="t"/>
              <a:pathLst>
                <a:path extrusionOk="0" h="120000" w="120000">
                  <a:moveTo>
                    <a:pt x="106229" y="85161"/>
                  </a:moveTo>
                  <a:cubicBezTo>
                    <a:pt x="92459" y="110322"/>
                    <a:pt x="59016" y="120000"/>
                    <a:pt x="33442" y="104516"/>
                  </a:cubicBezTo>
                  <a:cubicBezTo>
                    <a:pt x="9836" y="90967"/>
                    <a:pt x="0" y="60000"/>
                    <a:pt x="13770" y="34838"/>
                  </a:cubicBezTo>
                  <a:cubicBezTo>
                    <a:pt x="27540" y="9677"/>
                    <a:pt x="59016" y="0"/>
                    <a:pt x="84590" y="15483"/>
                  </a:cubicBezTo>
                  <a:cubicBezTo>
                    <a:pt x="110163" y="29032"/>
                    <a:pt x="120000" y="60000"/>
                    <a:pt x="106229" y="85161"/>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2" name="Google Shape;1132;p17"/>
            <p:cNvSpPr/>
            <p:nvPr/>
          </p:nvSpPr>
          <p:spPr>
            <a:xfrm>
              <a:off x="2440" y="2590"/>
              <a:ext cx="103" cy="103"/>
            </a:xfrm>
            <a:custGeom>
              <a:rect b="b" l="l" r="r" t="t"/>
              <a:pathLst>
                <a:path extrusionOk="0" h="120000" w="120000">
                  <a:moveTo>
                    <a:pt x="90491" y="104262"/>
                  </a:moveTo>
                  <a:cubicBezTo>
                    <a:pt x="66885" y="120000"/>
                    <a:pt x="33442" y="114098"/>
                    <a:pt x="17704" y="88524"/>
                  </a:cubicBezTo>
                  <a:cubicBezTo>
                    <a:pt x="0" y="64918"/>
                    <a:pt x="7868" y="31475"/>
                    <a:pt x="31475" y="15737"/>
                  </a:cubicBezTo>
                  <a:cubicBezTo>
                    <a:pt x="55081" y="0"/>
                    <a:pt x="88524" y="5901"/>
                    <a:pt x="104262" y="29508"/>
                  </a:cubicBezTo>
                  <a:cubicBezTo>
                    <a:pt x="120000" y="55081"/>
                    <a:pt x="114098" y="86557"/>
                    <a:pt x="90491" y="104262"/>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3" name="Google Shape;1133;p17"/>
            <p:cNvSpPr/>
            <p:nvPr/>
          </p:nvSpPr>
          <p:spPr>
            <a:xfrm>
              <a:off x="2499" y="1014"/>
              <a:ext cx="96" cy="97"/>
            </a:xfrm>
            <a:custGeom>
              <a:rect b="b" l="l" r="r" t="t"/>
              <a:pathLst>
                <a:path extrusionOk="0" h="120000" w="120000">
                  <a:moveTo>
                    <a:pt x="115789" y="67368"/>
                  </a:moveTo>
                  <a:cubicBezTo>
                    <a:pt x="111578" y="98947"/>
                    <a:pt x="84210" y="119999"/>
                    <a:pt x="52631" y="115789"/>
                  </a:cubicBezTo>
                  <a:cubicBezTo>
                    <a:pt x="21052" y="111578"/>
                    <a:pt x="0" y="84210"/>
                    <a:pt x="4210" y="52631"/>
                  </a:cubicBezTo>
                  <a:cubicBezTo>
                    <a:pt x="8421" y="23157"/>
                    <a:pt x="35789" y="0"/>
                    <a:pt x="67368" y="4210"/>
                  </a:cubicBezTo>
                  <a:cubicBezTo>
                    <a:pt x="96842" y="8421"/>
                    <a:pt x="119999" y="35789"/>
                    <a:pt x="115789" y="67368"/>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4" name="Google Shape;1134;p17"/>
            <p:cNvSpPr/>
            <p:nvPr/>
          </p:nvSpPr>
          <p:spPr>
            <a:xfrm>
              <a:off x="455" y="37"/>
              <a:ext cx="93" cy="93"/>
            </a:xfrm>
            <a:custGeom>
              <a:rect b="b" l="l" r="r" t="t"/>
              <a:pathLst>
                <a:path extrusionOk="0" h="120000" w="120000">
                  <a:moveTo>
                    <a:pt x="61090" y="117818"/>
                  </a:moveTo>
                  <a:cubicBezTo>
                    <a:pt x="30545" y="120000"/>
                    <a:pt x="2181" y="93818"/>
                    <a:pt x="2181" y="61090"/>
                  </a:cubicBezTo>
                  <a:cubicBezTo>
                    <a:pt x="0" y="28363"/>
                    <a:pt x="26181" y="2181"/>
                    <a:pt x="58909" y="2181"/>
                  </a:cubicBezTo>
                  <a:cubicBezTo>
                    <a:pt x="91636" y="0"/>
                    <a:pt x="117818" y="26181"/>
                    <a:pt x="117818" y="58909"/>
                  </a:cubicBezTo>
                  <a:cubicBezTo>
                    <a:pt x="120000" y="89454"/>
                    <a:pt x="93818" y="117818"/>
                    <a:pt x="61090" y="117818"/>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5" name="Google Shape;1135;p17"/>
            <p:cNvSpPr/>
            <p:nvPr/>
          </p:nvSpPr>
          <p:spPr>
            <a:xfrm>
              <a:off x="5949" y="2945"/>
              <a:ext cx="101" cy="100"/>
            </a:xfrm>
            <a:custGeom>
              <a:rect b="b" l="l" r="r" t="t"/>
              <a:pathLst>
                <a:path extrusionOk="0" h="120000" w="120000">
                  <a:moveTo>
                    <a:pt x="110000" y="75254"/>
                  </a:moveTo>
                  <a:cubicBezTo>
                    <a:pt x="102000" y="105762"/>
                    <a:pt x="72000" y="120000"/>
                    <a:pt x="44000" y="111864"/>
                  </a:cubicBezTo>
                  <a:cubicBezTo>
                    <a:pt x="16000" y="103728"/>
                    <a:pt x="0" y="73220"/>
                    <a:pt x="8000" y="44745"/>
                  </a:cubicBezTo>
                  <a:cubicBezTo>
                    <a:pt x="16000" y="14237"/>
                    <a:pt x="46000" y="0"/>
                    <a:pt x="76000" y="8135"/>
                  </a:cubicBezTo>
                  <a:cubicBezTo>
                    <a:pt x="104000" y="16271"/>
                    <a:pt x="120000" y="46779"/>
                    <a:pt x="110000" y="75254"/>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6" name="Google Shape;1136;p17"/>
            <p:cNvSpPr/>
            <p:nvPr/>
          </p:nvSpPr>
          <p:spPr>
            <a:xfrm>
              <a:off x="882" y="1811"/>
              <a:ext cx="102" cy="101"/>
            </a:xfrm>
            <a:custGeom>
              <a:rect b="b" l="l" r="r" t="t"/>
              <a:pathLst>
                <a:path extrusionOk="0" h="120000" w="120000">
                  <a:moveTo>
                    <a:pt x="110000" y="76000"/>
                  </a:moveTo>
                  <a:cubicBezTo>
                    <a:pt x="102000" y="104000"/>
                    <a:pt x="72000" y="120000"/>
                    <a:pt x="44000" y="110000"/>
                  </a:cubicBezTo>
                  <a:cubicBezTo>
                    <a:pt x="16000" y="102000"/>
                    <a:pt x="0" y="72000"/>
                    <a:pt x="8000" y="44000"/>
                  </a:cubicBezTo>
                  <a:cubicBezTo>
                    <a:pt x="18000" y="16000"/>
                    <a:pt x="48000" y="0"/>
                    <a:pt x="76000" y="8000"/>
                  </a:cubicBezTo>
                  <a:cubicBezTo>
                    <a:pt x="104000" y="16000"/>
                    <a:pt x="120000" y="46000"/>
                    <a:pt x="110000" y="7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7" name="Google Shape;1137;p17"/>
            <p:cNvSpPr/>
            <p:nvPr/>
          </p:nvSpPr>
          <p:spPr>
            <a:xfrm>
              <a:off x="1288" y="803"/>
              <a:ext cx="103" cy="103"/>
            </a:xfrm>
            <a:custGeom>
              <a:rect b="b" l="l" r="r" t="t"/>
              <a:pathLst>
                <a:path extrusionOk="0" h="120000" w="120000">
                  <a:moveTo>
                    <a:pt x="106229" y="84590"/>
                  </a:moveTo>
                  <a:cubicBezTo>
                    <a:pt x="92459" y="110163"/>
                    <a:pt x="60983" y="120000"/>
                    <a:pt x="35409" y="106229"/>
                  </a:cubicBezTo>
                  <a:cubicBezTo>
                    <a:pt x="9836" y="90491"/>
                    <a:pt x="0" y="59016"/>
                    <a:pt x="13770" y="33442"/>
                  </a:cubicBezTo>
                  <a:cubicBezTo>
                    <a:pt x="29508" y="7868"/>
                    <a:pt x="60983" y="0"/>
                    <a:pt x="86557" y="13770"/>
                  </a:cubicBezTo>
                  <a:cubicBezTo>
                    <a:pt x="112131" y="27540"/>
                    <a:pt x="120000" y="59016"/>
                    <a:pt x="106229" y="8459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8" name="Google Shape;1138;p17"/>
            <p:cNvSpPr/>
            <p:nvPr/>
          </p:nvSpPr>
          <p:spPr>
            <a:xfrm>
              <a:off x="521" y="2875"/>
              <a:ext cx="91" cy="92"/>
            </a:xfrm>
            <a:custGeom>
              <a:rect b="b" l="l" r="r" t="t"/>
              <a:pathLst>
                <a:path extrusionOk="0" h="120000" w="120000">
                  <a:moveTo>
                    <a:pt x="62222" y="120000"/>
                  </a:moveTo>
                  <a:cubicBezTo>
                    <a:pt x="28888" y="120000"/>
                    <a:pt x="2222" y="93333"/>
                    <a:pt x="0" y="62222"/>
                  </a:cubicBezTo>
                  <a:cubicBezTo>
                    <a:pt x="0" y="28888"/>
                    <a:pt x="24444" y="0"/>
                    <a:pt x="57777" y="0"/>
                  </a:cubicBezTo>
                  <a:cubicBezTo>
                    <a:pt x="91111" y="0"/>
                    <a:pt x="117777" y="24444"/>
                    <a:pt x="120000" y="57777"/>
                  </a:cubicBezTo>
                  <a:cubicBezTo>
                    <a:pt x="120000" y="91111"/>
                    <a:pt x="93333" y="117777"/>
                    <a:pt x="62222" y="120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9" name="Google Shape;1139;p17"/>
            <p:cNvSpPr/>
            <p:nvPr/>
          </p:nvSpPr>
          <p:spPr>
            <a:xfrm>
              <a:off x="8045" y="2122"/>
              <a:ext cx="99" cy="101"/>
            </a:xfrm>
            <a:custGeom>
              <a:rect b="b" l="l" r="r" t="t"/>
              <a:pathLst>
                <a:path extrusionOk="0" h="120000" w="120000">
                  <a:moveTo>
                    <a:pt x="111864" y="76000"/>
                  </a:moveTo>
                  <a:cubicBezTo>
                    <a:pt x="103728" y="104000"/>
                    <a:pt x="73220" y="120000"/>
                    <a:pt x="44745" y="112000"/>
                  </a:cubicBezTo>
                  <a:cubicBezTo>
                    <a:pt x="14237" y="104000"/>
                    <a:pt x="0" y="74000"/>
                    <a:pt x="8135" y="44000"/>
                  </a:cubicBezTo>
                  <a:cubicBezTo>
                    <a:pt x="16271" y="16000"/>
                    <a:pt x="46779" y="0"/>
                    <a:pt x="75254" y="10000"/>
                  </a:cubicBezTo>
                  <a:cubicBezTo>
                    <a:pt x="105762" y="18000"/>
                    <a:pt x="120000" y="48000"/>
                    <a:pt x="111864" y="76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0" name="Google Shape;1140;p17"/>
            <p:cNvSpPr/>
            <p:nvPr/>
          </p:nvSpPr>
          <p:spPr>
            <a:xfrm>
              <a:off x="6645" y="571"/>
              <a:ext cx="91" cy="93"/>
            </a:xfrm>
            <a:custGeom>
              <a:rect b="b" l="l" r="r" t="t"/>
              <a:pathLst>
                <a:path extrusionOk="0" h="120000" w="120000">
                  <a:moveTo>
                    <a:pt x="60000" y="117818"/>
                  </a:moveTo>
                  <a:cubicBezTo>
                    <a:pt x="28888" y="120000"/>
                    <a:pt x="0" y="93818"/>
                    <a:pt x="0" y="61090"/>
                  </a:cubicBezTo>
                  <a:cubicBezTo>
                    <a:pt x="0" y="28363"/>
                    <a:pt x="24444" y="2181"/>
                    <a:pt x="57777" y="2181"/>
                  </a:cubicBezTo>
                  <a:cubicBezTo>
                    <a:pt x="91111" y="0"/>
                    <a:pt x="117777" y="26181"/>
                    <a:pt x="117777" y="58909"/>
                  </a:cubicBezTo>
                  <a:cubicBezTo>
                    <a:pt x="120000" y="89454"/>
                    <a:pt x="93333" y="117818"/>
                    <a:pt x="60000" y="117818"/>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1" name="Google Shape;1141;p17"/>
            <p:cNvSpPr/>
            <p:nvPr/>
          </p:nvSpPr>
          <p:spPr>
            <a:xfrm>
              <a:off x="4068" y="2321"/>
              <a:ext cx="162" cy="306"/>
            </a:xfrm>
            <a:custGeom>
              <a:rect b="b" l="l" r="r" t="t"/>
              <a:pathLst>
                <a:path extrusionOk="0" h="120000" w="120000">
                  <a:moveTo>
                    <a:pt x="0" y="1325"/>
                  </a:moveTo>
                  <a:cubicBezTo>
                    <a:pt x="113750" y="120000"/>
                    <a:pt x="113750" y="120000"/>
                    <a:pt x="113750" y="120000"/>
                  </a:cubicBezTo>
                  <a:cubicBezTo>
                    <a:pt x="120000" y="118674"/>
                    <a:pt x="120000" y="118674"/>
                    <a:pt x="120000" y="118674"/>
                  </a:cubicBezTo>
                  <a:cubicBezTo>
                    <a:pt x="6250" y="0"/>
                    <a:pt x="6250" y="0"/>
                    <a:pt x="6250" y="0"/>
                  </a:cubicBezTo>
                  <a:cubicBezTo>
                    <a:pt x="3750" y="662"/>
                    <a:pt x="2500" y="662"/>
                    <a:pt x="0" y="1325"/>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2" name="Google Shape;1142;p17"/>
            <p:cNvSpPr/>
            <p:nvPr/>
          </p:nvSpPr>
          <p:spPr>
            <a:xfrm>
              <a:off x="3998" y="2184"/>
              <a:ext cx="53" cy="90"/>
            </a:xfrm>
            <a:custGeom>
              <a:rect b="b" l="l" r="r" t="t"/>
              <a:pathLst>
                <a:path extrusionOk="0" h="120000" w="120000">
                  <a:moveTo>
                    <a:pt x="120000" y="115471"/>
                  </a:moveTo>
                  <a:cubicBezTo>
                    <a:pt x="19354" y="0"/>
                    <a:pt x="19354" y="0"/>
                    <a:pt x="19354" y="0"/>
                  </a:cubicBezTo>
                  <a:cubicBezTo>
                    <a:pt x="0" y="4528"/>
                    <a:pt x="0" y="4528"/>
                    <a:pt x="0" y="4528"/>
                  </a:cubicBezTo>
                  <a:cubicBezTo>
                    <a:pt x="100645" y="120000"/>
                    <a:pt x="100645" y="120000"/>
                    <a:pt x="100645" y="120000"/>
                  </a:cubicBezTo>
                  <a:cubicBezTo>
                    <a:pt x="108387" y="120000"/>
                    <a:pt x="112258" y="117735"/>
                    <a:pt x="120000" y="115471"/>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3" name="Google Shape;1143;p17"/>
            <p:cNvSpPr/>
            <p:nvPr/>
          </p:nvSpPr>
          <p:spPr>
            <a:xfrm>
              <a:off x="4404" y="1166"/>
              <a:ext cx="1040" cy="406"/>
            </a:xfrm>
            <a:custGeom>
              <a:rect b="b" l="l" r="r" t="t"/>
              <a:pathLst>
                <a:path extrusionOk="0" h="120000" w="120000">
                  <a:moveTo>
                    <a:pt x="194" y="120000"/>
                  </a:moveTo>
                  <a:cubicBezTo>
                    <a:pt x="120000" y="2000"/>
                    <a:pt x="120000" y="2000"/>
                    <a:pt x="120000" y="2000"/>
                  </a:cubicBezTo>
                  <a:cubicBezTo>
                    <a:pt x="119610" y="0"/>
                    <a:pt x="119610" y="0"/>
                    <a:pt x="119610" y="0"/>
                  </a:cubicBezTo>
                  <a:cubicBezTo>
                    <a:pt x="0" y="117500"/>
                    <a:pt x="0" y="117500"/>
                    <a:pt x="0" y="117500"/>
                  </a:cubicBezTo>
                  <a:cubicBezTo>
                    <a:pt x="0" y="118500"/>
                    <a:pt x="194" y="119000"/>
                    <a:pt x="194"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4" name="Google Shape;1144;p17"/>
            <p:cNvSpPr/>
            <p:nvPr/>
          </p:nvSpPr>
          <p:spPr>
            <a:xfrm>
              <a:off x="4270" y="1584"/>
              <a:ext cx="83" cy="39"/>
            </a:xfrm>
            <a:custGeom>
              <a:rect b="b" l="l" r="r" t="t"/>
              <a:pathLst>
                <a:path extrusionOk="0" h="120000" w="120000">
                  <a:moveTo>
                    <a:pt x="117551" y="0"/>
                  </a:moveTo>
                  <a:cubicBezTo>
                    <a:pt x="0" y="93913"/>
                    <a:pt x="0" y="93913"/>
                    <a:pt x="0" y="93913"/>
                  </a:cubicBezTo>
                  <a:cubicBezTo>
                    <a:pt x="4897" y="120000"/>
                    <a:pt x="4897" y="120000"/>
                    <a:pt x="4897" y="120000"/>
                  </a:cubicBezTo>
                  <a:cubicBezTo>
                    <a:pt x="119999" y="26086"/>
                    <a:pt x="119999" y="26086"/>
                    <a:pt x="119999" y="26086"/>
                  </a:cubicBezTo>
                  <a:cubicBezTo>
                    <a:pt x="119999" y="15652"/>
                    <a:pt x="117551" y="10434"/>
                    <a:pt x="117551"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5" name="Google Shape;1145;p17"/>
            <p:cNvSpPr/>
            <p:nvPr/>
          </p:nvSpPr>
          <p:spPr>
            <a:xfrm>
              <a:off x="4160" y="918"/>
              <a:ext cx="218" cy="355"/>
            </a:xfrm>
            <a:custGeom>
              <a:rect b="b" l="l" r="r" t="t"/>
              <a:pathLst>
                <a:path extrusionOk="0" h="120000" w="120000">
                  <a:moveTo>
                    <a:pt x="3720" y="120000"/>
                  </a:moveTo>
                  <a:cubicBezTo>
                    <a:pt x="120000" y="1142"/>
                    <a:pt x="120000" y="1142"/>
                    <a:pt x="120000" y="1142"/>
                  </a:cubicBezTo>
                  <a:cubicBezTo>
                    <a:pt x="116279" y="0"/>
                    <a:pt x="116279" y="0"/>
                    <a:pt x="116279" y="0"/>
                  </a:cubicBezTo>
                  <a:cubicBezTo>
                    <a:pt x="0" y="118285"/>
                    <a:pt x="0" y="118285"/>
                    <a:pt x="0" y="118285"/>
                  </a:cubicBezTo>
                  <a:cubicBezTo>
                    <a:pt x="930" y="118857"/>
                    <a:pt x="1860" y="119428"/>
                    <a:pt x="3720"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6" name="Google Shape;1146;p17"/>
            <p:cNvSpPr/>
            <p:nvPr/>
          </p:nvSpPr>
          <p:spPr>
            <a:xfrm>
              <a:off x="4117" y="1317"/>
              <a:ext cx="20" cy="25"/>
            </a:xfrm>
            <a:custGeom>
              <a:rect b="b" l="l" r="r" t="t"/>
              <a:pathLst>
                <a:path extrusionOk="0" h="120000" w="120000">
                  <a:moveTo>
                    <a:pt x="80000" y="0"/>
                  </a:moveTo>
                  <a:cubicBezTo>
                    <a:pt x="0" y="96000"/>
                    <a:pt x="0" y="96000"/>
                    <a:pt x="0" y="96000"/>
                  </a:cubicBezTo>
                  <a:cubicBezTo>
                    <a:pt x="50000" y="120000"/>
                    <a:pt x="50000" y="120000"/>
                    <a:pt x="50000" y="120000"/>
                  </a:cubicBezTo>
                  <a:cubicBezTo>
                    <a:pt x="120000" y="16000"/>
                    <a:pt x="120000" y="16000"/>
                    <a:pt x="120000" y="16000"/>
                  </a:cubicBezTo>
                  <a:cubicBezTo>
                    <a:pt x="110000" y="8000"/>
                    <a:pt x="100000" y="0"/>
                    <a:pt x="80000"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7" name="Google Shape;1147;p17"/>
            <p:cNvSpPr/>
            <p:nvPr/>
          </p:nvSpPr>
          <p:spPr>
            <a:xfrm>
              <a:off x="3348" y="1953"/>
              <a:ext cx="132" cy="37"/>
            </a:xfrm>
            <a:custGeom>
              <a:rect b="b" l="l" r="r" t="t"/>
              <a:pathLst>
                <a:path extrusionOk="0" h="120000" w="120000">
                  <a:moveTo>
                    <a:pt x="1538" y="120000"/>
                  </a:moveTo>
                  <a:cubicBezTo>
                    <a:pt x="120000" y="21818"/>
                    <a:pt x="120000" y="21818"/>
                    <a:pt x="120000" y="21818"/>
                  </a:cubicBezTo>
                  <a:cubicBezTo>
                    <a:pt x="118461" y="0"/>
                    <a:pt x="118461" y="0"/>
                    <a:pt x="118461" y="0"/>
                  </a:cubicBezTo>
                  <a:cubicBezTo>
                    <a:pt x="0" y="92727"/>
                    <a:pt x="0" y="92727"/>
                    <a:pt x="0" y="92727"/>
                  </a:cubicBezTo>
                  <a:cubicBezTo>
                    <a:pt x="0" y="103636"/>
                    <a:pt x="1538" y="109090"/>
                    <a:pt x="1538" y="12000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8" name="Google Shape;1148;p17"/>
            <p:cNvSpPr/>
            <p:nvPr/>
          </p:nvSpPr>
          <p:spPr>
            <a:xfrm>
              <a:off x="2816" y="1995"/>
              <a:ext cx="478" cy="116"/>
            </a:xfrm>
            <a:custGeom>
              <a:rect b="b" l="l" r="r" t="t"/>
              <a:pathLst>
                <a:path extrusionOk="0" h="120000" w="120000">
                  <a:moveTo>
                    <a:pt x="119575" y="0"/>
                  </a:moveTo>
                  <a:cubicBezTo>
                    <a:pt x="0" y="111304"/>
                    <a:pt x="0" y="111304"/>
                    <a:pt x="0" y="111304"/>
                  </a:cubicBezTo>
                  <a:cubicBezTo>
                    <a:pt x="848" y="120000"/>
                    <a:pt x="848" y="120000"/>
                    <a:pt x="848" y="120000"/>
                  </a:cubicBezTo>
                  <a:cubicBezTo>
                    <a:pt x="120000" y="6956"/>
                    <a:pt x="120000" y="6956"/>
                    <a:pt x="120000" y="6956"/>
                  </a:cubicBezTo>
                  <a:cubicBezTo>
                    <a:pt x="120000" y="5217"/>
                    <a:pt x="119575" y="1739"/>
                    <a:pt x="119575" y="0"/>
                  </a:cubicBez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9" name="Google Shape;1149;p17"/>
            <p:cNvSpPr/>
            <p:nvPr/>
          </p:nvSpPr>
          <p:spPr>
            <a:xfrm>
              <a:off x="5398" y="1123"/>
              <a:ext cx="92" cy="91"/>
            </a:xfrm>
            <a:custGeom>
              <a:rect b="b" l="l" r="r" t="t"/>
              <a:pathLst>
                <a:path extrusionOk="0" h="120000" w="120000">
                  <a:moveTo>
                    <a:pt x="62222" y="120000"/>
                  </a:moveTo>
                  <a:cubicBezTo>
                    <a:pt x="28888" y="120000"/>
                    <a:pt x="2222" y="95555"/>
                    <a:pt x="0" y="62222"/>
                  </a:cubicBezTo>
                  <a:cubicBezTo>
                    <a:pt x="0" y="28888"/>
                    <a:pt x="24444" y="2222"/>
                    <a:pt x="57777" y="0"/>
                  </a:cubicBezTo>
                  <a:cubicBezTo>
                    <a:pt x="91111" y="0"/>
                    <a:pt x="117777" y="24444"/>
                    <a:pt x="120000" y="57777"/>
                  </a:cubicBezTo>
                  <a:cubicBezTo>
                    <a:pt x="120000" y="91111"/>
                    <a:pt x="95555" y="117777"/>
                    <a:pt x="62222" y="120000"/>
                  </a:cubicBezTo>
                  <a:close/>
                </a:path>
              </a:pathLst>
            </a:custGeom>
            <a:solidFill>
              <a:srgbClr val="00A1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50" name="Shape 1150"/>
        <p:cNvGrpSpPr/>
        <p:nvPr/>
      </p:nvGrpSpPr>
      <p:grpSpPr>
        <a:xfrm>
          <a:off x="0" y="0"/>
          <a:ext cx="0" cy="0"/>
          <a:chOff x="0" y="0"/>
          <a:chExt cx="0" cy="0"/>
        </a:xfrm>
      </p:grpSpPr>
      <p:sp>
        <p:nvSpPr>
          <p:cNvPr id="1151" name="Google Shape;1151;p18"/>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152" name="Google Shape;1152;p18"/>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sz="1300">
                <a:solidFill>
                  <a:srgbClr val="BFBFBF"/>
                </a:solidFill>
                <a:latin typeface="Verdana"/>
                <a:ea typeface="Verdana"/>
                <a:cs typeface="Verdana"/>
                <a:sym typeface="Verdana"/>
              </a:defRPr>
            </a:lvl1pPr>
            <a:lvl2pPr indent="0" lvl="1" marL="0" marR="0" rtl="0" algn="r">
              <a:spcBef>
                <a:spcPts val="0"/>
              </a:spcBef>
              <a:spcAft>
                <a:spcPts val="0"/>
              </a:spcAft>
              <a:buNone/>
              <a:defRPr sz="1300">
                <a:solidFill>
                  <a:srgbClr val="BFBFBF"/>
                </a:solidFill>
                <a:latin typeface="Verdana"/>
                <a:ea typeface="Verdana"/>
                <a:cs typeface="Verdana"/>
                <a:sym typeface="Verdana"/>
              </a:defRPr>
            </a:lvl2pPr>
            <a:lvl3pPr indent="0" lvl="2" marL="0" marR="0" rtl="0" algn="r">
              <a:spcBef>
                <a:spcPts val="0"/>
              </a:spcBef>
              <a:spcAft>
                <a:spcPts val="0"/>
              </a:spcAft>
              <a:buNone/>
              <a:defRPr sz="1300">
                <a:solidFill>
                  <a:srgbClr val="BFBFBF"/>
                </a:solidFill>
                <a:latin typeface="Verdana"/>
                <a:ea typeface="Verdana"/>
                <a:cs typeface="Verdana"/>
                <a:sym typeface="Verdana"/>
              </a:defRPr>
            </a:lvl3pPr>
            <a:lvl4pPr indent="0" lvl="3" marL="0" marR="0" rtl="0" algn="r">
              <a:spcBef>
                <a:spcPts val="0"/>
              </a:spcBef>
              <a:spcAft>
                <a:spcPts val="0"/>
              </a:spcAft>
              <a:buNone/>
              <a:defRPr sz="1300">
                <a:solidFill>
                  <a:srgbClr val="BFBFBF"/>
                </a:solidFill>
                <a:latin typeface="Verdana"/>
                <a:ea typeface="Verdana"/>
                <a:cs typeface="Verdana"/>
                <a:sym typeface="Verdana"/>
              </a:defRPr>
            </a:lvl4pPr>
            <a:lvl5pPr indent="0" lvl="4" marL="0" marR="0" rtl="0" algn="r">
              <a:spcBef>
                <a:spcPts val="0"/>
              </a:spcBef>
              <a:spcAft>
                <a:spcPts val="0"/>
              </a:spcAft>
              <a:buNone/>
              <a:defRPr sz="1300">
                <a:solidFill>
                  <a:srgbClr val="BFBFBF"/>
                </a:solidFill>
                <a:latin typeface="Verdana"/>
                <a:ea typeface="Verdana"/>
                <a:cs typeface="Verdana"/>
                <a:sym typeface="Verdana"/>
              </a:defRPr>
            </a:lvl5pPr>
            <a:lvl6pPr indent="0" lvl="5" marL="0" marR="0" rtl="0" algn="r">
              <a:spcBef>
                <a:spcPts val="0"/>
              </a:spcBef>
              <a:spcAft>
                <a:spcPts val="0"/>
              </a:spcAft>
              <a:buNone/>
              <a:defRPr sz="1300">
                <a:solidFill>
                  <a:srgbClr val="BFBFBF"/>
                </a:solidFill>
                <a:latin typeface="Verdana"/>
                <a:ea typeface="Verdana"/>
                <a:cs typeface="Verdana"/>
                <a:sym typeface="Verdana"/>
              </a:defRPr>
            </a:lvl6pPr>
            <a:lvl7pPr indent="0" lvl="6" marL="0" marR="0" rtl="0" algn="r">
              <a:spcBef>
                <a:spcPts val="0"/>
              </a:spcBef>
              <a:spcAft>
                <a:spcPts val="0"/>
              </a:spcAft>
              <a:buNone/>
              <a:defRPr sz="1300">
                <a:solidFill>
                  <a:srgbClr val="BFBFBF"/>
                </a:solidFill>
                <a:latin typeface="Verdana"/>
                <a:ea typeface="Verdana"/>
                <a:cs typeface="Verdana"/>
                <a:sym typeface="Verdana"/>
              </a:defRPr>
            </a:lvl7pPr>
            <a:lvl8pPr indent="0" lvl="7" marL="0" marR="0" rtl="0" algn="r">
              <a:spcBef>
                <a:spcPts val="0"/>
              </a:spcBef>
              <a:spcAft>
                <a:spcPts val="0"/>
              </a:spcAft>
              <a:buNone/>
              <a:defRPr sz="1300">
                <a:solidFill>
                  <a:srgbClr val="BFBFBF"/>
                </a:solidFill>
                <a:latin typeface="Verdana"/>
                <a:ea typeface="Verdana"/>
                <a:cs typeface="Verdana"/>
                <a:sym typeface="Verdana"/>
              </a:defRPr>
            </a:lvl8pPr>
            <a:lvl9pPr indent="0" lvl="8" marL="0" marR="0" rtl="0" algn="r">
              <a:spcBef>
                <a:spcPts val="0"/>
              </a:spcBef>
              <a:spcAft>
                <a:spcPts val="0"/>
              </a:spcAft>
              <a:buNone/>
              <a:defRPr sz="1300">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1153" name="Shape 115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24" name="Google Shape;24;p3"/>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3"/>
          <p:cNvSpPr txBox="1"/>
          <p:nvPr>
            <p:ph idx="1" type="body"/>
          </p:nvPr>
        </p:nvSpPr>
        <p:spPr>
          <a:xfrm>
            <a:off x="609600" y="1189038"/>
            <a:ext cx="10958513" cy="502285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howMasterSp="0">
  <p:cSld name="Cover">
    <p:bg>
      <p:bgPr>
        <a:solidFill>
          <a:schemeClr val="dk2"/>
        </a:solidFill>
      </p:bgPr>
    </p:bg>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mt="6000"/>
          </a:blip>
          <a:srcRect b="7039" l="0" r="9746" t="0"/>
          <a:stretch/>
        </p:blipFill>
        <p:spPr>
          <a:xfrm>
            <a:off x="6225127" y="2612874"/>
            <a:ext cx="5963699" cy="4245127"/>
          </a:xfrm>
          <a:prstGeom prst="rect">
            <a:avLst/>
          </a:prstGeom>
          <a:noFill/>
          <a:ln>
            <a:noFill/>
          </a:ln>
        </p:spPr>
      </p:pic>
      <p:sp>
        <p:nvSpPr>
          <p:cNvPr id="28" name="Google Shape;28;p4"/>
          <p:cNvSpPr txBox="1"/>
          <p:nvPr>
            <p:ph idx="1" type="body"/>
          </p:nvPr>
        </p:nvSpPr>
        <p:spPr>
          <a:xfrm>
            <a:off x="624255" y="3754967"/>
            <a:ext cx="10944549" cy="126576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1"/>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lt1"/>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lt1"/>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lt1"/>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lt1"/>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29" name="Google Shape;29;p4"/>
          <p:cNvSpPr txBox="1"/>
          <p:nvPr>
            <p:ph type="title"/>
          </p:nvPr>
        </p:nvSpPr>
        <p:spPr>
          <a:xfrm>
            <a:off x="609442" y="2088333"/>
            <a:ext cx="10959363" cy="134066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pic>
        <p:nvPicPr>
          <p:cNvPr id="30" name="Google Shape;30;p4"/>
          <p:cNvPicPr preferRelativeResize="0"/>
          <p:nvPr/>
        </p:nvPicPr>
        <p:blipFill rotWithShape="1">
          <a:blip r:embed="rId3">
            <a:alphaModFix/>
          </a:blip>
          <a:srcRect b="0" l="0" r="0" t="0"/>
          <a:stretch/>
        </p:blipFill>
        <p:spPr>
          <a:xfrm>
            <a:off x="624255" y="649033"/>
            <a:ext cx="3444605" cy="101555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image" showMasterSp="0">
  <p:cSld name="Cover with image">
    <p:bg>
      <p:bgPr>
        <a:solidFill>
          <a:schemeClr val="dk2"/>
        </a:solidFill>
      </p:bgPr>
    </p:bg>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mt="6000"/>
          </a:blip>
          <a:srcRect b="7039" l="0" r="9746" t="0"/>
          <a:stretch/>
        </p:blipFill>
        <p:spPr>
          <a:xfrm>
            <a:off x="2122359" y="2612874"/>
            <a:ext cx="5963699" cy="4245127"/>
          </a:xfrm>
          <a:prstGeom prst="rect">
            <a:avLst/>
          </a:prstGeom>
          <a:noFill/>
          <a:ln>
            <a:noFill/>
          </a:ln>
        </p:spPr>
      </p:pic>
      <p:sp>
        <p:nvSpPr>
          <p:cNvPr id="33" name="Google Shape;33;p5"/>
          <p:cNvSpPr txBox="1"/>
          <p:nvPr>
            <p:ph idx="1" type="body"/>
          </p:nvPr>
        </p:nvSpPr>
        <p:spPr>
          <a:xfrm>
            <a:off x="624256" y="3754967"/>
            <a:ext cx="7172208" cy="126576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1"/>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lt1"/>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lt1"/>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lt1"/>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lt1"/>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34" name="Google Shape;34;p5"/>
          <p:cNvSpPr txBox="1"/>
          <p:nvPr>
            <p:ph type="title"/>
          </p:nvPr>
        </p:nvSpPr>
        <p:spPr>
          <a:xfrm>
            <a:off x="609442" y="2088333"/>
            <a:ext cx="7187021" cy="134066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35" name="Google Shape;35;p5"/>
          <p:cNvSpPr/>
          <p:nvPr>
            <p:ph idx="2" type="pic"/>
          </p:nvPr>
        </p:nvSpPr>
        <p:spPr>
          <a:xfrm>
            <a:off x="7982585" y="0"/>
            <a:ext cx="4206240" cy="6858000"/>
          </a:xfrm>
          <a:prstGeom prst="rect">
            <a:avLst/>
          </a:prstGeom>
          <a:solidFill>
            <a:srgbClr val="999899">
              <a:alpha val="49803"/>
            </a:srgbClr>
          </a:solidFill>
          <a:ln>
            <a:noFill/>
          </a:ln>
        </p:spPr>
        <p:txBody>
          <a:bodyPr anchorCtr="0" anchor="ctr" bIns="91425" lIns="91425" spcFirstLastPara="1" rIns="91425" wrap="square" tIns="91425">
            <a:noAutofit/>
          </a:bodyPr>
          <a:lstStyle>
            <a:lvl1pPr indent="0" lvl="0" marL="0" marR="0" rtl="0" algn="ctr">
              <a:lnSpc>
                <a:spcPct val="100000"/>
              </a:lnSpc>
              <a:spcBef>
                <a:spcPts val="1200"/>
              </a:spcBef>
              <a:spcAft>
                <a:spcPts val="0"/>
              </a:spcAft>
              <a:buClr>
                <a:srgbClr val="00A0DF"/>
              </a:buClr>
              <a:buSzPts val="1400"/>
              <a:buFont typeface="Arial"/>
              <a:buNone/>
              <a:defRPr b="0" i="0" sz="1400" u="none" cap="none" strike="noStrike">
                <a:solidFill>
                  <a:schemeClr val="lt1"/>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pic>
        <p:nvPicPr>
          <p:cNvPr id="36" name="Google Shape;36;p5"/>
          <p:cNvPicPr preferRelativeResize="0"/>
          <p:nvPr/>
        </p:nvPicPr>
        <p:blipFill rotWithShape="1">
          <a:blip r:embed="rId3">
            <a:alphaModFix/>
          </a:blip>
          <a:srcRect b="0" l="0" r="0" t="0"/>
          <a:stretch/>
        </p:blipFill>
        <p:spPr>
          <a:xfrm>
            <a:off x="624255" y="649033"/>
            <a:ext cx="3444605" cy="101555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fe Harbor">
  <p:cSld name="Safe Harbor">
    <p:spTree>
      <p:nvGrpSpPr>
        <p:cNvPr id="37" name="Shape 37"/>
        <p:cNvGrpSpPr/>
        <p:nvPr/>
      </p:nvGrpSpPr>
      <p:grpSpPr>
        <a:xfrm>
          <a:off x="0" y="0"/>
          <a:ext cx="0" cy="0"/>
          <a:chOff x="0" y="0"/>
          <a:chExt cx="0" cy="0"/>
        </a:xfrm>
      </p:grpSpPr>
      <p:sp>
        <p:nvSpPr>
          <p:cNvPr id="38" name="Google Shape;38;p6"/>
          <p:cNvSpPr txBox="1"/>
          <p:nvPr/>
        </p:nvSpPr>
        <p:spPr>
          <a:xfrm>
            <a:off x="609442" y="1"/>
            <a:ext cx="10959363" cy="9144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2800" u="none" cap="none" strike="noStrike">
                <a:solidFill>
                  <a:schemeClr val="lt1"/>
                </a:solidFill>
                <a:latin typeface="Verdana"/>
                <a:ea typeface="Verdana"/>
                <a:cs typeface="Verdana"/>
                <a:sym typeface="Verdana"/>
              </a:rPr>
              <a:t>Safe harbor statement</a:t>
            </a:r>
            <a:endParaRPr b="0" i="0" sz="2800" u="none" cap="none" strike="noStrike">
              <a:solidFill>
                <a:schemeClr val="lt1"/>
              </a:solidFill>
              <a:latin typeface="Verdana"/>
              <a:ea typeface="Verdana"/>
              <a:cs typeface="Verdana"/>
              <a:sym typeface="Verdana"/>
            </a:endParaRPr>
          </a:p>
        </p:txBody>
      </p:sp>
      <p:sp>
        <p:nvSpPr>
          <p:cNvPr id="39" name="Google Shape;39;p6"/>
          <p:cNvSpPr/>
          <p:nvPr/>
        </p:nvSpPr>
        <p:spPr>
          <a:xfrm>
            <a:off x="609441" y="1210189"/>
            <a:ext cx="10969943" cy="4928145"/>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None/>
            </a:pPr>
            <a:r>
              <a:rPr b="0" i="0" lang="en-US" sz="1700" u="none" cap="none" strike="noStrike">
                <a:solidFill>
                  <a:schemeClr val="dk1"/>
                </a:solidFill>
                <a:latin typeface="Verdana"/>
                <a:ea typeface="Verdana"/>
                <a:cs typeface="Verdana"/>
                <a:sym typeface="Verdana"/>
              </a:rPr>
              <a:t>The information in this presentation is confidential and proprietary to MuleSoft and may not be disclosed without the permission of MuleSoft. This presentation is not subject to your license agreement or any other service or subscription agreement with MuleSoft. MuleSoft has no obligation to pursue any course of business outlined in this document or any related presentation, or to develop or release any functionality mentioned therein. This document, or any related presentation and MuleSoft's strategy and possible future developments, products and or platforms directions and functionality are all subject to change and may be changed by MuleSoft at any time for any reason without notice. The information on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or non-infringement. This document is for informational purposes and may not be incorporated into a contract. MuleSoft assumes no responsibility for errors or omissions in this document, except if such damages were caused by MuleSoft intentionally or grossly negligent.</a:t>
            </a:r>
            <a:endParaRPr/>
          </a:p>
          <a:p>
            <a:pPr indent="0" lvl="0" marL="0" marR="0" rtl="0" algn="just">
              <a:spcBef>
                <a:spcPts val="0"/>
              </a:spcBef>
              <a:spcAft>
                <a:spcPts val="0"/>
              </a:spcAft>
              <a:buNone/>
            </a:pPr>
            <a:r>
              <a:t/>
            </a:r>
            <a:endParaRPr b="0" i="0" sz="1700" u="none" cap="none" strike="noStrike">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Clr>
                <a:schemeClr val="dk1"/>
              </a:buClr>
              <a:buFont typeface="Verdana"/>
              <a:buNone/>
            </a:pPr>
            <a:r>
              <a:rPr b="0" i="0" lang="en-US" sz="1700" u="none" cap="none" strike="noStrike">
                <a:solidFill>
                  <a:schemeClr val="dk1"/>
                </a:solidFill>
                <a:latin typeface="Verdana"/>
                <a:ea typeface="Verdana"/>
                <a:cs typeface="Verdana"/>
                <a:sym typeface="Verdana"/>
              </a:rPr>
              <a:t>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endParaRPr b="0" i="0" sz="1700" u="none" cap="none" strike="noStrike">
              <a:solidFill>
                <a:schemeClr val="dk1"/>
              </a:solidFill>
              <a:latin typeface="Verdana"/>
              <a:ea typeface="Verdana"/>
              <a:cs typeface="Verdana"/>
              <a:sym typeface="Verdana"/>
            </a:endParaRPr>
          </a:p>
        </p:txBody>
      </p:sp>
      <p:sp>
        <p:nvSpPr>
          <p:cNvPr id="40" name="Google Shape;40;p6"/>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blue" showMasterSp="0">
  <p:cSld name="Section divider blue">
    <p:bg>
      <p:bgPr>
        <a:solidFill>
          <a:schemeClr val="lt2"/>
        </a:solidFill>
      </p:bgPr>
    </p:bg>
    <p:spTree>
      <p:nvGrpSpPr>
        <p:cNvPr id="41" name="Shape 41"/>
        <p:cNvGrpSpPr/>
        <p:nvPr/>
      </p:nvGrpSpPr>
      <p:grpSpPr>
        <a:xfrm>
          <a:off x="0" y="0"/>
          <a:ext cx="0" cy="0"/>
          <a:chOff x="0" y="0"/>
          <a:chExt cx="0" cy="0"/>
        </a:xfrm>
      </p:grpSpPr>
      <p:pic>
        <p:nvPicPr>
          <p:cNvPr id="42" name="Google Shape;42;p7"/>
          <p:cNvPicPr preferRelativeResize="0"/>
          <p:nvPr/>
        </p:nvPicPr>
        <p:blipFill rotWithShape="1">
          <a:blip r:embed="rId2">
            <a:alphaModFix amt="28000"/>
          </a:blip>
          <a:srcRect b="7039" l="0" r="9746" t="0"/>
          <a:stretch/>
        </p:blipFill>
        <p:spPr>
          <a:xfrm>
            <a:off x="6225127" y="2612874"/>
            <a:ext cx="5963699" cy="4245127"/>
          </a:xfrm>
          <a:prstGeom prst="rect">
            <a:avLst/>
          </a:prstGeom>
          <a:noFill/>
          <a:ln>
            <a:noFill/>
          </a:ln>
        </p:spPr>
      </p:pic>
      <p:sp>
        <p:nvSpPr>
          <p:cNvPr id="43" name="Google Shape;43;p7"/>
          <p:cNvSpPr txBox="1"/>
          <p:nvPr>
            <p:ph type="title"/>
          </p:nvPr>
        </p:nvSpPr>
        <p:spPr>
          <a:xfrm>
            <a:off x="609442" y="2088333"/>
            <a:ext cx="10959363" cy="1340667"/>
          </a:xfrm>
          <a:prstGeom prst="rect">
            <a:avLst/>
          </a:prstGeom>
          <a:noFill/>
          <a:ln>
            <a:noFill/>
          </a:ln>
        </p:spPr>
        <p:txBody>
          <a:bodyPr anchorCtr="0" anchor="b" bIns="91425" lIns="91425" spcFirstLastPara="1" rIns="91425" wrap="square" tIns="91425">
            <a:noAutofit/>
          </a:bodyPr>
          <a:lstStyle>
            <a:lvl1pPr indent="0" lvl="0" marL="0" marR="0" rtl="0" algn="l">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divider dark" showMasterSp="0">
  <p:cSld name="Section divider dark">
    <p:bg>
      <p:bgPr>
        <a:solidFill>
          <a:schemeClr val="dk2"/>
        </a:solidFill>
      </p:bgPr>
    </p:bg>
    <p:spTree>
      <p:nvGrpSpPr>
        <p:cNvPr id="44" name="Shape 44"/>
        <p:cNvGrpSpPr/>
        <p:nvPr/>
      </p:nvGrpSpPr>
      <p:grpSpPr>
        <a:xfrm>
          <a:off x="0" y="0"/>
          <a:ext cx="0" cy="0"/>
          <a:chOff x="0" y="0"/>
          <a:chExt cx="0" cy="0"/>
        </a:xfrm>
      </p:grpSpPr>
      <p:pic>
        <p:nvPicPr>
          <p:cNvPr id="45" name="Google Shape;45;p8"/>
          <p:cNvPicPr preferRelativeResize="0"/>
          <p:nvPr/>
        </p:nvPicPr>
        <p:blipFill rotWithShape="1">
          <a:blip r:embed="rId2">
            <a:alphaModFix amt="28000"/>
          </a:blip>
          <a:srcRect b="7039" l="0" r="9746" t="0"/>
          <a:stretch/>
        </p:blipFill>
        <p:spPr>
          <a:xfrm>
            <a:off x="6225127" y="2612874"/>
            <a:ext cx="5963699" cy="4245127"/>
          </a:xfrm>
          <a:prstGeom prst="rect">
            <a:avLst/>
          </a:prstGeom>
          <a:noFill/>
          <a:ln>
            <a:noFill/>
          </a:ln>
        </p:spPr>
      </p:pic>
      <p:sp>
        <p:nvSpPr>
          <p:cNvPr id="46" name="Google Shape;46;p8"/>
          <p:cNvSpPr txBox="1"/>
          <p:nvPr>
            <p:ph type="title"/>
          </p:nvPr>
        </p:nvSpPr>
        <p:spPr>
          <a:xfrm>
            <a:off x="609442" y="2088333"/>
            <a:ext cx="10959363" cy="1340667"/>
          </a:xfrm>
          <a:prstGeom prst="rect">
            <a:avLst/>
          </a:prstGeom>
          <a:noFill/>
          <a:ln>
            <a:noFill/>
          </a:ln>
        </p:spPr>
        <p:txBody>
          <a:bodyPr anchorCtr="0" anchor="b" bIns="91425" lIns="91425" spcFirstLastPara="1" rIns="91425" wrap="square" tIns="91425">
            <a:noAutofit/>
          </a:bodyPr>
          <a:lstStyle>
            <a:lvl1pPr indent="0" lvl="0" marL="0" marR="0" rtl="0" algn="l">
              <a:lnSpc>
                <a:spcPct val="60377"/>
              </a:lnSpc>
              <a:spcBef>
                <a:spcPts val="0"/>
              </a:spcBef>
              <a:spcAft>
                <a:spcPts val="0"/>
              </a:spcAft>
              <a:buSzPts val="1400"/>
              <a:buNone/>
              <a:defRPr b="0" i="0" sz="53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leed Image" showMasterSp="0">
  <p:cSld name="Full Bleed Image">
    <p:bg>
      <p:bgPr>
        <a:solidFill>
          <a:schemeClr val="lt1"/>
        </a:solidFill>
      </p:bgPr>
    </p:bg>
    <p:spTree>
      <p:nvGrpSpPr>
        <p:cNvPr id="47" name="Shape 47"/>
        <p:cNvGrpSpPr/>
        <p:nvPr/>
      </p:nvGrpSpPr>
      <p:grpSpPr>
        <a:xfrm>
          <a:off x="0" y="0"/>
          <a:ext cx="0" cy="0"/>
          <a:chOff x="0" y="0"/>
          <a:chExt cx="0" cy="0"/>
        </a:xfrm>
      </p:grpSpPr>
      <p:sp>
        <p:nvSpPr>
          <p:cNvPr id="48" name="Google Shape;48;p9"/>
          <p:cNvSpPr/>
          <p:nvPr>
            <p:ph idx="2" type="pic"/>
          </p:nvPr>
        </p:nvSpPr>
        <p:spPr>
          <a:xfrm>
            <a:off x="0" y="0"/>
            <a:ext cx="12188825" cy="5943600"/>
          </a:xfrm>
          <a:prstGeom prst="rect">
            <a:avLst/>
          </a:prstGeom>
          <a:noFill/>
          <a:ln>
            <a:noFill/>
          </a:ln>
        </p:spPr>
        <p:txBody>
          <a:bodyPr anchorCtr="0" anchor="ctr" bIns="91425" lIns="91425" spcFirstLastPara="1" rIns="91425" wrap="square" tIns="91425">
            <a:noAutofit/>
          </a:bodyPr>
          <a:lstStyle>
            <a:lvl1pPr indent="0" lvl="0" marL="0" marR="0" rtl="0" algn="ctr">
              <a:spcBef>
                <a:spcPts val="1200"/>
              </a:spcBef>
              <a:spcAft>
                <a:spcPts val="0"/>
              </a:spcAft>
              <a:buClr>
                <a:srgbClr val="00A0DF"/>
              </a:buClr>
              <a:buSzPts val="1400"/>
              <a:buFont typeface="Arial"/>
              <a:buNone/>
              <a:defRPr b="0" i="0" sz="2400" u="none" cap="none" strike="noStrike">
                <a:solidFill>
                  <a:schemeClr val="dk2"/>
                </a:solidFill>
                <a:latin typeface="Verdana"/>
                <a:ea typeface="Verdana"/>
                <a:cs typeface="Verdana"/>
                <a:sym typeface="Verdana"/>
              </a:defRPr>
            </a:lvl1pPr>
            <a:lvl2pPr indent="-260350" lvl="1" marL="62865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241300" lvl="2" marL="9144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234950" lvl="3" marL="120015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244475" lvl="4" marL="1603375"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316912" lvl="5" marL="3352212"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316807" lvl="6" marL="3961707"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316700" lvl="7" marL="4571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316593" lvl="8" marL="5180693"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49" name="Google Shape;49;p9"/>
          <p:cNvSpPr/>
          <p:nvPr/>
        </p:nvSpPr>
        <p:spPr>
          <a:xfrm>
            <a:off x="0" y="5943600"/>
            <a:ext cx="12277817" cy="914400"/>
          </a:xfrm>
          <a:prstGeom prst="rect">
            <a:avLst/>
          </a:prstGeom>
          <a:solidFill>
            <a:schemeClr val="dk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9"/>
          <p:cNvSpPr txBox="1"/>
          <p:nvPr>
            <p:ph type="title"/>
          </p:nvPr>
        </p:nvSpPr>
        <p:spPr>
          <a:xfrm>
            <a:off x="609442" y="594360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pic>
        <p:nvPicPr>
          <p:cNvPr id="51" name="Google Shape;51;p9"/>
          <p:cNvPicPr preferRelativeResize="0"/>
          <p:nvPr/>
        </p:nvPicPr>
        <p:blipFill rotWithShape="1">
          <a:blip r:embed="rId2">
            <a:alphaModFix/>
          </a:blip>
          <a:srcRect b="0" l="0" r="0" t="0"/>
          <a:stretch/>
        </p:blipFill>
        <p:spPr>
          <a:xfrm>
            <a:off x="10388765" y="6223234"/>
            <a:ext cx="1205509" cy="35541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52" name="Shape 52"/>
        <p:cNvGrpSpPr/>
        <p:nvPr/>
      </p:nvGrpSpPr>
      <p:grpSpPr>
        <a:xfrm>
          <a:off x="0" y="0"/>
          <a:ext cx="0" cy="0"/>
          <a:chOff x="0" y="0"/>
          <a:chExt cx="0" cy="0"/>
        </a:xfrm>
      </p:grpSpPr>
      <p:sp>
        <p:nvSpPr>
          <p:cNvPr id="53" name="Google Shape;53;p10"/>
          <p:cNvSpPr txBox="1"/>
          <p:nvPr>
            <p:ph idx="1" type="body"/>
          </p:nvPr>
        </p:nvSpPr>
        <p:spPr>
          <a:xfrm>
            <a:off x="609441" y="1177232"/>
            <a:ext cx="4923548" cy="467011"/>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2"/>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1" i="0" sz="27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1" i="0" sz="24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1" i="0" sz="21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1" i="0" sz="2100" u="none" cap="none" strike="noStrike">
                <a:solidFill>
                  <a:schemeClr val="dk2"/>
                </a:solidFill>
                <a:latin typeface="Verdana"/>
                <a:ea typeface="Verdana"/>
                <a:cs typeface="Verdana"/>
                <a:sym typeface="Verdana"/>
              </a:defRPr>
            </a:lvl5pPr>
            <a:lvl6pPr indent="-228600" lvl="5" marL="27432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6pPr>
            <a:lvl7pPr indent="-228600" lvl="6" marL="32004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7pPr>
            <a:lvl8pPr indent="-228600" lvl="7" marL="36576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8pPr>
            <a:lvl9pPr indent="-228600" lvl="8" marL="41148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9pPr>
          </a:lstStyle>
          <a:p/>
        </p:txBody>
      </p:sp>
      <p:sp>
        <p:nvSpPr>
          <p:cNvPr id="54" name="Google Shape;54;p10"/>
          <p:cNvSpPr txBox="1"/>
          <p:nvPr>
            <p:ph idx="2" type="body"/>
          </p:nvPr>
        </p:nvSpPr>
        <p:spPr>
          <a:xfrm>
            <a:off x="6644565" y="1177232"/>
            <a:ext cx="4923548" cy="467011"/>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200"/>
              </a:spcBef>
              <a:spcAft>
                <a:spcPts val="0"/>
              </a:spcAft>
              <a:buClr>
                <a:srgbClr val="00A0DF"/>
              </a:buClr>
              <a:buSzPts val="2400"/>
              <a:buFont typeface="Arial"/>
              <a:buNone/>
              <a:defRPr b="0" i="0" sz="2400" u="none" cap="none" strike="noStrike">
                <a:solidFill>
                  <a:schemeClr val="lt2"/>
                </a:solidFill>
                <a:latin typeface="Verdana"/>
                <a:ea typeface="Verdana"/>
                <a:cs typeface="Verdana"/>
                <a:sym typeface="Verdana"/>
              </a:defRPr>
            </a:lvl1pPr>
            <a:lvl2pPr indent="-228600" lvl="1" marL="914400" marR="0" rtl="0" algn="l">
              <a:spcBef>
                <a:spcPts val="600"/>
              </a:spcBef>
              <a:spcAft>
                <a:spcPts val="0"/>
              </a:spcAft>
              <a:buClr>
                <a:srgbClr val="00A0DF"/>
              </a:buClr>
              <a:buSzPts val="2000"/>
              <a:buFont typeface="Open Sans"/>
              <a:buNone/>
              <a:defRPr b="1" i="0" sz="2700" u="none" cap="none" strike="noStrike">
                <a:solidFill>
                  <a:schemeClr val="dk2"/>
                </a:solidFill>
                <a:latin typeface="Verdana"/>
                <a:ea typeface="Verdana"/>
                <a:cs typeface="Verdana"/>
                <a:sym typeface="Verdana"/>
              </a:defRPr>
            </a:lvl2pPr>
            <a:lvl3pPr indent="-228600" lvl="2" marL="1371600" marR="0" rtl="0" algn="l">
              <a:spcBef>
                <a:spcPts val="533"/>
              </a:spcBef>
              <a:spcAft>
                <a:spcPts val="0"/>
              </a:spcAft>
              <a:buClr>
                <a:srgbClr val="00A0DF"/>
              </a:buClr>
              <a:buSzPts val="1800"/>
              <a:buFont typeface="Arial"/>
              <a:buNone/>
              <a:defRPr b="1" i="0" sz="2400" u="none" cap="none" strike="noStrike">
                <a:solidFill>
                  <a:schemeClr val="dk2"/>
                </a:solidFill>
                <a:latin typeface="Verdana"/>
                <a:ea typeface="Verdana"/>
                <a:cs typeface="Verdana"/>
                <a:sym typeface="Verdana"/>
              </a:defRPr>
            </a:lvl3pPr>
            <a:lvl4pPr indent="-228600" lvl="3" marL="1828800" marR="0" rtl="0" algn="l">
              <a:lnSpc>
                <a:spcPct val="100000"/>
              </a:lnSpc>
              <a:spcBef>
                <a:spcPts val="533"/>
              </a:spcBef>
              <a:spcAft>
                <a:spcPts val="0"/>
              </a:spcAft>
              <a:buClr>
                <a:srgbClr val="00A0DF"/>
              </a:buClr>
              <a:buSzPts val="1600"/>
              <a:buFont typeface="Open Sans"/>
              <a:buNone/>
              <a:defRPr b="1" i="0" sz="2100" u="none" cap="none" strike="noStrike">
                <a:solidFill>
                  <a:schemeClr val="dk2"/>
                </a:solidFill>
                <a:latin typeface="Verdana"/>
                <a:ea typeface="Verdana"/>
                <a:cs typeface="Verdana"/>
                <a:sym typeface="Verdana"/>
              </a:defRPr>
            </a:lvl4pPr>
            <a:lvl5pPr indent="-228600" lvl="4" marL="2286000" marR="0" rtl="0" algn="l">
              <a:spcBef>
                <a:spcPts val="533"/>
              </a:spcBef>
              <a:spcAft>
                <a:spcPts val="0"/>
              </a:spcAft>
              <a:buClr>
                <a:srgbClr val="00A0DF"/>
              </a:buClr>
              <a:buSzPts val="1600"/>
              <a:buFont typeface="Arial"/>
              <a:buNone/>
              <a:defRPr b="1" i="0" sz="2100" u="none" cap="none" strike="noStrike">
                <a:solidFill>
                  <a:schemeClr val="dk2"/>
                </a:solidFill>
                <a:latin typeface="Verdana"/>
                <a:ea typeface="Verdana"/>
                <a:cs typeface="Verdana"/>
                <a:sym typeface="Verdana"/>
              </a:defRPr>
            </a:lvl5pPr>
            <a:lvl6pPr indent="-228600" lvl="5" marL="27432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6pPr>
            <a:lvl7pPr indent="-228600" lvl="6" marL="32004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7pPr>
            <a:lvl8pPr indent="-228600" lvl="7" marL="36576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8pPr>
            <a:lvl9pPr indent="-228600" lvl="8" marL="4114800" marR="0" rtl="0" algn="l">
              <a:spcBef>
                <a:spcPts val="420"/>
              </a:spcBef>
              <a:spcAft>
                <a:spcPts val="0"/>
              </a:spcAft>
              <a:buClr>
                <a:schemeClr val="dk1"/>
              </a:buClr>
              <a:buSzPts val="2700"/>
              <a:buFont typeface="Arial"/>
              <a:buNone/>
              <a:defRPr b="1" i="0" sz="2100" u="none" cap="none" strike="noStrike">
                <a:solidFill>
                  <a:schemeClr val="dk1"/>
                </a:solidFill>
                <a:latin typeface="Verdana"/>
                <a:ea typeface="Verdana"/>
                <a:cs typeface="Verdana"/>
                <a:sym typeface="Verdana"/>
              </a:defRPr>
            </a:lvl9pPr>
          </a:lstStyle>
          <a:p/>
        </p:txBody>
      </p:sp>
      <p:sp>
        <p:nvSpPr>
          <p:cNvPr id="55" name="Google Shape;55;p10"/>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56" name="Google Shape;56;p10"/>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0"/>
          <p:cNvSpPr txBox="1"/>
          <p:nvPr>
            <p:ph idx="3" type="body"/>
          </p:nvPr>
        </p:nvSpPr>
        <p:spPr>
          <a:xfrm>
            <a:off x="609441" y="1766888"/>
            <a:ext cx="4923548" cy="4445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1200"/>
              </a:spcBef>
              <a:spcAft>
                <a:spcPts val="0"/>
              </a:spcAft>
              <a:buClr>
                <a:srgbClr val="00A0DF"/>
              </a:buClr>
              <a:buSzPts val="2000"/>
              <a:buFont typeface="Arial"/>
              <a:buChar char="•"/>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58" name="Google Shape;58;p10"/>
          <p:cNvSpPr txBox="1"/>
          <p:nvPr>
            <p:ph idx="4" type="body"/>
          </p:nvPr>
        </p:nvSpPr>
        <p:spPr>
          <a:xfrm>
            <a:off x="6644565" y="1766888"/>
            <a:ext cx="4923548" cy="4445000"/>
          </a:xfrm>
          <a:prstGeom prst="rect">
            <a:avLst/>
          </a:prstGeom>
          <a:noFill/>
          <a:ln>
            <a:noFill/>
          </a:ln>
        </p:spPr>
        <p:txBody>
          <a:bodyPr anchorCtr="0" anchor="t" bIns="91425" lIns="91425" spcFirstLastPara="1" rIns="91425" wrap="square" tIns="91425">
            <a:noAutofit/>
          </a:bodyPr>
          <a:lstStyle>
            <a:lvl1pPr indent="-355600" lvl="0" marL="457200" marR="0" rtl="0" algn="l">
              <a:spcBef>
                <a:spcPts val="1200"/>
              </a:spcBef>
              <a:spcAft>
                <a:spcPts val="0"/>
              </a:spcAft>
              <a:buClr>
                <a:srgbClr val="00A0DF"/>
              </a:buClr>
              <a:buSzPts val="2000"/>
              <a:buFont typeface="Arial"/>
              <a:buChar char="•"/>
              <a:defRPr b="0" i="0" sz="2000" u="none" cap="none" strike="noStrike">
                <a:solidFill>
                  <a:schemeClr val="dk2"/>
                </a:solidFill>
                <a:latin typeface="Verdana"/>
                <a:ea typeface="Verdana"/>
                <a:cs typeface="Verdana"/>
                <a:sym typeface="Verdana"/>
              </a:defRPr>
            </a:lvl1pPr>
            <a:lvl2pPr indent="-342900" lvl="1" marL="914400" marR="0" rtl="0" algn="l">
              <a:spcBef>
                <a:spcPts val="600"/>
              </a:spcBef>
              <a:spcAft>
                <a:spcPts val="0"/>
              </a:spcAft>
              <a:buClr>
                <a:srgbClr val="00A0DF"/>
              </a:buClr>
              <a:buSzPts val="1800"/>
              <a:buFont typeface="Open Sans"/>
              <a:buChar char="–"/>
              <a:defRPr b="0" i="0" sz="1800" u="none" cap="none" strike="noStrike">
                <a:solidFill>
                  <a:schemeClr val="dk2"/>
                </a:solidFill>
                <a:latin typeface="Verdana"/>
                <a:ea typeface="Verdana"/>
                <a:cs typeface="Verdana"/>
                <a:sym typeface="Verdana"/>
              </a:defRPr>
            </a:lvl2pPr>
            <a:lvl3pPr indent="-330200" lvl="2" marL="13716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3pPr>
            <a:lvl4pPr indent="-317500" lvl="3" marL="1828800" marR="0" rtl="0" algn="l">
              <a:lnSpc>
                <a:spcPct val="100000"/>
              </a:lnSpc>
              <a:spcBef>
                <a:spcPts val="533"/>
              </a:spcBef>
              <a:spcAft>
                <a:spcPts val="0"/>
              </a:spcAft>
              <a:buClr>
                <a:srgbClr val="00A0DF"/>
              </a:buClr>
              <a:buSzPts val="1400"/>
              <a:buFont typeface="Open Sans"/>
              <a:buChar char="–"/>
              <a:defRPr b="0" i="0" sz="1400" u="none" cap="none" strike="noStrike">
                <a:solidFill>
                  <a:schemeClr val="dk2"/>
                </a:solidFill>
                <a:latin typeface="Verdana"/>
                <a:ea typeface="Verdana"/>
                <a:cs typeface="Verdana"/>
                <a:sym typeface="Verdana"/>
              </a:defRPr>
            </a:lvl4pPr>
            <a:lvl5pPr indent="-317500" lvl="4" marL="2286000" marR="0" rtl="0" algn="l">
              <a:spcBef>
                <a:spcPts val="533"/>
              </a:spcBef>
              <a:spcAft>
                <a:spcPts val="0"/>
              </a:spcAft>
              <a:buClr>
                <a:srgbClr val="00A0DF"/>
              </a:buClr>
              <a:buSzPts val="1400"/>
              <a:buFont typeface="Arial"/>
              <a:buChar char="•"/>
              <a:defRPr b="0" i="0" sz="14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547" y="0"/>
            <a:ext cx="12198372" cy="914400"/>
          </a:xfrm>
          <a:prstGeom prst="rect">
            <a:avLst/>
          </a:prstGeom>
          <a:solidFill>
            <a:schemeClr val="dk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idx="1" type="body"/>
          </p:nvPr>
        </p:nvSpPr>
        <p:spPr>
          <a:xfrm>
            <a:off x="609442" y="1193800"/>
            <a:ext cx="10959363" cy="5018087"/>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1200"/>
              </a:spcBef>
              <a:spcAft>
                <a:spcPts val="0"/>
              </a:spcAft>
              <a:buClr>
                <a:srgbClr val="00A0DF"/>
              </a:buClr>
              <a:buSzPts val="2400"/>
              <a:buFont typeface="Arial"/>
              <a:buChar char="•"/>
              <a:defRPr b="0" i="0" sz="2400" u="none" cap="none" strike="noStrike">
                <a:solidFill>
                  <a:schemeClr val="dk2"/>
                </a:solidFill>
                <a:latin typeface="Verdana"/>
                <a:ea typeface="Verdana"/>
                <a:cs typeface="Verdana"/>
                <a:sym typeface="Verdana"/>
              </a:defRPr>
            </a:lvl1pPr>
            <a:lvl2pPr indent="-355600" lvl="1" marL="914400" marR="0" rtl="0" algn="l">
              <a:spcBef>
                <a:spcPts val="600"/>
              </a:spcBef>
              <a:spcAft>
                <a:spcPts val="0"/>
              </a:spcAft>
              <a:buClr>
                <a:srgbClr val="00A0DF"/>
              </a:buClr>
              <a:buSzPts val="2000"/>
              <a:buFont typeface="Open Sans"/>
              <a:buChar char="–"/>
              <a:defRPr b="0" i="0" sz="2000" u="none" cap="none" strike="noStrike">
                <a:solidFill>
                  <a:schemeClr val="dk2"/>
                </a:solidFill>
                <a:latin typeface="Verdana"/>
                <a:ea typeface="Verdana"/>
                <a:cs typeface="Verdana"/>
                <a:sym typeface="Verdana"/>
              </a:defRPr>
            </a:lvl2pPr>
            <a:lvl3pPr indent="-342900" lvl="2" marL="1371600" marR="0" rtl="0" algn="l">
              <a:spcBef>
                <a:spcPts val="533"/>
              </a:spcBef>
              <a:spcAft>
                <a:spcPts val="0"/>
              </a:spcAft>
              <a:buClr>
                <a:srgbClr val="00A0DF"/>
              </a:buClr>
              <a:buSzPts val="1800"/>
              <a:buFont typeface="Arial"/>
              <a:buChar char="•"/>
              <a:defRPr b="0" i="0" sz="1800" u="none" cap="none" strike="noStrike">
                <a:solidFill>
                  <a:schemeClr val="dk2"/>
                </a:solidFill>
                <a:latin typeface="Verdana"/>
                <a:ea typeface="Verdana"/>
                <a:cs typeface="Verdana"/>
                <a:sym typeface="Verdana"/>
              </a:defRPr>
            </a:lvl3pPr>
            <a:lvl4pPr indent="-330200" lvl="3" marL="1828800" marR="0" rtl="0" algn="l">
              <a:lnSpc>
                <a:spcPct val="100000"/>
              </a:lnSpc>
              <a:spcBef>
                <a:spcPts val="533"/>
              </a:spcBef>
              <a:spcAft>
                <a:spcPts val="0"/>
              </a:spcAft>
              <a:buClr>
                <a:srgbClr val="00A0DF"/>
              </a:buClr>
              <a:buSzPts val="1600"/>
              <a:buFont typeface="Open Sans"/>
              <a:buChar char="–"/>
              <a:defRPr b="0" i="0" sz="1600" u="none" cap="none" strike="noStrike">
                <a:solidFill>
                  <a:schemeClr val="dk2"/>
                </a:solidFill>
                <a:latin typeface="Verdana"/>
                <a:ea typeface="Verdana"/>
                <a:cs typeface="Verdana"/>
                <a:sym typeface="Verdana"/>
              </a:defRPr>
            </a:lvl4pPr>
            <a:lvl5pPr indent="-330200" lvl="4" marL="2286000" marR="0" rtl="0" algn="l">
              <a:spcBef>
                <a:spcPts val="533"/>
              </a:spcBef>
              <a:spcAft>
                <a:spcPts val="0"/>
              </a:spcAft>
              <a:buClr>
                <a:srgbClr val="00A0DF"/>
              </a:buClr>
              <a:buSzPts val="1600"/>
              <a:buFont typeface="Arial"/>
              <a:buChar char="•"/>
              <a:defRPr b="0" i="0" sz="1600" u="none" cap="none" strike="noStrike">
                <a:solidFill>
                  <a:schemeClr val="dk2"/>
                </a:solidFill>
                <a:latin typeface="Verdana"/>
                <a:ea typeface="Verdana"/>
                <a:cs typeface="Verdana"/>
                <a:sym typeface="Verdana"/>
              </a:defRPr>
            </a:lvl5pPr>
            <a:lvl6pPr indent="-400050" lvl="5" marL="27432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6pPr>
            <a:lvl7pPr indent="-400050" lvl="6" marL="32004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7pPr>
            <a:lvl8pPr indent="-400050" lvl="7" marL="36576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8pPr>
            <a:lvl9pPr indent="-400050" lvl="8" marL="4114800" marR="0" rtl="0" algn="l">
              <a:spcBef>
                <a:spcPts val="540"/>
              </a:spcBef>
              <a:spcAft>
                <a:spcPts val="0"/>
              </a:spcAft>
              <a:buClr>
                <a:schemeClr val="dk1"/>
              </a:buClr>
              <a:buSzPts val="2700"/>
              <a:buFont typeface="Arial"/>
              <a:buChar char="•"/>
              <a:defRPr b="0" i="0" sz="2700" u="none" cap="none" strike="noStrike">
                <a:solidFill>
                  <a:schemeClr val="dk1"/>
                </a:solidFill>
                <a:latin typeface="Verdana"/>
                <a:ea typeface="Verdana"/>
                <a:cs typeface="Verdana"/>
                <a:sym typeface="Verdana"/>
              </a:defRPr>
            </a:lvl9pPr>
          </a:lstStyle>
          <a:p/>
        </p:txBody>
      </p:sp>
      <p:sp>
        <p:nvSpPr>
          <p:cNvPr id="12" name="Google Shape;12;p1"/>
          <p:cNvSpPr txBox="1"/>
          <p:nvPr>
            <p:ph type="title"/>
          </p:nvPr>
        </p:nvSpPr>
        <p:spPr>
          <a:xfrm>
            <a:off x="609442" y="0"/>
            <a:ext cx="9485053" cy="902368"/>
          </a:xfrm>
          <a:prstGeom prst="rect">
            <a:avLst/>
          </a:prstGeom>
          <a:noFill/>
          <a:ln>
            <a:noFill/>
          </a:ln>
        </p:spPr>
        <p:txBody>
          <a:bodyPr anchorCtr="0" anchor="ctr" bIns="91425" lIns="91425" spcFirstLastPara="1" rIns="91425" wrap="square" tIns="91425">
            <a:noAutofit/>
          </a:bodyPr>
          <a:lstStyle>
            <a:lvl1pPr indent="0" lvl="0" marL="0" marR="0" rtl="0" algn="l">
              <a:lnSpc>
                <a:spcPct val="114285"/>
              </a:lnSpc>
              <a:spcBef>
                <a:spcPts val="0"/>
              </a:spcBef>
              <a:spcAft>
                <a:spcPts val="0"/>
              </a:spcAft>
              <a:buSzPts val="1400"/>
              <a:buNone/>
              <a:defRPr b="0" i="0" sz="2800" u="none" cap="none" strike="noStrike">
                <a:solidFill>
                  <a:schemeClr val="lt1"/>
                </a:solidFill>
                <a:latin typeface="Verdana"/>
                <a:ea typeface="Verdana"/>
                <a:cs typeface="Verdana"/>
                <a:sym typeface="Verdana"/>
              </a:defRPr>
            </a:lvl1pPr>
            <a:lvl2pPr indent="0" lvl="1"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2pPr>
            <a:lvl3pPr indent="0" lvl="2"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3pPr>
            <a:lvl4pPr indent="0" lvl="3"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4pPr>
            <a:lvl5pPr indent="0" lvl="4" marL="0" marR="0" rtl="0" algn="l">
              <a:spcBef>
                <a:spcPts val="0"/>
              </a:spcBef>
              <a:spcAft>
                <a:spcPts val="0"/>
              </a:spcAft>
              <a:buSzPts val="1400"/>
              <a:buNone/>
              <a:defRPr b="0" i="0" sz="3200" u="none" cap="none" strike="noStrike">
                <a:solidFill>
                  <a:schemeClr val="lt1"/>
                </a:solidFill>
                <a:latin typeface="Ubuntu"/>
                <a:ea typeface="Ubuntu"/>
                <a:cs typeface="Ubuntu"/>
                <a:sym typeface="Ubuntu"/>
              </a:defRPr>
            </a:lvl5pPr>
            <a:lvl6pPr indent="-12592" lvl="5" marL="60949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6pPr>
            <a:lvl7pPr indent="-12487" lvl="6" marL="1218987"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7pPr>
            <a:lvl8pPr indent="-12380" lvl="7" marL="1828480"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8pPr>
            <a:lvl9pPr indent="-12273" lvl="8" marL="2437973" marR="0" rtl="0" algn="l">
              <a:spcBef>
                <a:spcPts val="0"/>
              </a:spcBef>
              <a:spcAft>
                <a:spcPts val="0"/>
              </a:spcAft>
              <a:buSzPts val="1400"/>
              <a:buNone/>
              <a:defRPr b="0" i="0" sz="2700" u="none" cap="none" strike="noStrike">
                <a:solidFill>
                  <a:schemeClr val="lt1"/>
                </a:solidFill>
                <a:latin typeface="Ubuntu"/>
                <a:ea typeface="Ubuntu"/>
                <a:cs typeface="Ubuntu"/>
                <a:sym typeface="Ubuntu"/>
              </a:defRPr>
            </a:lvl9pPr>
          </a:lstStyle>
          <a:p/>
        </p:txBody>
      </p:sp>
      <p:sp>
        <p:nvSpPr>
          <p:cNvPr id="13" name="Google Shape;13;p1"/>
          <p:cNvSpPr txBox="1"/>
          <p:nvPr>
            <p:ph idx="12" type="sldNum"/>
          </p:nvPr>
        </p:nvSpPr>
        <p:spPr>
          <a:xfrm>
            <a:off x="10883338" y="6339100"/>
            <a:ext cx="684775" cy="365125"/>
          </a:xfrm>
          <a:prstGeom prst="rect">
            <a:avLst/>
          </a:prstGeom>
          <a:noFill/>
          <a:ln>
            <a:noFill/>
          </a:ln>
        </p:spPr>
        <p:txBody>
          <a:bodyPr anchorCtr="0" anchor="ctr" bIns="0" lIns="0" spcFirstLastPara="1" rIns="0" wrap="square" tIns="0">
            <a:noAutofit/>
          </a:bodyPr>
          <a:lstStyle>
            <a:lvl1pPr indent="0" lvl="0" marL="0" marR="0" rtl="0" algn="r">
              <a:spcBef>
                <a:spcPts val="0"/>
              </a:spcBef>
              <a:spcAft>
                <a:spcPts val="0"/>
              </a:spcAft>
              <a:buNone/>
              <a:defRPr b="0" i="0" sz="1300" u="none" cap="none" strike="noStrike">
                <a:solidFill>
                  <a:srgbClr val="BFBFBF"/>
                </a:solidFill>
                <a:latin typeface="Verdana"/>
                <a:ea typeface="Verdana"/>
                <a:cs typeface="Verdana"/>
                <a:sym typeface="Verdana"/>
              </a:defRPr>
            </a:lvl1pPr>
            <a:lvl2pPr indent="0" lvl="1" marL="0" marR="0" rtl="0" algn="r">
              <a:spcBef>
                <a:spcPts val="0"/>
              </a:spcBef>
              <a:spcAft>
                <a:spcPts val="0"/>
              </a:spcAft>
              <a:buNone/>
              <a:defRPr b="0" i="0" sz="1300" u="none" cap="none" strike="noStrike">
                <a:solidFill>
                  <a:srgbClr val="BFBFBF"/>
                </a:solidFill>
                <a:latin typeface="Verdana"/>
                <a:ea typeface="Verdana"/>
                <a:cs typeface="Verdana"/>
                <a:sym typeface="Verdana"/>
              </a:defRPr>
            </a:lvl2pPr>
            <a:lvl3pPr indent="0" lvl="2" marL="0" marR="0" rtl="0" algn="r">
              <a:spcBef>
                <a:spcPts val="0"/>
              </a:spcBef>
              <a:spcAft>
                <a:spcPts val="0"/>
              </a:spcAft>
              <a:buNone/>
              <a:defRPr b="0" i="0" sz="1300" u="none" cap="none" strike="noStrike">
                <a:solidFill>
                  <a:srgbClr val="BFBFBF"/>
                </a:solidFill>
                <a:latin typeface="Verdana"/>
                <a:ea typeface="Verdana"/>
                <a:cs typeface="Verdana"/>
                <a:sym typeface="Verdana"/>
              </a:defRPr>
            </a:lvl3pPr>
            <a:lvl4pPr indent="0" lvl="3" marL="0" marR="0" rtl="0" algn="r">
              <a:spcBef>
                <a:spcPts val="0"/>
              </a:spcBef>
              <a:spcAft>
                <a:spcPts val="0"/>
              </a:spcAft>
              <a:buNone/>
              <a:defRPr b="0" i="0" sz="1300" u="none" cap="none" strike="noStrike">
                <a:solidFill>
                  <a:srgbClr val="BFBFBF"/>
                </a:solidFill>
                <a:latin typeface="Verdana"/>
                <a:ea typeface="Verdana"/>
                <a:cs typeface="Verdana"/>
                <a:sym typeface="Verdana"/>
              </a:defRPr>
            </a:lvl4pPr>
            <a:lvl5pPr indent="0" lvl="4" marL="0" marR="0" rtl="0" algn="r">
              <a:spcBef>
                <a:spcPts val="0"/>
              </a:spcBef>
              <a:spcAft>
                <a:spcPts val="0"/>
              </a:spcAft>
              <a:buNone/>
              <a:defRPr b="0" i="0" sz="1300" u="none" cap="none" strike="noStrike">
                <a:solidFill>
                  <a:srgbClr val="BFBFBF"/>
                </a:solidFill>
                <a:latin typeface="Verdana"/>
                <a:ea typeface="Verdana"/>
                <a:cs typeface="Verdana"/>
                <a:sym typeface="Verdana"/>
              </a:defRPr>
            </a:lvl5pPr>
            <a:lvl6pPr indent="0" lvl="5" marL="0" marR="0" rtl="0" algn="r">
              <a:spcBef>
                <a:spcPts val="0"/>
              </a:spcBef>
              <a:spcAft>
                <a:spcPts val="0"/>
              </a:spcAft>
              <a:buNone/>
              <a:defRPr b="0" i="0" sz="1300" u="none" cap="none" strike="noStrike">
                <a:solidFill>
                  <a:srgbClr val="BFBFBF"/>
                </a:solidFill>
                <a:latin typeface="Verdana"/>
                <a:ea typeface="Verdana"/>
                <a:cs typeface="Verdana"/>
                <a:sym typeface="Verdana"/>
              </a:defRPr>
            </a:lvl6pPr>
            <a:lvl7pPr indent="0" lvl="6" marL="0" marR="0" rtl="0" algn="r">
              <a:spcBef>
                <a:spcPts val="0"/>
              </a:spcBef>
              <a:spcAft>
                <a:spcPts val="0"/>
              </a:spcAft>
              <a:buNone/>
              <a:defRPr b="0" i="0" sz="1300" u="none" cap="none" strike="noStrike">
                <a:solidFill>
                  <a:srgbClr val="BFBFBF"/>
                </a:solidFill>
                <a:latin typeface="Verdana"/>
                <a:ea typeface="Verdana"/>
                <a:cs typeface="Verdana"/>
                <a:sym typeface="Verdana"/>
              </a:defRPr>
            </a:lvl7pPr>
            <a:lvl8pPr indent="0" lvl="7" marL="0" marR="0" rtl="0" algn="r">
              <a:spcBef>
                <a:spcPts val="0"/>
              </a:spcBef>
              <a:spcAft>
                <a:spcPts val="0"/>
              </a:spcAft>
              <a:buNone/>
              <a:defRPr b="0" i="0" sz="1300" u="none" cap="none" strike="noStrike">
                <a:solidFill>
                  <a:srgbClr val="BFBFBF"/>
                </a:solidFill>
                <a:latin typeface="Verdana"/>
                <a:ea typeface="Verdana"/>
                <a:cs typeface="Verdana"/>
                <a:sym typeface="Verdana"/>
              </a:defRPr>
            </a:lvl8pPr>
            <a:lvl9pPr indent="0" lvl="8" marL="0" marR="0" rtl="0" algn="r">
              <a:spcBef>
                <a:spcPts val="0"/>
              </a:spcBef>
              <a:spcAft>
                <a:spcPts val="0"/>
              </a:spcAft>
              <a:buNone/>
              <a:defRPr b="0" i="0" sz="1300" u="none" cap="none" strike="noStrike">
                <a:solidFill>
                  <a:srgbClr val="BFBFB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txBox="1"/>
          <p:nvPr/>
        </p:nvSpPr>
        <p:spPr>
          <a:xfrm>
            <a:off x="624256" y="6339100"/>
            <a:ext cx="3384514" cy="365125"/>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BFBFBF"/>
                </a:solidFill>
                <a:latin typeface="Verdana"/>
                <a:ea typeface="Verdana"/>
                <a:cs typeface="Verdana"/>
                <a:sym typeface="Verdana"/>
              </a:rPr>
              <a:t>All contents © MuleSoft Inc.</a:t>
            </a:r>
            <a:endParaRPr b="0" i="0" sz="900" u="none" cap="none" strike="noStrike">
              <a:solidFill>
                <a:srgbClr val="BFBFBF"/>
              </a:solidFill>
              <a:latin typeface="Verdana"/>
              <a:ea typeface="Verdana"/>
              <a:cs typeface="Verdana"/>
              <a:sym typeface="Verdana"/>
            </a:endParaRPr>
          </a:p>
        </p:txBody>
      </p:sp>
      <p:pic>
        <p:nvPicPr>
          <p:cNvPr id="15" name="Google Shape;15;p1"/>
          <p:cNvPicPr preferRelativeResize="0"/>
          <p:nvPr/>
        </p:nvPicPr>
        <p:blipFill rotWithShape="1">
          <a:blip r:embed="rId1">
            <a:alphaModFix/>
          </a:blip>
          <a:srcRect b="0" l="0" r="0" t="0"/>
          <a:stretch/>
        </p:blipFill>
        <p:spPr>
          <a:xfrm>
            <a:off x="10388765" y="279634"/>
            <a:ext cx="1205509" cy="3554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8" name="Shape 1158"/>
        <p:cNvGrpSpPr/>
        <p:nvPr/>
      </p:nvGrpSpPr>
      <p:grpSpPr>
        <a:xfrm>
          <a:off x="0" y="0"/>
          <a:ext cx="0" cy="0"/>
          <a:chOff x="0" y="0"/>
          <a:chExt cx="0" cy="0"/>
        </a:xfrm>
      </p:grpSpPr>
      <p:sp>
        <p:nvSpPr>
          <p:cNvPr id="1159" name="Google Shape;1159;p20"/>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US" sz="4800"/>
              <a:t>C4E Metrics</a:t>
            </a:r>
            <a:endParaRPr i="1" sz="2400"/>
          </a:p>
        </p:txBody>
      </p:sp>
      <p:sp>
        <p:nvSpPr>
          <p:cNvPr id="1160" name="Google Shape;1160;p20"/>
          <p:cNvSpPr txBox="1"/>
          <p:nvPr>
            <p:ph idx="1" type="body"/>
          </p:nvPr>
        </p:nvSpPr>
        <p:spPr>
          <a:xfrm>
            <a:off x="624255" y="3754967"/>
            <a:ext cx="10944600" cy="1265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US" sz="3000"/>
              <a:t>&lt;customer_name&gt;</a:t>
            </a:r>
            <a:endParaRPr sz="3000"/>
          </a:p>
          <a:p>
            <a:pPr indent="0" lvl="0" marL="0" rtl="0" algn="l">
              <a:spcBef>
                <a:spcPts val="1200"/>
              </a:spcBef>
              <a:spcAft>
                <a:spcPts val="0"/>
              </a:spcAft>
              <a:buNone/>
            </a:pPr>
            <a:r>
              <a:rPr lang="en-US" sz="1800"/>
              <a:t>20xx-xx-xx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3" name="Shape 1223"/>
        <p:cNvGrpSpPr/>
        <p:nvPr/>
      </p:nvGrpSpPr>
      <p:grpSpPr>
        <a:xfrm>
          <a:off x="0" y="0"/>
          <a:ext cx="0" cy="0"/>
          <a:chOff x="0" y="0"/>
          <a:chExt cx="0" cy="0"/>
        </a:xfrm>
      </p:grpSpPr>
      <p:sp>
        <p:nvSpPr>
          <p:cNvPr id="1224" name="Google Shape;1224;p29"/>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API Reuse Percentage</a:t>
            </a:r>
            <a:endParaRPr/>
          </a:p>
          <a:p>
            <a:pPr indent="0" lvl="0" marL="0" rtl="0" algn="l">
              <a:spcBef>
                <a:spcPts val="0"/>
              </a:spcBef>
              <a:spcAft>
                <a:spcPts val="0"/>
              </a:spcAft>
              <a:buNone/>
            </a:pPr>
            <a:r>
              <a:rPr lang="en-US" sz="1400"/>
              <a:t>Planned vs. Actual</a:t>
            </a:r>
            <a:endParaRPr sz="1400"/>
          </a:p>
        </p:txBody>
      </p:sp>
      <p:sp>
        <p:nvSpPr>
          <p:cNvPr id="1225" name="Google Shape;1225;p29"/>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26" name="Google Shape;1226;p29"/>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metic displays both the percentage of active APIs that have more than one consumer for the current month and the percentage of what was planned for reuse over the different API types.</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227" name="Google Shape;1227;p29"/>
          <p:cNvGraphicFramePr/>
          <p:nvPr/>
        </p:nvGraphicFramePr>
        <p:xfrm>
          <a:off x="609563" y="2125200"/>
          <a:ext cx="3000000" cy="3000000"/>
        </p:xfrm>
        <a:graphic>
          <a:graphicData uri="http://schemas.openxmlformats.org/drawingml/2006/table">
            <a:tbl>
              <a:tblPr>
                <a:noFill/>
                <a:tableStyleId>{680720A5-5568-408E-91D5-6F73363FC411}</a:tableStyleId>
              </a:tblPr>
              <a:tblGrid>
                <a:gridCol w="2811350"/>
                <a:gridCol w="5444575"/>
                <a:gridCol w="1229050"/>
                <a:gridCol w="1473400"/>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Description/Calculation</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 Reuse</a:t>
                      </a:r>
                      <a:r>
                        <a:rPr lang="en-US">
                          <a:latin typeface="Verdana"/>
                          <a:ea typeface="Verdana"/>
                          <a:cs typeface="Verdana"/>
                          <a:sym typeface="Verdana"/>
                        </a:rPr>
                        <a:t> of Experience APIs  </a:t>
                      </a: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The expected percentage of Experience APIs that have 2 or more consumers (application contracts).</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Percentage</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Leadership </a:t>
                      </a:r>
                      <a:r>
                        <a:rPr lang="en-US">
                          <a:latin typeface="Verdana"/>
                          <a:ea typeface="Verdana"/>
                          <a:cs typeface="Verdana"/>
                          <a:sym typeface="Verdana"/>
                        </a:rPr>
                        <a:t>Expectation </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Reuse</a:t>
                      </a:r>
                      <a:r>
                        <a:rPr lang="en-US">
                          <a:latin typeface="Verdana"/>
                          <a:ea typeface="Verdana"/>
                          <a:cs typeface="Verdana"/>
                          <a:sym typeface="Verdana"/>
                        </a:rPr>
                        <a:t> of Experience APIs </a:t>
                      </a: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actual percentage of Experience APIs that have 2 or more consumers (application contracts).</a:t>
                      </a:r>
                      <a:endParaRPr>
                        <a:latin typeface="Verdana"/>
                        <a:ea typeface="Verdana"/>
                        <a:cs typeface="Verdana"/>
                        <a:sym typeface="Verdana"/>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Percentage</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Reuse</a:t>
                      </a:r>
                      <a:r>
                        <a:rPr lang="en-US">
                          <a:latin typeface="Verdana"/>
                          <a:ea typeface="Verdana"/>
                          <a:cs typeface="Verdana"/>
                          <a:sym typeface="Verdana"/>
                        </a:rPr>
                        <a:t> of Process APIs </a:t>
                      </a: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expected percentage of Process APIs that have </a:t>
                      </a:r>
                      <a:r>
                        <a:rPr lang="en-US">
                          <a:latin typeface="Verdana"/>
                          <a:ea typeface="Verdana"/>
                          <a:cs typeface="Verdana"/>
                          <a:sym typeface="Verdana"/>
                        </a:rPr>
                        <a:t>2 or more consumers (application contracts).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Percentage</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Leadership Expectation </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Reuse</a:t>
                      </a:r>
                      <a:r>
                        <a:rPr lang="en-US">
                          <a:latin typeface="Verdana"/>
                          <a:ea typeface="Verdana"/>
                          <a:cs typeface="Verdana"/>
                          <a:sym typeface="Verdana"/>
                        </a:rPr>
                        <a:t> of Process  APIs </a:t>
                      </a: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actual percentage of Process APIs that have </a:t>
                      </a:r>
                      <a:r>
                        <a:rPr lang="en-US">
                          <a:latin typeface="Verdana"/>
                          <a:ea typeface="Verdana"/>
                          <a:cs typeface="Verdana"/>
                          <a:sym typeface="Verdana"/>
                        </a:rPr>
                        <a:t>2 or more consumers (application contracts).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Percentage</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Reuse</a:t>
                      </a:r>
                      <a:r>
                        <a:rPr lang="en-US">
                          <a:latin typeface="Verdana"/>
                          <a:ea typeface="Verdana"/>
                          <a:cs typeface="Verdana"/>
                          <a:sym typeface="Verdana"/>
                        </a:rPr>
                        <a:t> of System APIs </a:t>
                      </a: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expected percentage of System APIs that have</a:t>
                      </a:r>
                      <a:r>
                        <a:rPr lang="en-US">
                          <a:latin typeface="Verdana"/>
                          <a:ea typeface="Verdana"/>
                          <a:cs typeface="Verdana"/>
                          <a:sym typeface="Verdana"/>
                        </a:rPr>
                        <a:t> 2 or more consumers (application contracts).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Percentage</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Leadership Expectation </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Reuse</a:t>
                      </a:r>
                      <a:r>
                        <a:rPr lang="en-US">
                          <a:latin typeface="Verdana"/>
                          <a:ea typeface="Verdana"/>
                          <a:cs typeface="Verdana"/>
                          <a:sym typeface="Verdana"/>
                        </a:rPr>
                        <a:t> of System APIs </a:t>
                      </a: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actual percentage of System APIs that have </a:t>
                      </a:r>
                      <a:r>
                        <a:rPr lang="en-US">
                          <a:latin typeface="Verdana"/>
                          <a:ea typeface="Verdana"/>
                          <a:cs typeface="Verdana"/>
                          <a:sym typeface="Verdana"/>
                        </a:rPr>
                        <a:t>2 or more consumers (application contracts).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Percentage</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2" name="Shape 1232"/>
        <p:cNvGrpSpPr/>
        <p:nvPr/>
      </p:nvGrpSpPr>
      <p:grpSpPr>
        <a:xfrm>
          <a:off x="0" y="0"/>
          <a:ext cx="0" cy="0"/>
          <a:chOff x="0" y="0"/>
          <a:chExt cx="0" cy="0"/>
        </a:xfrm>
      </p:grpSpPr>
      <p:sp>
        <p:nvSpPr>
          <p:cNvPr id="1233" name="Google Shape;1233;p30"/>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API Reuse Percentage </a:t>
            </a:r>
            <a:endParaRPr/>
          </a:p>
          <a:p>
            <a:pPr indent="0" lvl="0" marL="0" rtl="0" algn="l">
              <a:spcBef>
                <a:spcPts val="0"/>
              </a:spcBef>
              <a:spcAft>
                <a:spcPts val="0"/>
              </a:spcAft>
              <a:buNone/>
            </a:pPr>
            <a:r>
              <a:rPr lang="en-US" sz="1400"/>
              <a:t>Planned vs. Actual</a:t>
            </a:r>
            <a:endParaRPr/>
          </a:p>
        </p:txBody>
      </p:sp>
      <p:sp>
        <p:nvSpPr>
          <p:cNvPr id="1234" name="Google Shape;1234;p30"/>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35" name="Google Shape;1235;p30" title="Chart"/>
          <p:cNvPicPr preferRelativeResize="0"/>
          <p:nvPr/>
        </p:nvPicPr>
        <p:blipFill>
          <a:blip r:embed="rId3">
            <a:alphaModFix/>
          </a:blip>
          <a:stretch>
            <a:fillRect/>
          </a:stretch>
        </p:blipFill>
        <p:spPr>
          <a:xfrm>
            <a:off x="1810504" y="1042629"/>
            <a:ext cx="8567828" cy="5296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0" name="Shape 1240"/>
        <p:cNvGrpSpPr/>
        <p:nvPr/>
      </p:nvGrpSpPr>
      <p:grpSpPr>
        <a:xfrm>
          <a:off x="0" y="0"/>
          <a:ext cx="0" cy="0"/>
          <a:chOff x="0" y="0"/>
          <a:chExt cx="0" cy="0"/>
        </a:xfrm>
      </p:grpSpPr>
      <p:sp>
        <p:nvSpPr>
          <p:cNvPr id="1241" name="Google Shape;1241;p31"/>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Average Number of Consumers</a:t>
            </a:r>
            <a:r>
              <a:rPr lang="en-US" sz="4800"/>
              <a:t> </a:t>
            </a:r>
            <a:endParaRPr sz="4800"/>
          </a:p>
          <a:p>
            <a:pPr indent="0" lvl="0" marL="0" rtl="0" algn="l">
              <a:lnSpc>
                <a:spcPct val="114285"/>
              </a:lnSpc>
              <a:spcBef>
                <a:spcPts val="0"/>
              </a:spcBef>
              <a:spcAft>
                <a:spcPts val="0"/>
              </a:spcAft>
              <a:buNone/>
            </a:pPr>
            <a:r>
              <a:rPr lang="en-US" sz="3000"/>
              <a:t>Planned vs. Actual</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6" name="Shape 1246"/>
        <p:cNvGrpSpPr/>
        <p:nvPr/>
      </p:nvGrpSpPr>
      <p:grpSpPr>
        <a:xfrm>
          <a:off x="0" y="0"/>
          <a:ext cx="0" cy="0"/>
          <a:chOff x="0" y="0"/>
          <a:chExt cx="0" cy="0"/>
        </a:xfrm>
      </p:grpSpPr>
      <p:sp>
        <p:nvSpPr>
          <p:cNvPr id="1247" name="Google Shape;1247;p32"/>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Average Number of Consumers</a:t>
            </a:r>
            <a:endParaRPr/>
          </a:p>
          <a:p>
            <a:pPr indent="0" lvl="0" marL="0" rtl="0" algn="l">
              <a:spcBef>
                <a:spcPts val="0"/>
              </a:spcBef>
              <a:spcAft>
                <a:spcPts val="0"/>
              </a:spcAft>
              <a:buNone/>
            </a:pPr>
            <a:r>
              <a:rPr lang="en-US" sz="1400"/>
              <a:t>Planned vs. Actual</a:t>
            </a:r>
            <a:endParaRPr sz="1400"/>
          </a:p>
        </p:txBody>
      </p:sp>
      <p:sp>
        <p:nvSpPr>
          <p:cNvPr id="1248" name="Google Shape;1248;p32"/>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49" name="Google Shape;1249;p32"/>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metric displays the average number of consumers per API type. This metric is a predictor of reuse adoption across the enterprise.</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250" name="Google Shape;1250;p32"/>
          <p:cNvGraphicFramePr/>
          <p:nvPr/>
        </p:nvGraphicFramePr>
        <p:xfrm>
          <a:off x="615200" y="1813375"/>
          <a:ext cx="3000000" cy="3000000"/>
        </p:xfrm>
        <a:graphic>
          <a:graphicData uri="http://schemas.openxmlformats.org/drawingml/2006/table">
            <a:tbl>
              <a:tblPr>
                <a:noFill/>
                <a:tableStyleId>{680720A5-5568-408E-91D5-6F73363FC411}</a:tableStyleId>
              </a:tblPr>
              <a:tblGrid>
                <a:gridCol w="2616325"/>
                <a:gridCol w="5859650"/>
                <a:gridCol w="1003350"/>
                <a:gridCol w="1479075"/>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Description/Calculation</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Average Number of Consumers (</a:t>
                      </a:r>
                      <a:r>
                        <a:rPr lang="en-US">
                          <a:latin typeface="Verdana"/>
                          <a:ea typeface="Verdana"/>
                          <a:cs typeface="Verdana"/>
                          <a:sym typeface="Verdana"/>
                        </a:rPr>
                        <a:t>A#C)</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Average number of consumers for APIs of each type.</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A#C for Experience APIs </a:t>
                      </a: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latin typeface="Verdana"/>
                          <a:ea typeface="Verdana"/>
                          <a:cs typeface="Verdana"/>
                          <a:sym typeface="Verdana"/>
                        </a:rPr>
                        <a:t>The expected Average Number of Consumers for Experience APIs.</a:t>
                      </a:r>
                      <a:endParaRPr>
                        <a:latin typeface="Verdana"/>
                        <a:ea typeface="Verdana"/>
                        <a:cs typeface="Verdana"/>
                        <a:sym typeface="Verdana"/>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latin typeface="Verdana"/>
                          <a:ea typeface="Verdana"/>
                          <a:cs typeface="Verdana"/>
                          <a:sym typeface="Verdana"/>
                        </a:rPr>
                        <a:t>Leadership Expectation </a:t>
                      </a:r>
                      <a:endParaRPr>
                        <a:latin typeface="Verdana"/>
                        <a:ea typeface="Verdana"/>
                        <a:cs typeface="Verdana"/>
                        <a:sym typeface="Verdana"/>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US">
                          <a:latin typeface="Verdana"/>
                          <a:ea typeface="Verdana"/>
                          <a:cs typeface="Verdana"/>
                          <a:sym typeface="Verdana"/>
                        </a:rPr>
                        <a:t> A#C for</a:t>
                      </a:r>
                      <a:r>
                        <a:rPr lang="en-US">
                          <a:latin typeface="Verdana"/>
                          <a:ea typeface="Verdana"/>
                          <a:cs typeface="Verdana"/>
                          <a:sym typeface="Verdana"/>
                        </a:rPr>
                        <a:t> Experience APIs</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actual A</a:t>
                      </a:r>
                      <a:r>
                        <a:rPr lang="en-US">
                          <a:latin typeface="Verdana"/>
                          <a:ea typeface="Verdana"/>
                          <a:cs typeface="Verdana"/>
                          <a:sym typeface="Verdana"/>
                        </a:rPr>
                        <a:t>verage Number of Consumers for</a:t>
                      </a:r>
                      <a:r>
                        <a:rPr lang="en-US">
                          <a:latin typeface="Verdana"/>
                          <a:ea typeface="Verdana"/>
                          <a:cs typeface="Verdana"/>
                          <a:sym typeface="Verdana"/>
                        </a:rPr>
                        <a:t> Experience APIs.</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A#C for</a:t>
                      </a:r>
                      <a:r>
                        <a:rPr lang="en-US">
                          <a:latin typeface="Verdana"/>
                          <a:ea typeface="Verdana"/>
                          <a:cs typeface="Verdana"/>
                          <a:sym typeface="Verdana"/>
                        </a:rPr>
                        <a:t> Process APIs</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expected Average Number of Consumers for Process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Leadership Expectation </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A#C for</a:t>
                      </a:r>
                      <a:r>
                        <a:rPr lang="en-US">
                          <a:latin typeface="Verdana"/>
                          <a:ea typeface="Verdana"/>
                          <a:cs typeface="Verdana"/>
                          <a:sym typeface="Verdana"/>
                        </a:rPr>
                        <a:t> Process APIs</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actual Average Number of Consumers for Process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A#C for</a:t>
                      </a:r>
                      <a:r>
                        <a:rPr lang="en-US">
                          <a:latin typeface="Verdana"/>
                          <a:ea typeface="Verdana"/>
                          <a:cs typeface="Verdana"/>
                          <a:sym typeface="Verdana"/>
                        </a:rPr>
                        <a:t> System APIs</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Planned</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expected Average Number of Consumers for System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Leadership Expectation </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 A#C for</a:t>
                      </a:r>
                      <a:r>
                        <a:rPr lang="en-US">
                          <a:latin typeface="Verdana"/>
                          <a:ea typeface="Verdana"/>
                          <a:cs typeface="Verdana"/>
                          <a:sym typeface="Verdana"/>
                        </a:rPr>
                        <a:t> System APIs</a:t>
                      </a:r>
                      <a:endParaRPr>
                        <a:latin typeface="Verdana"/>
                        <a:ea typeface="Verdana"/>
                        <a:cs typeface="Verdana"/>
                        <a:sym typeface="Verdana"/>
                      </a:endParaRPr>
                    </a:p>
                    <a:p>
                      <a:pPr indent="0" lvl="0" marL="0" rtl="0" algn="l">
                        <a:spcBef>
                          <a:spcPts val="0"/>
                        </a:spcBef>
                        <a:spcAft>
                          <a:spcPts val="0"/>
                        </a:spcAft>
                        <a:buNone/>
                      </a:pPr>
                      <a:r>
                        <a:rPr i="1" lang="en-US">
                          <a:latin typeface="Verdana"/>
                          <a:ea typeface="Verdana"/>
                          <a:cs typeface="Verdana"/>
                          <a:sym typeface="Verdana"/>
                        </a:rPr>
                        <a:t>Actual</a:t>
                      </a:r>
                      <a:endParaRPr i="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actual Average Number of Consumers for System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Decimal</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5" name="Shape 1255"/>
        <p:cNvGrpSpPr/>
        <p:nvPr/>
      </p:nvGrpSpPr>
      <p:grpSpPr>
        <a:xfrm>
          <a:off x="0" y="0"/>
          <a:ext cx="0" cy="0"/>
          <a:chOff x="0" y="0"/>
          <a:chExt cx="0" cy="0"/>
        </a:xfrm>
      </p:grpSpPr>
      <p:sp>
        <p:nvSpPr>
          <p:cNvPr id="1256" name="Google Shape;1256;p33"/>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Average Number of Consumers</a:t>
            </a:r>
            <a:endParaRPr/>
          </a:p>
          <a:p>
            <a:pPr indent="0" lvl="0" marL="0" rtl="0" algn="l">
              <a:spcBef>
                <a:spcPts val="0"/>
              </a:spcBef>
              <a:spcAft>
                <a:spcPts val="0"/>
              </a:spcAft>
              <a:buNone/>
            </a:pPr>
            <a:r>
              <a:rPr lang="en-US" sz="1400"/>
              <a:t>Planned vs. Actual</a:t>
            </a:r>
            <a:endParaRPr/>
          </a:p>
        </p:txBody>
      </p:sp>
      <p:sp>
        <p:nvSpPr>
          <p:cNvPr id="1257" name="Google Shape;1257;p33"/>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258" name="Google Shape;1258;p33"/>
          <p:cNvGraphicFramePr/>
          <p:nvPr/>
        </p:nvGraphicFramePr>
        <p:xfrm>
          <a:off x="952475" y="5250625"/>
          <a:ext cx="3000000" cy="3000000"/>
        </p:xfrm>
        <a:graphic>
          <a:graphicData uri="http://schemas.openxmlformats.org/drawingml/2006/table">
            <a:tbl>
              <a:tblPr>
                <a:noFill/>
                <a:tableStyleId>{680720A5-5568-408E-91D5-6F73363FC411}</a:tableStyleId>
              </a:tblPr>
              <a:tblGrid>
                <a:gridCol w="3297675"/>
                <a:gridCol w="6986175"/>
              </a:tblGrid>
              <a:tr h="381000">
                <a:tc gridSpan="2">
                  <a:txBody>
                    <a:bodyPr/>
                    <a:lstStyle/>
                    <a:p>
                      <a:pPr indent="0" lvl="0" marL="0" rtl="0" algn="l">
                        <a:spcBef>
                          <a:spcPts val="0"/>
                        </a:spcBef>
                        <a:spcAft>
                          <a:spcPts val="0"/>
                        </a:spcAft>
                        <a:buNone/>
                      </a:pPr>
                      <a:r>
                        <a:rPr b="1" lang="en-US">
                          <a:latin typeface="Verdana"/>
                          <a:ea typeface="Verdana"/>
                          <a:cs typeface="Verdana"/>
                          <a:sym typeface="Verdana"/>
                        </a:rPr>
                        <a:t>Measurement Goal</a:t>
                      </a:r>
                      <a:endParaRPr b="1">
                        <a:latin typeface="Verdana"/>
                        <a:ea typeface="Verdana"/>
                        <a:cs typeface="Verdana"/>
                        <a:sym typeface="Verdana"/>
                      </a:endParaRPr>
                    </a:p>
                  </a:txBody>
                  <a:tcPr marT="91425" marB="91425" marR="91425" marL="91425">
                    <a:solidFill>
                      <a:srgbClr val="62CAF0"/>
                    </a:solidFill>
                  </a:tcPr>
                </a:tc>
                <a:tc hMerge="1"/>
              </a:tr>
              <a:tr h="381000">
                <a:tc>
                  <a:txBody>
                    <a:bodyPr/>
                    <a:lstStyle/>
                    <a:p>
                      <a:pPr indent="0" lvl="0" marL="0" rtl="0" algn="l">
                        <a:spcBef>
                          <a:spcPts val="0"/>
                        </a:spcBef>
                        <a:spcAft>
                          <a:spcPts val="0"/>
                        </a:spcAft>
                        <a:buNone/>
                      </a:pPr>
                      <a:r>
                        <a:rPr lang="en-US">
                          <a:latin typeface="Verdana"/>
                          <a:ea typeface="Verdana"/>
                          <a:cs typeface="Verdana"/>
                          <a:sym typeface="Verdana"/>
                        </a:rPr>
                        <a:t>Meets Expectations</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Actual &gt;= (Planned - 10%)</a:t>
                      </a:r>
                      <a:endParaRPr>
                        <a:latin typeface="Verdana"/>
                        <a:ea typeface="Verdana"/>
                        <a:cs typeface="Verdana"/>
                        <a:sym typeface="Verdana"/>
                      </a:endParaRPr>
                    </a:p>
                  </a:txBody>
                  <a:tcPr marT="91425" marB="91425" marR="91425" marL="91425"/>
                </a:tc>
              </a:tr>
              <a:tr h="381000">
                <a:tc>
                  <a:txBody>
                    <a:bodyPr/>
                    <a:lstStyle/>
                    <a:p>
                      <a:pPr indent="0" lvl="0" marL="0" rtl="0" algn="l">
                        <a:spcBef>
                          <a:spcPts val="0"/>
                        </a:spcBef>
                        <a:spcAft>
                          <a:spcPts val="0"/>
                        </a:spcAft>
                        <a:buNone/>
                      </a:pPr>
                      <a:r>
                        <a:rPr lang="en-US">
                          <a:latin typeface="Verdana"/>
                          <a:ea typeface="Verdana"/>
                          <a:cs typeface="Verdana"/>
                          <a:sym typeface="Verdana"/>
                        </a:rPr>
                        <a:t>Exceeds Expectations</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Actual &gt; Planned</a:t>
                      </a:r>
                      <a:endParaRPr>
                        <a:latin typeface="Verdana"/>
                        <a:ea typeface="Verdana"/>
                        <a:cs typeface="Verdana"/>
                        <a:sym typeface="Verdana"/>
                      </a:endParaRPr>
                    </a:p>
                  </a:txBody>
                  <a:tcPr marT="91425" marB="91425" marR="91425" marL="91425"/>
                </a:tc>
              </a:tr>
            </a:tbl>
          </a:graphicData>
        </a:graphic>
      </p:graphicFrame>
      <p:pic>
        <p:nvPicPr>
          <p:cNvPr id="1259" name="Google Shape;1259;p33" title="Chart"/>
          <p:cNvPicPr preferRelativeResize="0"/>
          <p:nvPr/>
        </p:nvPicPr>
        <p:blipFill>
          <a:blip r:embed="rId3">
            <a:alphaModFix/>
          </a:blip>
          <a:stretch>
            <a:fillRect/>
          </a:stretch>
        </p:blipFill>
        <p:spPr>
          <a:xfrm>
            <a:off x="2800925" y="1042613"/>
            <a:ext cx="6586985" cy="4067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4" name="Shape 1264"/>
        <p:cNvGrpSpPr/>
        <p:nvPr/>
      </p:nvGrpSpPr>
      <p:grpSpPr>
        <a:xfrm>
          <a:off x="0" y="0"/>
          <a:ext cx="0" cy="0"/>
          <a:chOff x="0" y="0"/>
          <a:chExt cx="0" cy="0"/>
        </a:xfrm>
      </p:grpSpPr>
      <p:sp>
        <p:nvSpPr>
          <p:cNvPr id="1265" name="Google Shape;1265;p34"/>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Number of Consumers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0" name="Shape 1270"/>
        <p:cNvGrpSpPr/>
        <p:nvPr/>
      </p:nvGrpSpPr>
      <p:grpSpPr>
        <a:xfrm>
          <a:off x="0" y="0"/>
          <a:ext cx="0" cy="0"/>
          <a:chOff x="0" y="0"/>
          <a:chExt cx="0" cy="0"/>
        </a:xfrm>
      </p:grpSpPr>
      <p:sp>
        <p:nvSpPr>
          <p:cNvPr id="1271" name="Google Shape;1271;p35"/>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Number of Consumers</a:t>
            </a:r>
            <a:endParaRPr sz="1400"/>
          </a:p>
        </p:txBody>
      </p:sp>
      <p:sp>
        <p:nvSpPr>
          <p:cNvPr id="1272" name="Google Shape;1272;p35"/>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73" name="Google Shape;1273;p35"/>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metrics displays the top 10 APIs ranked on total number of consumers in the Production environment.</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274" name="Google Shape;1274;p35"/>
          <p:cNvGraphicFramePr/>
          <p:nvPr/>
        </p:nvGraphicFramePr>
        <p:xfrm>
          <a:off x="609588" y="2175025"/>
          <a:ext cx="3000000" cy="3000000"/>
        </p:xfrm>
        <a:graphic>
          <a:graphicData uri="http://schemas.openxmlformats.org/drawingml/2006/table">
            <a:tbl>
              <a:tblPr>
                <a:noFill/>
                <a:tableStyleId>{680720A5-5568-408E-91D5-6F73363FC411}</a:tableStyleId>
              </a:tblPr>
              <a:tblGrid>
                <a:gridCol w="1542350"/>
                <a:gridCol w="7060625"/>
                <a:gridCol w="924875"/>
                <a:gridCol w="1430525"/>
              </a:tblGrid>
              <a:tr h="3962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Description/Calculation</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Number of Consumers (#C)</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The number of consumers who have requested access to the API and been approved in the Production environment.</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Anypoint Platform APIs</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9" name="Shape 1279"/>
        <p:cNvGrpSpPr/>
        <p:nvPr/>
      </p:nvGrpSpPr>
      <p:grpSpPr>
        <a:xfrm>
          <a:off x="0" y="0"/>
          <a:ext cx="0" cy="0"/>
          <a:chOff x="0" y="0"/>
          <a:chExt cx="0" cy="0"/>
        </a:xfrm>
      </p:grpSpPr>
      <p:sp>
        <p:nvSpPr>
          <p:cNvPr id="1280" name="Google Shape;1280;p36"/>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Number of Consumers</a:t>
            </a:r>
            <a:endParaRPr/>
          </a:p>
        </p:txBody>
      </p:sp>
      <p:sp>
        <p:nvSpPr>
          <p:cNvPr id="1281" name="Google Shape;1281;p36"/>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282" name="Google Shape;1282;p36"/>
          <p:cNvGraphicFramePr/>
          <p:nvPr/>
        </p:nvGraphicFramePr>
        <p:xfrm>
          <a:off x="3235963" y="1677088"/>
          <a:ext cx="3000000" cy="3000000"/>
        </p:xfrm>
        <a:graphic>
          <a:graphicData uri="http://schemas.openxmlformats.org/drawingml/2006/table">
            <a:tbl>
              <a:tblPr>
                <a:noFill/>
                <a:tableStyleId>{AF4B34F7-E8A4-450A-94D2-1A72CE3A1883}</a:tableStyleId>
              </a:tblPr>
              <a:tblGrid>
                <a:gridCol w="2986075"/>
                <a:gridCol w="2730800"/>
              </a:tblGrid>
              <a:tr h="451800">
                <a:tc>
                  <a:txBody>
                    <a:bodyPr/>
                    <a:lstStyle/>
                    <a:p>
                      <a:pPr indent="0" lvl="0" marL="0" rtl="0" algn="l">
                        <a:lnSpc>
                          <a:spcPct val="115000"/>
                        </a:lnSpc>
                        <a:spcBef>
                          <a:spcPts val="0"/>
                        </a:spcBef>
                        <a:spcAft>
                          <a:spcPts val="0"/>
                        </a:spcAft>
                        <a:buNone/>
                      </a:pPr>
                      <a:r>
                        <a:rPr b="1" lang="en-US"/>
                        <a:t>API</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t>Number of Consumers</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Exception Routing System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25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AD Authentication System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22</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Audit System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16</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Workday Employees System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8</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Salesforce Accounts System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8</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ServiceNow System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8</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CMDB System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Account DB System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5</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Customer MDM Data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4</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200">
                <a:tc>
                  <a:txBody>
                    <a:bodyPr/>
                    <a:lstStyle/>
                    <a:p>
                      <a:pPr indent="0" lvl="0" marL="0" rtl="0" algn="l">
                        <a:lnSpc>
                          <a:spcPct val="115000"/>
                        </a:lnSpc>
                        <a:spcBef>
                          <a:spcPts val="0"/>
                        </a:spcBef>
                        <a:spcAft>
                          <a:spcPts val="0"/>
                        </a:spcAft>
                        <a:buNone/>
                      </a:pPr>
                      <a:r>
                        <a:rPr lang="en-US" sz="1200"/>
                        <a:t>Account Update Process API</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3</a:t>
                      </a:r>
                      <a:endParaRPr sz="12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7" name="Shape 1287"/>
        <p:cNvGrpSpPr/>
        <p:nvPr/>
      </p:nvGrpSpPr>
      <p:grpSpPr>
        <a:xfrm>
          <a:off x="0" y="0"/>
          <a:ext cx="0" cy="0"/>
          <a:chOff x="0" y="0"/>
          <a:chExt cx="0" cy="0"/>
        </a:xfrm>
      </p:grpSpPr>
      <p:sp>
        <p:nvSpPr>
          <p:cNvPr id="1288" name="Google Shape;1288;p37"/>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Asset Availability &amp; Satisfaction</a:t>
            </a:r>
            <a:endParaRPr/>
          </a:p>
          <a:p>
            <a:pPr indent="0" lvl="0" marL="0" rtl="0" algn="l">
              <a:lnSpc>
                <a:spcPct val="100000"/>
              </a:lnSpc>
              <a:spcBef>
                <a:spcPts val="0"/>
              </a:spcBef>
              <a:spcAft>
                <a:spcPts val="0"/>
              </a:spcAft>
              <a:buNone/>
            </a:pPr>
            <a:r>
              <a:rPr lang="en-US" sz="2400"/>
              <a:t>C4E Metrics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3" name="Shape 1293"/>
        <p:cNvGrpSpPr/>
        <p:nvPr/>
      </p:nvGrpSpPr>
      <p:grpSpPr>
        <a:xfrm>
          <a:off x="0" y="0"/>
          <a:ext cx="0" cy="0"/>
          <a:chOff x="0" y="0"/>
          <a:chExt cx="0" cy="0"/>
        </a:xfrm>
      </p:grpSpPr>
      <p:sp>
        <p:nvSpPr>
          <p:cNvPr id="1294" name="Google Shape;1294;p38"/>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US">
                <a:solidFill>
                  <a:srgbClr val="000000"/>
                </a:solidFill>
              </a:rPr>
              <a:t>Asset Availability &amp; Satisfaction Metrics measure the overall adoption of the API-led Connectivity approach.</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Feedback and consumption of existing reusable assets.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Development and delivery of new reusable assets.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Ability for API providers to incorporate feedback into updating existing reusable assets.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Providing a self-service model for API/integration consumers.</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Asset Availability &amp; Satisfaction Metrics</a:t>
            </a:r>
            <a:endParaRPr>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Overall number of assets available in Exchange or the C4E Central Repository.</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Provides insight on growing portfolio of integration assets for reuse.</a:t>
            </a:r>
            <a:endParaRPr i="1" sz="1400">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Number of assets delivered per business group.</a:t>
            </a:r>
            <a:endParaRPr sz="1800">
              <a:solidFill>
                <a:srgbClr val="000000"/>
              </a:solidFill>
            </a:endParaRPr>
          </a:p>
          <a:p>
            <a:pPr indent="-317500" lvl="2" marL="1371600" marR="0" rtl="0" algn="l">
              <a:lnSpc>
                <a:spcPct val="115000"/>
              </a:lnSpc>
              <a:spcBef>
                <a:spcPts val="0"/>
              </a:spcBef>
              <a:spcAft>
                <a:spcPts val="0"/>
              </a:spcAft>
              <a:buClr>
                <a:srgbClr val="000000"/>
              </a:buClr>
              <a:buSzPts val="1400"/>
              <a:buChar char="•"/>
            </a:pPr>
            <a:r>
              <a:rPr i="1" lang="en-US" sz="1400">
                <a:solidFill>
                  <a:srgbClr val="000000"/>
                </a:solidFill>
              </a:rPr>
              <a:t>Total number of reusable assets provided by each business group. </a:t>
            </a:r>
            <a:endParaRPr>
              <a:solidFill>
                <a:srgbClr val="000000"/>
              </a:solidFill>
            </a:endParaRPr>
          </a:p>
          <a:p>
            <a:pPr indent="-342900" lvl="1" marL="914400" rtl="0" algn="l">
              <a:lnSpc>
                <a:spcPct val="115000"/>
              </a:lnSpc>
              <a:spcBef>
                <a:spcPts val="0"/>
              </a:spcBef>
              <a:spcAft>
                <a:spcPts val="0"/>
              </a:spcAft>
              <a:buClr>
                <a:srgbClr val="000000"/>
              </a:buClr>
              <a:buSzPts val="1800"/>
              <a:buChar char="–"/>
            </a:pPr>
            <a:r>
              <a:rPr lang="en-US" sz="1800">
                <a:solidFill>
                  <a:srgbClr val="000000"/>
                </a:solidFill>
              </a:rPr>
              <a:t>Overall satisfaction of asset by type.</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Asset ratings (typically a 1-5 scale) for assets by type (APIs, Standards, Best Practices, Connectors).</a:t>
            </a:r>
            <a:endParaRPr sz="1400">
              <a:solidFill>
                <a:srgbClr val="000000"/>
              </a:solidFill>
            </a:endParaRPr>
          </a:p>
          <a:p>
            <a:pPr indent="0" lvl="0" marL="0" rtl="0" algn="l">
              <a:spcBef>
                <a:spcPts val="1200"/>
              </a:spcBef>
              <a:spcAft>
                <a:spcPts val="0"/>
              </a:spcAft>
              <a:buNone/>
            </a:pPr>
            <a:r>
              <a:t/>
            </a:r>
            <a:endParaRPr/>
          </a:p>
        </p:txBody>
      </p:sp>
      <p:sp>
        <p:nvSpPr>
          <p:cNvPr id="1295" name="Google Shape;1295;p38"/>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C4E Metrics</a:t>
            </a:r>
            <a:r>
              <a:rPr lang="en-US"/>
              <a:t> - Asset Availability &amp; Satisfaction</a:t>
            </a:r>
            <a:endParaRPr/>
          </a:p>
        </p:txBody>
      </p:sp>
      <p:sp>
        <p:nvSpPr>
          <p:cNvPr id="1296" name="Google Shape;1296;p38"/>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5" name="Shape 1165"/>
        <p:cNvGrpSpPr/>
        <p:nvPr/>
      </p:nvGrpSpPr>
      <p:grpSpPr>
        <a:xfrm>
          <a:off x="0" y="0"/>
          <a:ext cx="0" cy="0"/>
          <a:chOff x="0" y="0"/>
          <a:chExt cx="0" cy="0"/>
        </a:xfrm>
      </p:grpSpPr>
      <p:sp>
        <p:nvSpPr>
          <p:cNvPr id="1166" name="Google Shape;1166;p21"/>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Benefits of Establishing a C4E</a:t>
            </a:r>
            <a:endParaRPr/>
          </a:p>
        </p:txBody>
      </p:sp>
      <p:sp>
        <p:nvSpPr>
          <p:cNvPr id="1167" name="Google Shape;1167;p21"/>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68" name="Google Shape;1168;p21"/>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a:t>
            </a:r>
            <a:r>
              <a:rPr lang="en-US"/>
              <a:t>C4E is tasked with enabling business divisions to build and drive the consumption of assets successfully, thereby enabling project delivery speed and agility.</a:t>
            </a:r>
            <a:endParaRPr/>
          </a:p>
          <a:p>
            <a:pPr indent="0" lvl="0" marL="0" rtl="0" algn="l">
              <a:spcBef>
                <a:spcPts val="1200"/>
              </a:spcBef>
              <a:spcAft>
                <a:spcPts val="0"/>
              </a:spcAft>
              <a:buNone/>
            </a:pPr>
            <a:r>
              <a:rPr lang="en-US"/>
              <a:t>Some of the expected benefits of building a C4E include:</a:t>
            </a:r>
            <a:endParaRPr/>
          </a:p>
          <a:p>
            <a:pPr indent="-381000" lvl="0" marL="457200" rtl="0" algn="l">
              <a:spcBef>
                <a:spcPts val="1200"/>
              </a:spcBef>
              <a:spcAft>
                <a:spcPts val="0"/>
              </a:spcAft>
              <a:buSzPts val="2400"/>
              <a:buChar char="•"/>
            </a:pPr>
            <a:r>
              <a:rPr lang="en-US"/>
              <a:t>Shorter delivery cycles, including faster time to market for your integration projects through reuse and self-service.</a:t>
            </a:r>
            <a:endParaRPr/>
          </a:p>
          <a:p>
            <a:pPr indent="-381000" lvl="0" marL="457200" rtl="0" algn="l">
              <a:spcBef>
                <a:spcPts val="1200"/>
              </a:spcBef>
              <a:spcAft>
                <a:spcPts val="0"/>
              </a:spcAft>
              <a:buSzPts val="2400"/>
              <a:buChar char="•"/>
            </a:pPr>
            <a:r>
              <a:rPr lang="en-US"/>
              <a:t>Reduced project risk and on-time delivery of integration projects.</a:t>
            </a:r>
            <a:endParaRPr/>
          </a:p>
          <a:p>
            <a:pPr indent="-381000" lvl="0" marL="457200" rtl="0" algn="l">
              <a:spcBef>
                <a:spcPts val="1200"/>
              </a:spcBef>
              <a:spcAft>
                <a:spcPts val="0"/>
              </a:spcAft>
              <a:buSzPts val="2400"/>
              <a:buChar char="•"/>
            </a:pPr>
            <a:r>
              <a:rPr lang="en-US"/>
              <a:t>Better adherence to standards and best practices.</a:t>
            </a:r>
            <a:endParaRPr/>
          </a:p>
          <a:p>
            <a:pPr indent="-381000" lvl="0" marL="457200" rtl="0" algn="l">
              <a:spcBef>
                <a:spcPts val="1200"/>
              </a:spcBef>
              <a:spcAft>
                <a:spcPts val="0"/>
              </a:spcAft>
              <a:buSzPts val="2400"/>
              <a:buChar char="•"/>
            </a:pPr>
            <a:r>
              <a:rPr lang="en-US"/>
              <a:t>Higher quality deliverables as a result of being built on existing templates and APIs, thereby reducing the number of defects and error rates.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1" name="Shape 1301"/>
        <p:cNvGrpSpPr/>
        <p:nvPr/>
      </p:nvGrpSpPr>
      <p:grpSpPr>
        <a:xfrm>
          <a:off x="0" y="0"/>
          <a:ext cx="0" cy="0"/>
          <a:chOff x="0" y="0"/>
          <a:chExt cx="0" cy="0"/>
        </a:xfrm>
      </p:grpSpPr>
      <p:sp>
        <p:nvSpPr>
          <p:cNvPr id="1302" name="Google Shape;1302;p39"/>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Asset Availability &amp; Satisfaction</a:t>
            </a:r>
            <a:endParaRPr/>
          </a:p>
          <a:p>
            <a:pPr indent="0" lvl="0" marL="0" rtl="0" algn="l">
              <a:lnSpc>
                <a:spcPct val="100000"/>
              </a:lnSpc>
              <a:spcBef>
                <a:spcPts val="0"/>
              </a:spcBef>
              <a:spcAft>
                <a:spcPts val="0"/>
              </a:spcAft>
              <a:buNone/>
            </a:pPr>
            <a:r>
              <a:rPr lang="en-US" sz="2400"/>
              <a:t>C4E Metric Examples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40"/>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Number of Exchange Assets	</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3" name="Shape 1313"/>
        <p:cNvGrpSpPr/>
        <p:nvPr/>
      </p:nvGrpSpPr>
      <p:grpSpPr>
        <a:xfrm>
          <a:off x="0" y="0"/>
          <a:ext cx="0" cy="0"/>
          <a:chOff x="0" y="0"/>
          <a:chExt cx="0" cy="0"/>
        </a:xfrm>
      </p:grpSpPr>
      <p:sp>
        <p:nvSpPr>
          <p:cNvPr id="1314" name="Google Shape;1314;p41"/>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Number of Exchange Assets</a:t>
            </a:r>
            <a:endParaRPr/>
          </a:p>
          <a:p>
            <a:pPr indent="0" lvl="0" marL="0" rtl="0" algn="l">
              <a:spcBef>
                <a:spcPts val="0"/>
              </a:spcBef>
              <a:spcAft>
                <a:spcPts val="0"/>
              </a:spcAft>
              <a:buNone/>
            </a:pPr>
            <a:r>
              <a:rPr lang="en-US" sz="1400"/>
              <a:t>By Type</a:t>
            </a:r>
            <a:endParaRPr/>
          </a:p>
        </p:txBody>
      </p:sp>
      <p:sp>
        <p:nvSpPr>
          <p:cNvPr id="1315" name="Google Shape;1315;p41"/>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16" name="Google Shape;1316;p41"/>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metric provides the number of assets in Exchange by type. This metric captures the total number of Exchange assets by type for the organization and provides insight on growing portfolio of integration assets for reuse.</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317" name="Google Shape;1317;p41"/>
          <p:cNvGraphicFramePr/>
          <p:nvPr/>
        </p:nvGraphicFramePr>
        <p:xfrm>
          <a:off x="609575" y="2506625"/>
          <a:ext cx="3000000" cy="3000000"/>
        </p:xfrm>
        <a:graphic>
          <a:graphicData uri="http://schemas.openxmlformats.org/drawingml/2006/table">
            <a:tbl>
              <a:tblPr>
                <a:noFill/>
                <a:tableStyleId>{680720A5-5568-408E-91D5-6F73363FC411}</a:tableStyleId>
              </a:tblPr>
              <a:tblGrid>
                <a:gridCol w="1149725"/>
                <a:gridCol w="7266650"/>
                <a:gridCol w="947675"/>
                <a:gridCol w="1594350"/>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lnB cap="flat" cmpd="sng" w="9525">
                      <a:solidFill>
                        <a:srgbClr val="CCCCCC"/>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Description/Calculation</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solidFill>
                      <a:srgbClr val="62CAF0"/>
                    </a:solidFill>
                  </a:tcPr>
                </a:tc>
              </a:tr>
              <a:tr h="381000">
                <a:tc>
                  <a:txBody>
                    <a:bodyPr/>
                    <a:lstStyle/>
                    <a:p>
                      <a:pPr indent="0" lvl="0" marL="0" rtl="0" algn="l">
                        <a:lnSpc>
                          <a:spcPct val="115000"/>
                        </a:lnSpc>
                        <a:spcBef>
                          <a:spcPts val="0"/>
                        </a:spcBef>
                        <a:spcAft>
                          <a:spcPts val="0"/>
                        </a:spcAft>
                        <a:buNone/>
                      </a:pPr>
                      <a:r>
                        <a:rPr lang="en-US">
                          <a:latin typeface="Verdana"/>
                          <a:ea typeface="Verdana"/>
                          <a:cs typeface="Verdana"/>
                          <a:sym typeface="Verdana"/>
                        </a:rPr>
                        <a:t>Examples</a:t>
                      </a:r>
                      <a:endParaRPr>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assets that have been created in </a:t>
                      </a:r>
                      <a:r>
                        <a:rPr lang="en-US">
                          <a:latin typeface="Verdana"/>
                          <a:ea typeface="Verdana"/>
                          <a:cs typeface="Verdana"/>
                          <a:sym typeface="Verdana"/>
                        </a:rPr>
                        <a:t>Exchange of type </a:t>
                      </a:r>
                      <a:r>
                        <a:rPr i="1" lang="en-US">
                          <a:latin typeface="Verdana"/>
                          <a:ea typeface="Verdana"/>
                          <a:cs typeface="Verdana"/>
                          <a:sym typeface="Verdana"/>
                        </a:rPr>
                        <a:t>e</a:t>
                      </a:r>
                      <a:r>
                        <a:rPr i="1" lang="en-US">
                          <a:latin typeface="Verdana"/>
                          <a:ea typeface="Verdana"/>
                          <a:cs typeface="Verdana"/>
                          <a:sym typeface="Verdana"/>
                        </a:rPr>
                        <a:t>xample</a:t>
                      </a:r>
                      <a:r>
                        <a:rPr lang="en-US">
                          <a:latin typeface="Verdana"/>
                          <a:ea typeface="Verdana"/>
                          <a:cs typeface="Verdana"/>
                          <a:sym typeface="Verdana"/>
                        </a:rPr>
                        <a:t>.</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t>
                      </a:r>
                      <a:r>
                        <a:rPr lang="en-US">
                          <a:latin typeface="Verdana"/>
                          <a:ea typeface="Verdana"/>
                          <a:cs typeface="Verdana"/>
                          <a:sym typeface="Verdana"/>
                        </a:rPr>
                        <a:t>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a:latin typeface="Verdana"/>
                          <a:ea typeface="Verdana"/>
                          <a:cs typeface="Verdana"/>
                          <a:sym typeface="Verdana"/>
                        </a:rPr>
                        <a:t>Templates</a:t>
                      </a:r>
                      <a:endParaRPr>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t>
                      </a:r>
                      <a:r>
                        <a:rPr lang="en-US">
                          <a:latin typeface="Verdana"/>
                          <a:ea typeface="Verdana"/>
                          <a:cs typeface="Verdana"/>
                          <a:sym typeface="Verdana"/>
                        </a:rPr>
                        <a:t>assets that have been created in Exchange of type </a:t>
                      </a:r>
                      <a:r>
                        <a:rPr i="1" lang="en-US">
                          <a:latin typeface="Verdana"/>
                          <a:ea typeface="Verdana"/>
                          <a:cs typeface="Verdana"/>
                          <a:sym typeface="Verdana"/>
                        </a:rPr>
                        <a:t>t</a:t>
                      </a:r>
                      <a:r>
                        <a:rPr i="1" lang="en-US">
                          <a:latin typeface="Verdana"/>
                          <a:ea typeface="Verdana"/>
                          <a:cs typeface="Verdana"/>
                          <a:sym typeface="Verdana"/>
                        </a:rPr>
                        <a:t>emplate.</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a:latin typeface="Verdana"/>
                          <a:ea typeface="Verdana"/>
                          <a:cs typeface="Verdana"/>
                          <a:sym typeface="Verdana"/>
                        </a:rPr>
                        <a:t>REST APIs</a:t>
                      </a:r>
                      <a:endParaRPr>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t>
                      </a:r>
                      <a:r>
                        <a:rPr lang="en-US">
                          <a:latin typeface="Verdana"/>
                          <a:ea typeface="Verdana"/>
                          <a:cs typeface="Verdana"/>
                          <a:sym typeface="Verdana"/>
                        </a:rPr>
                        <a:t>assets that have been created in Exchange of type </a:t>
                      </a:r>
                      <a:r>
                        <a:rPr i="1" lang="en-US">
                          <a:latin typeface="Verdana"/>
                          <a:ea typeface="Verdana"/>
                          <a:cs typeface="Verdana"/>
                          <a:sym typeface="Verdana"/>
                        </a:rPr>
                        <a:t>rest-api.</a:t>
                      </a:r>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a:latin typeface="Verdana"/>
                          <a:ea typeface="Verdana"/>
                          <a:cs typeface="Verdana"/>
                          <a:sym typeface="Verdana"/>
                        </a:rPr>
                        <a:t>SOAP APIs</a:t>
                      </a:r>
                      <a:endParaRPr>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t>
                      </a:r>
                      <a:r>
                        <a:rPr lang="en-US">
                          <a:latin typeface="Verdana"/>
                          <a:ea typeface="Verdana"/>
                          <a:cs typeface="Verdana"/>
                          <a:sym typeface="Verdana"/>
                        </a:rPr>
                        <a:t>assets that have been created in Exchange of type </a:t>
                      </a:r>
                      <a:r>
                        <a:rPr i="1" lang="en-US">
                          <a:latin typeface="Verdana"/>
                          <a:ea typeface="Verdana"/>
                          <a:cs typeface="Verdana"/>
                          <a:sym typeface="Verdana"/>
                        </a:rPr>
                        <a:t>soap-api.</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a:latin typeface="Verdana"/>
                          <a:ea typeface="Verdana"/>
                          <a:cs typeface="Verdana"/>
                          <a:sym typeface="Verdana"/>
                        </a:rPr>
                        <a:t>HTTP API</a:t>
                      </a:r>
                      <a:endParaRPr>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t>
                      </a:r>
                      <a:r>
                        <a:rPr lang="en-US">
                          <a:latin typeface="Verdana"/>
                          <a:ea typeface="Verdana"/>
                          <a:cs typeface="Verdana"/>
                          <a:sym typeface="Verdana"/>
                        </a:rPr>
                        <a:t>assets that have been created in Exchange of type </a:t>
                      </a:r>
                      <a:r>
                        <a:rPr i="1" lang="en-US">
                          <a:latin typeface="Verdana"/>
                          <a:ea typeface="Verdana"/>
                          <a:cs typeface="Verdana"/>
                          <a:sym typeface="Verdana"/>
                        </a:rPr>
                        <a:t>http-api.</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a:latin typeface="Verdana"/>
                          <a:ea typeface="Verdana"/>
                          <a:cs typeface="Verdana"/>
                          <a:sym typeface="Verdana"/>
                        </a:rPr>
                        <a:t>Connectors</a:t>
                      </a:r>
                      <a:endParaRPr>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t>
                      </a:r>
                      <a:r>
                        <a:rPr lang="en-US">
                          <a:latin typeface="Verdana"/>
                          <a:ea typeface="Verdana"/>
                          <a:cs typeface="Verdana"/>
                          <a:sym typeface="Verdana"/>
                        </a:rPr>
                        <a:t>assets that have been created in Exchange of type </a:t>
                      </a:r>
                      <a:r>
                        <a:rPr i="1" lang="en-US">
                          <a:latin typeface="Verdana"/>
                          <a:ea typeface="Verdana"/>
                          <a:cs typeface="Verdana"/>
                          <a:sym typeface="Verdana"/>
                        </a:rPr>
                        <a:t>connector</a:t>
                      </a:r>
                      <a:r>
                        <a:rPr lang="en-US">
                          <a:latin typeface="Verdana"/>
                          <a:ea typeface="Verdana"/>
                          <a:cs typeface="Verdana"/>
                          <a:sym typeface="Verdana"/>
                        </a:rPr>
                        <a:t>.</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a:latin typeface="Verdana"/>
                          <a:ea typeface="Verdana"/>
                          <a:cs typeface="Verdana"/>
                          <a:sym typeface="Verdana"/>
                        </a:rPr>
                        <a:t>Custom</a:t>
                      </a:r>
                      <a:endParaRPr>
                        <a:latin typeface="Verdana"/>
                        <a:ea typeface="Verdana"/>
                        <a:cs typeface="Verdana"/>
                        <a:sym typeface="Verdana"/>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Total number of </a:t>
                      </a:r>
                      <a:r>
                        <a:rPr lang="en-US">
                          <a:latin typeface="Verdana"/>
                          <a:ea typeface="Verdana"/>
                          <a:cs typeface="Verdana"/>
                          <a:sym typeface="Verdana"/>
                        </a:rPr>
                        <a:t>assets that have been created in Exchange of type </a:t>
                      </a:r>
                      <a:r>
                        <a:rPr i="1" lang="en-US">
                          <a:latin typeface="Verdana"/>
                          <a:ea typeface="Verdana"/>
                          <a:cs typeface="Verdana"/>
                          <a:sym typeface="Verdana"/>
                        </a:rPr>
                        <a:t>custom</a:t>
                      </a:r>
                      <a:r>
                        <a:rPr lang="en-US">
                          <a:latin typeface="Verdana"/>
                          <a:ea typeface="Verdana"/>
                          <a:cs typeface="Verdana"/>
                          <a:sym typeface="Verdana"/>
                        </a:rPr>
                        <a:t>.</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2" name="Shape 1322"/>
        <p:cNvGrpSpPr/>
        <p:nvPr/>
      </p:nvGrpSpPr>
      <p:grpSpPr>
        <a:xfrm>
          <a:off x="0" y="0"/>
          <a:ext cx="0" cy="0"/>
          <a:chOff x="0" y="0"/>
          <a:chExt cx="0" cy="0"/>
        </a:xfrm>
      </p:grpSpPr>
      <p:sp>
        <p:nvSpPr>
          <p:cNvPr id="1323" name="Google Shape;1323;p42"/>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Number of </a:t>
            </a:r>
            <a:r>
              <a:rPr lang="en-US"/>
              <a:t>Exchange Assets</a:t>
            </a:r>
            <a:endParaRPr/>
          </a:p>
          <a:p>
            <a:pPr indent="0" lvl="0" marL="0" rtl="0" algn="l">
              <a:spcBef>
                <a:spcPts val="0"/>
              </a:spcBef>
              <a:spcAft>
                <a:spcPts val="0"/>
              </a:spcAft>
              <a:buNone/>
            </a:pPr>
            <a:r>
              <a:rPr lang="en-US" sz="1400"/>
              <a:t>By Type</a:t>
            </a:r>
            <a:endParaRPr/>
          </a:p>
        </p:txBody>
      </p:sp>
      <p:sp>
        <p:nvSpPr>
          <p:cNvPr id="1324" name="Google Shape;1324;p42"/>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325" name="Google Shape;1325;p42"/>
          <p:cNvGraphicFramePr/>
          <p:nvPr/>
        </p:nvGraphicFramePr>
        <p:xfrm>
          <a:off x="952475" y="5250625"/>
          <a:ext cx="3000000" cy="3000000"/>
        </p:xfrm>
        <a:graphic>
          <a:graphicData uri="http://schemas.openxmlformats.org/drawingml/2006/table">
            <a:tbl>
              <a:tblPr>
                <a:noFill/>
                <a:tableStyleId>{680720A5-5568-408E-91D5-6F73363FC411}</a:tableStyleId>
              </a:tblPr>
              <a:tblGrid>
                <a:gridCol w="3297675"/>
                <a:gridCol w="6986175"/>
              </a:tblGrid>
              <a:tr h="381000">
                <a:tc gridSpan="2">
                  <a:txBody>
                    <a:bodyPr/>
                    <a:lstStyle/>
                    <a:p>
                      <a:pPr indent="0" lvl="0" marL="0" rtl="0" algn="l">
                        <a:spcBef>
                          <a:spcPts val="0"/>
                        </a:spcBef>
                        <a:spcAft>
                          <a:spcPts val="0"/>
                        </a:spcAft>
                        <a:buNone/>
                      </a:pPr>
                      <a:r>
                        <a:rPr b="1" lang="en-US">
                          <a:latin typeface="Verdana"/>
                          <a:ea typeface="Verdana"/>
                          <a:cs typeface="Verdana"/>
                          <a:sym typeface="Verdana"/>
                        </a:rPr>
                        <a:t>Measurement Goal</a:t>
                      </a:r>
                      <a:endParaRPr b="1">
                        <a:latin typeface="Verdana"/>
                        <a:ea typeface="Verdana"/>
                        <a:cs typeface="Verdana"/>
                        <a:sym typeface="Verdana"/>
                      </a:endParaRPr>
                    </a:p>
                  </a:txBody>
                  <a:tcPr marT="91425" marB="91425" marR="91425" marL="91425">
                    <a:solidFill>
                      <a:srgbClr val="62CAF0"/>
                    </a:solidFill>
                  </a:tcPr>
                </a:tc>
                <a:tc hMerge="1"/>
              </a:tr>
              <a:tr h="381000">
                <a:tc>
                  <a:txBody>
                    <a:bodyPr/>
                    <a:lstStyle/>
                    <a:p>
                      <a:pPr indent="0" lvl="0" marL="0" rtl="0" algn="l">
                        <a:spcBef>
                          <a:spcPts val="0"/>
                        </a:spcBef>
                        <a:spcAft>
                          <a:spcPts val="0"/>
                        </a:spcAft>
                        <a:buNone/>
                      </a:pPr>
                      <a:r>
                        <a:rPr lang="en-US">
                          <a:latin typeface="Verdana"/>
                          <a:ea typeface="Verdana"/>
                          <a:cs typeface="Verdana"/>
                          <a:sym typeface="Verdana"/>
                        </a:rPr>
                        <a:t>Meets Expectations</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Current Month’s Total of Assets &gt;= Last</a:t>
                      </a:r>
                      <a:r>
                        <a:rPr lang="en-US">
                          <a:latin typeface="Verdana"/>
                          <a:ea typeface="Verdana"/>
                          <a:cs typeface="Verdana"/>
                          <a:sym typeface="Verdana"/>
                        </a:rPr>
                        <a:t> Month’s Total of Assets</a:t>
                      </a:r>
                      <a:endParaRPr>
                        <a:latin typeface="Verdana"/>
                        <a:ea typeface="Verdana"/>
                        <a:cs typeface="Verdana"/>
                        <a:sym typeface="Verdana"/>
                      </a:endParaRPr>
                    </a:p>
                  </a:txBody>
                  <a:tcPr marT="91425" marB="91425" marR="91425" marL="91425"/>
                </a:tc>
              </a:tr>
              <a:tr h="381000">
                <a:tc>
                  <a:txBody>
                    <a:bodyPr/>
                    <a:lstStyle/>
                    <a:p>
                      <a:pPr indent="0" lvl="0" marL="0" rtl="0" algn="l">
                        <a:spcBef>
                          <a:spcPts val="0"/>
                        </a:spcBef>
                        <a:spcAft>
                          <a:spcPts val="0"/>
                        </a:spcAft>
                        <a:buNone/>
                      </a:pPr>
                      <a:r>
                        <a:rPr lang="en-US">
                          <a:latin typeface="Verdana"/>
                          <a:ea typeface="Verdana"/>
                          <a:cs typeface="Verdana"/>
                          <a:sym typeface="Verdana"/>
                        </a:rPr>
                        <a:t>Above</a:t>
                      </a:r>
                      <a:r>
                        <a:rPr lang="en-US">
                          <a:latin typeface="Verdana"/>
                          <a:ea typeface="Verdana"/>
                          <a:cs typeface="Verdana"/>
                          <a:sym typeface="Verdana"/>
                        </a:rPr>
                        <a:t> Expectations</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Current Month’s Total of Assets &gt;= Last Month’s Total of Assets * 1.25</a:t>
                      </a:r>
                      <a:endParaRPr>
                        <a:latin typeface="Verdana"/>
                        <a:ea typeface="Verdana"/>
                        <a:cs typeface="Verdana"/>
                        <a:sym typeface="Verdana"/>
                      </a:endParaRPr>
                    </a:p>
                  </a:txBody>
                  <a:tcPr marT="91425" marB="91425" marR="91425" marL="91425"/>
                </a:tc>
              </a:tr>
            </a:tbl>
          </a:graphicData>
        </a:graphic>
      </p:graphicFrame>
      <p:pic>
        <p:nvPicPr>
          <p:cNvPr id="1326" name="Google Shape;1326;p42" title="Chart"/>
          <p:cNvPicPr preferRelativeResize="0"/>
          <p:nvPr/>
        </p:nvPicPr>
        <p:blipFill>
          <a:blip r:embed="rId3">
            <a:alphaModFix/>
          </a:blip>
          <a:stretch>
            <a:fillRect/>
          </a:stretch>
        </p:blipFill>
        <p:spPr>
          <a:xfrm>
            <a:off x="2788100" y="1034688"/>
            <a:ext cx="6612631" cy="408363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1" name="Shape 1331"/>
        <p:cNvGrpSpPr/>
        <p:nvPr/>
      </p:nvGrpSpPr>
      <p:grpSpPr>
        <a:xfrm>
          <a:off x="0" y="0"/>
          <a:ext cx="0" cy="0"/>
          <a:chOff x="0" y="0"/>
          <a:chExt cx="0" cy="0"/>
        </a:xfrm>
      </p:grpSpPr>
      <p:sp>
        <p:nvSpPr>
          <p:cNvPr id="1332" name="Google Shape;1332;p43"/>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Overall Asset Satisfaction</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7" name="Shape 1337"/>
        <p:cNvGrpSpPr/>
        <p:nvPr/>
      </p:nvGrpSpPr>
      <p:grpSpPr>
        <a:xfrm>
          <a:off x="0" y="0"/>
          <a:ext cx="0" cy="0"/>
          <a:chOff x="0" y="0"/>
          <a:chExt cx="0" cy="0"/>
        </a:xfrm>
      </p:grpSpPr>
      <p:sp>
        <p:nvSpPr>
          <p:cNvPr id="1338" name="Google Shape;1338;p44"/>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Overall Asset Satisfaction</a:t>
            </a:r>
            <a:endParaRPr/>
          </a:p>
          <a:p>
            <a:pPr indent="0" lvl="0" marL="0" rtl="0" algn="l">
              <a:spcBef>
                <a:spcPts val="0"/>
              </a:spcBef>
              <a:spcAft>
                <a:spcPts val="0"/>
              </a:spcAft>
              <a:buNone/>
            </a:pPr>
            <a:r>
              <a:rPr lang="en-US" sz="1400"/>
              <a:t>By Type</a:t>
            </a:r>
            <a:endParaRPr/>
          </a:p>
        </p:txBody>
      </p:sp>
      <p:sp>
        <p:nvSpPr>
          <p:cNvPr id="1339" name="Google Shape;1339;p44"/>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40" name="Google Shape;1340;p44"/>
          <p:cNvSpPr txBox="1"/>
          <p:nvPr/>
        </p:nvSpPr>
        <p:spPr>
          <a:xfrm>
            <a:off x="609575" y="1071175"/>
            <a:ext cx="109584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Verdana"/>
                <a:ea typeface="Verdana"/>
                <a:cs typeface="Verdana"/>
                <a:sym typeface="Verdana"/>
              </a:rPr>
              <a:t>Description</a:t>
            </a:r>
            <a:r>
              <a:rPr lang="en-US" sz="1800">
                <a:latin typeface="Verdana"/>
                <a:ea typeface="Verdana"/>
                <a:cs typeface="Verdana"/>
                <a:sym typeface="Verdana"/>
              </a:rPr>
              <a:t>: This metric measures the rating of all assets currently offered in Exchange by asset type</a:t>
            </a:r>
            <a:r>
              <a:rPr lang="en-US" sz="1800">
                <a:latin typeface="Verdana"/>
                <a:ea typeface="Verdana"/>
                <a:cs typeface="Verdana"/>
                <a:sym typeface="Verdana"/>
              </a:rPr>
              <a:t>. The metric demonstrates the value of the assets currently housed in Exchange by asset type.</a:t>
            </a:r>
            <a:endParaRPr sz="1800">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graphicFrame>
        <p:nvGraphicFramePr>
          <p:cNvPr id="1341" name="Google Shape;1341;p44"/>
          <p:cNvGraphicFramePr/>
          <p:nvPr/>
        </p:nvGraphicFramePr>
        <p:xfrm>
          <a:off x="609563" y="2535238"/>
          <a:ext cx="3000000" cy="3000000"/>
        </p:xfrm>
        <a:graphic>
          <a:graphicData uri="http://schemas.openxmlformats.org/drawingml/2006/table">
            <a:tbl>
              <a:tblPr>
                <a:noFill/>
                <a:tableStyleId>{680720A5-5568-408E-91D5-6F73363FC411}</a:tableStyleId>
              </a:tblPr>
              <a:tblGrid>
                <a:gridCol w="1489825"/>
                <a:gridCol w="6581775"/>
                <a:gridCol w="1249275"/>
                <a:gridCol w="1637525"/>
              </a:tblGrid>
              <a:tr h="381000">
                <a:tc>
                  <a:txBody>
                    <a:bodyPr/>
                    <a:lstStyle/>
                    <a:p>
                      <a:pPr indent="0" lvl="0" marL="0" rtl="0" algn="l">
                        <a:spcBef>
                          <a:spcPts val="0"/>
                        </a:spcBef>
                        <a:spcAft>
                          <a:spcPts val="0"/>
                        </a:spcAft>
                        <a:buNone/>
                      </a:pPr>
                      <a:r>
                        <a:rPr b="1" lang="en-US">
                          <a:latin typeface="Verdana"/>
                          <a:ea typeface="Verdana"/>
                          <a:cs typeface="Verdana"/>
                          <a:sym typeface="Verdana"/>
                        </a:rPr>
                        <a:t>Name</a:t>
                      </a:r>
                      <a:endParaRPr b="1">
                        <a:latin typeface="Verdana"/>
                        <a:ea typeface="Verdana"/>
                        <a:cs typeface="Verdana"/>
                        <a:sym typeface="Verdana"/>
                      </a:endParaRPr>
                    </a:p>
                  </a:txBody>
                  <a:tcPr marT="91425" marB="91425" marR="91425" marL="91425">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Description/Calculation</a:t>
                      </a:r>
                      <a:endParaRPr b="1">
                        <a:latin typeface="Verdana"/>
                        <a:ea typeface="Verdana"/>
                        <a:cs typeface="Verdana"/>
                        <a:sym typeface="Verdana"/>
                      </a:endParaRPr>
                    </a:p>
                  </a:txBody>
                  <a:tcPr marT="91425" marB="91425" marR="91425" marL="91425">
                    <a:lnR cap="flat" cmpd="sng" w="9525">
                      <a:solidFill>
                        <a:srgbClr val="9E9E9E"/>
                      </a:solidFill>
                      <a:prstDash val="solid"/>
                      <a:round/>
                      <a:headEnd len="sm" w="sm" type="none"/>
                      <a:tailEnd len="sm" w="sm" type="none"/>
                    </a:lnR>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Format</a:t>
                      </a:r>
                      <a:endParaRPr b="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2CAF0"/>
                    </a:solidFill>
                  </a:tcPr>
                </a:tc>
                <a:tc>
                  <a:txBody>
                    <a:bodyPr/>
                    <a:lstStyle/>
                    <a:p>
                      <a:pPr indent="0" lvl="0" marL="0" rtl="0" algn="l">
                        <a:spcBef>
                          <a:spcPts val="0"/>
                        </a:spcBef>
                        <a:spcAft>
                          <a:spcPts val="0"/>
                        </a:spcAft>
                        <a:buNone/>
                      </a:pPr>
                      <a:r>
                        <a:rPr b="1" lang="en-US">
                          <a:latin typeface="Verdana"/>
                          <a:ea typeface="Verdana"/>
                          <a:cs typeface="Verdana"/>
                          <a:sym typeface="Verdana"/>
                        </a:rPr>
                        <a:t>Source</a:t>
                      </a:r>
                      <a:endParaRPr b="1">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2CAF0"/>
                    </a:solidFill>
                  </a:tcPr>
                </a:tc>
              </a:tr>
              <a:tr h="381000">
                <a:tc>
                  <a:txBody>
                    <a:bodyPr/>
                    <a:lstStyle/>
                    <a:p>
                      <a:pPr indent="0" lvl="0" marL="0" rtl="0" algn="l">
                        <a:spcBef>
                          <a:spcPts val="0"/>
                        </a:spcBef>
                        <a:spcAft>
                          <a:spcPts val="0"/>
                        </a:spcAft>
                        <a:buNone/>
                      </a:pPr>
                      <a:r>
                        <a:rPr lang="en-US">
                          <a:latin typeface="Verdana"/>
                          <a:ea typeface="Verdana"/>
                          <a:cs typeface="Verdana"/>
                          <a:sym typeface="Verdana"/>
                        </a:rPr>
                        <a:t>Rating</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The current rating of each asset, measured between 0 (low-value asset) to 5 (high-value asset).</a:t>
                      </a:r>
                      <a:endParaRPr>
                        <a:latin typeface="Verdana"/>
                        <a:ea typeface="Verdana"/>
                        <a:cs typeface="Verdana"/>
                        <a:sym typeface="Verdana"/>
                      </a:endParaRPr>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N/A</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&lt; 2.5</a:t>
                      </a:r>
                      <a:endParaRPr>
                        <a:latin typeface="Verdana"/>
                        <a:ea typeface="Verdana"/>
                        <a:cs typeface="Verdana"/>
                        <a:sym typeface="Verdana"/>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Number of assets (by type) whose rating is below 2.5</a:t>
                      </a:r>
                      <a:endParaRPr>
                        <a:latin typeface="Verdana"/>
                        <a:ea typeface="Verdana"/>
                        <a:cs typeface="Verdana"/>
                        <a:sym typeface="Verdana"/>
                      </a:endParaRPr>
                    </a:p>
                  </a:txBody>
                  <a:tcPr marT="91425" marB="91425" marR="91425" marL="91425">
                    <a:lnR cap="flat" cmpd="sng" w="9525">
                      <a:solidFill>
                        <a:srgbClr val="CCCCCC"/>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2.5 - 3.5</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Number of assets (by type) whose rating is between 2.5 and 3.5.</a:t>
                      </a:r>
                      <a:endParaRPr>
                        <a:latin typeface="Verdana"/>
                        <a:ea typeface="Verdana"/>
                        <a:cs typeface="Verdana"/>
                        <a:sym typeface="Verdana"/>
                      </a:endParaRPr>
                    </a:p>
                  </a:txBody>
                  <a:tcPr marT="91425" marB="91425" marR="91425" marL="91425">
                    <a:lnL cap="flat" cmpd="sng" w="9525">
                      <a:solidFill>
                        <a:srgbClr val="9E9E9E"/>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Verdana"/>
                          <a:ea typeface="Verdana"/>
                          <a:cs typeface="Verdana"/>
                          <a:sym typeface="Verdana"/>
                        </a:rPr>
                        <a:t>3</a:t>
                      </a:r>
                      <a:r>
                        <a:rPr lang="en-US">
                          <a:latin typeface="Verdana"/>
                          <a:ea typeface="Verdana"/>
                          <a:cs typeface="Verdana"/>
                          <a:sym typeface="Verdana"/>
                        </a:rPr>
                        <a:t>.5 - 4.0</a:t>
                      </a:r>
                      <a:endParaRPr>
                        <a:latin typeface="Verdana"/>
                        <a:ea typeface="Verdana"/>
                        <a:cs typeface="Verdana"/>
                        <a:sym typeface="Verdana"/>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latin typeface="Verdana"/>
                          <a:ea typeface="Verdana"/>
                          <a:cs typeface="Verdana"/>
                          <a:sym typeface="Verdana"/>
                        </a:rPr>
                        <a:t>Number of assets (by type) whose rating is between 3.5 and 4.0.</a:t>
                      </a:r>
                      <a:endParaRPr/>
                    </a:p>
                  </a:txBody>
                  <a:tcPr marT="91425" marB="91425" marR="91425" marL="91425">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latin typeface="Verdana"/>
                          <a:ea typeface="Verdana"/>
                          <a:cs typeface="Verdana"/>
                          <a:sym typeface="Verdana"/>
                        </a:rPr>
                        <a:t>4.0 - 4.5</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Number of assets (by type) whose rating is between 4.0 and 4.5.</a:t>
                      </a:r>
                      <a:endParaRPr/>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en-US">
                          <a:latin typeface="Verdana"/>
                          <a:ea typeface="Verdana"/>
                          <a:cs typeface="Verdana"/>
                          <a:sym typeface="Verdana"/>
                        </a:rPr>
                        <a:t>4</a:t>
                      </a:r>
                      <a:r>
                        <a:rPr lang="en-US">
                          <a:latin typeface="Verdana"/>
                          <a:ea typeface="Verdana"/>
                          <a:cs typeface="Verdana"/>
                          <a:sym typeface="Verdana"/>
                        </a:rPr>
                        <a:t>.5 &lt;</a:t>
                      </a:r>
                      <a:endParaRPr>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US">
                          <a:latin typeface="Verdana"/>
                          <a:ea typeface="Verdana"/>
                          <a:cs typeface="Verdana"/>
                          <a:sym typeface="Verdana"/>
                        </a:rPr>
                        <a:t>Number of assets (by type) whose rating is above 4.5.</a:t>
                      </a:r>
                      <a:endParaRPr/>
                    </a:p>
                  </a:txBody>
                  <a:tcPr marT="91425" marB="91425" marR="91425" marL="91425">
                    <a:lnR cap="flat" cmpd="sng" w="9525">
                      <a:solidFill>
                        <a:srgbClr val="CCCCCC"/>
                      </a:solidFill>
                      <a:prstDash val="solid"/>
                      <a:round/>
                      <a:headEnd len="sm" w="sm" type="none"/>
                      <a:tailEnd len="sm" w="sm" type="none"/>
                    </a:lnR>
                  </a:tcPr>
                </a:tc>
                <a:tc>
                  <a:txBody>
                    <a:bodyPr/>
                    <a:lstStyle/>
                    <a:p>
                      <a:pPr indent="0" lvl="0" marL="0" rtl="0" algn="l">
                        <a:spcBef>
                          <a:spcPts val="0"/>
                        </a:spcBef>
                        <a:spcAft>
                          <a:spcPts val="0"/>
                        </a:spcAft>
                        <a:buNone/>
                      </a:pPr>
                      <a:r>
                        <a:rPr lang="en-US">
                          <a:latin typeface="Verdana"/>
                          <a:ea typeface="Verdana"/>
                          <a:cs typeface="Verdana"/>
                          <a:sym typeface="Verdana"/>
                        </a:rPr>
                        <a:t>Integer</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Verdana"/>
                          <a:ea typeface="Verdana"/>
                          <a:cs typeface="Verdana"/>
                          <a:sym typeface="Verdana"/>
                        </a:rPr>
                        <a:t>Exchange APIs</a:t>
                      </a:r>
                      <a:endParaRPr>
                        <a:latin typeface="Verdana"/>
                        <a:ea typeface="Verdana"/>
                        <a:cs typeface="Verdana"/>
                        <a:sym typeface="Verdana"/>
                      </a:endParaRPr>
                    </a:p>
                  </a:txBody>
                  <a:tcPr marT="91425" marB="91425" marR="91425" marL="91425">
                    <a:lnL cap="flat" cmpd="sng" w="9525">
                      <a:solidFill>
                        <a:srgbClr val="CCCCCC"/>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6" name="Shape 1346"/>
        <p:cNvGrpSpPr/>
        <p:nvPr/>
      </p:nvGrpSpPr>
      <p:grpSpPr>
        <a:xfrm>
          <a:off x="0" y="0"/>
          <a:ext cx="0" cy="0"/>
          <a:chOff x="0" y="0"/>
          <a:chExt cx="0" cy="0"/>
        </a:xfrm>
      </p:grpSpPr>
      <p:sp>
        <p:nvSpPr>
          <p:cNvPr id="1347" name="Google Shape;1347;p45"/>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Overall Asset Satisfaction</a:t>
            </a:r>
            <a:endParaRPr/>
          </a:p>
          <a:p>
            <a:pPr indent="0" lvl="0" marL="0" rtl="0" algn="l">
              <a:spcBef>
                <a:spcPts val="0"/>
              </a:spcBef>
              <a:spcAft>
                <a:spcPts val="0"/>
              </a:spcAft>
              <a:buNone/>
            </a:pPr>
            <a:r>
              <a:rPr lang="en-US" sz="1400"/>
              <a:t>By Type</a:t>
            </a:r>
            <a:endParaRPr/>
          </a:p>
        </p:txBody>
      </p:sp>
      <p:sp>
        <p:nvSpPr>
          <p:cNvPr id="1348" name="Google Shape;1348;p45"/>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49" name="Google Shape;1349;p45" title="Chart"/>
          <p:cNvPicPr preferRelativeResize="0"/>
          <p:nvPr/>
        </p:nvPicPr>
        <p:blipFill>
          <a:blip r:embed="rId3">
            <a:alphaModFix/>
          </a:blip>
          <a:stretch>
            <a:fillRect/>
          </a:stretch>
        </p:blipFill>
        <p:spPr>
          <a:xfrm>
            <a:off x="1813516" y="1045079"/>
            <a:ext cx="8561783" cy="52940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4" name="Shape 1354"/>
        <p:cNvGrpSpPr/>
        <p:nvPr/>
      </p:nvGrpSpPr>
      <p:grpSpPr>
        <a:xfrm>
          <a:off x="0" y="0"/>
          <a:ext cx="0" cy="0"/>
          <a:chOff x="0" y="0"/>
          <a:chExt cx="0" cy="0"/>
        </a:xfrm>
      </p:grpSpPr>
      <p:sp>
        <p:nvSpPr>
          <p:cNvPr id="1355" name="Google Shape;1355;p46"/>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Evangelism</a:t>
            </a:r>
            <a:endParaRPr/>
          </a:p>
          <a:p>
            <a:pPr indent="0" lvl="0" marL="0" rtl="0" algn="l">
              <a:lnSpc>
                <a:spcPct val="100000"/>
              </a:lnSpc>
              <a:spcBef>
                <a:spcPts val="0"/>
              </a:spcBef>
              <a:spcAft>
                <a:spcPts val="0"/>
              </a:spcAft>
              <a:buNone/>
            </a:pPr>
            <a:r>
              <a:rPr lang="en-US" sz="2400"/>
              <a:t>C4E Metrics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0" name="Shape 1360"/>
        <p:cNvGrpSpPr/>
        <p:nvPr/>
      </p:nvGrpSpPr>
      <p:grpSpPr>
        <a:xfrm>
          <a:off x="0" y="0"/>
          <a:ext cx="0" cy="0"/>
          <a:chOff x="0" y="0"/>
          <a:chExt cx="0" cy="0"/>
        </a:xfrm>
      </p:grpSpPr>
      <p:sp>
        <p:nvSpPr>
          <p:cNvPr id="1361" name="Google Shape;1361;p47"/>
          <p:cNvSpPr txBox="1"/>
          <p:nvPr>
            <p:ph idx="1" type="body"/>
          </p:nvPr>
        </p:nvSpPr>
        <p:spPr>
          <a:xfrm>
            <a:off x="609600" y="1189050"/>
            <a:ext cx="11076900" cy="5022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US">
                <a:solidFill>
                  <a:srgbClr val="000000"/>
                </a:solidFill>
              </a:rPr>
              <a:t>Evangelizing the C4E encourages developers and architects to operate in a self-service way which minimizes delivery bottlenecks.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Developers and Architects can access assets (e.g. connectors, APIs, best practices, templates, integration patterns, solution designs, common services) directly without interruption. </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Evangelism Metrics</a:t>
            </a:r>
            <a:endParaRPr>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Number of evangelism events by type.</a:t>
            </a:r>
            <a:endParaRPr sz="1800">
              <a:solidFill>
                <a:srgbClr val="000000"/>
              </a:solidFill>
            </a:endParaRPr>
          </a:p>
          <a:p>
            <a:pPr indent="-342900" lvl="2" marL="1371600" rtl="0" algn="l">
              <a:lnSpc>
                <a:spcPct val="115000"/>
              </a:lnSpc>
              <a:spcBef>
                <a:spcPts val="0"/>
              </a:spcBef>
              <a:spcAft>
                <a:spcPts val="0"/>
              </a:spcAft>
              <a:buClr>
                <a:srgbClr val="000000"/>
              </a:buClr>
              <a:buSzPts val="1800"/>
              <a:buChar char="•"/>
            </a:pPr>
            <a:r>
              <a:rPr i="1" lang="en-US" sz="1400">
                <a:solidFill>
                  <a:srgbClr val="000000"/>
                </a:solidFill>
              </a:rPr>
              <a:t>Measures the amount of developer engagement (presentations, demos) performed on a periodic basis.</a:t>
            </a:r>
            <a:endParaRPr sz="1800">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Average attendance of events by type.</a:t>
            </a:r>
            <a:endParaRPr sz="1800">
              <a:solidFill>
                <a:srgbClr val="000000"/>
              </a:solidFill>
            </a:endParaRPr>
          </a:p>
          <a:p>
            <a:pPr indent="-342900" lvl="2" marL="1371600" rtl="0" algn="l">
              <a:lnSpc>
                <a:spcPct val="115000"/>
              </a:lnSpc>
              <a:spcBef>
                <a:spcPts val="0"/>
              </a:spcBef>
              <a:spcAft>
                <a:spcPts val="0"/>
              </a:spcAft>
              <a:buClr>
                <a:srgbClr val="000000"/>
              </a:buClr>
              <a:buSzPts val="1800"/>
              <a:buChar char="•"/>
            </a:pPr>
            <a:r>
              <a:rPr i="1" lang="en-US" sz="1400">
                <a:solidFill>
                  <a:srgbClr val="000000"/>
                </a:solidFill>
              </a:rPr>
              <a:t>Identifies the types on engagements that are most effective for the organization.</a:t>
            </a:r>
            <a:endParaRPr sz="1800">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Event attendees per business group.</a:t>
            </a:r>
            <a:endParaRPr sz="1800">
              <a:solidFill>
                <a:srgbClr val="000000"/>
              </a:solidFill>
            </a:endParaRPr>
          </a:p>
          <a:p>
            <a:pPr indent="-342900" lvl="2" marL="1371600" rtl="0" algn="l">
              <a:lnSpc>
                <a:spcPct val="115000"/>
              </a:lnSpc>
              <a:spcBef>
                <a:spcPts val="0"/>
              </a:spcBef>
              <a:spcAft>
                <a:spcPts val="0"/>
              </a:spcAft>
              <a:buClr>
                <a:srgbClr val="000000"/>
              </a:buClr>
              <a:buSzPts val="1800"/>
              <a:buChar char="•"/>
            </a:pPr>
            <a:r>
              <a:rPr i="1" lang="en-US" sz="1400">
                <a:solidFill>
                  <a:srgbClr val="000000"/>
                </a:solidFill>
              </a:rPr>
              <a:t>Identifies the business groups that are leading the adoption of API-led Connectivity.</a:t>
            </a:r>
            <a:endParaRPr sz="1800">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Number of employees on C4E newsletter distribution list.</a:t>
            </a:r>
            <a:endParaRPr sz="1800">
              <a:solidFill>
                <a:srgbClr val="000000"/>
              </a:solidFill>
            </a:endParaRPr>
          </a:p>
          <a:p>
            <a:pPr indent="-342900" lvl="2" marL="1371600" rtl="0" algn="l">
              <a:lnSpc>
                <a:spcPct val="115000"/>
              </a:lnSpc>
              <a:spcBef>
                <a:spcPts val="0"/>
              </a:spcBef>
              <a:spcAft>
                <a:spcPts val="0"/>
              </a:spcAft>
              <a:buClr>
                <a:srgbClr val="000000"/>
              </a:buClr>
              <a:buSzPts val="1800"/>
              <a:buChar char="•"/>
            </a:pPr>
            <a:r>
              <a:rPr i="1" lang="en-US" sz="1400">
                <a:solidFill>
                  <a:srgbClr val="000000"/>
                </a:solidFill>
              </a:rPr>
              <a:t>Gauges the interest in C4E activities and events.</a:t>
            </a:r>
            <a:endParaRPr/>
          </a:p>
        </p:txBody>
      </p:sp>
      <p:sp>
        <p:nvSpPr>
          <p:cNvPr id="1362" name="Google Shape;1362;p47"/>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C4E Metrics</a:t>
            </a:r>
            <a:r>
              <a:rPr lang="en-US"/>
              <a:t> - Evangelism</a:t>
            </a:r>
            <a:endParaRPr/>
          </a:p>
        </p:txBody>
      </p:sp>
      <p:sp>
        <p:nvSpPr>
          <p:cNvPr id="1363" name="Google Shape;1363;p47"/>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8" name="Shape 1368"/>
        <p:cNvGrpSpPr/>
        <p:nvPr/>
      </p:nvGrpSpPr>
      <p:grpSpPr>
        <a:xfrm>
          <a:off x="0" y="0"/>
          <a:ext cx="0" cy="0"/>
          <a:chOff x="0" y="0"/>
          <a:chExt cx="0" cy="0"/>
        </a:xfrm>
      </p:grpSpPr>
      <p:sp>
        <p:nvSpPr>
          <p:cNvPr id="1369" name="Google Shape;1369;p48"/>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Employee Onboarding</a:t>
            </a:r>
            <a:endParaRPr/>
          </a:p>
          <a:p>
            <a:pPr indent="0" lvl="0" marL="0" rtl="0" algn="l">
              <a:lnSpc>
                <a:spcPct val="100000"/>
              </a:lnSpc>
              <a:spcBef>
                <a:spcPts val="0"/>
              </a:spcBef>
              <a:spcAft>
                <a:spcPts val="0"/>
              </a:spcAft>
              <a:buNone/>
            </a:pPr>
            <a:r>
              <a:rPr lang="en-US" sz="2400"/>
              <a:t>C4E Metrics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3" name="Shape 1173"/>
        <p:cNvGrpSpPr/>
        <p:nvPr/>
      </p:nvGrpSpPr>
      <p:grpSpPr>
        <a:xfrm>
          <a:off x="0" y="0"/>
          <a:ext cx="0" cy="0"/>
          <a:chOff x="0" y="0"/>
          <a:chExt cx="0" cy="0"/>
        </a:xfrm>
      </p:grpSpPr>
      <p:sp>
        <p:nvSpPr>
          <p:cNvPr id="1174" name="Google Shape;1174;p22"/>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Tracking the Value of a C4E</a:t>
            </a:r>
            <a:endParaRPr/>
          </a:p>
        </p:txBody>
      </p:sp>
      <p:sp>
        <p:nvSpPr>
          <p:cNvPr id="1175" name="Google Shape;1175;p22"/>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76" name="Google Shape;1176;p22"/>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a:t>In order to fully realize the benefits of a C4E, key performance indicators (KPIs) should be developed to ensure that the C4E is providing value to the organization.</a:t>
            </a:r>
            <a:endParaRPr/>
          </a:p>
          <a:p>
            <a:pPr indent="-381000" lvl="0" marL="457200" rtl="0" algn="l">
              <a:spcBef>
                <a:spcPts val="1000"/>
              </a:spcBef>
              <a:spcAft>
                <a:spcPts val="0"/>
              </a:spcAft>
              <a:buSzPts val="2400"/>
              <a:buChar char="•"/>
            </a:pPr>
            <a:r>
              <a:rPr lang="en-US"/>
              <a:t>C4E KPIs are developed with customer input and should align with the customer's C4E vision. </a:t>
            </a:r>
            <a:endParaRPr/>
          </a:p>
          <a:p>
            <a:pPr indent="-381000" lvl="0" marL="457200" rtl="0" algn="l">
              <a:spcBef>
                <a:spcPts val="1200"/>
              </a:spcBef>
              <a:spcAft>
                <a:spcPts val="0"/>
              </a:spcAft>
              <a:buSzPts val="2400"/>
              <a:buChar char="•"/>
            </a:pPr>
            <a:r>
              <a:rPr lang="en-US"/>
              <a:t>The KPIs should be measured periodically (ideally weekly) and should be regularly revised to ensure relevancy and alignment to business objectives.</a:t>
            </a:r>
            <a:endParaRPr/>
          </a:p>
          <a:p>
            <a:pPr indent="-381000" lvl="0" marL="457200" rtl="0" algn="l">
              <a:spcBef>
                <a:spcPts val="1200"/>
              </a:spcBef>
              <a:spcAft>
                <a:spcPts val="0"/>
              </a:spcAft>
              <a:buSzPts val="2400"/>
              <a:buChar char="•"/>
            </a:pPr>
            <a:r>
              <a:rPr lang="en-US"/>
              <a:t>The Anypoint Platform and Exchange provide a variety of metrics that can be utilized when constructing these KPIs.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4" name="Shape 1374"/>
        <p:cNvGrpSpPr/>
        <p:nvPr/>
      </p:nvGrpSpPr>
      <p:grpSpPr>
        <a:xfrm>
          <a:off x="0" y="0"/>
          <a:ext cx="0" cy="0"/>
          <a:chOff x="0" y="0"/>
          <a:chExt cx="0" cy="0"/>
        </a:xfrm>
      </p:grpSpPr>
      <p:sp>
        <p:nvSpPr>
          <p:cNvPr id="1375" name="Google Shape;1375;p49"/>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lang="en-US">
                <a:solidFill>
                  <a:srgbClr val="000000"/>
                </a:solidFill>
              </a:rPr>
              <a:t>Employee onboarding processes ensures that MuleSoft developers and architects are enabled and productive in short order.</a:t>
            </a:r>
            <a:endParaRPr>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a:solidFill>
                  <a:srgbClr val="000000"/>
                </a:solidFill>
              </a:rPr>
              <a:t>Resources that have appropriate training are more productive when developing applications and deliver higher quality work.</a:t>
            </a:r>
            <a:endParaRPr>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a:solidFill>
                  <a:srgbClr val="000000"/>
                </a:solidFill>
              </a:rPr>
              <a:t>Resources that are knowledgeable of existing reusable APIs and integrations are less prone to building point-to-point solutions from scratch.</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Employee Onboarding Metrics</a:t>
            </a:r>
            <a:endParaRPr>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Number of productive MuleSoft developers and architects.</a:t>
            </a:r>
            <a:endParaRPr sz="1800">
              <a:solidFill>
                <a:srgbClr val="000000"/>
              </a:solidFill>
            </a:endParaRPr>
          </a:p>
          <a:p>
            <a:pPr indent="-342900" lvl="2" marL="1371600" rtl="0" algn="l">
              <a:lnSpc>
                <a:spcPct val="115000"/>
              </a:lnSpc>
              <a:spcBef>
                <a:spcPts val="0"/>
              </a:spcBef>
              <a:spcAft>
                <a:spcPts val="0"/>
              </a:spcAft>
              <a:buClr>
                <a:srgbClr val="000000"/>
              </a:buClr>
              <a:buSzPts val="1800"/>
              <a:buChar char="•"/>
            </a:pPr>
            <a:r>
              <a:rPr i="1" lang="en-US" sz="1400">
                <a:solidFill>
                  <a:srgbClr val="000000"/>
                </a:solidFill>
              </a:rPr>
              <a:t>Measures the growing capability to successfully deliver MuleSoft projects within the organization.</a:t>
            </a:r>
            <a:endParaRPr sz="18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Number of resources currently being onboarded.</a:t>
            </a:r>
            <a:endParaRPr sz="1800">
              <a:solidFill>
                <a:srgbClr val="000000"/>
              </a:solidFill>
            </a:endParaRPr>
          </a:p>
          <a:p>
            <a:pPr indent="-342900" lvl="2" marL="1371600" rtl="0" algn="l">
              <a:lnSpc>
                <a:spcPct val="115000"/>
              </a:lnSpc>
              <a:spcBef>
                <a:spcPts val="0"/>
              </a:spcBef>
              <a:spcAft>
                <a:spcPts val="0"/>
              </a:spcAft>
              <a:buClr>
                <a:srgbClr val="000000"/>
              </a:buClr>
              <a:buSzPts val="1800"/>
              <a:buChar char="•"/>
            </a:pPr>
            <a:r>
              <a:rPr i="1" lang="en-US" sz="1400">
                <a:solidFill>
                  <a:srgbClr val="000000"/>
                </a:solidFill>
              </a:rPr>
              <a:t>Measures the organization’s interest in growing a MuleSoft capability.</a:t>
            </a:r>
            <a:endParaRPr sz="1800">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Length of time taken for onboarding.</a:t>
            </a:r>
            <a:endParaRPr sz="1800">
              <a:solidFill>
                <a:srgbClr val="000000"/>
              </a:solidFill>
            </a:endParaRPr>
          </a:p>
          <a:p>
            <a:pPr indent="-342900" lvl="2" marL="1371600" rtl="0" algn="l">
              <a:lnSpc>
                <a:spcPct val="115000"/>
              </a:lnSpc>
              <a:spcBef>
                <a:spcPts val="0"/>
              </a:spcBef>
              <a:spcAft>
                <a:spcPts val="0"/>
              </a:spcAft>
              <a:buClr>
                <a:srgbClr val="000000"/>
              </a:buClr>
              <a:buSzPts val="1800"/>
              <a:buChar char="•"/>
            </a:pPr>
            <a:r>
              <a:rPr i="1" lang="en-US" sz="1400">
                <a:solidFill>
                  <a:srgbClr val="000000"/>
                </a:solidFill>
              </a:rPr>
              <a:t>Evaluates the number of hours required to produce a productive developer, architect or MuleSoft support engineer.</a:t>
            </a:r>
            <a:endParaRPr sz="1800">
              <a:solidFill>
                <a:srgbClr val="000000"/>
              </a:solidFill>
            </a:endParaRPr>
          </a:p>
          <a:p>
            <a:pPr indent="0" lvl="0" marL="0" marR="0" rtl="0" algn="l">
              <a:lnSpc>
                <a:spcPct val="115000"/>
              </a:lnSpc>
              <a:spcBef>
                <a:spcPts val="0"/>
              </a:spcBef>
              <a:spcAft>
                <a:spcPts val="0"/>
              </a:spcAft>
              <a:buNone/>
            </a:pPr>
            <a:r>
              <a:t/>
            </a:r>
            <a:endParaRPr sz="1400">
              <a:solidFill>
                <a:srgbClr val="000000"/>
              </a:solidFill>
            </a:endParaRPr>
          </a:p>
          <a:p>
            <a:pPr indent="0" lvl="0" marL="0" rtl="0" algn="l">
              <a:spcBef>
                <a:spcPts val="1200"/>
              </a:spcBef>
              <a:spcAft>
                <a:spcPts val="0"/>
              </a:spcAft>
              <a:buNone/>
            </a:pPr>
            <a:r>
              <a:t/>
            </a:r>
            <a:endParaRPr/>
          </a:p>
        </p:txBody>
      </p:sp>
      <p:sp>
        <p:nvSpPr>
          <p:cNvPr id="1376" name="Google Shape;1376;p49"/>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C4E Metrics</a:t>
            </a:r>
            <a:r>
              <a:rPr lang="en-US"/>
              <a:t> - Employee Onboarding</a:t>
            </a:r>
            <a:endParaRPr/>
          </a:p>
        </p:txBody>
      </p:sp>
      <p:sp>
        <p:nvSpPr>
          <p:cNvPr id="1377" name="Google Shape;1377;p49"/>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2" name="Shape 1382"/>
        <p:cNvGrpSpPr/>
        <p:nvPr/>
      </p:nvGrpSpPr>
      <p:grpSpPr>
        <a:xfrm>
          <a:off x="0" y="0"/>
          <a:ext cx="0" cy="0"/>
          <a:chOff x="0" y="0"/>
          <a:chExt cx="0" cy="0"/>
        </a:xfrm>
      </p:grpSpPr>
      <p:sp>
        <p:nvSpPr>
          <p:cNvPr id="1383" name="Google Shape;1383;p50"/>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Governance</a:t>
            </a:r>
            <a:endParaRPr/>
          </a:p>
          <a:p>
            <a:pPr indent="0" lvl="0" marL="0" rtl="0" algn="l">
              <a:lnSpc>
                <a:spcPct val="100000"/>
              </a:lnSpc>
              <a:spcBef>
                <a:spcPts val="0"/>
              </a:spcBef>
              <a:spcAft>
                <a:spcPts val="0"/>
              </a:spcAft>
              <a:buNone/>
            </a:pPr>
            <a:r>
              <a:rPr lang="en-US" sz="2400"/>
              <a:t>C4E Metrics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8" name="Shape 1388"/>
        <p:cNvGrpSpPr/>
        <p:nvPr/>
      </p:nvGrpSpPr>
      <p:grpSpPr>
        <a:xfrm>
          <a:off x="0" y="0"/>
          <a:ext cx="0" cy="0"/>
          <a:chOff x="0" y="0"/>
          <a:chExt cx="0" cy="0"/>
        </a:xfrm>
      </p:grpSpPr>
      <p:sp>
        <p:nvSpPr>
          <p:cNvPr id="1389" name="Google Shape;1389;p51"/>
          <p:cNvSpPr txBox="1"/>
          <p:nvPr>
            <p:ph idx="1" type="body"/>
          </p:nvPr>
        </p:nvSpPr>
        <p:spPr>
          <a:xfrm>
            <a:off x="609600" y="1189050"/>
            <a:ext cx="11177700" cy="5022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US">
                <a:solidFill>
                  <a:srgbClr val="000000"/>
                </a:solidFill>
              </a:rPr>
              <a:t>Delivering solutions consistently and </a:t>
            </a:r>
            <a:r>
              <a:rPr lang="en-US">
                <a:solidFill>
                  <a:srgbClr val="000000"/>
                </a:solidFill>
              </a:rPr>
              <a:t>repeatedly</a:t>
            </a:r>
            <a:r>
              <a:rPr lang="en-US">
                <a:solidFill>
                  <a:srgbClr val="000000"/>
                </a:solidFill>
              </a:rPr>
              <a:t> is a key measure to improving delivery times and increasing application quality.</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APIs rely on consistent standards for data retrieval/updates and specific data format standards for easier manipulation and transformation.</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Governance Metrics</a:t>
            </a:r>
            <a:endParaRPr>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Number of systems that are accessible by managed APIs.</a:t>
            </a:r>
            <a:endParaRPr sz="1800">
              <a:solidFill>
                <a:srgbClr val="000000"/>
              </a:solidFill>
            </a:endParaRPr>
          </a:p>
          <a:p>
            <a:pPr indent="-317500" lvl="2" marL="1371600" rtl="0" algn="l">
              <a:lnSpc>
                <a:spcPct val="115000"/>
              </a:lnSpc>
              <a:spcBef>
                <a:spcPts val="0"/>
              </a:spcBef>
              <a:spcAft>
                <a:spcPts val="0"/>
              </a:spcAft>
              <a:buClr>
                <a:srgbClr val="000000"/>
              </a:buClr>
              <a:buSzPts val="1400"/>
              <a:buChar char="•"/>
            </a:pPr>
            <a:r>
              <a:rPr i="1" lang="en-US" sz="1400">
                <a:solidFill>
                  <a:srgbClr val="000000"/>
                </a:solidFill>
              </a:rPr>
              <a:t>Calculates the number of systems that can expose data through APIs.</a:t>
            </a:r>
            <a:endParaRPr i="1" sz="1400">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Percentage of common data (e.g. customer/order) that is accessed via managed APIs.</a:t>
            </a:r>
            <a:endParaRPr sz="1800">
              <a:solidFill>
                <a:srgbClr val="000000"/>
              </a:solidFill>
            </a:endParaRPr>
          </a:p>
          <a:p>
            <a:pPr indent="-317500" lvl="2" marL="1371600" rtl="0" algn="l">
              <a:lnSpc>
                <a:spcPct val="115000"/>
              </a:lnSpc>
              <a:spcBef>
                <a:spcPts val="0"/>
              </a:spcBef>
              <a:spcAft>
                <a:spcPts val="0"/>
              </a:spcAft>
              <a:buClr>
                <a:srgbClr val="000000"/>
              </a:buClr>
              <a:buSzPts val="1400"/>
              <a:buFont typeface="Arial"/>
              <a:buChar char="•"/>
            </a:pPr>
            <a:r>
              <a:rPr i="1" lang="en-US" sz="1400">
                <a:solidFill>
                  <a:srgbClr val="000000"/>
                </a:solidFill>
              </a:rPr>
              <a:t>Calculates the number of critical data objects that are available through APIs.</a:t>
            </a:r>
            <a:endParaRPr sz="1800">
              <a:solidFill>
                <a:srgbClr val="000000"/>
              </a:solidFill>
            </a:endParaRPr>
          </a:p>
          <a:p>
            <a:pPr indent="-355600" lvl="1" marL="914400" marR="0" rtl="0" algn="l">
              <a:lnSpc>
                <a:spcPct val="115000"/>
              </a:lnSpc>
              <a:spcBef>
                <a:spcPts val="0"/>
              </a:spcBef>
              <a:spcAft>
                <a:spcPts val="0"/>
              </a:spcAft>
              <a:buClr>
                <a:srgbClr val="000000"/>
              </a:buClr>
              <a:buSzPts val="2000"/>
              <a:buChar char="–"/>
            </a:pPr>
            <a:r>
              <a:rPr lang="en-US" sz="1800">
                <a:solidFill>
                  <a:srgbClr val="000000"/>
                </a:solidFill>
              </a:rPr>
              <a:t>Number of point-to-point integrations that have been retired/eliminated.</a:t>
            </a:r>
            <a:endParaRPr sz="1800">
              <a:solidFill>
                <a:srgbClr val="000000"/>
              </a:solidFill>
            </a:endParaRPr>
          </a:p>
          <a:p>
            <a:pPr indent="-342900" lvl="2" marL="1371600" rtl="0" algn="l">
              <a:lnSpc>
                <a:spcPct val="115000"/>
              </a:lnSpc>
              <a:spcBef>
                <a:spcPts val="0"/>
              </a:spcBef>
              <a:spcAft>
                <a:spcPts val="0"/>
              </a:spcAft>
              <a:buClr>
                <a:srgbClr val="000000"/>
              </a:buClr>
              <a:buSzPts val="1800"/>
              <a:buChar char="•"/>
            </a:pPr>
            <a:r>
              <a:rPr i="1" lang="en-US" sz="1400">
                <a:solidFill>
                  <a:srgbClr val="000000"/>
                </a:solidFill>
              </a:rPr>
              <a:t>Tracks the reduction of technical debt incurred by the creation of one-time ad-hoc integrations.</a:t>
            </a:r>
            <a:endParaRPr sz="18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Number of batch integrations that have been retired/eliminated.</a:t>
            </a:r>
            <a:endParaRPr sz="1800">
              <a:solidFill>
                <a:srgbClr val="000000"/>
              </a:solidFill>
            </a:endParaRPr>
          </a:p>
          <a:p>
            <a:pPr indent="-342900" lvl="2" marL="1371600" rtl="0" algn="l">
              <a:lnSpc>
                <a:spcPct val="115000"/>
              </a:lnSpc>
              <a:spcBef>
                <a:spcPts val="0"/>
              </a:spcBef>
              <a:spcAft>
                <a:spcPts val="0"/>
              </a:spcAft>
              <a:buClr>
                <a:srgbClr val="000000"/>
              </a:buClr>
              <a:buSzPts val="1800"/>
              <a:buChar char="•"/>
            </a:pPr>
            <a:r>
              <a:rPr i="1" lang="en-US" sz="1400">
                <a:solidFill>
                  <a:srgbClr val="000000"/>
                </a:solidFill>
              </a:rPr>
              <a:t>Tracks the replacement of long-running batch processes with near-realtime APIs so that the business has an up-to-date view on performance.</a:t>
            </a:r>
            <a:endParaRPr sz="1800">
              <a:solidFill>
                <a:srgbClr val="000000"/>
              </a:solidFill>
            </a:endParaRPr>
          </a:p>
        </p:txBody>
      </p:sp>
      <p:sp>
        <p:nvSpPr>
          <p:cNvPr id="1390" name="Google Shape;1390;p51"/>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C4E Metrics</a:t>
            </a:r>
            <a:r>
              <a:rPr lang="en-US"/>
              <a:t> - Governance</a:t>
            </a:r>
            <a:endParaRPr/>
          </a:p>
        </p:txBody>
      </p:sp>
      <p:sp>
        <p:nvSpPr>
          <p:cNvPr id="1391" name="Google Shape;1391;p51"/>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5" name="Shape 1395"/>
        <p:cNvGrpSpPr/>
        <p:nvPr/>
      </p:nvGrpSpPr>
      <p:grpSpPr>
        <a:xfrm>
          <a:off x="0" y="0"/>
          <a:ext cx="0" cy="0"/>
          <a:chOff x="0" y="0"/>
          <a:chExt cx="0" cy="0"/>
        </a:xfrm>
      </p:grpSpPr>
      <p:sp>
        <p:nvSpPr>
          <p:cNvPr id="1396" name="Google Shape;1396;p52"/>
          <p:cNvSpPr txBox="1"/>
          <p:nvPr>
            <p:ph type="title"/>
          </p:nvPr>
        </p:nvSpPr>
        <p:spPr>
          <a:xfrm>
            <a:off x="609442" y="4846351"/>
            <a:ext cx="10959363" cy="1340667"/>
          </a:xfrm>
          <a:prstGeom prst="rect">
            <a:avLst/>
          </a:prstGeom>
          <a:noFill/>
          <a:ln>
            <a:noFill/>
          </a:ln>
        </p:spPr>
        <p:txBody>
          <a:bodyPr anchorCtr="0" anchor="ctr" bIns="0" lIns="0" spcFirstLastPara="1" rIns="0" wrap="square" tIns="0">
            <a:noAutofit/>
          </a:bodyPr>
          <a:lstStyle/>
          <a:p>
            <a:pPr indent="0" lvl="0" marL="0" marR="0" rtl="0" algn="ctr">
              <a:lnSpc>
                <a:spcPct val="60377"/>
              </a:lnSpc>
              <a:spcBef>
                <a:spcPts val="0"/>
              </a:spcBef>
              <a:spcAft>
                <a:spcPts val="0"/>
              </a:spcAft>
              <a:buNone/>
            </a:pPr>
            <a:r>
              <a:rPr b="0" i="0" lang="en-US" sz="5300" u="none" cap="none" strike="noStrike">
                <a:solidFill>
                  <a:schemeClr val="lt1"/>
                </a:solidFill>
                <a:latin typeface="Verdana"/>
                <a:ea typeface="Verdana"/>
                <a:cs typeface="Verdana"/>
                <a:sym typeface="Verdana"/>
              </a:rPr>
              <a:t>Thank You</a:t>
            </a:r>
            <a:endParaRPr b="0" i="0" sz="5300" u="none" cap="none" strike="noStrike">
              <a:solidFill>
                <a:schemeClr val="lt1"/>
              </a:solidFill>
              <a:latin typeface="Verdana"/>
              <a:ea typeface="Verdana"/>
              <a:cs typeface="Verdana"/>
              <a:sym typeface="Verdana"/>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1" name="Shape 1181"/>
        <p:cNvGrpSpPr/>
        <p:nvPr/>
      </p:nvGrpSpPr>
      <p:grpSpPr>
        <a:xfrm>
          <a:off x="0" y="0"/>
          <a:ext cx="0" cy="0"/>
          <a:chOff x="0" y="0"/>
          <a:chExt cx="0" cy="0"/>
        </a:xfrm>
      </p:grpSpPr>
      <p:sp>
        <p:nvSpPr>
          <p:cNvPr id="1182" name="Google Shape;1182;p23"/>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Tracking the Value of a C4E</a:t>
            </a:r>
            <a:endParaRPr/>
          </a:p>
        </p:txBody>
      </p:sp>
      <p:sp>
        <p:nvSpPr>
          <p:cNvPr id="1183" name="Google Shape;1183;p23"/>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84" name="Google Shape;1184;p23"/>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US"/>
              <a:t>C4E Metrics</a:t>
            </a:r>
            <a:r>
              <a:rPr lang="en-US"/>
              <a:t> can be broken down into the following areas:</a:t>
            </a:r>
            <a:endParaRPr/>
          </a:p>
          <a:p>
            <a:pPr indent="-355600" lvl="1" marL="914400" rtl="0" algn="l">
              <a:spcBef>
                <a:spcPts val="1000"/>
              </a:spcBef>
              <a:spcAft>
                <a:spcPts val="0"/>
              </a:spcAft>
              <a:buSzPts val="2000"/>
              <a:buChar char="–"/>
            </a:pPr>
            <a:r>
              <a:rPr lang="en-US" sz="2000"/>
              <a:t>Asset Reuse</a:t>
            </a:r>
            <a:endParaRPr/>
          </a:p>
          <a:p>
            <a:pPr indent="-342900" lvl="2" marL="1371600" rtl="0" algn="l">
              <a:spcBef>
                <a:spcPts val="0"/>
              </a:spcBef>
              <a:spcAft>
                <a:spcPts val="0"/>
              </a:spcAft>
              <a:buSzPts val="1800"/>
              <a:buChar char="•"/>
            </a:pPr>
            <a:r>
              <a:rPr i="1" lang="en-US" sz="1800"/>
              <a:t>Helps to track shorter delivery lifecycles and the development of higher quality deliverables.</a:t>
            </a:r>
            <a:endParaRPr i="1"/>
          </a:p>
          <a:p>
            <a:pPr indent="-355600" lvl="1" marL="914400" rtl="0" algn="l">
              <a:spcBef>
                <a:spcPts val="1000"/>
              </a:spcBef>
              <a:spcAft>
                <a:spcPts val="0"/>
              </a:spcAft>
              <a:buSzPts val="2000"/>
              <a:buChar char="–"/>
            </a:pPr>
            <a:r>
              <a:rPr lang="en-US" sz="2000"/>
              <a:t>Asset Availability &amp; Satisfaction</a:t>
            </a:r>
            <a:endParaRPr/>
          </a:p>
          <a:p>
            <a:pPr indent="-342900" lvl="2" marL="1371600" rtl="0" algn="l">
              <a:spcBef>
                <a:spcPts val="0"/>
              </a:spcBef>
              <a:spcAft>
                <a:spcPts val="0"/>
              </a:spcAft>
              <a:buSzPts val="1800"/>
              <a:buChar char="•"/>
            </a:pPr>
            <a:r>
              <a:rPr i="1" lang="en-US" sz="1800"/>
              <a:t>Helps to track the quality and suitability of the integrations, APIs and assets.</a:t>
            </a:r>
            <a:endParaRPr i="1"/>
          </a:p>
          <a:p>
            <a:pPr indent="-355600" lvl="1" marL="914400" rtl="0" algn="l">
              <a:spcBef>
                <a:spcPts val="1000"/>
              </a:spcBef>
              <a:spcAft>
                <a:spcPts val="0"/>
              </a:spcAft>
              <a:buSzPts val="2000"/>
              <a:buChar char="–"/>
            </a:pPr>
            <a:r>
              <a:rPr lang="en-US" sz="2000"/>
              <a:t>Evangelism</a:t>
            </a:r>
            <a:endParaRPr/>
          </a:p>
          <a:p>
            <a:pPr indent="-342900" lvl="2" marL="1371600" rtl="0" algn="l">
              <a:spcBef>
                <a:spcPts val="0"/>
              </a:spcBef>
              <a:spcAft>
                <a:spcPts val="0"/>
              </a:spcAft>
              <a:buSzPts val="1800"/>
              <a:buChar char="•"/>
            </a:pPr>
            <a:r>
              <a:rPr i="1" lang="en-US" sz="1800"/>
              <a:t>Helps to ensure that best practices and standards are being followed.</a:t>
            </a:r>
            <a:endParaRPr i="1"/>
          </a:p>
          <a:p>
            <a:pPr indent="-355600" lvl="1" marL="914400" rtl="0" algn="l">
              <a:spcBef>
                <a:spcPts val="1000"/>
              </a:spcBef>
              <a:spcAft>
                <a:spcPts val="0"/>
              </a:spcAft>
              <a:buSzPts val="2000"/>
              <a:buChar char="–"/>
            </a:pPr>
            <a:r>
              <a:rPr lang="en-US" sz="2000"/>
              <a:t>Employee Onboarding</a:t>
            </a:r>
            <a:endParaRPr/>
          </a:p>
          <a:p>
            <a:pPr indent="-342900" lvl="2" marL="1371600" rtl="0" algn="l">
              <a:spcBef>
                <a:spcPts val="0"/>
              </a:spcBef>
              <a:spcAft>
                <a:spcPts val="0"/>
              </a:spcAft>
              <a:buSzPts val="1800"/>
              <a:buChar char="•"/>
            </a:pPr>
            <a:r>
              <a:rPr i="1" lang="en-US" sz="1800"/>
              <a:t>Helps track employee productivity and can deliver high quality applications.</a:t>
            </a:r>
            <a:endParaRPr i="1"/>
          </a:p>
          <a:p>
            <a:pPr indent="-355600" lvl="1" marL="914400" rtl="0" algn="l">
              <a:spcBef>
                <a:spcPts val="1000"/>
              </a:spcBef>
              <a:spcAft>
                <a:spcPts val="0"/>
              </a:spcAft>
              <a:buSzPts val="2000"/>
              <a:buChar char="–"/>
            </a:pPr>
            <a:r>
              <a:rPr lang="en-US" sz="2000"/>
              <a:t>Governance</a:t>
            </a:r>
            <a:endParaRPr/>
          </a:p>
          <a:p>
            <a:pPr indent="-342900" lvl="2" marL="1371600" rtl="0" algn="l">
              <a:spcBef>
                <a:spcPts val="0"/>
              </a:spcBef>
              <a:spcAft>
                <a:spcPts val="0"/>
              </a:spcAft>
              <a:buSzPts val="1800"/>
              <a:buChar char="•"/>
            </a:pPr>
            <a:r>
              <a:rPr i="1" lang="en-US" sz="1800"/>
              <a:t>Helps ensure that best practices are being followed.</a:t>
            </a:r>
            <a:endParaRPr i="1" sz="1800"/>
          </a:p>
          <a:p>
            <a:pPr indent="0" lvl="0" marL="0" rtl="0" algn="l">
              <a:spcBef>
                <a:spcPts val="1200"/>
              </a:spcBef>
              <a:spcAft>
                <a:spcPts val="0"/>
              </a:spcAft>
              <a:buNone/>
            </a:pPr>
            <a:r>
              <a:t/>
            </a:r>
            <a:endParaRPr/>
          </a:p>
          <a:p>
            <a:pPr indent="0" lvl="0" marL="0" rtl="0" algn="l">
              <a:spcBef>
                <a:spcPts val="1200"/>
              </a:spcBef>
              <a:spcAft>
                <a:spcPts val="0"/>
              </a:spcAft>
              <a:buNone/>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9" name="Shape 1189"/>
        <p:cNvGrpSpPr/>
        <p:nvPr/>
      </p:nvGrpSpPr>
      <p:grpSpPr>
        <a:xfrm>
          <a:off x="0" y="0"/>
          <a:ext cx="0" cy="0"/>
          <a:chOff x="0" y="0"/>
          <a:chExt cx="0" cy="0"/>
        </a:xfrm>
      </p:grpSpPr>
      <p:sp>
        <p:nvSpPr>
          <p:cNvPr id="1190" name="Google Shape;1190;p24"/>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spcBef>
                <a:spcPts val="1200"/>
              </a:spcBef>
              <a:spcAft>
                <a:spcPts val="0"/>
              </a:spcAft>
              <a:buSzPts val="2400"/>
              <a:buChar char="•"/>
            </a:pPr>
            <a:r>
              <a:rPr lang="en-US"/>
              <a:t>Each metric is defined using the following criteria:</a:t>
            </a:r>
            <a:endParaRPr/>
          </a:p>
          <a:p>
            <a:pPr indent="-355600" lvl="1" marL="914400" rtl="0" algn="l">
              <a:spcBef>
                <a:spcPts val="1000"/>
              </a:spcBef>
              <a:spcAft>
                <a:spcPts val="0"/>
              </a:spcAft>
              <a:buSzPts val="2000"/>
              <a:buChar char="–"/>
            </a:pPr>
            <a:r>
              <a:rPr lang="en-US"/>
              <a:t>Name</a:t>
            </a:r>
            <a:endParaRPr/>
          </a:p>
          <a:p>
            <a:pPr indent="-342900" lvl="2" marL="1371600" rtl="0" algn="l">
              <a:spcBef>
                <a:spcPts val="0"/>
              </a:spcBef>
              <a:spcAft>
                <a:spcPts val="0"/>
              </a:spcAft>
              <a:buSzPts val="1800"/>
              <a:buChar char="•"/>
            </a:pPr>
            <a:r>
              <a:rPr i="1" lang="en-US" sz="1800"/>
              <a:t>The name of the metric.</a:t>
            </a:r>
            <a:endParaRPr i="1"/>
          </a:p>
          <a:p>
            <a:pPr indent="-355600" lvl="1" marL="914400" rtl="0" algn="l">
              <a:spcBef>
                <a:spcPts val="1000"/>
              </a:spcBef>
              <a:spcAft>
                <a:spcPts val="0"/>
              </a:spcAft>
              <a:buSzPts val="2000"/>
              <a:buChar char="–"/>
            </a:pPr>
            <a:r>
              <a:rPr lang="en-US"/>
              <a:t>Description </a:t>
            </a:r>
            <a:endParaRPr/>
          </a:p>
          <a:p>
            <a:pPr indent="-342900" lvl="2" marL="1371600" rtl="0" algn="l">
              <a:spcBef>
                <a:spcPts val="0"/>
              </a:spcBef>
              <a:spcAft>
                <a:spcPts val="0"/>
              </a:spcAft>
              <a:buSzPts val="1800"/>
              <a:buChar char="•"/>
            </a:pPr>
            <a:r>
              <a:rPr i="1" lang="en-US" sz="1800"/>
              <a:t>A description of </a:t>
            </a:r>
            <a:r>
              <a:rPr i="1" lang="en-US"/>
              <a:t>what the metric is capturing.</a:t>
            </a:r>
            <a:endParaRPr i="1"/>
          </a:p>
          <a:p>
            <a:pPr indent="-355600" lvl="1" marL="914400" marR="0" rtl="0" algn="l">
              <a:lnSpc>
                <a:spcPct val="100000"/>
              </a:lnSpc>
              <a:spcBef>
                <a:spcPts val="1000"/>
              </a:spcBef>
              <a:spcAft>
                <a:spcPts val="0"/>
              </a:spcAft>
              <a:buClr>
                <a:srgbClr val="00A0DF"/>
              </a:buClr>
              <a:buSzPts val="2000"/>
              <a:buFont typeface="Open Sans"/>
              <a:buChar char="–"/>
            </a:pPr>
            <a:r>
              <a:rPr lang="en-US"/>
              <a:t>Calculation</a:t>
            </a:r>
            <a:endParaRPr/>
          </a:p>
          <a:p>
            <a:pPr indent="-355600" lvl="2" marL="1371600" marR="0" rtl="0" algn="l">
              <a:lnSpc>
                <a:spcPct val="100000"/>
              </a:lnSpc>
              <a:spcBef>
                <a:spcPts val="0"/>
              </a:spcBef>
              <a:spcAft>
                <a:spcPts val="0"/>
              </a:spcAft>
              <a:buClr>
                <a:srgbClr val="00A0DF"/>
              </a:buClr>
              <a:buSzPts val="2000"/>
              <a:buFont typeface="Open Sans"/>
              <a:buChar char="•"/>
            </a:pPr>
            <a:r>
              <a:rPr i="1" lang="en-US" sz="1800"/>
              <a:t>How the </a:t>
            </a:r>
            <a:r>
              <a:rPr i="1" lang="en-US"/>
              <a:t>metric</a:t>
            </a:r>
            <a:r>
              <a:rPr i="1" lang="en-US" sz="1800"/>
              <a:t> is calculated.</a:t>
            </a:r>
            <a:endParaRPr i="1" sz="1800"/>
          </a:p>
          <a:p>
            <a:pPr indent="-355600" lvl="1" marL="914400" marR="0" rtl="0" algn="l">
              <a:lnSpc>
                <a:spcPct val="100000"/>
              </a:lnSpc>
              <a:spcBef>
                <a:spcPts val="1000"/>
              </a:spcBef>
              <a:spcAft>
                <a:spcPts val="0"/>
              </a:spcAft>
              <a:buSzPts val="2000"/>
              <a:buChar char="–"/>
            </a:pPr>
            <a:r>
              <a:rPr lang="en-US"/>
              <a:t>Format</a:t>
            </a:r>
            <a:endParaRPr/>
          </a:p>
          <a:p>
            <a:pPr indent="-342900" lvl="2" marL="1371600" marR="0" rtl="0" algn="l">
              <a:lnSpc>
                <a:spcPct val="100000"/>
              </a:lnSpc>
              <a:spcBef>
                <a:spcPts val="0"/>
              </a:spcBef>
              <a:spcAft>
                <a:spcPts val="0"/>
              </a:spcAft>
              <a:buSzPts val="1800"/>
              <a:buChar char="•"/>
            </a:pPr>
            <a:r>
              <a:rPr i="1" lang="en-US"/>
              <a:t>How the metric is represented.</a:t>
            </a:r>
            <a:endParaRPr i="1"/>
          </a:p>
          <a:p>
            <a:pPr indent="-355600" lvl="1" marL="914400" rtl="0" algn="l">
              <a:spcBef>
                <a:spcPts val="1000"/>
              </a:spcBef>
              <a:spcAft>
                <a:spcPts val="0"/>
              </a:spcAft>
              <a:buSzPts val="2000"/>
              <a:buFont typeface="Arial"/>
              <a:buChar char="–"/>
            </a:pPr>
            <a:r>
              <a:rPr lang="en-US"/>
              <a:t>Source</a:t>
            </a:r>
            <a:endParaRPr/>
          </a:p>
          <a:p>
            <a:pPr indent="-342900" lvl="2" marL="1371600" rtl="0" algn="l">
              <a:spcBef>
                <a:spcPts val="0"/>
              </a:spcBef>
              <a:spcAft>
                <a:spcPts val="0"/>
              </a:spcAft>
              <a:buSzPts val="1800"/>
              <a:buFont typeface="Open Sans"/>
              <a:buChar char="•"/>
            </a:pPr>
            <a:r>
              <a:rPr i="1" lang="en-US"/>
              <a:t>The data source from which the metric is collected.</a:t>
            </a:r>
            <a:endParaRPr sz="1800"/>
          </a:p>
          <a:p>
            <a:pPr indent="0" lvl="0" marL="0" rtl="0" algn="l">
              <a:spcBef>
                <a:spcPts val="1200"/>
              </a:spcBef>
              <a:spcAft>
                <a:spcPts val="0"/>
              </a:spcAft>
              <a:buNone/>
            </a:pPr>
            <a:r>
              <a:t/>
            </a:r>
            <a:endParaRPr/>
          </a:p>
        </p:txBody>
      </p:sp>
      <p:sp>
        <p:nvSpPr>
          <p:cNvPr id="1191" name="Google Shape;1191;p24"/>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Anypoint Platform Metrics</a:t>
            </a:r>
            <a:endParaRPr/>
          </a:p>
        </p:txBody>
      </p:sp>
      <p:sp>
        <p:nvSpPr>
          <p:cNvPr id="1192" name="Google Shape;1192;p24"/>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7" name="Shape 1197"/>
        <p:cNvGrpSpPr/>
        <p:nvPr/>
      </p:nvGrpSpPr>
      <p:grpSpPr>
        <a:xfrm>
          <a:off x="0" y="0"/>
          <a:ext cx="0" cy="0"/>
          <a:chOff x="0" y="0"/>
          <a:chExt cx="0" cy="0"/>
        </a:xfrm>
      </p:grpSpPr>
      <p:sp>
        <p:nvSpPr>
          <p:cNvPr id="1198" name="Google Shape;1198;p25"/>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US"/>
              <a:t>Asset Reuse</a:t>
            </a:r>
            <a:endParaRPr/>
          </a:p>
          <a:p>
            <a:pPr indent="0" lvl="0" marL="0" rtl="0" algn="l">
              <a:lnSpc>
                <a:spcPct val="100000"/>
              </a:lnSpc>
              <a:spcBef>
                <a:spcPts val="0"/>
              </a:spcBef>
              <a:spcAft>
                <a:spcPts val="0"/>
              </a:spcAft>
              <a:buNone/>
            </a:pPr>
            <a:r>
              <a:rPr lang="en-US" sz="2400"/>
              <a:t>C4E Metrics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26"/>
          <p:cNvSpPr txBox="1"/>
          <p:nvPr>
            <p:ph idx="1" type="body"/>
          </p:nvPr>
        </p:nvSpPr>
        <p:spPr>
          <a:xfrm>
            <a:off x="609600" y="1189038"/>
            <a:ext cx="10958400" cy="5022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US">
                <a:solidFill>
                  <a:srgbClr val="000000"/>
                </a:solidFill>
              </a:rPr>
              <a:t>Asset Reuse Metrics are a critical component when evaluating the overall success of a C4E. </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Asset Reuse directly contributes to cost savings.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Reduction in development hours during project delivery.</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a:solidFill>
                  <a:srgbClr val="000000"/>
                </a:solidFill>
              </a:rPr>
              <a:t>Reduction of the number of applications managed by Operations staff.</a:t>
            </a:r>
            <a:endParaRPr>
              <a:solidFill>
                <a:srgbClr val="000000"/>
              </a:solidFill>
            </a:endParaRPr>
          </a:p>
          <a:p>
            <a:pPr indent="-381000" lvl="0" marL="457200" rtl="0" algn="l">
              <a:lnSpc>
                <a:spcPct val="115000"/>
              </a:lnSpc>
              <a:spcBef>
                <a:spcPts val="0"/>
              </a:spcBef>
              <a:spcAft>
                <a:spcPts val="0"/>
              </a:spcAft>
              <a:buClr>
                <a:srgbClr val="000000"/>
              </a:buClr>
              <a:buSzPts val="2400"/>
              <a:buChar char="•"/>
            </a:pPr>
            <a:r>
              <a:rPr lang="en-US">
                <a:solidFill>
                  <a:srgbClr val="000000"/>
                </a:solidFill>
              </a:rPr>
              <a:t>Potential Asset Reuse Metrics</a:t>
            </a:r>
            <a:endParaRPr>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API Reuse Percentage.</a:t>
            </a:r>
            <a:endParaRPr sz="1800">
              <a:solidFill>
                <a:srgbClr val="000000"/>
              </a:solidFill>
            </a:endParaRPr>
          </a:p>
          <a:p>
            <a:pPr indent="-317500" lvl="2" marL="1371600" rtl="0" algn="l">
              <a:spcBef>
                <a:spcPts val="0"/>
              </a:spcBef>
              <a:spcAft>
                <a:spcPts val="0"/>
              </a:spcAft>
              <a:buClr>
                <a:srgbClr val="000000"/>
              </a:buClr>
              <a:buSzPts val="1400"/>
              <a:buChar char="•"/>
            </a:pPr>
            <a:r>
              <a:rPr i="1" lang="en-US" sz="1400">
                <a:solidFill>
                  <a:srgbClr val="000000"/>
                </a:solidFill>
              </a:rPr>
              <a:t>P</a:t>
            </a:r>
            <a:r>
              <a:rPr i="1" lang="en-US" sz="1400">
                <a:solidFill>
                  <a:srgbClr val="000000"/>
                </a:solidFill>
              </a:rPr>
              <a:t>ercentage of active APIs that have more than one consumer.</a:t>
            </a:r>
            <a:endParaRPr i="1"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A</a:t>
            </a:r>
            <a:r>
              <a:rPr lang="en-US" sz="1800">
                <a:solidFill>
                  <a:srgbClr val="000000"/>
                </a:solidFill>
              </a:rPr>
              <a:t>PI Average Number of Consumers.</a:t>
            </a:r>
            <a:endParaRPr sz="1800">
              <a:solidFill>
                <a:srgbClr val="000000"/>
              </a:solidFill>
            </a:endParaRPr>
          </a:p>
          <a:p>
            <a:pPr indent="-317500" lvl="2" marL="1371600" rtl="0" algn="l">
              <a:spcBef>
                <a:spcPts val="0"/>
              </a:spcBef>
              <a:spcAft>
                <a:spcPts val="0"/>
              </a:spcAft>
              <a:buClr>
                <a:srgbClr val="000000"/>
              </a:buClr>
              <a:buSzPts val="1400"/>
              <a:buChar char="•"/>
            </a:pPr>
            <a:r>
              <a:rPr i="1" lang="en-US" sz="1400">
                <a:solidFill>
                  <a:srgbClr val="000000"/>
                </a:solidFill>
              </a:rPr>
              <a:t>A</a:t>
            </a:r>
            <a:r>
              <a:rPr i="1" lang="en-US" sz="1400">
                <a:solidFill>
                  <a:srgbClr val="000000"/>
                </a:solidFill>
              </a:rPr>
              <a:t>verage number of consumers per API type (Experience, Process, System).</a:t>
            </a:r>
            <a:endParaRPr i="1" sz="1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US" sz="1800">
                <a:solidFill>
                  <a:srgbClr val="000000"/>
                </a:solidFill>
              </a:rPr>
              <a:t>Template Usage.</a:t>
            </a:r>
            <a:endParaRPr sz="1800">
              <a:solidFill>
                <a:srgbClr val="000000"/>
              </a:solidFill>
            </a:endParaRPr>
          </a:p>
          <a:p>
            <a:pPr indent="-317500" lvl="2" marL="1371600" rtl="0" algn="l">
              <a:spcBef>
                <a:spcPts val="0"/>
              </a:spcBef>
              <a:spcAft>
                <a:spcPts val="0"/>
              </a:spcAft>
              <a:buClr>
                <a:srgbClr val="000000"/>
              </a:buClr>
              <a:buSzPts val="1400"/>
              <a:buChar char="•"/>
            </a:pPr>
            <a:r>
              <a:rPr i="1" lang="en-US" sz="1400">
                <a:solidFill>
                  <a:srgbClr val="000000"/>
                </a:solidFill>
              </a:rPr>
              <a:t>N</a:t>
            </a:r>
            <a:r>
              <a:rPr i="1" lang="en-US" sz="1400">
                <a:solidFill>
                  <a:srgbClr val="000000"/>
                </a:solidFill>
              </a:rPr>
              <a:t>umber of APIs and integrations using reusable common service templates.</a:t>
            </a:r>
            <a:endParaRPr sz="1400">
              <a:solidFill>
                <a:srgbClr val="000000"/>
              </a:solidFill>
            </a:endParaRPr>
          </a:p>
          <a:p>
            <a:pPr indent="-342900" lvl="1" marL="914400" rtl="0" algn="l">
              <a:spcBef>
                <a:spcPts val="0"/>
              </a:spcBef>
              <a:spcAft>
                <a:spcPts val="0"/>
              </a:spcAft>
              <a:buClr>
                <a:srgbClr val="000000"/>
              </a:buClr>
              <a:buSzPts val="1800"/>
              <a:buChar char="–"/>
            </a:pPr>
            <a:r>
              <a:rPr lang="en-US" sz="1800">
                <a:solidFill>
                  <a:srgbClr val="000000"/>
                </a:solidFill>
              </a:rPr>
              <a:t>Number </a:t>
            </a:r>
            <a:r>
              <a:rPr lang="en-US" sz="1800">
                <a:solidFill>
                  <a:srgbClr val="000000"/>
                </a:solidFill>
              </a:rPr>
              <a:t>of reusable APIs developed or consumed by business group.</a:t>
            </a:r>
            <a:endParaRPr sz="1800">
              <a:solidFill>
                <a:srgbClr val="000000"/>
              </a:solidFill>
            </a:endParaRPr>
          </a:p>
          <a:p>
            <a:pPr indent="-317500" lvl="2" marL="1371600" rtl="0" algn="l">
              <a:spcBef>
                <a:spcPts val="0"/>
              </a:spcBef>
              <a:spcAft>
                <a:spcPts val="0"/>
              </a:spcAft>
              <a:buClr>
                <a:srgbClr val="000000"/>
              </a:buClr>
              <a:buSzPts val="1400"/>
              <a:buChar char="•"/>
            </a:pPr>
            <a:r>
              <a:rPr lang="en-US" sz="1400">
                <a:solidFill>
                  <a:srgbClr val="000000"/>
                </a:solidFill>
              </a:rPr>
              <a:t>Number of </a:t>
            </a:r>
            <a:r>
              <a:rPr i="1" lang="en-US" sz="1400">
                <a:solidFill>
                  <a:srgbClr val="000000"/>
                </a:solidFill>
              </a:rPr>
              <a:t>active APIs that have more than one consumer developed by or consumed by each business group.</a:t>
            </a:r>
            <a:endParaRPr sz="1400">
              <a:solidFill>
                <a:srgbClr val="000000"/>
              </a:solidFill>
            </a:endParaRPr>
          </a:p>
          <a:p>
            <a:pPr indent="0" lvl="0" marL="0" rtl="0" algn="l">
              <a:spcBef>
                <a:spcPts val="1200"/>
              </a:spcBef>
              <a:spcAft>
                <a:spcPts val="0"/>
              </a:spcAft>
              <a:buNone/>
            </a:pPr>
            <a:r>
              <a:t/>
            </a:r>
            <a:endParaRPr/>
          </a:p>
        </p:txBody>
      </p:sp>
      <p:sp>
        <p:nvSpPr>
          <p:cNvPr id="1205" name="Google Shape;1205;p26"/>
          <p:cNvSpPr txBox="1"/>
          <p:nvPr>
            <p:ph type="title"/>
          </p:nvPr>
        </p:nvSpPr>
        <p:spPr>
          <a:xfrm>
            <a:off x="609442" y="0"/>
            <a:ext cx="9485100" cy="9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C4E Metrics</a:t>
            </a:r>
            <a:r>
              <a:rPr lang="en-US"/>
              <a:t> - Asset Reuse</a:t>
            </a:r>
            <a:endParaRPr/>
          </a:p>
        </p:txBody>
      </p:sp>
      <p:sp>
        <p:nvSpPr>
          <p:cNvPr id="1206" name="Google Shape;1206;p26"/>
          <p:cNvSpPr txBox="1"/>
          <p:nvPr>
            <p:ph idx="12" type="sldNum"/>
          </p:nvPr>
        </p:nvSpPr>
        <p:spPr>
          <a:xfrm>
            <a:off x="10883338" y="6339100"/>
            <a:ext cx="684900" cy="3651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27"/>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Asset Reuse</a:t>
            </a:r>
            <a:endParaRPr/>
          </a:p>
          <a:p>
            <a:pPr indent="0" lvl="0" marL="0" rtl="0" algn="l">
              <a:lnSpc>
                <a:spcPct val="100000"/>
              </a:lnSpc>
              <a:spcBef>
                <a:spcPts val="0"/>
              </a:spcBef>
              <a:spcAft>
                <a:spcPts val="0"/>
              </a:spcAft>
              <a:buNone/>
            </a:pPr>
            <a:r>
              <a:rPr lang="en-US" sz="2400"/>
              <a:t>C4E Metrics Examples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7" name="Shape 1217"/>
        <p:cNvGrpSpPr/>
        <p:nvPr/>
      </p:nvGrpSpPr>
      <p:grpSpPr>
        <a:xfrm>
          <a:off x="0" y="0"/>
          <a:ext cx="0" cy="0"/>
          <a:chOff x="0" y="0"/>
          <a:chExt cx="0" cy="0"/>
        </a:xfrm>
      </p:grpSpPr>
      <p:sp>
        <p:nvSpPr>
          <p:cNvPr id="1218" name="Google Shape;1218;p28"/>
          <p:cNvSpPr txBox="1"/>
          <p:nvPr>
            <p:ph type="title"/>
          </p:nvPr>
        </p:nvSpPr>
        <p:spPr>
          <a:xfrm>
            <a:off x="609442" y="2088333"/>
            <a:ext cx="10959300" cy="1340700"/>
          </a:xfrm>
          <a:prstGeom prst="rect">
            <a:avLst/>
          </a:prstGeom>
        </p:spPr>
        <p:txBody>
          <a:bodyPr anchorCtr="0" anchor="b" bIns="91425" lIns="91425" spcFirstLastPara="1" rIns="91425" wrap="square" tIns="91425">
            <a:noAutofit/>
          </a:bodyPr>
          <a:lstStyle/>
          <a:p>
            <a:pPr indent="0" lvl="0" marL="0" rtl="0" algn="l">
              <a:lnSpc>
                <a:spcPct val="114285"/>
              </a:lnSpc>
              <a:spcBef>
                <a:spcPts val="0"/>
              </a:spcBef>
              <a:spcAft>
                <a:spcPts val="0"/>
              </a:spcAft>
              <a:buNone/>
            </a:pPr>
            <a:r>
              <a:rPr lang="en-US" sz="4800"/>
              <a:t>API Reuse Percentage</a:t>
            </a:r>
            <a:endParaRPr sz="4800"/>
          </a:p>
          <a:p>
            <a:pPr indent="0" lvl="0" marL="0" rtl="0" algn="l">
              <a:lnSpc>
                <a:spcPct val="114285"/>
              </a:lnSpc>
              <a:spcBef>
                <a:spcPts val="0"/>
              </a:spcBef>
              <a:spcAft>
                <a:spcPts val="0"/>
              </a:spcAft>
              <a:buNone/>
            </a:pPr>
            <a:r>
              <a:rPr lang="en-US" sz="3000"/>
              <a:t>Planned vs. Actual</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lesoft Corporate Template_DRAFT_0623">
  <a:themeElements>
    <a:clrScheme name="Mulesoft">
      <a:dk1>
        <a:srgbClr val="1D1D1C"/>
      </a:dk1>
      <a:lt1>
        <a:srgbClr val="FFFFFF"/>
      </a:lt1>
      <a:dk2>
        <a:srgbClr val="323031"/>
      </a:dk2>
      <a:lt2>
        <a:srgbClr val="00A1DF"/>
      </a:lt2>
      <a:accent1>
        <a:srgbClr val="646469"/>
      </a:accent1>
      <a:accent2>
        <a:srgbClr val="00A1DF"/>
      </a:accent2>
      <a:accent3>
        <a:srgbClr val="999899"/>
      </a:accent3>
      <a:accent4>
        <a:srgbClr val="00607C"/>
      </a:accent4>
      <a:accent5>
        <a:srgbClr val="00B39C"/>
      </a:accent5>
      <a:accent6>
        <a:srgbClr val="5E66F9"/>
      </a:accent6>
      <a:hlink>
        <a:srgbClr val="00A1DF"/>
      </a:hlink>
      <a:folHlink>
        <a:srgbClr val="00A3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