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Ubuntu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Nh/nRCHiyhKRWvRGLuWEmNFMX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A04CC6-A5F8-4C45-A93B-72E1E9D67AE1}">
  <a:tblStyle styleId="{12A04CC6-A5F8-4C45-A93B-72E1E9D67AE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9EC"/>
          </a:solidFill>
        </a:fill>
      </a:tcStyle>
    </a:wholeTbl>
    <a:band1H>
      <a:tcTxStyle b="off" i="off"/>
      <a:tcStyle>
        <a:fill>
          <a:solidFill>
            <a:srgbClr val="CAD1D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1D6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22" Type="http://schemas.openxmlformats.org/officeDocument/2006/relationships/font" Target="fonts/Ubuntu-boldItalic.fntdata"/><Relationship Id="rId21" Type="http://schemas.openxmlformats.org/officeDocument/2006/relationships/font" Target="fonts/Ubuntu-italic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Ubuntu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9" name="Google Shape;789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4" name="Google Shape;7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1 - Title Slide_ A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8a438cb08_0_3136"/>
          <p:cNvSpPr/>
          <p:nvPr/>
        </p:nvSpPr>
        <p:spPr>
          <a:xfrm>
            <a:off x="0" y="0"/>
            <a:ext cx="9144000" cy="5187000"/>
          </a:xfrm>
          <a:prstGeom prst="rect">
            <a:avLst/>
          </a:prstGeom>
          <a:solidFill>
            <a:srgbClr val="00044C"/>
          </a:soli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15" name="Google Shape;15;g88a438cb08_0_3136"/>
          <p:cNvPicPr preferRelativeResize="0"/>
          <p:nvPr/>
        </p:nvPicPr>
        <p:blipFill rotWithShape="1">
          <a:blip r:embed="rId2">
            <a:alphaModFix/>
          </a:blip>
          <a:srcRect b="0" l="0" r="0" t="9"/>
          <a:stretch/>
        </p:blipFill>
        <p:spPr>
          <a:xfrm>
            <a:off x="0" y="0"/>
            <a:ext cx="9134848" cy="513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g88a438cb08_0_3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" y="365760"/>
            <a:ext cx="1699025" cy="511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88a438cb08_0_3136"/>
          <p:cNvSpPr txBox="1"/>
          <p:nvPr>
            <p:ph idx="1" type="subTitle"/>
          </p:nvPr>
        </p:nvSpPr>
        <p:spPr>
          <a:xfrm>
            <a:off x="432414" y="3640856"/>
            <a:ext cx="57558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g88a438cb08_0_3136"/>
          <p:cNvSpPr txBox="1"/>
          <p:nvPr>
            <p:ph type="ctrTitle"/>
          </p:nvPr>
        </p:nvSpPr>
        <p:spPr>
          <a:xfrm>
            <a:off x="432489" y="744581"/>
            <a:ext cx="4925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88a438cb08_0_3136"/>
          <p:cNvSpPr txBox="1"/>
          <p:nvPr>
            <p:ph idx="2" type="subTitle"/>
          </p:nvPr>
        </p:nvSpPr>
        <p:spPr>
          <a:xfrm>
            <a:off x="432414" y="2834119"/>
            <a:ext cx="49251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2 - 2 Column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8a438cb08_0_3191"/>
          <p:cNvSpPr txBox="1"/>
          <p:nvPr>
            <p:ph idx="1" type="body"/>
          </p:nvPr>
        </p:nvSpPr>
        <p:spPr>
          <a:xfrm>
            <a:off x="425620" y="822956"/>
            <a:ext cx="6787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 sz="17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7" name="Google Shape;87;g88a438cb08_0_3191"/>
          <p:cNvSpPr txBox="1"/>
          <p:nvPr>
            <p:ph type="title"/>
          </p:nvPr>
        </p:nvSpPr>
        <p:spPr>
          <a:xfrm>
            <a:off x="425620" y="48000"/>
            <a:ext cx="70179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g88a438cb08_0_3191"/>
          <p:cNvSpPr txBox="1"/>
          <p:nvPr>
            <p:ph idx="2" type="body"/>
          </p:nvPr>
        </p:nvSpPr>
        <p:spPr>
          <a:xfrm>
            <a:off x="425620" y="1309875"/>
            <a:ext cx="3943800" cy="3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2984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9" name="Google Shape;89;g88a438cb08_0_3191"/>
          <p:cNvSpPr txBox="1"/>
          <p:nvPr>
            <p:ph idx="12" type="sldNum"/>
          </p:nvPr>
        </p:nvSpPr>
        <p:spPr>
          <a:xfrm>
            <a:off x="8038800" y="4852894"/>
            <a:ext cx="6864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g88a438cb08_0_3191"/>
          <p:cNvSpPr txBox="1"/>
          <p:nvPr>
            <p:ph idx="3" type="body"/>
          </p:nvPr>
        </p:nvSpPr>
        <p:spPr>
          <a:xfrm>
            <a:off x="4767646" y="1309875"/>
            <a:ext cx="3957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2984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3 - 3 Column">
  <p:cSld name="TITLE_AND_TWO_COLUMNS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8a438cb08_0_3197"/>
          <p:cNvSpPr txBox="1"/>
          <p:nvPr>
            <p:ph type="title"/>
          </p:nvPr>
        </p:nvSpPr>
        <p:spPr>
          <a:xfrm>
            <a:off x="425620" y="48000"/>
            <a:ext cx="70179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g88a438cb08_0_3197"/>
          <p:cNvSpPr txBox="1"/>
          <p:nvPr>
            <p:ph idx="1" type="body"/>
          </p:nvPr>
        </p:nvSpPr>
        <p:spPr>
          <a:xfrm>
            <a:off x="425620" y="1309875"/>
            <a:ext cx="2608800" cy="3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2984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4" name="Google Shape;94;g88a438cb08_0_3197"/>
          <p:cNvSpPr txBox="1"/>
          <p:nvPr>
            <p:ph idx="12" type="sldNum"/>
          </p:nvPr>
        </p:nvSpPr>
        <p:spPr>
          <a:xfrm>
            <a:off x="8038800" y="4852894"/>
            <a:ext cx="6864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g88a438cb08_0_3197"/>
          <p:cNvSpPr txBox="1"/>
          <p:nvPr>
            <p:ph idx="2" type="body"/>
          </p:nvPr>
        </p:nvSpPr>
        <p:spPr>
          <a:xfrm>
            <a:off x="3274608" y="1309875"/>
            <a:ext cx="2608800" cy="3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2984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6" name="Google Shape;96;g88a438cb08_0_3197"/>
          <p:cNvSpPr txBox="1"/>
          <p:nvPr>
            <p:ph idx="3" type="body"/>
          </p:nvPr>
        </p:nvSpPr>
        <p:spPr>
          <a:xfrm>
            <a:off x="6116727" y="1309875"/>
            <a:ext cx="2608800" cy="3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2984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7" name="Google Shape;97;g88a438cb08_0_3197"/>
          <p:cNvSpPr txBox="1"/>
          <p:nvPr>
            <p:ph idx="4" type="body"/>
          </p:nvPr>
        </p:nvSpPr>
        <p:spPr>
          <a:xfrm>
            <a:off x="425620" y="822956"/>
            <a:ext cx="6787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 sz="17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8a438cb08_0_3204"/>
          <p:cNvSpPr/>
          <p:nvPr/>
        </p:nvSpPr>
        <p:spPr>
          <a:xfrm>
            <a:off x="-9347" y="0"/>
            <a:ext cx="9153000" cy="5143500"/>
          </a:xfrm>
          <a:prstGeom prst="rect">
            <a:avLst/>
          </a:prstGeom>
          <a:solidFill>
            <a:srgbClr val="00A0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100" name="Google Shape;100;g88a438cb08_0_3204"/>
          <p:cNvPicPr preferRelativeResize="0"/>
          <p:nvPr/>
        </p:nvPicPr>
        <p:blipFill rotWithShape="1">
          <a:blip r:embed="rId2">
            <a:alphaModFix/>
          </a:blip>
          <a:srcRect b="0" l="9" r="8" t="0"/>
          <a:stretch/>
        </p:blipFill>
        <p:spPr>
          <a:xfrm>
            <a:off x="0" y="2074"/>
            <a:ext cx="9134854" cy="5139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88a438cb08_0_3204"/>
          <p:cNvSpPr txBox="1"/>
          <p:nvPr>
            <p:ph type="ctrTitle"/>
          </p:nvPr>
        </p:nvSpPr>
        <p:spPr>
          <a:xfrm>
            <a:off x="1721229" y="1312781"/>
            <a:ext cx="56556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2" name="Google Shape;102;g88a438cb08_0_3204"/>
          <p:cNvSpPr txBox="1"/>
          <p:nvPr>
            <p:ph idx="1" type="subTitle"/>
          </p:nvPr>
        </p:nvSpPr>
        <p:spPr>
          <a:xfrm>
            <a:off x="432414" y="2834119"/>
            <a:ext cx="82935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03" name="Google Shape;103;g88a438cb08_0_3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9825" y="448345"/>
            <a:ext cx="1275588" cy="3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8a438cb08_0_3210"/>
          <p:cNvSpPr/>
          <p:nvPr/>
        </p:nvSpPr>
        <p:spPr>
          <a:xfrm>
            <a:off x="0" y="0"/>
            <a:ext cx="9153000" cy="5166300"/>
          </a:xfrm>
          <a:prstGeom prst="rect">
            <a:avLst/>
          </a:prstGeom>
          <a:solidFill>
            <a:srgbClr val="00044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06" name="Google Shape;106;g88a438cb08_0_3210"/>
          <p:cNvSpPr txBox="1"/>
          <p:nvPr>
            <p:ph type="ctrTitle"/>
          </p:nvPr>
        </p:nvSpPr>
        <p:spPr>
          <a:xfrm>
            <a:off x="1721229" y="2082844"/>
            <a:ext cx="56556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b="1" sz="27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7" name="Google Shape;107;g88a438cb08_0_32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50549" y="447826"/>
            <a:ext cx="1274138" cy="383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88a438cb08_0_3210"/>
          <p:cNvPicPr preferRelativeResize="0"/>
          <p:nvPr/>
        </p:nvPicPr>
        <p:blipFill rotWithShape="1">
          <a:blip r:embed="rId3">
            <a:alphaModFix/>
          </a:blip>
          <a:srcRect b="0" l="0" r="10" t="0"/>
          <a:stretch/>
        </p:blipFill>
        <p:spPr>
          <a:xfrm>
            <a:off x="0" y="0"/>
            <a:ext cx="9134854" cy="513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a438cb08_0_32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88a438cb08_0_32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2" name="Google Shape;112;g88a438cb08_0_32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g88a438cb08_0_32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4" name="Google Shape;114;g88a438cb08_0_3221"/>
          <p:cNvSpPr txBox="1"/>
          <p:nvPr>
            <p:ph idx="12" type="sldNum"/>
          </p:nvPr>
        </p:nvSpPr>
        <p:spPr>
          <a:xfrm>
            <a:off x="8038800" y="4852894"/>
            <a:ext cx="6864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7 -  Customer Story Layout">
  <p:cSld name=" Customer Story Layout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a438cb08_0_3227"/>
          <p:cNvSpPr/>
          <p:nvPr/>
        </p:nvSpPr>
        <p:spPr>
          <a:xfrm>
            <a:off x="7382869" y="84863"/>
            <a:ext cx="1761000" cy="505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88a438cb08_0_3227"/>
          <p:cNvSpPr/>
          <p:nvPr/>
        </p:nvSpPr>
        <p:spPr>
          <a:xfrm flipH="1">
            <a:off x="-137" y="0"/>
            <a:ext cx="2644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39700" rotWithShape="0" dir="5400000" dist="8455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18" name="Google Shape;118;g88a438cb08_0_3227"/>
          <p:cNvSpPr/>
          <p:nvPr/>
        </p:nvSpPr>
        <p:spPr>
          <a:xfrm>
            <a:off x="137094" y="133693"/>
            <a:ext cx="2370600" cy="1979700"/>
          </a:xfrm>
          <a:prstGeom prst="rect">
            <a:avLst/>
          </a:prstGeom>
          <a:solidFill>
            <a:srgbClr val="8D837B"/>
          </a:solidFill>
          <a:ln>
            <a:noFill/>
          </a:ln>
        </p:spPr>
        <p:txBody>
          <a:bodyPr anchorCtr="0" anchor="ctr" bIns="0" lIns="342950" spcFirstLastPara="1" rIns="34295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19" name="Google Shape;119;g88a438cb08_0_3227"/>
          <p:cNvSpPr/>
          <p:nvPr/>
        </p:nvSpPr>
        <p:spPr>
          <a:xfrm>
            <a:off x="137094" y="133693"/>
            <a:ext cx="2370600" cy="1979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Google Slides does not have an image placeholder option.  Please place an image over this box manually or work in </a:t>
            </a:r>
            <a:endParaRPr b="0" i="0" sz="11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20" name="Google Shape;120;g88a438cb08_0_3227"/>
          <p:cNvSpPr txBox="1"/>
          <p:nvPr/>
        </p:nvSpPr>
        <p:spPr>
          <a:xfrm>
            <a:off x="2903753" y="367219"/>
            <a:ext cx="4670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205CA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121" name="Google Shape;121;g88a438cb08_0_3227"/>
          <p:cNvCxnSpPr/>
          <p:nvPr/>
        </p:nvCxnSpPr>
        <p:spPr>
          <a:xfrm rot="10800000">
            <a:off x="1322337" y="3782775"/>
            <a:ext cx="0" cy="558600"/>
          </a:xfrm>
          <a:prstGeom prst="straightConnector1">
            <a:avLst/>
          </a:prstGeom>
          <a:noFill/>
          <a:ln cap="flat" cmpd="sng" w="9525">
            <a:solidFill>
              <a:srgbClr val="BCBAB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g88a438cb08_0_3227"/>
          <p:cNvSpPr txBox="1"/>
          <p:nvPr/>
        </p:nvSpPr>
        <p:spPr>
          <a:xfrm>
            <a:off x="2903753" y="1277774"/>
            <a:ext cx="5815800" cy="18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75C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123" name="Google Shape;123;g88a438cb08_0_32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801" y="4467621"/>
            <a:ext cx="1084981" cy="32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88a438cb08_0_3227"/>
          <p:cNvSpPr/>
          <p:nvPr/>
        </p:nvSpPr>
        <p:spPr>
          <a:xfrm>
            <a:off x="0" y="0"/>
            <a:ext cx="9150900" cy="41100"/>
          </a:xfrm>
          <a:prstGeom prst="rect">
            <a:avLst/>
          </a:prstGeom>
          <a:solidFill>
            <a:srgbClr val="00A0DF"/>
          </a:soli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25" name="Google Shape;125;g88a438cb08_0_3227"/>
          <p:cNvSpPr txBox="1"/>
          <p:nvPr>
            <p:ph idx="1" type="body"/>
          </p:nvPr>
        </p:nvSpPr>
        <p:spPr>
          <a:xfrm>
            <a:off x="2903753" y="1277772"/>
            <a:ext cx="5811600" cy="3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44C"/>
              </a:buClr>
              <a:buSzPts val="1200"/>
              <a:buChar char="■"/>
              <a:defRPr>
                <a:solidFill>
                  <a:srgbClr val="00044C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g88a438cb08_0_3227"/>
          <p:cNvSpPr txBox="1"/>
          <p:nvPr>
            <p:ph type="title"/>
          </p:nvPr>
        </p:nvSpPr>
        <p:spPr>
          <a:xfrm>
            <a:off x="2903753" y="48000"/>
            <a:ext cx="41826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g88a438cb08_0_3227"/>
          <p:cNvSpPr txBox="1"/>
          <p:nvPr>
            <p:ph idx="12" type="sldNum"/>
          </p:nvPr>
        </p:nvSpPr>
        <p:spPr>
          <a:xfrm>
            <a:off x="8038800" y="4852894"/>
            <a:ext cx="6864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a438cb08_0_3240"/>
          <p:cNvSpPr txBox="1"/>
          <p:nvPr>
            <p:ph hasCustomPrompt="1" type="title"/>
          </p:nvPr>
        </p:nvSpPr>
        <p:spPr>
          <a:xfrm>
            <a:off x="3184837" y="1106119"/>
            <a:ext cx="2774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Salesforce Sans Light"/>
              <a:buNone/>
              <a:defRPr sz="7500">
                <a:latin typeface="Salesforce Sans Light"/>
                <a:ea typeface="Salesforce Sans Light"/>
                <a:cs typeface="Salesforce Sans Light"/>
                <a:sym typeface="Salesforce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g88a438cb08_0_3240"/>
          <p:cNvSpPr txBox="1"/>
          <p:nvPr>
            <p:ph idx="1" type="body"/>
          </p:nvPr>
        </p:nvSpPr>
        <p:spPr>
          <a:xfrm>
            <a:off x="3184837" y="3152231"/>
            <a:ext cx="2564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238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2984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857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1" name="Google Shape;131;g88a438cb08_0_3240"/>
          <p:cNvSpPr txBox="1"/>
          <p:nvPr>
            <p:ph idx="12" type="sldNum"/>
          </p:nvPr>
        </p:nvSpPr>
        <p:spPr>
          <a:xfrm>
            <a:off x="8038800" y="4852894"/>
            <a:ext cx="6864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g88a438cb08_0_3240"/>
          <p:cNvSpPr txBox="1"/>
          <p:nvPr>
            <p:ph hasCustomPrompt="1" idx="2" type="title"/>
          </p:nvPr>
        </p:nvSpPr>
        <p:spPr>
          <a:xfrm>
            <a:off x="432489" y="1106119"/>
            <a:ext cx="2774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Salesforce Sans Light"/>
              <a:buNone/>
              <a:defRPr sz="7500">
                <a:latin typeface="Salesforce Sans Light"/>
                <a:ea typeface="Salesforce Sans Light"/>
                <a:cs typeface="Salesforce Sans Light"/>
                <a:sym typeface="Salesforce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g88a438cb08_0_3240"/>
          <p:cNvSpPr txBox="1"/>
          <p:nvPr>
            <p:ph hasCustomPrompt="1" idx="3" type="title"/>
          </p:nvPr>
        </p:nvSpPr>
        <p:spPr>
          <a:xfrm>
            <a:off x="5959163" y="1106119"/>
            <a:ext cx="2774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Salesforce Sans Light"/>
              <a:buNone/>
              <a:defRPr sz="7500">
                <a:latin typeface="Salesforce Sans Light"/>
                <a:ea typeface="Salesforce Sans Light"/>
                <a:cs typeface="Salesforce Sans Light"/>
                <a:sym typeface="Salesforce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g88a438cb08_0_3240"/>
          <p:cNvSpPr txBox="1"/>
          <p:nvPr>
            <p:ph idx="4" type="body"/>
          </p:nvPr>
        </p:nvSpPr>
        <p:spPr>
          <a:xfrm>
            <a:off x="432489" y="3152231"/>
            <a:ext cx="2564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238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2984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857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5" name="Google Shape;135;g88a438cb08_0_3240"/>
          <p:cNvSpPr txBox="1"/>
          <p:nvPr>
            <p:ph idx="5" type="body"/>
          </p:nvPr>
        </p:nvSpPr>
        <p:spPr>
          <a:xfrm>
            <a:off x="5959163" y="3152231"/>
            <a:ext cx="2564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238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2984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857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a438cb08_0_3248"/>
          <p:cNvSpPr txBox="1"/>
          <p:nvPr>
            <p:ph idx="12" type="sldNum"/>
          </p:nvPr>
        </p:nvSpPr>
        <p:spPr>
          <a:xfrm>
            <a:off x="8038800" y="4852894"/>
            <a:ext cx="6864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1 - Title Slide_ A 1" showMasterSp="0">
  <p:cSld name="Cover"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8a438cb08_0_3250"/>
          <p:cNvSpPr txBox="1"/>
          <p:nvPr>
            <p:ph idx="1" type="body"/>
          </p:nvPr>
        </p:nvSpPr>
        <p:spPr>
          <a:xfrm>
            <a:off x="468313" y="2816225"/>
            <a:ext cx="82107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A0DF"/>
              </a:buClr>
              <a:buSzPts val="1500"/>
              <a:buNone/>
              <a:defRPr i="0" sz="1800" u="none" cap="none" strike="noStrike">
                <a:solidFill>
                  <a:schemeClr val="lt1"/>
                </a:solidFill>
              </a:defRPr>
            </a:lvl1pPr>
            <a:lvl2pPr indent="-3238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A0DF"/>
              </a:buClr>
              <a:buSzPts val="1500"/>
              <a:buChar char="–"/>
              <a:defRPr i="0" sz="1500" u="none" cap="none" strike="noStrike">
                <a:solidFill>
                  <a:schemeClr val="lt1"/>
                </a:solidFill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0DF"/>
              </a:buClr>
              <a:buSzPts val="1400"/>
              <a:buChar char="•"/>
              <a:defRPr i="0" sz="1400" u="none" cap="none" strike="noStrike">
                <a:solidFill>
                  <a:schemeClr val="lt1"/>
                </a:solidFill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0DF"/>
              </a:buClr>
              <a:buSzPts val="1200"/>
              <a:buChar char="–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0DF"/>
              </a:buClr>
              <a:buSzPts val="1200"/>
              <a:buChar char="•"/>
              <a:defRPr i="0" sz="1200" u="none" cap="none" strike="noStrike">
                <a:solidFill>
                  <a:schemeClr val="lt1"/>
                </a:solidFill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i="0" sz="2000" u="none" cap="none" strike="noStrike">
                <a:solidFill>
                  <a:schemeClr val="dk1"/>
                </a:solidFill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i="0" sz="2000" u="none" cap="none" strike="noStrike">
                <a:solidFill>
                  <a:schemeClr val="dk1"/>
                </a:solidFill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i="0" sz="2000" u="none" cap="none" strike="noStrike">
                <a:solidFill>
                  <a:schemeClr val="dk1"/>
                </a:solidFill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Char char="•"/>
              <a:defRPr i="0" sz="20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g88a438cb08_0_3250"/>
          <p:cNvSpPr txBox="1"/>
          <p:nvPr>
            <p:ph type="title"/>
          </p:nvPr>
        </p:nvSpPr>
        <p:spPr>
          <a:xfrm>
            <a:off x="457201" y="1566250"/>
            <a:ext cx="82218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i="0" sz="4000" u="none" cap="none" strike="noStrike">
                <a:solidFill>
                  <a:schemeClr val="lt1"/>
                </a:solidFill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000" u="none" cap="none" strike="noStrike">
                <a:solidFill>
                  <a:schemeClr val="lt1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000" u="none" cap="none" strike="noStrike">
                <a:solidFill>
                  <a:schemeClr val="lt1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000" u="none" cap="none" strike="noStrike">
                <a:solidFill>
                  <a:schemeClr val="lt1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0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1" name="Google Shape;141;g88a438cb08_0_32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313" y="486775"/>
            <a:ext cx="2584200" cy="7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88a438cb08_0_3250"/>
          <p:cNvPicPr preferRelativeResize="0"/>
          <p:nvPr/>
        </p:nvPicPr>
        <p:blipFill rotWithShape="1">
          <a:blip r:embed="rId3">
            <a:alphaModFix amt="10000"/>
          </a:blip>
          <a:srcRect b="4827" l="0" r="44787" t="4263"/>
          <a:stretch/>
        </p:blipFill>
        <p:spPr>
          <a:xfrm>
            <a:off x="6035985" y="0"/>
            <a:ext cx="31080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1 - Seque Slide - A" showMasterSp="0">
  <p:cSld name="Agenda">
    <p:bg>
      <p:bgPr>
        <a:solidFill>
          <a:schemeClr val="dk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88a438cb08_0_3255"/>
          <p:cNvPicPr preferRelativeResize="0"/>
          <p:nvPr/>
        </p:nvPicPr>
        <p:blipFill rotWithShape="1">
          <a:blip r:embed="rId2">
            <a:alphaModFix/>
          </a:blip>
          <a:srcRect b="0" l="0" r="91480" t="0"/>
          <a:stretch/>
        </p:blipFill>
        <p:spPr>
          <a:xfrm>
            <a:off x="802085" y="0"/>
            <a:ext cx="658973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88a438cb08_0_3255"/>
          <p:cNvPicPr preferRelativeResize="0"/>
          <p:nvPr/>
        </p:nvPicPr>
        <p:blipFill rotWithShape="1">
          <a:blip r:embed="rId2">
            <a:alphaModFix/>
          </a:blip>
          <a:srcRect b="0" l="0" r="91480" t="0"/>
          <a:stretch/>
        </p:blipFill>
        <p:spPr>
          <a:xfrm>
            <a:off x="0" y="0"/>
            <a:ext cx="802094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88a438cb08_0_32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09608" y="0"/>
            <a:ext cx="771524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88a438cb08_0_3255"/>
          <p:cNvSpPr txBox="1"/>
          <p:nvPr/>
        </p:nvSpPr>
        <p:spPr>
          <a:xfrm>
            <a:off x="468314" y="4754325"/>
            <a:ext cx="2538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All contents © MuleSoft Inc.</a:t>
            </a:r>
            <a:endParaRPr b="0" i="0" sz="700" u="none" cap="none" strike="noStrike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g88a438cb08_0_3255"/>
          <p:cNvSpPr txBox="1"/>
          <p:nvPr>
            <p:ph idx="1" type="body"/>
          </p:nvPr>
        </p:nvSpPr>
        <p:spPr>
          <a:xfrm>
            <a:off x="457207" y="891778"/>
            <a:ext cx="82209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i="0" sz="1800" u="none" cap="none" strike="noStrike">
                <a:solidFill>
                  <a:schemeClr val="lt1"/>
                </a:solidFill>
              </a:defRPr>
            </a:lvl1pPr>
            <a:lvl2pPr indent="-32385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1500"/>
              <a:buChar char="○"/>
              <a:defRPr i="0" sz="1500" u="none" cap="none" strike="noStrike">
                <a:solidFill>
                  <a:schemeClr val="lt1"/>
                </a:solidFill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0DF"/>
              </a:buClr>
              <a:buSzPts val="1400"/>
              <a:buChar char="■"/>
              <a:defRPr i="0" sz="1400" u="none" cap="none" strike="noStrike">
                <a:solidFill>
                  <a:schemeClr val="lt1"/>
                </a:solidFill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0DF"/>
              </a:buClr>
              <a:buSzPts val="1200"/>
              <a:buChar char="●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0DF"/>
              </a:buClr>
              <a:buSzPts val="1200"/>
              <a:buChar char="○"/>
              <a:defRPr i="0" sz="1200" u="none" cap="none" strike="noStrike">
                <a:solidFill>
                  <a:schemeClr val="lt1"/>
                </a:solidFill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i="0" sz="2000" u="none" cap="none" strike="noStrike">
                <a:solidFill>
                  <a:schemeClr val="dk1"/>
                </a:solidFill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i="0" sz="2000" u="none" cap="none" strike="noStrike">
                <a:solidFill>
                  <a:schemeClr val="dk1"/>
                </a:solidFill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i="0" sz="2000" u="none" cap="none" strike="noStrike">
                <a:solidFill>
                  <a:schemeClr val="dk1"/>
                </a:solidFill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i="0" sz="20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g88a438cb08_0_3255"/>
          <p:cNvSpPr txBox="1"/>
          <p:nvPr>
            <p:ph type="title"/>
          </p:nvPr>
        </p:nvSpPr>
        <p:spPr>
          <a:xfrm>
            <a:off x="457207" y="72319"/>
            <a:ext cx="7647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2100" u="none" cap="none" strike="noStrike">
                <a:solidFill>
                  <a:schemeClr val="lt1"/>
                </a:solidFill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2400" u="none" cap="none" strike="noStrike">
                <a:solidFill>
                  <a:schemeClr val="lt1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2400" u="none" cap="none" strike="noStrike">
                <a:solidFill>
                  <a:schemeClr val="lt1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2400" u="none" cap="none" strike="noStrike">
                <a:solidFill>
                  <a:schemeClr val="lt1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2400" u="none" cap="none" strike="noStrike">
                <a:solidFill>
                  <a:schemeClr val="lt1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2000" u="none" cap="none" strike="noStrike">
                <a:solidFill>
                  <a:schemeClr val="lt1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2000" u="none" cap="none" strike="noStrike">
                <a:solidFill>
                  <a:schemeClr val="lt1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2000" u="none" cap="none" strike="noStrike">
                <a:solidFill>
                  <a:schemeClr val="lt1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20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50" name="Google Shape;150;g88a438cb08_0_3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6593" y="453486"/>
            <a:ext cx="90450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88a438cb08_0_3279"/>
          <p:cNvSpPr txBox="1"/>
          <p:nvPr>
            <p:ph type="title"/>
          </p:nvPr>
        </p:nvSpPr>
        <p:spPr>
          <a:xfrm>
            <a:off x="457201" y="0"/>
            <a:ext cx="7115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2" name="Google Shape;22;g88a438cb08_0_3279"/>
          <p:cNvSpPr txBox="1"/>
          <p:nvPr>
            <p:ph idx="12" type="sldNum"/>
          </p:nvPr>
        </p:nvSpPr>
        <p:spPr>
          <a:xfrm>
            <a:off x="8164630" y="4754325"/>
            <a:ext cx="51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Google Shape;23;g88a438cb08_0_3279"/>
          <p:cNvSpPr txBox="1"/>
          <p:nvPr>
            <p:ph idx="1" type="body"/>
          </p:nvPr>
        </p:nvSpPr>
        <p:spPr>
          <a:xfrm>
            <a:off x="457319" y="891778"/>
            <a:ext cx="82209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A0DF"/>
              </a:buClr>
              <a:buSzPts val="1800"/>
              <a:buFont typeface="Verdana"/>
              <a:buChar char="•"/>
              <a:defRPr i="0" sz="1800" u="none" cap="none" strike="noStrike">
                <a:solidFill>
                  <a:schemeClr val="dk2"/>
                </a:solidFill>
              </a:defRPr>
            </a:lvl1pPr>
            <a:lvl2pPr indent="-3238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A0DF"/>
              </a:buClr>
              <a:buSzPts val="1500"/>
              <a:buFont typeface="Verdana"/>
              <a:buChar char="–"/>
              <a:defRPr i="0" sz="1500" u="none" cap="none" strike="noStrike">
                <a:solidFill>
                  <a:schemeClr val="dk2"/>
                </a:solidFill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0DF"/>
              </a:buClr>
              <a:buSzPts val="1400"/>
              <a:buFont typeface="Verdana"/>
              <a:buChar char="•"/>
              <a:defRPr i="0" sz="1400" u="none" cap="none" strike="noStrike">
                <a:solidFill>
                  <a:schemeClr val="dk2"/>
                </a:solidFill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0DF"/>
              </a:buClr>
              <a:buSzPts val="1200"/>
              <a:buFont typeface="Verdana"/>
              <a:buChar char="–"/>
              <a:defRPr i="0" sz="1200" u="none" cap="none" strike="noStrike">
                <a:solidFill>
                  <a:schemeClr val="dk2"/>
                </a:solidFill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0DF"/>
              </a:buClr>
              <a:buSzPts val="1200"/>
              <a:buFont typeface="Verdana"/>
              <a:buChar char="•"/>
              <a:defRPr i="0" sz="1200" u="none" cap="none" strike="noStrike">
                <a:solidFill>
                  <a:schemeClr val="dk2"/>
                </a:solidFill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•"/>
              <a:defRPr i="0" sz="1200" u="none" cap="none" strike="noStrike">
                <a:solidFill>
                  <a:schemeClr val="dk1"/>
                </a:solidFill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•"/>
              <a:defRPr i="0" sz="1200" u="none" cap="none" strike="noStrike">
                <a:solidFill>
                  <a:schemeClr val="dk1"/>
                </a:solidFill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•"/>
              <a:defRPr i="0" sz="1200" u="none" cap="none" strike="noStrike">
                <a:solidFill>
                  <a:schemeClr val="dk1"/>
                </a:solidFill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•"/>
              <a:defRPr i="0" sz="1200" u="none" cap="none" strike="noStrike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2 - Seque Slide - C" showMasterSp="0">
  <p:cSld name="Section divider dark_1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a438cb08_0_3263"/>
          <p:cNvSpPr/>
          <p:nvPr/>
        </p:nvSpPr>
        <p:spPr>
          <a:xfrm>
            <a:off x="-7164" y="0"/>
            <a:ext cx="2873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88a438cb08_0_3263"/>
          <p:cNvSpPr/>
          <p:nvPr/>
        </p:nvSpPr>
        <p:spPr>
          <a:xfrm>
            <a:off x="-7164" y="0"/>
            <a:ext cx="9151200" cy="83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88a438cb08_0_3263"/>
          <p:cNvPicPr preferRelativeResize="0"/>
          <p:nvPr/>
        </p:nvPicPr>
        <p:blipFill rotWithShape="1">
          <a:blip r:embed="rId2">
            <a:alphaModFix amt="20000"/>
          </a:blip>
          <a:srcRect b="4827" l="18278" r="44786" t="4263"/>
          <a:stretch/>
        </p:blipFill>
        <p:spPr>
          <a:xfrm>
            <a:off x="-7164" y="0"/>
            <a:ext cx="28734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8a438cb08_0_3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6593" y="453486"/>
            <a:ext cx="9045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8a438cb08_0_3263"/>
          <p:cNvSpPr txBox="1"/>
          <p:nvPr>
            <p:ph idx="1" type="body"/>
          </p:nvPr>
        </p:nvSpPr>
        <p:spPr>
          <a:xfrm>
            <a:off x="97657" y="848981"/>
            <a:ext cx="27687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3238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857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g88a438cb08_0_3263"/>
          <p:cNvSpPr txBox="1"/>
          <p:nvPr>
            <p:ph type="title"/>
          </p:nvPr>
        </p:nvSpPr>
        <p:spPr>
          <a:xfrm>
            <a:off x="425305" y="68756"/>
            <a:ext cx="7025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alesforce Sans"/>
              <a:buNone/>
              <a:defRPr sz="230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 - Thank You" showMasterSp="0">
  <p:cSld name="Thank You blue"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88a438cb08_0_32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9238" cy="512373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88a438cb08_0_3270"/>
          <p:cNvSpPr txBox="1"/>
          <p:nvPr>
            <p:ph type="title"/>
          </p:nvPr>
        </p:nvSpPr>
        <p:spPr>
          <a:xfrm>
            <a:off x="457201" y="3634763"/>
            <a:ext cx="82215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ctr">
              <a:lnSpc>
                <a:spcPct val="60377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i="0" sz="4000" u="none" cap="none" strike="noStrike">
                <a:solidFill>
                  <a:schemeClr val="lt1"/>
                </a:solidFill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000" u="none" cap="none" strike="noStrike">
                <a:solidFill>
                  <a:schemeClr val="lt1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000" u="none" cap="none" strike="noStrike">
                <a:solidFill>
                  <a:schemeClr val="lt1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000" u="none" cap="none" strike="noStrike">
                <a:solidFill>
                  <a:schemeClr val="lt1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000" u="none" cap="none" strike="noStrike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2 - Wall Staging Vignette - Large">
  <p:cSld name="Wall Staging Vignette - Large">
    <p:bg>
      <p:bgPr>
        <a:solidFill>
          <a:srgbClr val="F4F4F4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88a438cb08_0_32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670"/>
            <a:ext cx="9141607" cy="514215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88a438cb08_0_3273"/>
          <p:cNvSpPr txBox="1"/>
          <p:nvPr>
            <p:ph idx="1" type="body"/>
          </p:nvPr>
        </p:nvSpPr>
        <p:spPr>
          <a:xfrm>
            <a:off x="428737" y="1208915"/>
            <a:ext cx="82866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  <a:defRPr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g88a438cb08_0_3273"/>
          <p:cNvSpPr txBox="1"/>
          <p:nvPr>
            <p:ph type="title"/>
          </p:nvPr>
        </p:nvSpPr>
        <p:spPr>
          <a:xfrm>
            <a:off x="428737" y="47628"/>
            <a:ext cx="82866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g88a438cb08_0_3273"/>
          <p:cNvSpPr txBox="1"/>
          <p:nvPr>
            <p:ph idx="2" type="body"/>
          </p:nvPr>
        </p:nvSpPr>
        <p:spPr>
          <a:xfrm>
            <a:off x="428737" y="822884"/>
            <a:ext cx="8286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b="0" i="0" sz="170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/>
            </a:lvl9pPr>
          </a:lstStyle>
          <a:p/>
        </p:txBody>
      </p:sp>
      <p:pic>
        <p:nvPicPr>
          <p:cNvPr descr="pasted-image.pdf" id="166" name="Google Shape;166;g88a438cb08_0_3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084" y="424095"/>
            <a:ext cx="476800" cy="333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 dark" showMasterSp="0">
  <p:cSld name="1_Thank You dark">
    <p:bg>
      <p:bgPr>
        <a:solidFill>
          <a:schemeClr val="dk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8a438cb08_0_3283"/>
          <p:cNvSpPr txBox="1"/>
          <p:nvPr>
            <p:ph type="title"/>
          </p:nvPr>
        </p:nvSpPr>
        <p:spPr>
          <a:xfrm>
            <a:off x="457201" y="3634764"/>
            <a:ext cx="82218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97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69" name="Google Shape;169;g88a438cb08_0_3283"/>
          <p:cNvGrpSpPr/>
          <p:nvPr/>
        </p:nvGrpSpPr>
        <p:grpSpPr>
          <a:xfrm>
            <a:off x="-859855" y="-22452"/>
            <a:ext cx="10718417" cy="3931444"/>
            <a:chOff x="-722" y="-12"/>
            <a:chExt cx="9000" cy="3302"/>
          </a:xfrm>
        </p:grpSpPr>
        <p:sp>
          <p:nvSpPr>
            <p:cNvPr id="170" name="Google Shape;170;g88a438cb08_0_3283"/>
            <p:cNvSpPr/>
            <p:nvPr/>
          </p:nvSpPr>
          <p:spPr>
            <a:xfrm>
              <a:off x="-722" y="-10"/>
              <a:ext cx="9000" cy="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" name="Google Shape;171;g88a438cb08_0_3283"/>
            <p:cNvGrpSpPr/>
            <p:nvPr/>
          </p:nvGrpSpPr>
          <p:grpSpPr>
            <a:xfrm>
              <a:off x="-720" y="-12"/>
              <a:ext cx="8810" cy="3285"/>
              <a:chOff x="-720" y="-12"/>
              <a:chExt cx="8810" cy="3285"/>
            </a:xfrm>
          </p:grpSpPr>
          <p:sp>
            <p:nvSpPr>
              <p:cNvPr id="172" name="Google Shape;172;g88a438cb08_0_3283"/>
              <p:cNvSpPr/>
              <p:nvPr/>
            </p:nvSpPr>
            <p:spPr>
              <a:xfrm>
                <a:off x="3846" y="1177"/>
                <a:ext cx="510" cy="319"/>
              </a:xfrm>
              <a:custGeom>
                <a:rect b="b" l="l" r="r" t="t"/>
                <a:pathLst>
                  <a:path extrusionOk="0" h="189" w="302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g88a438cb08_0_3283"/>
              <p:cNvSpPr/>
              <p:nvPr/>
            </p:nvSpPr>
            <p:spPr>
              <a:xfrm>
                <a:off x="3357" y="1286"/>
                <a:ext cx="975" cy="973"/>
              </a:xfrm>
              <a:custGeom>
                <a:rect b="b" l="l" r="r" t="t"/>
                <a:pathLst>
                  <a:path extrusionOk="0" h="576" w="578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5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8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5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9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1" y="288"/>
                      <a:pt x="1" y="288"/>
                      <a:pt x="1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40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8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7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g88a438cb08_0_3283"/>
              <p:cNvSpPr/>
              <p:nvPr/>
            </p:nvSpPr>
            <p:spPr>
              <a:xfrm>
                <a:off x="3311" y="1200"/>
                <a:ext cx="1034" cy="1137"/>
              </a:xfrm>
              <a:custGeom>
                <a:rect b="b" l="l" r="r" t="t"/>
                <a:pathLst>
                  <a:path extrusionOk="0" h="673" w="612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g88a438cb08_0_3283"/>
              <p:cNvSpPr/>
              <p:nvPr/>
            </p:nvSpPr>
            <p:spPr>
              <a:xfrm>
                <a:off x="3433" y="1363"/>
                <a:ext cx="823" cy="821"/>
              </a:xfrm>
              <a:custGeom>
                <a:rect b="b" l="l" r="r" t="t"/>
                <a:pathLst>
                  <a:path extrusionOk="0" h="486" w="488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g88a438cb08_0_3283"/>
              <p:cNvSpPr/>
              <p:nvPr/>
            </p:nvSpPr>
            <p:spPr>
              <a:xfrm>
                <a:off x="3889" y="1770"/>
                <a:ext cx="555" cy="598"/>
              </a:xfrm>
              <a:custGeom>
                <a:rect b="b" l="l" r="r" t="t"/>
                <a:pathLst>
                  <a:path extrusionOk="0" h="354" w="329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g88a438cb08_0_3283"/>
              <p:cNvSpPr/>
              <p:nvPr/>
            </p:nvSpPr>
            <p:spPr>
              <a:xfrm>
                <a:off x="4215" y="2017"/>
                <a:ext cx="310" cy="294"/>
              </a:xfrm>
              <a:custGeom>
                <a:rect b="b" l="l" r="r" t="t"/>
                <a:pathLst>
                  <a:path extrusionOk="0" h="294" w="310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g88a438cb08_0_3283"/>
              <p:cNvSpPr/>
              <p:nvPr/>
            </p:nvSpPr>
            <p:spPr>
              <a:xfrm>
                <a:off x="4299" y="1655"/>
                <a:ext cx="876" cy="101"/>
              </a:xfrm>
              <a:custGeom>
                <a:rect b="b" l="l" r="r" t="t"/>
                <a:pathLst>
                  <a:path extrusionOk="0" h="101" w="876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g88a438cb08_0_3283"/>
              <p:cNvSpPr/>
              <p:nvPr/>
            </p:nvSpPr>
            <p:spPr>
              <a:xfrm>
                <a:off x="4323" y="1501"/>
                <a:ext cx="99" cy="127"/>
              </a:xfrm>
              <a:custGeom>
                <a:rect b="b" l="l" r="r" t="t"/>
                <a:pathLst>
                  <a:path extrusionOk="0" h="75" w="59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g88a438cb08_0_3283"/>
              <p:cNvSpPr/>
              <p:nvPr/>
            </p:nvSpPr>
            <p:spPr>
              <a:xfrm>
                <a:off x="4208" y="1019"/>
                <a:ext cx="680" cy="489"/>
              </a:xfrm>
              <a:custGeom>
                <a:rect b="b" l="l" r="r" t="t"/>
                <a:pathLst>
                  <a:path extrusionOk="0" h="489" w="680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g88a438cb08_0_3283"/>
              <p:cNvSpPr/>
              <p:nvPr/>
            </p:nvSpPr>
            <p:spPr>
              <a:xfrm>
                <a:off x="3245" y="1770"/>
                <a:ext cx="343" cy="527"/>
              </a:xfrm>
              <a:custGeom>
                <a:rect b="b" l="l" r="r" t="t"/>
                <a:pathLst>
                  <a:path extrusionOk="0" h="312" w="203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g88a438cb08_0_3283"/>
              <p:cNvSpPr/>
              <p:nvPr/>
            </p:nvSpPr>
            <p:spPr>
              <a:xfrm>
                <a:off x="3294" y="2115"/>
                <a:ext cx="335" cy="490"/>
              </a:xfrm>
              <a:custGeom>
                <a:rect b="b" l="l" r="r" t="t"/>
                <a:pathLst>
                  <a:path extrusionOk="0" h="490" w="335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g88a438cb08_0_3283"/>
              <p:cNvSpPr/>
              <p:nvPr/>
            </p:nvSpPr>
            <p:spPr>
              <a:xfrm>
                <a:off x="2950" y="1506"/>
                <a:ext cx="462" cy="149"/>
              </a:xfrm>
              <a:custGeom>
                <a:rect b="b" l="l" r="r" t="t"/>
                <a:pathLst>
                  <a:path extrusionOk="0" h="149" w="462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g88a438cb08_0_3283"/>
              <p:cNvSpPr/>
              <p:nvPr/>
            </p:nvSpPr>
            <p:spPr>
              <a:xfrm>
                <a:off x="2049" y="1878"/>
                <a:ext cx="1299" cy="178"/>
              </a:xfrm>
              <a:custGeom>
                <a:rect b="b" l="l" r="r" t="t"/>
                <a:pathLst>
                  <a:path extrusionOk="0" h="178" w="1299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g88a438cb08_0_3283"/>
              <p:cNvSpPr/>
              <p:nvPr/>
            </p:nvSpPr>
            <p:spPr>
              <a:xfrm>
                <a:off x="4253" y="1958"/>
                <a:ext cx="904" cy="400"/>
              </a:xfrm>
              <a:custGeom>
                <a:rect b="b" l="l" r="r" t="t"/>
                <a:pathLst>
                  <a:path extrusionOk="0" h="400" w="904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g88a438cb08_0_3283"/>
              <p:cNvSpPr/>
              <p:nvPr/>
            </p:nvSpPr>
            <p:spPr>
              <a:xfrm>
                <a:off x="5157" y="2340"/>
                <a:ext cx="907" cy="18"/>
              </a:xfrm>
              <a:custGeom>
                <a:rect b="b" l="l" r="r" t="t"/>
                <a:pathLst>
                  <a:path extrusionOk="0" h="18" w="907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g88a438cb08_0_3283"/>
              <p:cNvSpPr/>
              <p:nvPr/>
            </p:nvSpPr>
            <p:spPr>
              <a:xfrm>
                <a:off x="5946" y="2088"/>
                <a:ext cx="152" cy="216"/>
              </a:xfrm>
              <a:custGeom>
                <a:rect b="b" l="l" r="r" t="t"/>
                <a:pathLst>
                  <a:path extrusionOk="0" h="216" w="152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g88a438cb08_0_3283"/>
              <p:cNvSpPr/>
              <p:nvPr/>
            </p:nvSpPr>
            <p:spPr>
              <a:xfrm>
                <a:off x="6143" y="2088"/>
                <a:ext cx="152" cy="216"/>
              </a:xfrm>
              <a:custGeom>
                <a:rect b="b" l="l" r="r" t="t"/>
                <a:pathLst>
                  <a:path extrusionOk="0" h="216" w="152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g88a438cb08_0_3283"/>
              <p:cNvSpPr/>
              <p:nvPr/>
            </p:nvSpPr>
            <p:spPr>
              <a:xfrm>
                <a:off x="6116" y="2040"/>
                <a:ext cx="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g88a438cb08_0_3283"/>
              <p:cNvSpPr/>
              <p:nvPr/>
            </p:nvSpPr>
            <p:spPr>
              <a:xfrm>
                <a:off x="5154" y="2350"/>
                <a:ext cx="99" cy="316"/>
              </a:xfrm>
              <a:custGeom>
                <a:rect b="b" l="l" r="r" t="t"/>
                <a:pathLst>
                  <a:path extrusionOk="0" h="316" w="99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g88a438cb08_0_3283"/>
              <p:cNvSpPr/>
              <p:nvPr/>
            </p:nvSpPr>
            <p:spPr>
              <a:xfrm>
                <a:off x="5442" y="1166"/>
                <a:ext cx="411" cy="349"/>
              </a:xfrm>
              <a:custGeom>
                <a:rect b="b" l="l" r="r" t="t"/>
                <a:pathLst>
                  <a:path extrusionOk="0" h="349" w="411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g88a438cb08_0_3283"/>
              <p:cNvSpPr/>
              <p:nvPr/>
            </p:nvSpPr>
            <p:spPr>
              <a:xfrm>
                <a:off x="5441" y="644"/>
                <a:ext cx="0" cy="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88a438cb08_0_3283"/>
              <p:cNvSpPr/>
              <p:nvPr/>
            </p:nvSpPr>
            <p:spPr>
              <a:xfrm>
                <a:off x="5444" y="614"/>
                <a:ext cx="1248" cy="558"/>
              </a:xfrm>
              <a:custGeom>
                <a:rect b="b" l="l" r="r" t="t"/>
                <a:pathLst>
                  <a:path extrusionOk="0" h="558" w="124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g88a438cb08_0_3283"/>
              <p:cNvSpPr/>
              <p:nvPr/>
            </p:nvSpPr>
            <p:spPr>
              <a:xfrm>
                <a:off x="5442" y="1161"/>
                <a:ext cx="699" cy="124"/>
              </a:xfrm>
              <a:custGeom>
                <a:rect b="b" l="l" r="r" t="t"/>
                <a:pathLst>
                  <a:path extrusionOk="0" h="124" w="699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g88a438cb08_0_3283"/>
              <p:cNvSpPr/>
              <p:nvPr/>
            </p:nvSpPr>
            <p:spPr>
              <a:xfrm>
                <a:off x="6461" y="622"/>
                <a:ext cx="238" cy="360"/>
              </a:xfrm>
              <a:custGeom>
                <a:rect b="b" l="l" r="r" t="t"/>
                <a:pathLst>
                  <a:path extrusionOk="0" h="360" w="238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g88a438cb08_0_3283"/>
              <p:cNvSpPr/>
              <p:nvPr/>
            </p:nvSpPr>
            <p:spPr>
              <a:xfrm>
                <a:off x="6680" y="620"/>
                <a:ext cx="851" cy="568"/>
              </a:xfrm>
              <a:custGeom>
                <a:rect b="b" l="l" r="r" t="t"/>
                <a:pathLst>
                  <a:path extrusionOk="0" h="568" w="851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g88a438cb08_0_3283"/>
              <p:cNvSpPr/>
              <p:nvPr/>
            </p:nvSpPr>
            <p:spPr>
              <a:xfrm>
                <a:off x="5373" y="1133"/>
                <a:ext cx="117" cy="104"/>
              </a:xfrm>
              <a:custGeom>
                <a:rect b="b" l="l" r="r" t="t"/>
                <a:pathLst>
                  <a:path extrusionOk="0" h="62" w="69">
                    <a:moveTo>
                      <a:pt x="42" y="62"/>
                    </a:moveTo>
                    <a:cubicBezTo>
                      <a:pt x="19" y="62"/>
                      <a:pt x="1" y="45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43"/>
                      <a:pt x="2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g88a438cb08_0_3283"/>
              <p:cNvSpPr/>
              <p:nvPr/>
            </p:nvSpPr>
            <p:spPr>
              <a:xfrm>
                <a:off x="5403" y="1097"/>
                <a:ext cx="98" cy="36"/>
              </a:xfrm>
              <a:custGeom>
                <a:rect b="b" l="l" r="r" t="t"/>
                <a:pathLst>
                  <a:path extrusionOk="0" h="21" w="58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g88a438cb08_0_3283"/>
              <p:cNvSpPr/>
              <p:nvPr/>
            </p:nvSpPr>
            <p:spPr>
              <a:xfrm>
                <a:off x="5353" y="1073"/>
                <a:ext cx="103" cy="73"/>
              </a:xfrm>
              <a:custGeom>
                <a:rect b="b" l="l" r="r" t="t"/>
                <a:pathLst>
                  <a:path extrusionOk="0" h="43" w="61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g88a438cb08_0_3283"/>
              <p:cNvSpPr/>
              <p:nvPr/>
            </p:nvSpPr>
            <p:spPr>
              <a:xfrm>
                <a:off x="5410" y="1087"/>
                <a:ext cx="130" cy="176"/>
              </a:xfrm>
              <a:custGeom>
                <a:rect b="b" l="l" r="r" t="t"/>
                <a:pathLst>
                  <a:path extrusionOk="0" h="104" w="77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50" y="98"/>
                      <a:pt x="72" y="75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7" y="77"/>
                      <a:pt x="52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g88a438cb08_0_3283"/>
              <p:cNvSpPr/>
              <p:nvPr/>
            </p:nvSpPr>
            <p:spPr>
              <a:xfrm>
                <a:off x="2490" y="2022"/>
                <a:ext cx="1035" cy="622"/>
              </a:xfrm>
              <a:custGeom>
                <a:rect b="b" l="l" r="r" t="t"/>
                <a:pathLst>
                  <a:path extrusionOk="0" h="622" w="1035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g88a438cb08_0_3283"/>
              <p:cNvSpPr/>
              <p:nvPr/>
            </p:nvSpPr>
            <p:spPr>
              <a:xfrm>
                <a:off x="7048" y="1187"/>
                <a:ext cx="470" cy="260"/>
              </a:xfrm>
              <a:custGeom>
                <a:rect b="b" l="l" r="r" t="t"/>
                <a:pathLst>
                  <a:path extrusionOk="0" h="260" w="47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g88a438cb08_0_3283"/>
              <p:cNvSpPr/>
              <p:nvPr/>
            </p:nvSpPr>
            <p:spPr>
              <a:xfrm>
                <a:off x="7342" y="1187"/>
                <a:ext cx="179" cy="1408"/>
              </a:xfrm>
              <a:custGeom>
                <a:rect b="b" l="l" r="r" t="t"/>
                <a:pathLst>
                  <a:path extrusionOk="0" h="1408" w="179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g88a438cb08_0_3283"/>
              <p:cNvSpPr/>
              <p:nvPr/>
            </p:nvSpPr>
            <p:spPr>
              <a:xfrm>
                <a:off x="7487" y="938"/>
                <a:ext cx="33" cy="249"/>
              </a:xfrm>
              <a:custGeom>
                <a:rect b="b" l="l" r="r" t="t"/>
                <a:pathLst>
                  <a:path extrusionOk="0" h="249" w="33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g88a438cb08_0_3283"/>
              <p:cNvSpPr/>
              <p:nvPr/>
            </p:nvSpPr>
            <p:spPr>
              <a:xfrm>
                <a:off x="7513" y="1172"/>
                <a:ext cx="147" cy="300"/>
              </a:xfrm>
              <a:custGeom>
                <a:rect b="b" l="l" r="r" t="t"/>
                <a:pathLst>
                  <a:path extrusionOk="0" h="300" w="147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g88a438cb08_0_3283"/>
              <p:cNvSpPr/>
              <p:nvPr/>
            </p:nvSpPr>
            <p:spPr>
              <a:xfrm>
                <a:off x="6986" y="2160"/>
                <a:ext cx="365" cy="426"/>
              </a:xfrm>
              <a:custGeom>
                <a:rect b="b" l="l" r="r" t="t"/>
                <a:pathLst>
                  <a:path extrusionOk="0" h="426" w="365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g88a438cb08_0_3283"/>
              <p:cNvSpPr/>
              <p:nvPr/>
            </p:nvSpPr>
            <p:spPr>
              <a:xfrm>
                <a:off x="7104" y="2588"/>
                <a:ext cx="30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g88a438cb08_0_3283"/>
              <p:cNvSpPr/>
              <p:nvPr/>
            </p:nvSpPr>
            <p:spPr>
              <a:xfrm>
                <a:off x="7246" y="2586"/>
                <a:ext cx="110" cy="166"/>
              </a:xfrm>
              <a:custGeom>
                <a:rect b="b" l="l" r="r" t="t"/>
                <a:pathLst>
                  <a:path extrusionOk="0" h="166" w="110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g88a438cb08_0_3283"/>
              <p:cNvSpPr/>
              <p:nvPr/>
            </p:nvSpPr>
            <p:spPr>
              <a:xfrm>
                <a:off x="7342" y="2593"/>
                <a:ext cx="343" cy="276"/>
              </a:xfrm>
              <a:custGeom>
                <a:rect b="b" l="l" r="r" t="t"/>
                <a:pathLst>
                  <a:path extrusionOk="0" h="276" w="343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g88a438cb08_0_3283"/>
              <p:cNvSpPr/>
              <p:nvPr/>
            </p:nvSpPr>
            <p:spPr>
              <a:xfrm>
                <a:off x="5152" y="2348"/>
                <a:ext cx="849" cy="649"/>
              </a:xfrm>
              <a:custGeom>
                <a:rect b="b" l="l" r="r" t="t"/>
                <a:pathLst>
                  <a:path extrusionOk="0" h="649" w="8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g88a438cb08_0_3283"/>
              <p:cNvSpPr/>
              <p:nvPr/>
            </p:nvSpPr>
            <p:spPr>
              <a:xfrm>
                <a:off x="5079" y="2284"/>
                <a:ext cx="69" cy="138"/>
              </a:xfrm>
              <a:custGeom>
                <a:rect b="b" l="l" r="r" t="t"/>
                <a:pathLst>
                  <a:path extrusionOk="0" h="82" w="41">
                    <a:moveTo>
                      <a:pt x="41" y="82"/>
                    </a:moveTo>
                    <a:cubicBezTo>
                      <a:pt x="31" y="80"/>
                      <a:pt x="22" y="76"/>
                      <a:pt x="16" y="69"/>
                    </a:cubicBezTo>
                    <a:cubicBezTo>
                      <a:pt x="0" y="52"/>
                      <a:pt x="1" y="26"/>
                      <a:pt x="18" y="11"/>
                    </a:cubicBezTo>
                    <a:cubicBezTo>
                      <a:pt x="24" y="5"/>
                      <a:pt x="31" y="2"/>
                      <a:pt x="38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25" y="8"/>
                      <a:pt x="20" y="13"/>
                    </a:cubicBezTo>
                    <a:cubicBezTo>
                      <a:pt x="4" y="27"/>
                      <a:pt x="4" y="51"/>
                      <a:pt x="18" y="67"/>
                    </a:cubicBezTo>
                    <a:cubicBezTo>
                      <a:pt x="24" y="73"/>
                      <a:pt x="32" y="78"/>
                      <a:pt x="41" y="79"/>
                    </a:cubicBezTo>
                    <a:lnTo>
                      <a:pt x="41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g88a438cb08_0_3283"/>
              <p:cNvSpPr/>
              <p:nvPr/>
            </p:nvSpPr>
            <p:spPr>
              <a:xfrm>
                <a:off x="5172" y="2284"/>
                <a:ext cx="59" cy="86"/>
              </a:xfrm>
              <a:custGeom>
                <a:rect b="b" l="l" r="r" t="t"/>
                <a:pathLst>
                  <a:path extrusionOk="0" h="51" w="35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g88a438cb08_0_3283"/>
              <p:cNvSpPr/>
              <p:nvPr/>
            </p:nvSpPr>
            <p:spPr>
              <a:xfrm>
                <a:off x="5115" y="2250"/>
                <a:ext cx="120" cy="54"/>
              </a:xfrm>
              <a:custGeom>
                <a:rect b="b" l="l" r="r" t="t"/>
                <a:pathLst>
                  <a:path extrusionOk="0" h="32" w="71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g88a438cb08_0_3283"/>
              <p:cNvSpPr/>
              <p:nvPr/>
            </p:nvSpPr>
            <p:spPr>
              <a:xfrm>
                <a:off x="5069" y="2336"/>
                <a:ext cx="188" cy="112"/>
              </a:xfrm>
              <a:custGeom>
                <a:rect b="b" l="l" r="r" t="t"/>
                <a:pathLst>
                  <a:path extrusionOk="0" h="66" w="111">
                    <a:moveTo>
                      <a:pt x="52" y="66"/>
                    </a:moveTo>
                    <a:cubicBezTo>
                      <a:pt x="52" y="66"/>
                      <a:pt x="51" y="66"/>
                      <a:pt x="50" y="66"/>
                    </a:cubicBezTo>
                    <a:cubicBezTo>
                      <a:pt x="35" y="65"/>
                      <a:pt x="22" y="59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24" y="55"/>
                      <a:pt x="37" y="61"/>
                      <a:pt x="51" y="61"/>
                    </a:cubicBezTo>
                    <a:cubicBezTo>
                      <a:pt x="64" y="62"/>
                      <a:pt x="77" y="57"/>
                      <a:pt x="87" y="47"/>
                    </a:cubicBezTo>
                    <a:cubicBezTo>
                      <a:pt x="100" y="35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7" y="66"/>
                      <a:pt x="5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g88a438cb08_0_3283"/>
              <p:cNvSpPr/>
              <p:nvPr/>
            </p:nvSpPr>
            <p:spPr>
              <a:xfrm>
                <a:off x="5996" y="2713"/>
                <a:ext cx="424" cy="284"/>
              </a:xfrm>
              <a:custGeom>
                <a:rect b="b" l="l" r="r" t="t"/>
                <a:pathLst>
                  <a:path extrusionOk="0" h="284" w="42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g88a438cb08_0_3283"/>
              <p:cNvSpPr/>
              <p:nvPr/>
            </p:nvSpPr>
            <p:spPr>
              <a:xfrm>
                <a:off x="7351" y="2174"/>
                <a:ext cx="739" cy="417"/>
              </a:xfrm>
              <a:custGeom>
                <a:rect b="b" l="l" r="r" t="t"/>
                <a:pathLst>
                  <a:path extrusionOk="0" h="417" w="739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g88a438cb08_0_3283"/>
              <p:cNvSpPr/>
              <p:nvPr/>
            </p:nvSpPr>
            <p:spPr>
              <a:xfrm>
                <a:off x="7295" y="2566"/>
                <a:ext cx="125" cy="100"/>
              </a:xfrm>
              <a:custGeom>
                <a:rect b="b" l="l" r="r" t="t"/>
                <a:pathLst>
                  <a:path extrusionOk="0" h="59" w="74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g88a438cb08_0_3283"/>
              <p:cNvSpPr/>
              <p:nvPr/>
            </p:nvSpPr>
            <p:spPr>
              <a:xfrm>
                <a:off x="7278" y="2526"/>
                <a:ext cx="54" cy="87"/>
              </a:xfrm>
              <a:custGeom>
                <a:rect b="b" l="l" r="r" t="t"/>
                <a:pathLst>
                  <a:path extrusionOk="0" h="52" w="3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g88a438cb08_0_3283"/>
              <p:cNvSpPr/>
              <p:nvPr/>
            </p:nvSpPr>
            <p:spPr>
              <a:xfrm>
                <a:off x="7246" y="2551"/>
                <a:ext cx="54" cy="120"/>
              </a:xfrm>
              <a:custGeom>
                <a:rect b="b" l="l" r="r" t="t"/>
                <a:pathLst>
                  <a:path extrusionOk="0" h="71" w="32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g88a438cb08_0_3283"/>
              <p:cNvSpPr/>
              <p:nvPr/>
            </p:nvSpPr>
            <p:spPr>
              <a:xfrm>
                <a:off x="7288" y="2493"/>
                <a:ext cx="167" cy="161"/>
              </a:xfrm>
              <a:custGeom>
                <a:rect b="b" l="l" r="r" t="t"/>
                <a:pathLst>
                  <a:path extrusionOk="0" h="95" w="99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80" y="87"/>
                      <a:pt x="83" y="81"/>
                      <a:pt x="85" y="74"/>
                    </a:cubicBezTo>
                    <a:cubicBezTo>
                      <a:pt x="93" y="47"/>
                      <a:pt x="78" y="18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82" y="15"/>
                      <a:pt x="99" y="46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g88a438cb08_0_3283"/>
              <p:cNvSpPr/>
              <p:nvPr/>
            </p:nvSpPr>
            <p:spPr>
              <a:xfrm>
                <a:off x="7455" y="1177"/>
                <a:ext cx="134" cy="86"/>
              </a:xfrm>
              <a:custGeom>
                <a:rect b="b" l="l" r="r" t="t"/>
                <a:pathLst>
                  <a:path extrusionOk="0" h="51" w="79">
                    <a:moveTo>
                      <a:pt x="36" y="49"/>
                    </a:moveTo>
                    <a:cubicBezTo>
                      <a:pt x="29" y="49"/>
                      <a:pt x="23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36" y="51"/>
                      <a:pt x="60" y="44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5" y="41"/>
                      <a:pt x="51" y="49"/>
                      <a:pt x="36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g88a438cb08_0_3283"/>
              <p:cNvSpPr/>
              <p:nvPr/>
            </p:nvSpPr>
            <p:spPr>
              <a:xfrm>
                <a:off x="7445" y="1119"/>
                <a:ext cx="68" cy="76"/>
              </a:xfrm>
              <a:custGeom>
                <a:rect b="b" l="l" r="r" t="t"/>
                <a:pathLst>
                  <a:path extrusionOk="0" h="45" w="40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30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g88a438cb08_0_3283"/>
              <p:cNvSpPr/>
              <p:nvPr/>
            </p:nvSpPr>
            <p:spPr>
              <a:xfrm>
                <a:off x="7415" y="1131"/>
                <a:ext cx="40" cy="123"/>
              </a:xfrm>
              <a:custGeom>
                <a:rect b="b" l="l" r="r" t="t"/>
                <a:pathLst>
                  <a:path extrusionOk="0" h="73" w="24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4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g88a438cb08_0_3283"/>
              <p:cNvSpPr/>
              <p:nvPr/>
            </p:nvSpPr>
            <p:spPr>
              <a:xfrm>
                <a:off x="7472" y="1090"/>
                <a:ext cx="142" cy="173"/>
              </a:xfrm>
              <a:custGeom>
                <a:rect b="b" l="l" r="r" t="t"/>
                <a:pathLst>
                  <a:path extrusionOk="0" h="102" w="84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78" y="71"/>
                      <a:pt x="79" y="57"/>
                      <a:pt x="76" y="44"/>
                    </a:cubicBezTo>
                    <a:cubicBezTo>
                      <a:pt x="72" y="31"/>
                      <a:pt x="63" y="20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67" y="16"/>
                      <a:pt x="76" y="28"/>
                      <a:pt x="80" y="43"/>
                    </a:cubicBezTo>
                    <a:cubicBezTo>
                      <a:pt x="84" y="57"/>
                      <a:pt x="83" y="72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g88a438cb08_0_3283"/>
              <p:cNvSpPr/>
              <p:nvPr/>
            </p:nvSpPr>
            <p:spPr>
              <a:xfrm>
                <a:off x="3044" y="871"/>
                <a:ext cx="549" cy="590"/>
              </a:xfrm>
              <a:custGeom>
                <a:rect b="b" l="l" r="r" t="t"/>
                <a:pathLst>
                  <a:path extrusionOk="0" h="590" w="549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g88a438cb08_0_3283"/>
              <p:cNvSpPr/>
              <p:nvPr/>
            </p:nvSpPr>
            <p:spPr>
              <a:xfrm>
                <a:off x="2544" y="1053"/>
                <a:ext cx="912" cy="507"/>
              </a:xfrm>
              <a:custGeom>
                <a:rect b="b" l="l" r="r" t="t"/>
                <a:pathLst>
                  <a:path extrusionOk="0" h="507" w="912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g88a438cb08_0_3283"/>
              <p:cNvSpPr/>
              <p:nvPr/>
            </p:nvSpPr>
            <p:spPr>
              <a:xfrm>
                <a:off x="2087" y="1016"/>
                <a:ext cx="459" cy="42"/>
              </a:xfrm>
              <a:custGeom>
                <a:rect b="b" l="l" r="r" t="t"/>
                <a:pathLst>
                  <a:path extrusionOk="0" h="42" w="459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g88a438cb08_0_3283"/>
              <p:cNvSpPr/>
              <p:nvPr/>
            </p:nvSpPr>
            <p:spPr>
              <a:xfrm>
                <a:off x="567" y="2635"/>
                <a:ext cx="1922" cy="286"/>
              </a:xfrm>
              <a:custGeom>
                <a:rect b="b" l="l" r="r" t="t"/>
                <a:pathLst>
                  <a:path extrusionOk="0" h="286" w="1922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g88a438cb08_0_3283"/>
              <p:cNvSpPr/>
              <p:nvPr/>
            </p:nvSpPr>
            <p:spPr>
              <a:xfrm>
                <a:off x="2489" y="2453"/>
                <a:ext cx="13" cy="182"/>
              </a:xfrm>
              <a:custGeom>
                <a:rect b="b" l="l" r="r" t="t"/>
                <a:pathLst>
                  <a:path extrusionOk="0" h="182" w="13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g88a438cb08_0_3283"/>
              <p:cNvSpPr/>
              <p:nvPr/>
            </p:nvSpPr>
            <p:spPr>
              <a:xfrm>
                <a:off x="2284" y="2458"/>
                <a:ext cx="215" cy="184"/>
              </a:xfrm>
              <a:custGeom>
                <a:rect b="b" l="l" r="r" t="t"/>
                <a:pathLst>
                  <a:path extrusionOk="0" h="184" w="215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g88a438cb08_0_3283"/>
              <p:cNvSpPr/>
              <p:nvPr/>
            </p:nvSpPr>
            <p:spPr>
              <a:xfrm>
                <a:off x="2421" y="2644"/>
                <a:ext cx="137" cy="68"/>
              </a:xfrm>
              <a:custGeom>
                <a:rect b="b" l="l" r="r" t="t"/>
                <a:pathLst>
                  <a:path extrusionOk="0" h="40" w="81">
                    <a:moveTo>
                      <a:pt x="42" y="40"/>
                    </a:moveTo>
                    <a:cubicBezTo>
                      <a:pt x="39" y="40"/>
                      <a:pt x="36" y="40"/>
                      <a:pt x="34" y="39"/>
                    </a:cubicBezTo>
                    <a:cubicBezTo>
                      <a:pt x="23" y="37"/>
                      <a:pt x="13" y="31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15" y="29"/>
                      <a:pt x="24" y="34"/>
                      <a:pt x="34" y="36"/>
                    </a:cubicBezTo>
                    <a:cubicBezTo>
                      <a:pt x="44" y="38"/>
                      <a:pt x="55" y="36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7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g88a438cb08_0_3283"/>
              <p:cNvSpPr/>
              <p:nvPr/>
            </p:nvSpPr>
            <p:spPr>
              <a:xfrm>
                <a:off x="2426" y="2568"/>
                <a:ext cx="93" cy="49"/>
              </a:xfrm>
              <a:custGeom>
                <a:rect b="b" l="l" r="r" t="t"/>
                <a:pathLst>
                  <a:path extrusionOk="0" h="29" w="55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g88a438cb08_0_3283"/>
              <p:cNvSpPr/>
              <p:nvPr/>
            </p:nvSpPr>
            <p:spPr>
              <a:xfrm>
                <a:off x="2389" y="2556"/>
                <a:ext cx="66" cy="113"/>
              </a:xfrm>
              <a:custGeom>
                <a:rect b="b" l="l" r="r" t="t"/>
                <a:pathLst>
                  <a:path extrusionOk="0" h="67" w="39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7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g88a438cb08_0_3283"/>
              <p:cNvSpPr/>
              <p:nvPr/>
            </p:nvSpPr>
            <p:spPr>
              <a:xfrm>
                <a:off x="2490" y="2546"/>
                <a:ext cx="100" cy="187"/>
              </a:xfrm>
              <a:custGeom>
                <a:rect b="b" l="l" r="r" t="t"/>
                <a:pathLst>
                  <a:path extrusionOk="0" h="111" w="59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41" y="91"/>
                      <a:pt x="48" y="79"/>
                      <a:pt x="51" y="66"/>
                    </a:cubicBezTo>
                    <a:cubicBezTo>
                      <a:pt x="54" y="53"/>
                      <a:pt x="51" y="39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55" y="37"/>
                      <a:pt x="59" y="52"/>
                      <a:pt x="56" y="67"/>
                    </a:cubicBezTo>
                    <a:cubicBezTo>
                      <a:pt x="53" y="82"/>
                      <a:pt x="45" y="94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g88a438cb08_0_3283"/>
              <p:cNvSpPr/>
              <p:nvPr/>
            </p:nvSpPr>
            <p:spPr>
              <a:xfrm>
                <a:off x="2299" y="1055"/>
                <a:ext cx="245" cy="213"/>
              </a:xfrm>
              <a:custGeom>
                <a:rect b="b" l="l" r="r" t="t"/>
                <a:pathLst>
                  <a:path extrusionOk="0" h="213" w="245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g88a438cb08_0_3283"/>
              <p:cNvSpPr/>
              <p:nvPr/>
            </p:nvSpPr>
            <p:spPr>
              <a:xfrm>
                <a:off x="2460" y="894"/>
                <a:ext cx="88" cy="163"/>
              </a:xfrm>
              <a:custGeom>
                <a:rect b="b" l="l" r="r" t="t"/>
                <a:pathLst>
                  <a:path extrusionOk="0" h="163" w="88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g88a438cb08_0_3283"/>
              <p:cNvSpPr/>
              <p:nvPr/>
            </p:nvSpPr>
            <p:spPr>
              <a:xfrm>
                <a:off x="2502" y="1026"/>
                <a:ext cx="115" cy="107"/>
              </a:xfrm>
              <a:custGeom>
                <a:rect b="b" l="l" r="r" t="t"/>
                <a:pathLst>
                  <a:path extrusionOk="0" h="63" w="68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g88a438cb08_0_3283"/>
              <p:cNvSpPr/>
              <p:nvPr/>
            </p:nvSpPr>
            <p:spPr>
              <a:xfrm>
                <a:off x="2475" y="1001"/>
                <a:ext cx="44" cy="94"/>
              </a:xfrm>
              <a:custGeom>
                <a:rect b="b" l="l" r="r" t="t"/>
                <a:pathLst>
                  <a:path extrusionOk="0" h="56" w="2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8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g88a438cb08_0_3283"/>
              <p:cNvSpPr/>
              <p:nvPr/>
            </p:nvSpPr>
            <p:spPr>
              <a:xfrm>
                <a:off x="2448" y="1036"/>
                <a:ext cx="64" cy="114"/>
              </a:xfrm>
              <a:custGeom>
                <a:rect b="b" l="l" r="r" t="t"/>
                <a:pathLst>
                  <a:path extrusionOk="0" h="67" w="38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g88a438cb08_0_3283"/>
              <p:cNvSpPr/>
              <p:nvPr/>
            </p:nvSpPr>
            <p:spPr>
              <a:xfrm>
                <a:off x="2475" y="965"/>
                <a:ext cx="172" cy="146"/>
              </a:xfrm>
              <a:custGeom>
                <a:rect b="b" l="l" r="r" t="t"/>
                <a:pathLst>
                  <a:path extrusionOk="0" h="86" w="102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g88a438cb08_0_3283"/>
              <p:cNvSpPr/>
              <p:nvPr/>
            </p:nvSpPr>
            <p:spPr>
              <a:xfrm>
                <a:off x="2649" y="1696"/>
                <a:ext cx="787" cy="60"/>
              </a:xfrm>
              <a:custGeom>
                <a:rect b="b" l="l" r="r" t="t"/>
                <a:pathLst>
                  <a:path extrusionOk="0" h="60" w="787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g88a438cb08_0_3283"/>
              <p:cNvSpPr/>
              <p:nvPr/>
            </p:nvSpPr>
            <p:spPr>
              <a:xfrm>
                <a:off x="-97" y="1961"/>
                <a:ext cx="137" cy="42"/>
              </a:xfrm>
              <a:custGeom>
                <a:rect b="b" l="l" r="r" t="t"/>
                <a:pathLst>
                  <a:path extrusionOk="0" h="25" w="81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g88a438cb08_0_3283"/>
              <p:cNvSpPr/>
              <p:nvPr/>
            </p:nvSpPr>
            <p:spPr>
              <a:xfrm>
                <a:off x="-97" y="2015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g88a438cb08_0_3283"/>
              <p:cNvSpPr/>
              <p:nvPr/>
            </p:nvSpPr>
            <p:spPr>
              <a:xfrm>
                <a:off x="-97" y="2057"/>
                <a:ext cx="137" cy="43"/>
              </a:xfrm>
              <a:custGeom>
                <a:rect b="b" l="l" r="r" t="t"/>
                <a:pathLst>
                  <a:path extrusionOk="0" h="25" w="81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g88a438cb08_0_3283"/>
              <p:cNvSpPr/>
              <p:nvPr/>
            </p:nvSpPr>
            <p:spPr>
              <a:xfrm>
                <a:off x="-433" y="2029"/>
                <a:ext cx="353" cy="66"/>
              </a:xfrm>
              <a:custGeom>
                <a:rect b="b" l="l" r="r" t="t"/>
                <a:pathLst>
                  <a:path extrusionOk="0" h="66" w="353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g88a438cb08_0_3283"/>
              <p:cNvSpPr/>
              <p:nvPr/>
            </p:nvSpPr>
            <p:spPr>
              <a:xfrm>
                <a:off x="-200" y="1775"/>
                <a:ext cx="152" cy="216"/>
              </a:xfrm>
              <a:custGeom>
                <a:rect b="b" l="l" r="r" t="t"/>
                <a:pathLst>
                  <a:path extrusionOk="0" h="216" w="152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g88a438cb08_0_3283"/>
              <p:cNvSpPr/>
              <p:nvPr/>
            </p:nvSpPr>
            <p:spPr>
              <a:xfrm>
                <a:off x="-1" y="1839"/>
                <a:ext cx="193" cy="152"/>
              </a:xfrm>
              <a:custGeom>
                <a:rect b="b" l="l" r="r" t="t"/>
                <a:pathLst>
                  <a:path extrusionOk="0" h="152" w="193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g88a438cb08_0_3283"/>
              <p:cNvSpPr/>
              <p:nvPr/>
            </p:nvSpPr>
            <p:spPr>
              <a:xfrm>
                <a:off x="-29" y="1728"/>
                <a:ext cx="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g88a438cb08_0_3283"/>
              <p:cNvSpPr/>
              <p:nvPr/>
            </p:nvSpPr>
            <p:spPr>
              <a:xfrm>
                <a:off x="-24" y="80"/>
                <a:ext cx="528" cy="184"/>
              </a:xfrm>
              <a:custGeom>
                <a:rect b="b" l="l" r="r" t="t"/>
                <a:pathLst>
                  <a:path extrusionOk="0" h="184" w="528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g88a438cb08_0_3283"/>
              <p:cNvSpPr/>
              <p:nvPr/>
            </p:nvSpPr>
            <p:spPr>
              <a:xfrm>
                <a:off x="-720" y="624"/>
                <a:ext cx="365" cy="182"/>
              </a:xfrm>
              <a:custGeom>
                <a:rect b="b" l="l" r="r" t="t"/>
                <a:pathLst>
                  <a:path extrusionOk="0" h="182" w="365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g88a438cb08_0_3283"/>
              <p:cNvSpPr/>
              <p:nvPr/>
            </p:nvSpPr>
            <p:spPr>
              <a:xfrm>
                <a:off x="273" y="88"/>
                <a:ext cx="238" cy="360"/>
              </a:xfrm>
              <a:custGeom>
                <a:rect b="b" l="l" r="r" t="t"/>
                <a:pathLst>
                  <a:path extrusionOk="0" h="360" w="238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g88a438cb08_0_3283"/>
              <p:cNvSpPr/>
              <p:nvPr/>
            </p:nvSpPr>
            <p:spPr>
              <a:xfrm>
                <a:off x="492" y="86"/>
                <a:ext cx="862" cy="768"/>
              </a:xfrm>
              <a:custGeom>
                <a:rect b="b" l="l" r="r" t="t"/>
                <a:pathLst>
                  <a:path extrusionOk="0" h="768" w="862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g88a438cb08_0_3283"/>
              <p:cNvSpPr/>
              <p:nvPr/>
            </p:nvSpPr>
            <p:spPr>
              <a:xfrm>
                <a:off x="432" y="47"/>
                <a:ext cx="114" cy="107"/>
              </a:xfrm>
              <a:custGeom>
                <a:rect b="b" l="l" r="r" t="t"/>
                <a:pathLst>
                  <a:path extrusionOk="0" h="63" w="68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g88a438cb08_0_3283"/>
              <p:cNvSpPr/>
              <p:nvPr/>
            </p:nvSpPr>
            <p:spPr>
              <a:xfrm>
                <a:off x="460" y="14"/>
                <a:ext cx="100" cy="33"/>
              </a:xfrm>
              <a:custGeom>
                <a:rect b="b" l="l" r="r" t="t"/>
                <a:pathLst>
                  <a:path extrusionOk="0" h="20" w="59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g88a438cb08_0_3283"/>
              <p:cNvSpPr/>
              <p:nvPr/>
            </p:nvSpPr>
            <p:spPr>
              <a:xfrm>
                <a:off x="410" y="-12"/>
                <a:ext cx="103" cy="73"/>
              </a:xfrm>
              <a:custGeom>
                <a:rect b="b" l="l" r="r" t="t"/>
                <a:pathLst>
                  <a:path extrusionOk="0" h="43" w="61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g88a438cb08_0_3283"/>
              <p:cNvSpPr/>
              <p:nvPr/>
            </p:nvSpPr>
            <p:spPr>
              <a:xfrm>
                <a:off x="467" y="3"/>
                <a:ext cx="130" cy="175"/>
              </a:xfrm>
              <a:custGeom>
                <a:rect b="b" l="l" r="r" t="t"/>
                <a:pathLst>
                  <a:path extrusionOk="0" h="103" w="77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g88a438cb08_0_3283"/>
              <p:cNvSpPr/>
              <p:nvPr/>
            </p:nvSpPr>
            <p:spPr>
              <a:xfrm>
                <a:off x="938" y="852"/>
                <a:ext cx="404" cy="240"/>
              </a:xfrm>
              <a:custGeom>
                <a:rect b="b" l="l" r="r" t="t"/>
                <a:pathLst>
                  <a:path extrusionOk="0" h="240" w="404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g88a438cb08_0_3283"/>
              <p:cNvSpPr/>
              <p:nvPr/>
            </p:nvSpPr>
            <p:spPr>
              <a:xfrm>
                <a:off x="926" y="850"/>
                <a:ext cx="418" cy="1013"/>
              </a:xfrm>
              <a:custGeom>
                <a:rect b="b" l="l" r="r" t="t"/>
                <a:pathLst>
                  <a:path extrusionOk="0" h="1013" w="418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g88a438cb08_0_3283"/>
              <p:cNvSpPr/>
              <p:nvPr/>
            </p:nvSpPr>
            <p:spPr>
              <a:xfrm>
                <a:off x="1310" y="604"/>
                <a:ext cx="34" cy="248"/>
              </a:xfrm>
              <a:custGeom>
                <a:rect b="b" l="l" r="r" t="t"/>
                <a:pathLst>
                  <a:path extrusionOk="0" h="248" w="34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g88a438cb08_0_3283"/>
              <p:cNvSpPr/>
              <p:nvPr/>
            </p:nvSpPr>
            <p:spPr>
              <a:xfrm>
                <a:off x="570" y="1427"/>
                <a:ext cx="365" cy="427"/>
              </a:xfrm>
              <a:custGeom>
                <a:rect b="b" l="l" r="r" t="t"/>
                <a:pathLst>
                  <a:path extrusionOk="0" h="427" w="365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g88a438cb08_0_3283"/>
              <p:cNvSpPr/>
              <p:nvPr/>
            </p:nvSpPr>
            <p:spPr>
              <a:xfrm>
                <a:off x="688" y="1856"/>
                <a:ext cx="30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88a438cb08_0_3283"/>
              <p:cNvSpPr/>
              <p:nvPr/>
            </p:nvSpPr>
            <p:spPr>
              <a:xfrm>
                <a:off x="925" y="1861"/>
                <a:ext cx="344" cy="274"/>
              </a:xfrm>
              <a:custGeom>
                <a:rect b="b" l="l" r="r" t="t"/>
                <a:pathLst>
                  <a:path extrusionOk="0" h="274" w="34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g88a438cb08_0_3283"/>
              <p:cNvSpPr/>
              <p:nvPr/>
            </p:nvSpPr>
            <p:spPr>
              <a:xfrm>
                <a:off x="935" y="1711"/>
                <a:ext cx="490" cy="149"/>
              </a:xfrm>
              <a:custGeom>
                <a:rect b="b" l="l" r="r" t="t"/>
                <a:pathLst>
                  <a:path extrusionOk="0" h="149" w="490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g88a438cb08_0_3283"/>
              <p:cNvSpPr/>
              <p:nvPr/>
            </p:nvSpPr>
            <p:spPr>
              <a:xfrm>
                <a:off x="5946" y="2968"/>
                <a:ext cx="125" cy="97"/>
              </a:xfrm>
              <a:custGeom>
                <a:rect b="b" l="l" r="r" t="t"/>
                <a:pathLst>
                  <a:path extrusionOk="0" h="57" w="74">
                    <a:moveTo>
                      <a:pt x="32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5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0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g88a438cb08_0_3283"/>
              <p:cNvSpPr/>
              <p:nvPr/>
            </p:nvSpPr>
            <p:spPr>
              <a:xfrm>
                <a:off x="5929" y="2928"/>
                <a:ext cx="54" cy="88"/>
              </a:xfrm>
              <a:custGeom>
                <a:rect b="b" l="l" r="r" t="t"/>
                <a:pathLst>
                  <a:path extrusionOk="0" h="52" w="3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g88a438cb08_0_3283"/>
              <p:cNvSpPr/>
              <p:nvPr/>
            </p:nvSpPr>
            <p:spPr>
              <a:xfrm>
                <a:off x="5897" y="2953"/>
                <a:ext cx="54" cy="120"/>
              </a:xfrm>
              <a:custGeom>
                <a:rect b="b" l="l" r="r" t="t"/>
                <a:pathLst>
                  <a:path extrusionOk="0" h="71" w="32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4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g88a438cb08_0_3283"/>
              <p:cNvSpPr/>
              <p:nvPr/>
            </p:nvSpPr>
            <p:spPr>
              <a:xfrm>
                <a:off x="5939" y="2894"/>
                <a:ext cx="157" cy="162"/>
              </a:xfrm>
              <a:custGeom>
                <a:rect b="b" l="l" r="r" t="t"/>
                <a:pathLst>
                  <a:path extrusionOk="0" h="96" w="93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88" y="62"/>
                      <a:pt x="87" y="48"/>
                      <a:pt x="81" y="36"/>
                    </a:cubicBezTo>
                    <a:cubicBezTo>
                      <a:pt x="75" y="24"/>
                      <a:pt x="64" y="15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66" y="11"/>
                      <a:pt x="78" y="20"/>
                      <a:pt x="85" y="33"/>
                    </a:cubicBezTo>
                    <a:cubicBezTo>
                      <a:pt x="92" y="47"/>
                      <a:pt x="93" y="62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g88a438cb08_0_3283"/>
              <p:cNvSpPr/>
              <p:nvPr/>
            </p:nvSpPr>
            <p:spPr>
              <a:xfrm>
                <a:off x="2502" y="1618"/>
                <a:ext cx="164" cy="164"/>
              </a:xfrm>
              <a:custGeom>
                <a:rect b="b" l="l" r="r" t="t"/>
                <a:pathLst>
                  <a:path extrusionOk="0" h="97" w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g88a438cb08_0_3283"/>
              <p:cNvSpPr/>
              <p:nvPr/>
            </p:nvSpPr>
            <p:spPr>
              <a:xfrm>
                <a:off x="1990" y="208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g88a438cb08_0_3283"/>
              <p:cNvSpPr/>
              <p:nvPr/>
            </p:nvSpPr>
            <p:spPr>
              <a:xfrm>
                <a:off x="1965" y="2057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g88a438cb08_0_3283"/>
              <p:cNvSpPr/>
              <p:nvPr/>
            </p:nvSpPr>
            <p:spPr>
              <a:xfrm>
                <a:off x="1965" y="2030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g88a438cb08_0_3283"/>
              <p:cNvSpPr/>
              <p:nvPr/>
            </p:nvSpPr>
            <p:spPr>
              <a:xfrm>
                <a:off x="1990" y="2057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g88a438cb08_0_3283"/>
              <p:cNvSpPr/>
              <p:nvPr/>
            </p:nvSpPr>
            <p:spPr>
              <a:xfrm>
                <a:off x="2016" y="2057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g88a438cb08_0_3283"/>
              <p:cNvSpPr/>
              <p:nvPr/>
            </p:nvSpPr>
            <p:spPr>
              <a:xfrm>
                <a:off x="2016" y="2030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g88a438cb08_0_3283"/>
              <p:cNvSpPr/>
              <p:nvPr/>
            </p:nvSpPr>
            <p:spPr>
              <a:xfrm>
                <a:off x="2016" y="208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g88a438cb08_0_3283"/>
              <p:cNvSpPr/>
              <p:nvPr/>
            </p:nvSpPr>
            <p:spPr>
              <a:xfrm>
                <a:off x="1990" y="2030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g88a438cb08_0_3283"/>
              <p:cNvSpPr/>
              <p:nvPr/>
            </p:nvSpPr>
            <p:spPr>
              <a:xfrm>
                <a:off x="1965" y="208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g88a438cb08_0_3283"/>
              <p:cNvSpPr/>
              <p:nvPr/>
            </p:nvSpPr>
            <p:spPr>
              <a:xfrm>
                <a:off x="1913" y="208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g88a438cb08_0_3283"/>
              <p:cNvSpPr/>
              <p:nvPr/>
            </p:nvSpPr>
            <p:spPr>
              <a:xfrm>
                <a:off x="1913" y="2057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g88a438cb08_0_3283"/>
              <p:cNvSpPr/>
              <p:nvPr/>
            </p:nvSpPr>
            <p:spPr>
              <a:xfrm>
                <a:off x="1938" y="2030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g88a438cb08_0_3283"/>
              <p:cNvSpPr/>
              <p:nvPr/>
            </p:nvSpPr>
            <p:spPr>
              <a:xfrm>
                <a:off x="1938" y="208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g88a438cb08_0_3283"/>
              <p:cNvSpPr/>
              <p:nvPr/>
            </p:nvSpPr>
            <p:spPr>
              <a:xfrm>
                <a:off x="1913" y="2030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g88a438cb08_0_3283"/>
              <p:cNvSpPr/>
              <p:nvPr/>
            </p:nvSpPr>
            <p:spPr>
              <a:xfrm>
                <a:off x="1938" y="2057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g88a438cb08_0_3283"/>
              <p:cNvSpPr/>
              <p:nvPr/>
            </p:nvSpPr>
            <p:spPr>
              <a:xfrm>
                <a:off x="1928" y="196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g88a438cb08_0_3283"/>
              <p:cNvSpPr/>
              <p:nvPr/>
            </p:nvSpPr>
            <p:spPr>
              <a:xfrm>
                <a:off x="2000" y="196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g88a438cb08_0_3283"/>
              <p:cNvSpPr/>
              <p:nvPr/>
            </p:nvSpPr>
            <p:spPr>
              <a:xfrm>
                <a:off x="1889" y="1976"/>
                <a:ext cx="166" cy="151"/>
              </a:xfrm>
              <a:custGeom>
                <a:rect b="b" l="l" r="r" t="t"/>
                <a:pathLst>
                  <a:path extrusionOk="0" h="151" w="166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g88a438cb08_0_3283"/>
              <p:cNvSpPr/>
              <p:nvPr/>
            </p:nvSpPr>
            <p:spPr>
              <a:xfrm>
                <a:off x="2208" y="1261"/>
                <a:ext cx="169" cy="169"/>
              </a:xfrm>
              <a:custGeom>
                <a:rect b="b" l="l" r="r" t="t"/>
                <a:pathLst>
                  <a:path extrusionOk="0" h="100" w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g88a438cb08_0_3283"/>
              <p:cNvSpPr/>
              <p:nvPr/>
            </p:nvSpPr>
            <p:spPr>
              <a:xfrm>
                <a:off x="1958" y="952"/>
                <a:ext cx="149" cy="45"/>
              </a:xfrm>
              <a:custGeom>
                <a:rect b="b" l="l" r="r" t="t"/>
                <a:pathLst>
                  <a:path extrusionOk="0" h="27" w="88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g88a438cb08_0_3283"/>
              <p:cNvSpPr/>
              <p:nvPr/>
            </p:nvSpPr>
            <p:spPr>
              <a:xfrm>
                <a:off x="1958" y="101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g88a438cb08_0_3283"/>
              <p:cNvSpPr/>
              <p:nvPr/>
            </p:nvSpPr>
            <p:spPr>
              <a:xfrm>
                <a:off x="1958" y="1057"/>
                <a:ext cx="149" cy="45"/>
              </a:xfrm>
              <a:custGeom>
                <a:rect b="b" l="l" r="r" t="t"/>
                <a:pathLst>
                  <a:path extrusionOk="0" h="27" w="88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g88a438cb08_0_3283"/>
              <p:cNvSpPr/>
              <p:nvPr/>
            </p:nvSpPr>
            <p:spPr>
              <a:xfrm>
                <a:off x="2370" y="729"/>
                <a:ext cx="169" cy="169"/>
              </a:xfrm>
              <a:custGeom>
                <a:rect b="b" l="l" r="r" t="t"/>
                <a:pathLst>
                  <a:path extrusionOk="0" h="169" w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g88a438cb08_0_3283"/>
              <p:cNvSpPr/>
              <p:nvPr/>
            </p:nvSpPr>
            <p:spPr>
              <a:xfrm>
                <a:off x="2990" y="713"/>
                <a:ext cx="113" cy="164"/>
              </a:xfrm>
              <a:custGeom>
                <a:rect b="b" l="l" r="r" t="t"/>
                <a:pathLst>
                  <a:path extrusionOk="0" h="97" w="6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g88a438cb08_0_3283"/>
              <p:cNvSpPr/>
              <p:nvPr/>
            </p:nvSpPr>
            <p:spPr>
              <a:xfrm>
                <a:off x="791" y="3109"/>
                <a:ext cx="113" cy="164"/>
              </a:xfrm>
              <a:custGeom>
                <a:rect b="b" l="l" r="r" t="t"/>
                <a:pathLst>
                  <a:path extrusionOk="0" h="97" w="6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g88a438cb08_0_3283"/>
              <p:cNvSpPr/>
              <p:nvPr/>
            </p:nvSpPr>
            <p:spPr>
              <a:xfrm>
                <a:off x="4299" y="776"/>
                <a:ext cx="150" cy="155"/>
              </a:xfrm>
              <a:custGeom>
                <a:rect b="b" l="l" r="r" t="t"/>
                <a:pathLst>
                  <a:path extrusionOk="0" h="92" w="89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g88a438cb08_0_3283"/>
              <p:cNvSpPr/>
              <p:nvPr/>
            </p:nvSpPr>
            <p:spPr>
              <a:xfrm>
                <a:off x="4350" y="85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g88a438cb08_0_3283"/>
              <p:cNvSpPr/>
              <p:nvPr/>
            </p:nvSpPr>
            <p:spPr>
              <a:xfrm>
                <a:off x="4799" y="860"/>
                <a:ext cx="169" cy="73"/>
              </a:xfrm>
              <a:custGeom>
                <a:rect b="b" l="l" r="r" t="t"/>
                <a:pathLst>
                  <a:path extrusionOk="0" h="43" w="100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g88a438cb08_0_3283"/>
              <p:cNvSpPr/>
              <p:nvPr/>
            </p:nvSpPr>
            <p:spPr>
              <a:xfrm>
                <a:off x="4799" y="953"/>
                <a:ext cx="30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g88a438cb08_0_3283"/>
              <p:cNvSpPr/>
              <p:nvPr/>
            </p:nvSpPr>
            <p:spPr>
              <a:xfrm>
                <a:off x="4799" y="986"/>
                <a:ext cx="30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g88a438cb08_0_3283"/>
              <p:cNvSpPr/>
              <p:nvPr/>
            </p:nvSpPr>
            <p:spPr>
              <a:xfrm>
                <a:off x="4799" y="1019"/>
                <a:ext cx="30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g88a438cb08_0_3283"/>
              <p:cNvSpPr/>
              <p:nvPr/>
            </p:nvSpPr>
            <p:spPr>
              <a:xfrm>
                <a:off x="5172" y="1550"/>
                <a:ext cx="237" cy="137"/>
              </a:xfrm>
              <a:custGeom>
                <a:rect b="b" l="l" r="r" t="t"/>
                <a:pathLst>
                  <a:path extrusionOk="0" h="81" w="140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g88a438cb08_0_3283"/>
              <p:cNvSpPr/>
              <p:nvPr/>
            </p:nvSpPr>
            <p:spPr>
              <a:xfrm>
                <a:off x="3512" y="867"/>
                <a:ext cx="236" cy="137"/>
              </a:xfrm>
              <a:custGeom>
                <a:rect b="b" l="l" r="r" t="t"/>
                <a:pathLst>
                  <a:path extrusionOk="0" h="81" w="140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g88a438cb08_0_3283"/>
              <p:cNvSpPr/>
              <p:nvPr/>
            </p:nvSpPr>
            <p:spPr>
              <a:xfrm>
                <a:off x="2781" y="1393"/>
                <a:ext cx="175" cy="166"/>
              </a:xfrm>
              <a:custGeom>
                <a:rect b="b" l="l" r="r" t="t"/>
                <a:pathLst>
                  <a:path extrusionOk="0" h="166" w="175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g88a438cb08_0_3283"/>
              <p:cNvSpPr/>
              <p:nvPr/>
            </p:nvSpPr>
            <p:spPr>
              <a:xfrm>
                <a:off x="7253" y="308"/>
                <a:ext cx="175" cy="164"/>
              </a:xfrm>
              <a:custGeom>
                <a:rect b="b" l="l" r="r" t="t"/>
                <a:pathLst>
                  <a:path extrusionOk="0" h="164" w="175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g88a438cb08_0_3283"/>
              <p:cNvSpPr/>
              <p:nvPr/>
            </p:nvSpPr>
            <p:spPr>
              <a:xfrm>
                <a:off x="141" y="2962"/>
                <a:ext cx="176" cy="165"/>
              </a:xfrm>
              <a:custGeom>
                <a:rect b="b" l="l" r="r" t="t"/>
                <a:pathLst>
                  <a:path extrusionOk="0" h="165" w="176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g88a438cb08_0_3283"/>
              <p:cNvSpPr/>
              <p:nvPr/>
            </p:nvSpPr>
            <p:spPr>
              <a:xfrm>
                <a:off x="5000" y="199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g88a438cb08_0_3283"/>
              <p:cNvSpPr/>
              <p:nvPr/>
            </p:nvSpPr>
            <p:spPr>
              <a:xfrm>
                <a:off x="5000" y="1968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g88a438cb08_0_3283"/>
              <p:cNvSpPr/>
              <p:nvPr/>
            </p:nvSpPr>
            <p:spPr>
              <a:xfrm>
                <a:off x="5000" y="194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g88a438cb08_0_3283"/>
              <p:cNvSpPr/>
              <p:nvPr/>
            </p:nvSpPr>
            <p:spPr>
              <a:xfrm>
                <a:off x="5000" y="1922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g88a438cb08_0_3283"/>
              <p:cNvSpPr/>
              <p:nvPr/>
            </p:nvSpPr>
            <p:spPr>
              <a:xfrm>
                <a:off x="4914" y="199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g88a438cb08_0_3283"/>
              <p:cNvSpPr/>
              <p:nvPr/>
            </p:nvSpPr>
            <p:spPr>
              <a:xfrm>
                <a:off x="4914" y="1968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g88a438cb08_0_3283"/>
              <p:cNvSpPr/>
              <p:nvPr/>
            </p:nvSpPr>
            <p:spPr>
              <a:xfrm>
                <a:off x="4914" y="194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g88a438cb08_0_3283"/>
              <p:cNvSpPr/>
              <p:nvPr/>
            </p:nvSpPr>
            <p:spPr>
              <a:xfrm>
                <a:off x="4914" y="1922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g88a438cb08_0_3283"/>
              <p:cNvSpPr/>
              <p:nvPr/>
            </p:nvSpPr>
            <p:spPr>
              <a:xfrm>
                <a:off x="4892" y="1895"/>
                <a:ext cx="186" cy="140"/>
              </a:xfrm>
              <a:custGeom>
                <a:rect b="b" l="l" r="r" t="t"/>
                <a:pathLst>
                  <a:path extrusionOk="0" h="83" w="110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g88a438cb08_0_3283"/>
              <p:cNvSpPr/>
              <p:nvPr/>
            </p:nvSpPr>
            <p:spPr>
              <a:xfrm>
                <a:off x="4539" y="2370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g88a438cb08_0_3283"/>
              <p:cNvSpPr/>
              <p:nvPr/>
            </p:nvSpPr>
            <p:spPr>
              <a:xfrm>
                <a:off x="4530" y="2345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g88a438cb08_0_3283"/>
              <p:cNvSpPr/>
              <p:nvPr/>
            </p:nvSpPr>
            <p:spPr>
              <a:xfrm>
                <a:off x="4544" y="2319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g88a438cb08_0_3283"/>
              <p:cNvSpPr/>
              <p:nvPr/>
            </p:nvSpPr>
            <p:spPr>
              <a:xfrm>
                <a:off x="4497" y="2282"/>
                <a:ext cx="174" cy="151"/>
              </a:xfrm>
              <a:custGeom>
                <a:rect b="b" l="l" r="r" t="t"/>
                <a:pathLst>
                  <a:path extrusionOk="0" h="89" w="103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g88a438cb08_0_3283"/>
              <p:cNvSpPr/>
              <p:nvPr/>
            </p:nvSpPr>
            <p:spPr>
              <a:xfrm>
                <a:off x="4145" y="2588"/>
                <a:ext cx="171" cy="134"/>
              </a:xfrm>
              <a:custGeom>
                <a:rect b="b" l="l" r="r" t="t"/>
                <a:pathLst>
                  <a:path extrusionOk="0" h="79" w="101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88a438cb08_0_3283"/>
              <p:cNvSpPr/>
              <p:nvPr/>
            </p:nvSpPr>
            <p:spPr>
              <a:xfrm>
                <a:off x="4287" y="2676"/>
                <a:ext cx="15" cy="8"/>
              </a:xfrm>
              <a:custGeom>
                <a:rect b="b" l="l" r="r" t="t"/>
                <a:pathLst>
                  <a:path extrusionOk="0" h="8" w="15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g88a438cb08_0_3283"/>
              <p:cNvSpPr/>
              <p:nvPr/>
            </p:nvSpPr>
            <p:spPr>
              <a:xfrm>
                <a:off x="4269" y="2676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g88a438cb08_0_3283"/>
              <p:cNvSpPr/>
              <p:nvPr/>
            </p:nvSpPr>
            <p:spPr>
              <a:xfrm>
                <a:off x="4243" y="2676"/>
                <a:ext cx="21" cy="8"/>
              </a:xfrm>
              <a:custGeom>
                <a:rect b="b" l="l" r="r" t="t"/>
                <a:pathLst>
                  <a:path extrusionOk="0" h="8" w="21">
                    <a:moveTo>
                      <a:pt x="0" y="8"/>
                    </a:moveTo>
                    <a:lnTo>
                      <a:pt x="0" y="8"/>
                    </a:lnTo>
                    <a:lnTo>
                      <a:pt x="21" y="8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g88a438cb08_0_3283"/>
              <p:cNvSpPr/>
              <p:nvPr/>
            </p:nvSpPr>
            <p:spPr>
              <a:xfrm>
                <a:off x="4176" y="2676"/>
                <a:ext cx="55" cy="8"/>
              </a:xfrm>
              <a:custGeom>
                <a:rect b="b" l="l" r="r" t="t"/>
                <a:pathLst>
                  <a:path extrusionOk="0" h="8" w="55">
                    <a:moveTo>
                      <a:pt x="0" y="8"/>
                    </a:moveTo>
                    <a:lnTo>
                      <a:pt x="0" y="8"/>
                    </a:lnTo>
                    <a:lnTo>
                      <a:pt x="55" y="8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g88a438cb08_0_3283"/>
              <p:cNvSpPr/>
              <p:nvPr/>
            </p:nvSpPr>
            <p:spPr>
              <a:xfrm>
                <a:off x="4176" y="2691"/>
                <a:ext cx="55" cy="9"/>
              </a:xfrm>
              <a:custGeom>
                <a:rect b="b" l="l" r="r" t="t"/>
                <a:pathLst>
                  <a:path extrusionOk="0" h="9" w="55">
                    <a:moveTo>
                      <a:pt x="0" y="9"/>
                    </a:moveTo>
                    <a:lnTo>
                      <a:pt x="0" y="9"/>
                    </a:lnTo>
                    <a:lnTo>
                      <a:pt x="55" y="9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g88a438cb08_0_3283"/>
              <p:cNvSpPr/>
              <p:nvPr/>
            </p:nvSpPr>
            <p:spPr>
              <a:xfrm>
                <a:off x="3183" y="2598"/>
                <a:ext cx="180" cy="176"/>
              </a:xfrm>
              <a:custGeom>
                <a:rect b="b" l="l" r="r" t="t"/>
                <a:pathLst>
                  <a:path extrusionOk="0" h="176" w="180">
                    <a:moveTo>
                      <a:pt x="116" y="120"/>
                    </a:moveTo>
                    <a:lnTo>
                      <a:pt x="118" y="120"/>
                    </a:lnTo>
                    <a:lnTo>
                      <a:pt x="118" y="146"/>
                    </a:lnTo>
                    <a:lnTo>
                      <a:pt x="118" y="146"/>
                    </a:lnTo>
                    <a:lnTo>
                      <a:pt x="50" y="146"/>
                    </a:lnTo>
                    <a:lnTo>
                      <a:pt x="20" y="176"/>
                    </a:lnTo>
                    <a:lnTo>
                      <a:pt x="20" y="146"/>
                    </a:lnTo>
                    <a:lnTo>
                      <a:pt x="0" y="146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37" y="51"/>
                    </a:lnTo>
                    <a:lnTo>
                      <a:pt x="37" y="100"/>
                    </a:lnTo>
                    <a:lnTo>
                      <a:pt x="37" y="114"/>
                    </a:lnTo>
                    <a:lnTo>
                      <a:pt x="37" y="120"/>
                    </a:lnTo>
                    <a:lnTo>
                      <a:pt x="44" y="120"/>
                    </a:lnTo>
                    <a:lnTo>
                      <a:pt x="55" y="120"/>
                    </a:lnTo>
                    <a:lnTo>
                      <a:pt x="116" y="120"/>
                    </a:lnTo>
                    <a:close/>
                    <a:moveTo>
                      <a:pt x="180" y="0"/>
                    </a:moveTo>
                    <a:lnTo>
                      <a:pt x="180" y="110"/>
                    </a:lnTo>
                    <a:lnTo>
                      <a:pt x="165" y="110"/>
                    </a:lnTo>
                    <a:lnTo>
                      <a:pt x="165" y="149"/>
                    </a:lnTo>
                    <a:lnTo>
                      <a:pt x="126" y="110"/>
                    </a:lnTo>
                    <a:lnTo>
                      <a:pt x="45" y="110"/>
                    </a:lnTo>
                    <a:lnTo>
                      <a:pt x="45" y="0"/>
                    </a:lnTo>
                    <a:lnTo>
                      <a:pt x="180" y="0"/>
                    </a:lnTo>
                    <a:close/>
                    <a:moveTo>
                      <a:pt x="172" y="7"/>
                    </a:moveTo>
                    <a:lnTo>
                      <a:pt x="54" y="7"/>
                    </a:lnTo>
                    <a:lnTo>
                      <a:pt x="54" y="103"/>
                    </a:lnTo>
                    <a:lnTo>
                      <a:pt x="130" y="103"/>
                    </a:lnTo>
                    <a:lnTo>
                      <a:pt x="157" y="130"/>
                    </a:lnTo>
                    <a:lnTo>
                      <a:pt x="157" y="103"/>
                    </a:lnTo>
                    <a:lnTo>
                      <a:pt x="172" y="103"/>
                    </a:lnTo>
                    <a:lnTo>
                      <a:pt x="172" y="7"/>
                    </a:lnTo>
                    <a:close/>
                    <a:moveTo>
                      <a:pt x="79" y="80"/>
                    </a:moveTo>
                    <a:lnTo>
                      <a:pt x="143" y="80"/>
                    </a:lnTo>
                    <a:lnTo>
                      <a:pt x="143" y="73"/>
                    </a:lnTo>
                    <a:lnTo>
                      <a:pt x="79" y="73"/>
                    </a:lnTo>
                    <a:lnTo>
                      <a:pt x="79" y="80"/>
                    </a:lnTo>
                    <a:close/>
                    <a:moveTo>
                      <a:pt x="158" y="49"/>
                    </a:moveTo>
                    <a:lnTo>
                      <a:pt x="71" y="49"/>
                    </a:lnTo>
                    <a:lnTo>
                      <a:pt x="71" y="56"/>
                    </a:lnTo>
                    <a:lnTo>
                      <a:pt x="158" y="56"/>
                    </a:lnTo>
                    <a:lnTo>
                      <a:pt x="158" y="49"/>
                    </a:lnTo>
                    <a:close/>
                    <a:moveTo>
                      <a:pt x="115" y="27"/>
                    </a:moveTo>
                    <a:lnTo>
                      <a:pt x="86" y="27"/>
                    </a:lnTo>
                    <a:lnTo>
                      <a:pt x="86" y="32"/>
                    </a:lnTo>
                    <a:lnTo>
                      <a:pt x="115" y="32"/>
                    </a:lnTo>
                    <a:lnTo>
                      <a:pt x="115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g88a438cb08_0_3283"/>
              <p:cNvSpPr/>
              <p:nvPr/>
            </p:nvSpPr>
            <p:spPr>
              <a:xfrm>
                <a:off x="2683" y="2051"/>
                <a:ext cx="155" cy="155"/>
              </a:xfrm>
              <a:custGeom>
                <a:rect b="b" l="l" r="r" t="t"/>
                <a:pathLst>
                  <a:path extrusionOk="0" h="92" w="92">
                    <a:moveTo>
                      <a:pt x="81" y="59"/>
                    </a:moveTo>
                    <a:cubicBezTo>
                      <a:pt x="85" y="59"/>
                      <a:pt x="90" y="59"/>
                      <a:pt x="90" y="59"/>
                    </a:cubicBezTo>
                    <a:cubicBezTo>
                      <a:pt x="91" y="57"/>
                      <a:pt x="91" y="56"/>
                      <a:pt x="91" y="55"/>
                    </a:cubicBezTo>
                    <a:cubicBezTo>
                      <a:pt x="91" y="53"/>
                      <a:pt x="92" y="52"/>
                      <a:pt x="92" y="51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4" y="46"/>
                      <a:pt x="84" y="44"/>
                      <a:pt x="83" y="43"/>
                    </a:cubicBezTo>
                    <a:cubicBezTo>
                      <a:pt x="83" y="42"/>
                      <a:pt x="83" y="41"/>
                      <a:pt x="83" y="40"/>
                    </a:cubicBezTo>
                    <a:cubicBezTo>
                      <a:pt x="87" y="38"/>
                      <a:pt x="91" y="35"/>
                      <a:pt x="91" y="35"/>
                    </a:cubicBezTo>
                    <a:cubicBezTo>
                      <a:pt x="90" y="34"/>
                      <a:pt x="90" y="32"/>
                      <a:pt x="89" y="31"/>
                    </a:cubicBezTo>
                    <a:cubicBezTo>
                      <a:pt x="89" y="30"/>
                      <a:pt x="88" y="28"/>
                      <a:pt x="88" y="27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78" y="26"/>
                      <a:pt x="76" y="24"/>
                      <a:pt x="75" y="22"/>
                    </a:cubicBezTo>
                    <a:cubicBezTo>
                      <a:pt x="77" y="19"/>
                      <a:pt x="79" y="14"/>
                      <a:pt x="79" y="14"/>
                    </a:cubicBezTo>
                    <a:cubicBezTo>
                      <a:pt x="78" y="13"/>
                      <a:pt x="77" y="12"/>
                      <a:pt x="76" y="11"/>
                    </a:cubicBezTo>
                    <a:cubicBezTo>
                      <a:pt x="75" y="10"/>
                      <a:pt x="74" y="9"/>
                      <a:pt x="73" y="9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3" y="13"/>
                      <a:pt x="61" y="12"/>
                      <a:pt x="59" y="11"/>
                    </a:cubicBezTo>
                    <a:cubicBezTo>
                      <a:pt x="59" y="7"/>
                      <a:pt x="59" y="2"/>
                      <a:pt x="59" y="2"/>
                    </a:cubicBezTo>
                    <a:cubicBezTo>
                      <a:pt x="57" y="1"/>
                      <a:pt x="56" y="1"/>
                      <a:pt x="54" y="1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8"/>
                      <a:pt x="44" y="8"/>
                      <a:pt x="43" y="9"/>
                    </a:cubicBezTo>
                    <a:cubicBezTo>
                      <a:pt x="42" y="9"/>
                      <a:pt x="41" y="9"/>
                      <a:pt x="40" y="9"/>
                    </a:cubicBezTo>
                    <a:cubicBezTo>
                      <a:pt x="37" y="5"/>
                      <a:pt x="35" y="1"/>
                      <a:pt x="35" y="1"/>
                    </a:cubicBezTo>
                    <a:cubicBezTo>
                      <a:pt x="33" y="2"/>
                      <a:pt x="32" y="2"/>
                      <a:pt x="31" y="3"/>
                    </a:cubicBezTo>
                    <a:cubicBezTo>
                      <a:pt x="29" y="3"/>
                      <a:pt x="28" y="4"/>
                      <a:pt x="27" y="4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6" y="14"/>
                      <a:pt x="24" y="16"/>
                      <a:pt x="22" y="17"/>
                    </a:cubicBezTo>
                    <a:cubicBezTo>
                      <a:pt x="18" y="15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1" y="16"/>
                    </a:cubicBezTo>
                    <a:cubicBezTo>
                      <a:pt x="10" y="17"/>
                      <a:pt x="9" y="18"/>
                      <a:pt x="8" y="19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9"/>
                      <a:pt x="11" y="31"/>
                      <a:pt x="11" y="33"/>
                    </a:cubicBezTo>
                    <a:cubicBezTo>
                      <a:pt x="7" y="33"/>
                      <a:pt x="2" y="33"/>
                      <a:pt x="2" y="33"/>
                    </a:cubicBezTo>
                    <a:cubicBezTo>
                      <a:pt x="1" y="35"/>
                      <a:pt x="1" y="36"/>
                      <a:pt x="1" y="38"/>
                    </a:cubicBezTo>
                    <a:cubicBezTo>
                      <a:pt x="0" y="39"/>
                      <a:pt x="0" y="40"/>
                      <a:pt x="0" y="42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8"/>
                      <a:pt x="8" y="49"/>
                    </a:cubicBezTo>
                    <a:cubicBezTo>
                      <a:pt x="8" y="50"/>
                      <a:pt x="9" y="51"/>
                      <a:pt x="9" y="52"/>
                    </a:cubicBezTo>
                    <a:cubicBezTo>
                      <a:pt x="5" y="55"/>
                      <a:pt x="1" y="57"/>
                      <a:pt x="1" y="57"/>
                    </a:cubicBezTo>
                    <a:cubicBezTo>
                      <a:pt x="2" y="59"/>
                      <a:pt x="2" y="60"/>
                      <a:pt x="2" y="61"/>
                    </a:cubicBezTo>
                    <a:cubicBezTo>
                      <a:pt x="3" y="63"/>
                      <a:pt x="3" y="64"/>
                      <a:pt x="4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4" y="66"/>
                      <a:pt x="15" y="68"/>
                      <a:pt x="17" y="70"/>
                    </a:cubicBezTo>
                    <a:cubicBezTo>
                      <a:pt x="15" y="74"/>
                      <a:pt x="13" y="78"/>
                      <a:pt x="13" y="78"/>
                    </a:cubicBezTo>
                    <a:cubicBezTo>
                      <a:pt x="14" y="79"/>
                      <a:pt x="15" y="80"/>
                      <a:pt x="16" y="81"/>
                    </a:cubicBezTo>
                    <a:cubicBezTo>
                      <a:pt x="17" y="82"/>
                      <a:pt x="18" y="83"/>
                      <a:pt x="19" y="84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9" y="80"/>
                      <a:pt x="31" y="81"/>
                      <a:pt x="33" y="81"/>
                    </a:cubicBezTo>
                    <a:cubicBezTo>
                      <a:pt x="33" y="86"/>
                      <a:pt x="33" y="90"/>
                      <a:pt x="33" y="90"/>
                    </a:cubicBezTo>
                    <a:cubicBezTo>
                      <a:pt x="35" y="91"/>
                      <a:pt x="36" y="91"/>
                      <a:pt x="37" y="91"/>
                    </a:cubicBezTo>
                    <a:cubicBezTo>
                      <a:pt x="39" y="92"/>
                      <a:pt x="40" y="92"/>
                      <a:pt x="41" y="92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7" y="84"/>
                      <a:pt x="48" y="84"/>
                      <a:pt x="49" y="84"/>
                    </a:cubicBezTo>
                    <a:cubicBezTo>
                      <a:pt x="50" y="84"/>
                      <a:pt x="51" y="83"/>
                      <a:pt x="52" y="83"/>
                    </a:cubicBezTo>
                    <a:cubicBezTo>
                      <a:pt x="54" y="87"/>
                      <a:pt x="57" y="91"/>
                      <a:pt x="57" y="91"/>
                    </a:cubicBezTo>
                    <a:cubicBezTo>
                      <a:pt x="58" y="90"/>
                      <a:pt x="60" y="90"/>
                      <a:pt x="61" y="90"/>
                    </a:cubicBezTo>
                    <a:cubicBezTo>
                      <a:pt x="62" y="89"/>
                      <a:pt x="64" y="89"/>
                      <a:pt x="65" y="88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6" y="78"/>
                      <a:pt x="68" y="77"/>
                      <a:pt x="70" y="75"/>
                    </a:cubicBezTo>
                    <a:cubicBezTo>
                      <a:pt x="74" y="77"/>
                      <a:pt x="78" y="79"/>
                      <a:pt x="78" y="79"/>
                    </a:cubicBezTo>
                    <a:cubicBezTo>
                      <a:pt x="79" y="78"/>
                      <a:pt x="80" y="77"/>
                      <a:pt x="81" y="76"/>
                    </a:cubicBezTo>
                    <a:cubicBezTo>
                      <a:pt x="82" y="75"/>
                      <a:pt x="83" y="74"/>
                      <a:pt x="83" y="73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9" y="63"/>
                      <a:pt x="80" y="62"/>
                      <a:pt x="81" y="59"/>
                    </a:cubicBezTo>
                    <a:close/>
                    <a:moveTo>
                      <a:pt x="75" y="52"/>
                    </a:moveTo>
                    <a:cubicBezTo>
                      <a:pt x="72" y="67"/>
                      <a:pt x="56" y="78"/>
                      <a:pt x="40" y="75"/>
                    </a:cubicBezTo>
                    <a:cubicBezTo>
                      <a:pt x="25" y="72"/>
                      <a:pt x="14" y="57"/>
                      <a:pt x="17" y="41"/>
                    </a:cubicBezTo>
                    <a:cubicBezTo>
                      <a:pt x="20" y="25"/>
                      <a:pt x="35" y="14"/>
                      <a:pt x="51" y="17"/>
                    </a:cubicBezTo>
                    <a:cubicBezTo>
                      <a:pt x="67" y="20"/>
                      <a:pt x="78" y="36"/>
                      <a:pt x="75" y="52"/>
                    </a:cubicBezTo>
                    <a:close/>
                    <a:moveTo>
                      <a:pt x="54" y="43"/>
                    </a:moveTo>
                    <a:cubicBezTo>
                      <a:pt x="55" y="48"/>
                      <a:pt x="53" y="53"/>
                      <a:pt x="49" y="54"/>
                    </a:cubicBezTo>
                    <a:cubicBezTo>
                      <a:pt x="44" y="56"/>
                      <a:pt x="40" y="53"/>
                      <a:pt x="38" y="49"/>
                    </a:cubicBezTo>
                    <a:cubicBezTo>
                      <a:pt x="36" y="44"/>
                      <a:pt x="39" y="40"/>
                      <a:pt x="43" y="38"/>
                    </a:cubicBezTo>
                    <a:cubicBezTo>
                      <a:pt x="48" y="37"/>
                      <a:pt x="52" y="39"/>
                      <a:pt x="5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g88a438cb08_0_3283"/>
              <p:cNvSpPr/>
              <p:nvPr/>
            </p:nvSpPr>
            <p:spPr>
              <a:xfrm>
                <a:off x="2117" y="2365"/>
                <a:ext cx="174" cy="172"/>
              </a:xfrm>
              <a:custGeom>
                <a:rect b="b" l="l" r="r" t="t"/>
                <a:pathLst>
                  <a:path extrusionOk="0" h="102" w="103">
                    <a:moveTo>
                      <a:pt x="56" y="54"/>
                    </a:moveTo>
                    <a:cubicBezTo>
                      <a:pt x="56" y="53"/>
                      <a:pt x="57" y="52"/>
                      <a:pt x="58" y="52"/>
                    </a:cubicBezTo>
                    <a:cubicBezTo>
                      <a:pt x="59" y="52"/>
                      <a:pt x="60" y="53"/>
                      <a:pt x="60" y="54"/>
                    </a:cubicBezTo>
                    <a:cubicBezTo>
                      <a:pt x="60" y="55"/>
                      <a:pt x="59" y="56"/>
                      <a:pt x="58" y="56"/>
                    </a:cubicBezTo>
                    <a:cubicBezTo>
                      <a:pt x="57" y="56"/>
                      <a:pt x="56" y="55"/>
                      <a:pt x="56" y="54"/>
                    </a:cubicBezTo>
                    <a:close/>
                    <a:moveTo>
                      <a:pt x="58" y="63"/>
                    </a:moveTo>
                    <a:cubicBezTo>
                      <a:pt x="59" y="63"/>
                      <a:pt x="60" y="62"/>
                      <a:pt x="60" y="61"/>
                    </a:cubicBezTo>
                    <a:cubicBezTo>
                      <a:pt x="60" y="60"/>
                      <a:pt x="59" y="59"/>
                      <a:pt x="58" y="59"/>
                    </a:cubicBezTo>
                    <a:cubicBezTo>
                      <a:pt x="57" y="59"/>
                      <a:pt x="56" y="60"/>
                      <a:pt x="56" y="61"/>
                    </a:cubicBezTo>
                    <a:cubicBezTo>
                      <a:pt x="56" y="62"/>
                      <a:pt x="57" y="63"/>
                      <a:pt x="58" y="63"/>
                    </a:cubicBezTo>
                    <a:close/>
                    <a:moveTo>
                      <a:pt x="52" y="50"/>
                    </a:moveTo>
                    <a:cubicBezTo>
                      <a:pt x="53" y="50"/>
                      <a:pt x="54" y="49"/>
                      <a:pt x="54" y="48"/>
                    </a:cubicBezTo>
                    <a:cubicBezTo>
                      <a:pt x="54" y="47"/>
                      <a:pt x="53" y="46"/>
                      <a:pt x="52" y="46"/>
                    </a:cubicBezTo>
                    <a:cubicBezTo>
                      <a:pt x="51" y="46"/>
                      <a:pt x="50" y="47"/>
                      <a:pt x="50" y="48"/>
                    </a:cubicBezTo>
                    <a:cubicBezTo>
                      <a:pt x="50" y="49"/>
                      <a:pt x="51" y="50"/>
                      <a:pt x="52" y="50"/>
                    </a:cubicBezTo>
                    <a:close/>
                    <a:moveTo>
                      <a:pt x="52" y="43"/>
                    </a:moveTo>
                    <a:cubicBezTo>
                      <a:pt x="53" y="43"/>
                      <a:pt x="54" y="42"/>
                      <a:pt x="54" y="41"/>
                    </a:cubicBezTo>
                    <a:cubicBezTo>
                      <a:pt x="54" y="40"/>
                      <a:pt x="53" y="39"/>
                      <a:pt x="52" y="39"/>
                    </a:cubicBezTo>
                    <a:cubicBezTo>
                      <a:pt x="51" y="39"/>
                      <a:pt x="50" y="40"/>
                      <a:pt x="50" y="41"/>
                    </a:cubicBezTo>
                    <a:cubicBezTo>
                      <a:pt x="50" y="42"/>
                      <a:pt x="51" y="43"/>
                      <a:pt x="52" y="43"/>
                    </a:cubicBezTo>
                    <a:close/>
                    <a:moveTo>
                      <a:pt x="58" y="50"/>
                    </a:moveTo>
                    <a:cubicBezTo>
                      <a:pt x="59" y="50"/>
                      <a:pt x="60" y="49"/>
                      <a:pt x="60" y="48"/>
                    </a:cubicBezTo>
                    <a:cubicBezTo>
                      <a:pt x="60" y="47"/>
                      <a:pt x="59" y="46"/>
                      <a:pt x="58" y="46"/>
                    </a:cubicBezTo>
                    <a:cubicBezTo>
                      <a:pt x="57" y="46"/>
                      <a:pt x="56" y="47"/>
                      <a:pt x="56" y="48"/>
                    </a:cubicBezTo>
                    <a:cubicBezTo>
                      <a:pt x="56" y="49"/>
                      <a:pt x="57" y="50"/>
                      <a:pt x="58" y="50"/>
                    </a:cubicBezTo>
                    <a:close/>
                    <a:moveTo>
                      <a:pt x="64" y="56"/>
                    </a:moveTo>
                    <a:cubicBezTo>
                      <a:pt x="65" y="56"/>
                      <a:pt x="66" y="55"/>
                      <a:pt x="66" y="54"/>
                    </a:cubicBezTo>
                    <a:cubicBezTo>
                      <a:pt x="66" y="53"/>
                      <a:pt x="65" y="52"/>
                      <a:pt x="64" y="52"/>
                    </a:cubicBezTo>
                    <a:cubicBezTo>
                      <a:pt x="63" y="52"/>
                      <a:pt x="62" y="53"/>
                      <a:pt x="62" y="54"/>
                    </a:cubicBezTo>
                    <a:cubicBezTo>
                      <a:pt x="62" y="55"/>
                      <a:pt x="63" y="56"/>
                      <a:pt x="64" y="56"/>
                    </a:cubicBezTo>
                    <a:close/>
                    <a:moveTo>
                      <a:pt x="64" y="50"/>
                    </a:moveTo>
                    <a:cubicBezTo>
                      <a:pt x="65" y="50"/>
                      <a:pt x="66" y="49"/>
                      <a:pt x="66" y="48"/>
                    </a:cubicBezTo>
                    <a:cubicBezTo>
                      <a:pt x="66" y="47"/>
                      <a:pt x="65" y="46"/>
                      <a:pt x="64" y="46"/>
                    </a:cubicBezTo>
                    <a:cubicBezTo>
                      <a:pt x="63" y="46"/>
                      <a:pt x="62" y="47"/>
                      <a:pt x="62" y="48"/>
                    </a:cubicBezTo>
                    <a:cubicBezTo>
                      <a:pt x="62" y="49"/>
                      <a:pt x="63" y="50"/>
                      <a:pt x="64" y="50"/>
                    </a:cubicBezTo>
                    <a:close/>
                    <a:moveTo>
                      <a:pt x="58" y="43"/>
                    </a:moveTo>
                    <a:cubicBezTo>
                      <a:pt x="59" y="43"/>
                      <a:pt x="60" y="42"/>
                      <a:pt x="60" y="41"/>
                    </a:cubicBezTo>
                    <a:cubicBezTo>
                      <a:pt x="60" y="40"/>
                      <a:pt x="59" y="39"/>
                      <a:pt x="58" y="39"/>
                    </a:cubicBezTo>
                    <a:cubicBezTo>
                      <a:pt x="57" y="39"/>
                      <a:pt x="56" y="40"/>
                      <a:pt x="56" y="41"/>
                    </a:cubicBezTo>
                    <a:cubicBezTo>
                      <a:pt x="56" y="42"/>
                      <a:pt x="57" y="43"/>
                      <a:pt x="58" y="43"/>
                    </a:cubicBezTo>
                    <a:close/>
                    <a:moveTo>
                      <a:pt x="64" y="63"/>
                    </a:moveTo>
                    <a:cubicBezTo>
                      <a:pt x="65" y="63"/>
                      <a:pt x="66" y="62"/>
                      <a:pt x="66" y="61"/>
                    </a:cubicBezTo>
                    <a:cubicBezTo>
                      <a:pt x="66" y="60"/>
                      <a:pt x="65" y="59"/>
                      <a:pt x="64" y="59"/>
                    </a:cubicBezTo>
                    <a:cubicBezTo>
                      <a:pt x="63" y="59"/>
                      <a:pt x="62" y="60"/>
                      <a:pt x="62" y="61"/>
                    </a:cubicBezTo>
                    <a:cubicBezTo>
                      <a:pt x="62" y="62"/>
                      <a:pt x="63" y="63"/>
                      <a:pt x="64" y="63"/>
                    </a:cubicBezTo>
                    <a:close/>
                    <a:moveTo>
                      <a:pt x="64" y="43"/>
                    </a:moveTo>
                    <a:cubicBezTo>
                      <a:pt x="65" y="43"/>
                      <a:pt x="66" y="42"/>
                      <a:pt x="66" y="41"/>
                    </a:cubicBezTo>
                    <a:cubicBezTo>
                      <a:pt x="66" y="40"/>
                      <a:pt x="65" y="39"/>
                      <a:pt x="64" y="39"/>
                    </a:cubicBezTo>
                    <a:cubicBezTo>
                      <a:pt x="63" y="39"/>
                      <a:pt x="62" y="40"/>
                      <a:pt x="62" y="41"/>
                    </a:cubicBezTo>
                    <a:cubicBezTo>
                      <a:pt x="62" y="42"/>
                      <a:pt x="63" y="43"/>
                      <a:pt x="64" y="43"/>
                    </a:cubicBezTo>
                    <a:close/>
                    <a:moveTo>
                      <a:pt x="40" y="50"/>
                    </a:moveTo>
                    <a:cubicBezTo>
                      <a:pt x="41" y="50"/>
                      <a:pt x="42" y="49"/>
                      <a:pt x="42" y="48"/>
                    </a:cubicBezTo>
                    <a:cubicBezTo>
                      <a:pt x="42" y="47"/>
                      <a:pt x="41" y="46"/>
                      <a:pt x="40" y="46"/>
                    </a:cubicBezTo>
                    <a:cubicBezTo>
                      <a:pt x="39" y="46"/>
                      <a:pt x="38" y="47"/>
                      <a:pt x="38" y="48"/>
                    </a:cubicBezTo>
                    <a:cubicBezTo>
                      <a:pt x="38" y="49"/>
                      <a:pt x="39" y="50"/>
                      <a:pt x="40" y="50"/>
                    </a:cubicBezTo>
                    <a:close/>
                    <a:moveTo>
                      <a:pt x="40" y="56"/>
                    </a:moveTo>
                    <a:cubicBezTo>
                      <a:pt x="41" y="56"/>
                      <a:pt x="42" y="55"/>
                      <a:pt x="42" y="54"/>
                    </a:cubicBezTo>
                    <a:cubicBezTo>
                      <a:pt x="42" y="53"/>
                      <a:pt x="41" y="52"/>
                      <a:pt x="40" y="52"/>
                    </a:cubicBezTo>
                    <a:cubicBezTo>
                      <a:pt x="39" y="52"/>
                      <a:pt x="38" y="53"/>
                      <a:pt x="38" y="54"/>
                    </a:cubicBezTo>
                    <a:cubicBezTo>
                      <a:pt x="38" y="55"/>
                      <a:pt x="39" y="56"/>
                      <a:pt x="40" y="56"/>
                    </a:cubicBezTo>
                    <a:close/>
                    <a:moveTo>
                      <a:pt x="40" y="63"/>
                    </a:moveTo>
                    <a:cubicBezTo>
                      <a:pt x="41" y="63"/>
                      <a:pt x="42" y="62"/>
                      <a:pt x="42" y="61"/>
                    </a:cubicBezTo>
                    <a:cubicBezTo>
                      <a:pt x="42" y="60"/>
                      <a:pt x="41" y="59"/>
                      <a:pt x="40" y="59"/>
                    </a:cubicBezTo>
                    <a:cubicBezTo>
                      <a:pt x="39" y="59"/>
                      <a:pt x="38" y="60"/>
                      <a:pt x="38" y="61"/>
                    </a:cubicBezTo>
                    <a:cubicBezTo>
                      <a:pt x="38" y="62"/>
                      <a:pt x="39" y="63"/>
                      <a:pt x="40" y="63"/>
                    </a:cubicBezTo>
                    <a:close/>
                    <a:moveTo>
                      <a:pt x="52" y="56"/>
                    </a:moveTo>
                    <a:cubicBezTo>
                      <a:pt x="53" y="56"/>
                      <a:pt x="54" y="55"/>
                      <a:pt x="54" y="54"/>
                    </a:cubicBezTo>
                    <a:cubicBezTo>
                      <a:pt x="54" y="53"/>
                      <a:pt x="53" y="52"/>
                      <a:pt x="52" y="52"/>
                    </a:cubicBezTo>
                    <a:cubicBezTo>
                      <a:pt x="51" y="52"/>
                      <a:pt x="50" y="53"/>
                      <a:pt x="50" y="54"/>
                    </a:cubicBezTo>
                    <a:cubicBezTo>
                      <a:pt x="50" y="55"/>
                      <a:pt x="51" y="56"/>
                      <a:pt x="52" y="56"/>
                    </a:cubicBezTo>
                    <a:close/>
                    <a:moveTo>
                      <a:pt x="40" y="43"/>
                    </a:moveTo>
                    <a:cubicBezTo>
                      <a:pt x="41" y="43"/>
                      <a:pt x="42" y="42"/>
                      <a:pt x="42" y="41"/>
                    </a:cubicBezTo>
                    <a:cubicBezTo>
                      <a:pt x="42" y="40"/>
                      <a:pt x="41" y="39"/>
                      <a:pt x="40" y="39"/>
                    </a:cubicBezTo>
                    <a:cubicBezTo>
                      <a:pt x="39" y="39"/>
                      <a:pt x="38" y="40"/>
                      <a:pt x="38" y="41"/>
                    </a:cubicBezTo>
                    <a:cubicBezTo>
                      <a:pt x="38" y="42"/>
                      <a:pt x="39" y="43"/>
                      <a:pt x="40" y="43"/>
                    </a:cubicBezTo>
                    <a:close/>
                    <a:moveTo>
                      <a:pt x="46" y="56"/>
                    </a:moveTo>
                    <a:cubicBezTo>
                      <a:pt x="47" y="56"/>
                      <a:pt x="48" y="55"/>
                      <a:pt x="48" y="54"/>
                    </a:cubicBezTo>
                    <a:cubicBezTo>
                      <a:pt x="48" y="53"/>
                      <a:pt x="47" y="52"/>
                      <a:pt x="46" y="52"/>
                    </a:cubicBezTo>
                    <a:cubicBezTo>
                      <a:pt x="45" y="52"/>
                      <a:pt x="44" y="53"/>
                      <a:pt x="44" y="54"/>
                    </a:cubicBezTo>
                    <a:cubicBezTo>
                      <a:pt x="44" y="55"/>
                      <a:pt x="45" y="56"/>
                      <a:pt x="46" y="56"/>
                    </a:cubicBezTo>
                    <a:close/>
                    <a:moveTo>
                      <a:pt x="46" y="63"/>
                    </a:moveTo>
                    <a:cubicBezTo>
                      <a:pt x="47" y="63"/>
                      <a:pt x="48" y="62"/>
                      <a:pt x="48" y="61"/>
                    </a:cubicBezTo>
                    <a:cubicBezTo>
                      <a:pt x="48" y="60"/>
                      <a:pt x="47" y="59"/>
                      <a:pt x="46" y="59"/>
                    </a:cubicBezTo>
                    <a:cubicBezTo>
                      <a:pt x="45" y="59"/>
                      <a:pt x="44" y="60"/>
                      <a:pt x="44" y="61"/>
                    </a:cubicBezTo>
                    <a:cubicBezTo>
                      <a:pt x="44" y="62"/>
                      <a:pt x="45" y="63"/>
                      <a:pt x="46" y="63"/>
                    </a:cubicBezTo>
                    <a:close/>
                    <a:moveTo>
                      <a:pt x="52" y="63"/>
                    </a:moveTo>
                    <a:cubicBezTo>
                      <a:pt x="53" y="63"/>
                      <a:pt x="54" y="62"/>
                      <a:pt x="54" y="61"/>
                    </a:cubicBezTo>
                    <a:cubicBezTo>
                      <a:pt x="54" y="60"/>
                      <a:pt x="53" y="59"/>
                      <a:pt x="52" y="59"/>
                    </a:cubicBezTo>
                    <a:cubicBezTo>
                      <a:pt x="51" y="59"/>
                      <a:pt x="50" y="60"/>
                      <a:pt x="50" y="61"/>
                    </a:cubicBezTo>
                    <a:cubicBezTo>
                      <a:pt x="50" y="62"/>
                      <a:pt x="51" y="63"/>
                      <a:pt x="52" y="63"/>
                    </a:cubicBezTo>
                    <a:close/>
                    <a:moveTo>
                      <a:pt x="46" y="43"/>
                    </a:moveTo>
                    <a:cubicBezTo>
                      <a:pt x="47" y="43"/>
                      <a:pt x="48" y="42"/>
                      <a:pt x="48" y="41"/>
                    </a:cubicBezTo>
                    <a:cubicBezTo>
                      <a:pt x="48" y="40"/>
                      <a:pt x="47" y="39"/>
                      <a:pt x="46" y="39"/>
                    </a:cubicBezTo>
                    <a:cubicBezTo>
                      <a:pt x="45" y="39"/>
                      <a:pt x="44" y="40"/>
                      <a:pt x="44" y="41"/>
                    </a:cubicBezTo>
                    <a:cubicBezTo>
                      <a:pt x="44" y="42"/>
                      <a:pt x="45" y="43"/>
                      <a:pt x="46" y="43"/>
                    </a:cubicBezTo>
                    <a:close/>
                    <a:moveTo>
                      <a:pt x="46" y="50"/>
                    </a:moveTo>
                    <a:cubicBezTo>
                      <a:pt x="47" y="50"/>
                      <a:pt x="48" y="49"/>
                      <a:pt x="48" y="48"/>
                    </a:cubicBezTo>
                    <a:cubicBezTo>
                      <a:pt x="48" y="47"/>
                      <a:pt x="47" y="46"/>
                      <a:pt x="46" y="46"/>
                    </a:cubicBezTo>
                    <a:cubicBezTo>
                      <a:pt x="45" y="46"/>
                      <a:pt x="44" y="47"/>
                      <a:pt x="44" y="48"/>
                    </a:cubicBezTo>
                    <a:cubicBezTo>
                      <a:pt x="44" y="49"/>
                      <a:pt x="45" y="50"/>
                      <a:pt x="46" y="50"/>
                    </a:cubicBezTo>
                    <a:close/>
                    <a:moveTo>
                      <a:pt x="34" y="4"/>
                    </a:moveTo>
                    <a:cubicBezTo>
                      <a:pt x="70" y="4"/>
                      <a:pt x="70" y="4"/>
                      <a:pt x="70" y="4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4" y="22"/>
                      <a:pt x="34" y="22"/>
                      <a:pt x="34" y="22"/>
                    </a:cubicBezTo>
                    <a:lnTo>
                      <a:pt x="34" y="4"/>
                    </a:lnTo>
                    <a:close/>
                    <a:moveTo>
                      <a:pt x="70" y="98"/>
                    </a:moveTo>
                    <a:cubicBezTo>
                      <a:pt x="34" y="98"/>
                      <a:pt x="34" y="98"/>
                      <a:pt x="34" y="98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0" y="80"/>
                      <a:pt x="70" y="80"/>
                      <a:pt x="70" y="80"/>
                    </a:cubicBezTo>
                    <a:lnTo>
                      <a:pt x="70" y="98"/>
                    </a:lnTo>
                    <a:close/>
                    <a:moveTo>
                      <a:pt x="103" y="29"/>
                    </a:moveTo>
                    <a:cubicBezTo>
                      <a:pt x="103" y="73"/>
                      <a:pt x="103" y="73"/>
                      <a:pt x="103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3" y="29"/>
                    </a:lnTo>
                    <a:close/>
                    <a:moveTo>
                      <a:pt x="30" y="33"/>
                    </a:moveTo>
                    <a:cubicBezTo>
                      <a:pt x="5" y="33"/>
                      <a:pt x="5" y="33"/>
                      <a:pt x="5" y="33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30" y="69"/>
                      <a:pt x="30" y="69"/>
                      <a:pt x="30" y="69"/>
                    </a:cubicBezTo>
                    <a:lnTo>
                      <a:pt x="30" y="33"/>
                    </a:lnTo>
                    <a:close/>
                    <a:moveTo>
                      <a:pt x="71" y="33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71" y="69"/>
                      <a:pt x="71" y="69"/>
                      <a:pt x="71" y="69"/>
                    </a:cubicBezTo>
                    <a:lnTo>
                      <a:pt x="71" y="33"/>
                    </a:lnTo>
                    <a:close/>
                    <a:moveTo>
                      <a:pt x="99" y="33"/>
                    </a:moveTo>
                    <a:cubicBezTo>
                      <a:pt x="74" y="33"/>
                      <a:pt x="74" y="33"/>
                      <a:pt x="74" y="33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99" y="69"/>
                      <a:pt x="99" y="69"/>
                      <a:pt x="99" y="69"/>
                    </a:cubicBezTo>
                    <a:lnTo>
                      <a:pt x="99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g88a438cb08_0_3283"/>
              <p:cNvSpPr/>
              <p:nvPr/>
            </p:nvSpPr>
            <p:spPr>
              <a:xfrm>
                <a:off x="7643" y="1849"/>
                <a:ext cx="172" cy="175"/>
              </a:xfrm>
              <a:custGeom>
                <a:rect b="b" l="l" r="r" t="t"/>
                <a:pathLst>
                  <a:path extrusionOk="0" h="103" w="102">
                    <a:moveTo>
                      <a:pt x="55" y="55"/>
                    </a:moveTo>
                    <a:cubicBezTo>
                      <a:pt x="55" y="54"/>
                      <a:pt x="56" y="53"/>
                      <a:pt x="57" y="53"/>
                    </a:cubicBezTo>
                    <a:cubicBezTo>
                      <a:pt x="58" y="53"/>
                      <a:pt x="59" y="54"/>
                      <a:pt x="59" y="55"/>
                    </a:cubicBezTo>
                    <a:cubicBezTo>
                      <a:pt x="59" y="56"/>
                      <a:pt x="58" y="57"/>
                      <a:pt x="57" y="57"/>
                    </a:cubicBezTo>
                    <a:cubicBezTo>
                      <a:pt x="56" y="57"/>
                      <a:pt x="55" y="56"/>
                      <a:pt x="55" y="55"/>
                    </a:cubicBezTo>
                    <a:close/>
                    <a:moveTo>
                      <a:pt x="57" y="64"/>
                    </a:moveTo>
                    <a:cubicBezTo>
                      <a:pt x="58" y="64"/>
                      <a:pt x="59" y="63"/>
                      <a:pt x="59" y="62"/>
                    </a:cubicBezTo>
                    <a:cubicBezTo>
                      <a:pt x="59" y="60"/>
                      <a:pt x="58" y="60"/>
                      <a:pt x="57" y="60"/>
                    </a:cubicBezTo>
                    <a:cubicBezTo>
                      <a:pt x="56" y="60"/>
                      <a:pt x="55" y="60"/>
                      <a:pt x="55" y="62"/>
                    </a:cubicBezTo>
                    <a:cubicBezTo>
                      <a:pt x="55" y="63"/>
                      <a:pt x="56" y="64"/>
                      <a:pt x="57" y="64"/>
                    </a:cubicBezTo>
                    <a:close/>
                    <a:moveTo>
                      <a:pt x="51" y="50"/>
                    </a:moveTo>
                    <a:cubicBezTo>
                      <a:pt x="52" y="50"/>
                      <a:pt x="53" y="49"/>
                      <a:pt x="53" y="48"/>
                    </a:cubicBezTo>
                    <a:cubicBezTo>
                      <a:pt x="53" y="47"/>
                      <a:pt x="52" y="46"/>
                      <a:pt x="51" y="46"/>
                    </a:cubicBezTo>
                    <a:cubicBezTo>
                      <a:pt x="50" y="46"/>
                      <a:pt x="49" y="47"/>
                      <a:pt x="49" y="48"/>
                    </a:cubicBezTo>
                    <a:cubicBezTo>
                      <a:pt x="49" y="49"/>
                      <a:pt x="50" y="50"/>
                      <a:pt x="51" y="50"/>
                    </a:cubicBezTo>
                    <a:close/>
                    <a:moveTo>
                      <a:pt x="51" y="43"/>
                    </a:moveTo>
                    <a:cubicBezTo>
                      <a:pt x="52" y="43"/>
                      <a:pt x="53" y="42"/>
                      <a:pt x="53" y="41"/>
                    </a:cubicBezTo>
                    <a:cubicBezTo>
                      <a:pt x="53" y="40"/>
                      <a:pt x="52" y="39"/>
                      <a:pt x="51" y="39"/>
                    </a:cubicBezTo>
                    <a:cubicBezTo>
                      <a:pt x="50" y="39"/>
                      <a:pt x="49" y="40"/>
                      <a:pt x="49" y="41"/>
                    </a:cubicBezTo>
                    <a:cubicBezTo>
                      <a:pt x="49" y="42"/>
                      <a:pt x="50" y="43"/>
                      <a:pt x="51" y="43"/>
                    </a:cubicBezTo>
                    <a:close/>
                    <a:moveTo>
                      <a:pt x="57" y="50"/>
                    </a:moveTo>
                    <a:cubicBezTo>
                      <a:pt x="58" y="50"/>
                      <a:pt x="59" y="49"/>
                      <a:pt x="59" y="48"/>
                    </a:cubicBezTo>
                    <a:cubicBezTo>
                      <a:pt x="59" y="47"/>
                      <a:pt x="58" y="46"/>
                      <a:pt x="57" y="46"/>
                    </a:cubicBezTo>
                    <a:cubicBezTo>
                      <a:pt x="56" y="46"/>
                      <a:pt x="55" y="47"/>
                      <a:pt x="55" y="48"/>
                    </a:cubicBezTo>
                    <a:cubicBezTo>
                      <a:pt x="55" y="49"/>
                      <a:pt x="56" y="50"/>
                      <a:pt x="57" y="50"/>
                    </a:cubicBezTo>
                    <a:close/>
                    <a:moveTo>
                      <a:pt x="63" y="57"/>
                    </a:moveTo>
                    <a:cubicBezTo>
                      <a:pt x="64" y="57"/>
                      <a:pt x="65" y="56"/>
                      <a:pt x="65" y="55"/>
                    </a:cubicBezTo>
                    <a:cubicBezTo>
                      <a:pt x="65" y="54"/>
                      <a:pt x="64" y="53"/>
                      <a:pt x="63" y="53"/>
                    </a:cubicBezTo>
                    <a:cubicBezTo>
                      <a:pt x="62" y="53"/>
                      <a:pt x="61" y="54"/>
                      <a:pt x="61" y="55"/>
                    </a:cubicBezTo>
                    <a:cubicBezTo>
                      <a:pt x="61" y="56"/>
                      <a:pt x="62" y="57"/>
                      <a:pt x="63" y="57"/>
                    </a:cubicBezTo>
                    <a:close/>
                    <a:moveTo>
                      <a:pt x="63" y="50"/>
                    </a:moveTo>
                    <a:cubicBezTo>
                      <a:pt x="64" y="50"/>
                      <a:pt x="65" y="49"/>
                      <a:pt x="65" y="48"/>
                    </a:cubicBezTo>
                    <a:cubicBezTo>
                      <a:pt x="65" y="47"/>
                      <a:pt x="64" y="46"/>
                      <a:pt x="63" y="46"/>
                    </a:cubicBezTo>
                    <a:cubicBezTo>
                      <a:pt x="62" y="46"/>
                      <a:pt x="61" y="47"/>
                      <a:pt x="61" y="48"/>
                    </a:cubicBezTo>
                    <a:cubicBezTo>
                      <a:pt x="61" y="49"/>
                      <a:pt x="62" y="50"/>
                      <a:pt x="63" y="50"/>
                    </a:cubicBezTo>
                    <a:close/>
                    <a:moveTo>
                      <a:pt x="57" y="43"/>
                    </a:moveTo>
                    <a:cubicBezTo>
                      <a:pt x="58" y="43"/>
                      <a:pt x="59" y="42"/>
                      <a:pt x="59" y="41"/>
                    </a:cubicBezTo>
                    <a:cubicBezTo>
                      <a:pt x="59" y="40"/>
                      <a:pt x="58" y="39"/>
                      <a:pt x="57" y="39"/>
                    </a:cubicBezTo>
                    <a:cubicBezTo>
                      <a:pt x="56" y="39"/>
                      <a:pt x="55" y="40"/>
                      <a:pt x="55" y="41"/>
                    </a:cubicBezTo>
                    <a:cubicBezTo>
                      <a:pt x="55" y="42"/>
                      <a:pt x="56" y="43"/>
                      <a:pt x="57" y="43"/>
                    </a:cubicBezTo>
                    <a:close/>
                    <a:moveTo>
                      <a:pt x="63" y="64"/>
                    </a:moveTo>
                    <a:cubicBezTo>
                      <a:pt x="64" y="64"/>
                      <a:pt x="65" y="63"/>
                      <a:pt x="65" y="62"/>
                    </a:cubicBezTo>
                    <a:cubicBezTo>
                      <a:pt x="65" y="60"/>
                      <a:pt x="64" y="60"/>
                      <a:pt x="63" y="60"/>
                    </a:cubicBezTo>
                    <a:cubicBezTo>
                      <a:pt x="62" y="60"/>
                      <a:pt x="61" y="60"/>
                      <a:pt x="61" y="62"/>
                    </a:cubicBezTo>
                    <a:cubicBezTo>
                      <a:pt x="61" y="63"/>
                      <a:pt x="62" y="64"/>
                      <a:pt x="63" y="64"/>
                    </a:cubicBezTo>
                    <a:close/>
                    <a:moveTo>
                      <a:pt x="63" y="43"/>
                    </a:moveTo>
                    <a:cubicBezTo>
                      <a:pt x="64" y="43"/>
                      <a:pt x="65" y="42"/>
                      <a:pt x="65" y="41"/>
                    </a:cubicBezTo>
                    <a:cubicBezTo>
                      <a:pt x="65" y="40"/>
                      <a:pt x="64" y="39"/>
                      <a:pt x="63" y="39"/>
                    </a:cubicBezTo>
                    <a:cubicBezTo>
                      <a:pt x="62" y="39"/>
                      <a:pt x="61" y="40"/>
                      <a:pt x="61" y="41"/>
                    </a:cubicBezTo>
                    <a:cubicBezTo>
                      <a:pt x="61" y="42"/>
                      <a:pt x="62" y="43"/>
                      <a:pt x="63" y="43"/>
                    </a:cubicBezTo>
                    <a:close/>
                    <a:moveTo>
                      <a:pt x="39" y="50"/>
                    </a:moveTo>
                    <a:cubicBezTo>
                      <a:pt x="40" y="50"/>
                      <a:pt x="41" y="49"/>
                      <a:pt x="41" y="48"/>
                    </a:cubicBezTo>
                    <a:cubicBezTo>
                      <a:pt x="41" y="47"/>
                      <a:pt x="40" y="46"/>
                      <a:pt x="39" y="46"/>
                    </a:cubicBezTo>
                    <a:cubicBezTo>
                      <a:pt x="38" y="46"/>
                      <a:pt x="37" y="47"/>
                      <a:pt x="37" y="48"/>
                    </a:cubicBezTo>
                    <a:cubicBezTo>
                      <a:pt x="37" y="49"/>
                      <a:pt x="38" y="50"/>
                      <a:pt x="39" y="50"/>
                    </a:cubicBezTo>
                    <a:close/>
                    <a:moveTo>
                      <a:pt x="39" y="57"/>
                    </a:moveTo>
                    <a:cubicBezTo>
                      <a:pt x="40" y="57"/>
                      <a:pt x="41" y="56"/>
                      <a:pt x="41" y="55"/>
                    </a:cubicBezTo>
                    <a:cubicBezTo>
                      <a:pt x="41" y="54"/>
                      <a:pt x="40" y="53"/>
                      <a:pt x="39" y="53"/>
                    </a:cubicBezTo>
                    <a:cubicBezTo>
                      <a:pt x="38" y="53"/>
                      <a:pt x="37" y="54"/>
                      <a:pt x="37" y="55"/>
                    </a:cubicBezTo>
                    <a:cubicBezTo>
                      <a:pt x="37" y="56"/>
                      <a:pt x="38" y="57"/>
                      <a:pt x="39" y="57"/>
                    </a:cubicBezTo>
                    <a:close/>
                    <a:moveTo>
                      <a:pt x="39" y="64"/>
                    </a:moveTo>
                    <a:cubicBezTo>
                      <a:pt x="40" y="64"/>
                      <a:pt x="41" y="63"/>
                      <a:pt x="41" y="62"/>
                    </a:cubicBezTo>
                    <a:cubicBezTo>
                      <a:pt x="41" y="60"/>
                      <a:pt x="40" y="60"/>
                      <a:pt x="39" y="60"/>
                    </a:cubicBezTo>
                    <a:cubicBezTo>
                      <a:pt x="38" y="60"/>
                      <a:pt x="37" y="60"/>
                      <a:pt x="37" y="62"/>
                    </a:cubicBezTo>
                    <a:cubicBezTo>
                      <a:pt x="37" y="63"/>
                      <a:pt x="38" y="64"/>
                      <a:pt x="39" y="64"/>
                    </a:cubicBezTo>
                    <a:close/>
                    <a:moveTo>
                      <a:pt x="51" y="57"/>
                    </a:moveTo>
                    <a:cubicBezTo>
                      <a:pt x="52" y="57"/>
                      <a:pt x="53" y="56"/>
                      <a:pt x="53" y="55"/>
                    </a:cubicBezTo>
                    <a:cubicBezTo>
                      <a:pt x="53" y="54"/>
                      <a:pt x="52" y="53"/>
                      <a:pt x="51" y="53"/>
                    </a:cubicBezTo>
                    <a:cubicBezTo>
                      <a:pt x="50" y="53"/>
                      <a:pt x="49" y="54"/>
                      <a:pt x="49" y="55"/>
                    </a:cubicBezTo>
                    <a:cubicBezTo>
                      <a:pt x="49" y="56"/>
                      <a:pt x="50" y="57"/>
                      <a:pt x="51" y="57"/>
                    </a:cubicBezTo>
                    <a:close/>
                    <a:moveTo>
                      <a:pt x="39" y="43"/>
                    </a:moveTo>
                    <a:cubicBezTo>
                      <a:pt x="40" y="43"/>
                      <a:pt x="41" y="42"/>
                      <a:pt x="41" y="41"/>
                    </a:cubicBezTo>
                    <a:cubicBezTo>
                      <a:pt x="41" y="40"/>
                      <a:pt x="40" y="39"/>
                      <a:pt x="39" y="39"/>
                    </a:cubicBezTo>
                    <a:cubicBezTo>
                      <a:pt x="38" y="39"/>
                      <a:pt x="37" y="40"/>
                      <a:pt x="37" y="41"/>
                    </a:cubicBezTo>
                    <a:cubicBezTo>
                      <a:pt x="37" y="42"/>
                      <a:pt x="38" y="43"/>
                      <a:pt x="39" y="43"/>
                    </a:cubicBezTo>
                    <a:close/>
                    <a:moveTo>
                      <a:pt x="45" y="57"/>
                    </a:moveTo>
                    <a:cubicBezTo>
                      <a:pt x="46" y="57"/>
                      <a:pt x="47" y="56"/>
                      <a:pt x="47" y="55"/>
                    </a:cubicBezTo>
                    <a:cubicBezTo>
                      <a:pt x="47" y="54"/>
                      <a:pt x="46" y="53"/>
                      <a:pt x="45" y="53"/>
                    </a:cubicBezTo>
                    <a:cubicBezTo>
                      <a:pt x="44" y="53"/>
                      <a:pt x="43" y="54"/>
                      <a:pt x="43" y="55"/>
                    </a:cubicBezTo>
                    <a:cubicBezTo>
                      <a:pt x="43" y="56"/>
                      <a:pt x="44" y="57"/>
                      <a:pt x="45" y="57"/>
                    </a:cubicBezTo>
                    <a:close/>
                    <a:moveTo>
                      <a:pt x="45" y="64"/>
                    </a:moveTo>
                    <a:cubicBezTo>
                      <a:pt x="46" y="64"/>
                      <a:pt x="47" y="63"/>
                      <a:pt x="47" y="62"/>
                    </a:cubicBezTo>
                    <a:cubicBezTo>
                      <a:pt x="47" y="60"/>
                      <a:pt x="46" y="60"/>
                      <a:pt x="45" y="60"/>
                    </a:cubicBezTo>
                    <a:cubicBezTo>
                      <a:pt x="44" y="60"/>
                      <a:pt x="43" y="60"/>
                      <a:pt x="43" y="62"/>
                    </a:cubicBezTo>
                    <a:cubicBezTo>
                      <a:pt x="43" y="63"/>
                      <a:pt x="44" y="64"/>
                      <a:pt x="45" y="64"/>
                    </a:cubicBezTo>
                    <a:close/>
                    <a:moveTo>
                      <a:pt x="51" y="64"/>
                    </a:moveTo>
                    <a:cubicBezTo>
                      <a:pt x="52" y="64"/>
                      <a:pt x="53" y="63"/>
                      <a:pt x="53" y="62"/>
                    </a:cubicBezTo>
                    <a:cubicBezTo>
                      <a:pt x="53" y="60"/>
                      <a:pt x="52" y="60"/>
                      <a:pt x="51" y="60"/>
                    </a:cubicBezTo>
                    <a:cubicBezTo>
                      <a:pt x="50" y="60"/>
                      <a:pt x="49" y="60"/>
                      <a:pt x="49" y="62"/>
                    </a:cubicBezTo>
                    <a:cubicBezTo>
                      <a:pt x="49" y="63"/>
                      <a:pt x="50" y="64"/>
                      <a:pt x="51" y="64"/>
                    </a:cubicBezTo>
                    <a:close/>
                    <a:moveTo>
                      <a:pt x="45" y="43"/>
                    </a:move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0"/>
                      <a:pt x="46" y="39"/>
                      <a:pt x="45" y="39"/>
                    </a:cubicBezTo>
                    <a:cubicBezTo>
                      <a:pt x="44" y="39"/>
                      <a:pt x="43" y="40"/>
                      <a:pt x="43" y="41"/>
                    </a:cubicBezTo>
                    <a:cubicBezTo>
                      <a:pt x="43" y="42"/>
                      <a:pt x="44" y="43"/>
                      <a:pt x="45" y="43"/>
                    </a:cubicBezTo>
                    <a:close/>
                    <a:moveTo>
                      <a:pt x="45" y="50"/>
                    </a:moveTo>
                    <a:cubicBezTo>
                      <a:pt x="46" y="50"/>
                      <a:pt x="47" y="49"/>
                      <a:pt x="47" y="48"/>
                    </a:cubicBezTo>
                    <a:cubicBezTo>
                      <a:pt x="47" y="47"/>
                      <a:pt x="46" y="46"/>
                      <a:pt x="45" y="46"/>
                    </a:cubicBezTo>
                    <a:cubicBezTo>
                      <a:pt x="44" y="46"/>
                      <a:pt x="43" y="47"/>
                      <a:pt x="43" y="48"/>
                    </a:cubicBezTo>
                    <a:cubicBezTo>
                      <a:pt x="43" y="49"/>
                      <a:pt x="44" y="50"/>
                      <a:pt x="45" y="50"/>
                    </a:cubicBezTo>
                    <a:close/>
                    <a:moveTo>
                      <a:pt x="33" y="4"/>
                    </a:moveTo>
                    <a:cubicBezTo>
                      <a:pt x="69" y="4"/>
                      <a:pt x="69" y="4"/>
                      <a:pt x="69" y="4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3" y="22"/>
                      <a:pt x="33" y="22"/>
                      <a:pt x="33" y="22"/>
                    </a:cubicBezTo>
                    <a:lnTo>
                      <a:pt x="33" y="4"/>
                    </a:lnTo>
                    <a:close/>
                    <a:moveTo>
                      <a:pt x="69" y="98"/>
                    </a:move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69" y="80"/>
                      <a:pt x="69" y="80"/>
                      <a:pt x="69" y="80"/>
                    </a:cubicBezTo>
                    <a:lnTo>
                      <a:pt x="69" y="98"/>
                    </a:lnTo>
                    <a:close/>
                    <a:moveTo>
                      <a:pt x="102" y="29"/>
                    </a:moveTo>
                    <a:cubicBezTo>
                      <a:pt x="102" y="74"/>
                      <a:pt x="102" y="74"/>
                      <a:pt x="102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2" y="29"/>
                    </a:lnTo>
                    <a:close/>
                    <a:moveTo>
                      <a:pt x="29" y="34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29" y="69"/>
                      <a:pt x="29" y="69"/>
                      <a:pt x="29" y="69"/>
                    </a:cubicBezTo>
                    <a:lnTo>
                      <a:pt x="29" y="34"/>
                    </a:lnTo>
                    <a:close/>
                    <a:moveTo>
                      <a:pt x="70" y="34"/>
                    </a:move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69"/>
                      <a:pt x="32" y="69"/>
                      <a:pt x="32" y="69"/>
                    </a:cubicBezTo>
                    <a:cubicBezTo>
                      <a:pt x="70" y="69"/>
                      <a:pt x="70" y="69"/>
                      <a:pt x="70" y="69"/>
                    </a:cubicBezTo>
                    <a:lnTo>
                      <a:pt x="70" y="34"/>
                    </a:lnTo>
                    <a:close/>
                    <a:moveTo>
                      <a:pt x="98" y="34"/>
                    </a:move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98" y="69"/>
                      <a:pt x="98" y="69"/>
                      <a:pt x="98" y="69"/>
                    </a:cubicBezTo>
                    <a:lnTo>
                      <a:pt x="98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g88a438cb08_0_3283"/>
              <p:cNvSpPr/>
              <p:nvPr/>
            </p:nvSpPr>
            <p:spPr>
              <a:xfrm>
                <a:off x="2409" y="2284"/>
                <a:ext cx="169" cy="171"/>
              </a:xfrm>
              <a:custGeom>
                <a:rect b="b" l="l" r="r" t="t"/>
                <a:pathLst>
                  <a:path extrusionOk="0" h="101" w="100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6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96" y="25"/>
                      <a:pt x="96" y="25"/>
                      <a:pt x="96" y="25"/>
                    </a:cubicBezTo>
                    <a:lnTo>
                      <a:pt x="96" y="96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96" y="5"/>
                      <a:pt x="96" y="5"/>
                      <a:pt x="96" y="5"/>
                    </a:cubicBezTo>
                    <a:lnTo>
                      <a:pt x="96" y="20"/>
                    </a:lnTo>
                    <a:close/>
                    <a:moveTo>
                      <a:pt x="79" y="61"/>
                    </a:move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79" y="53"/>
                      <a:pt x="79" y="53"/>
                      <a:pt x="79" y="53"/>
                    </a:cubicBezTo>
                    <a:lnTo>
                      <a:pt x="79" y="61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69" y="44"/>
                      <a:pt x="69" y="44"/>
                      <a:pt x="69" y="44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2" y="11"/>
                      <a:pt x="13" y="11"/>
                    </a:cubicBezTo>
                    <a:cubicBezTo>
                      <a:pt x="15" y="11"/>
                      <a:pt x="16" y="12"/>
                      <a:pt x="16" y="13"/>
                    </a:cubicBezTo>
                    <a:cubicBezTo>
                      <a:pt x="16" y="15"/>
                      <a:pt x="15" y="16"/>
                      <a:pt x="13" y="16"/>
                    </a:cubicBezTo>
                    <a:cubicBezTo>
                      <a:pt x="12" y="16"/>
                      <a:pt x="11" y="15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2"/>
                      <a:pt x="21" y="11"/>
                      <a:pt x="22" y="11"/>
                    </a:cubicBezTo>
                    <a:cubicBezTo>
                      <a:pt x="23" y="11"/>
                      <a:pt x="24" y="12"/>
                      <a:pt x="24" y="13"/>
                    </a:cubicBezTo>
                    <a:cubicBezTo>
                      <a:pt x="24" y="15"/>
                      <a:pt x="23" y="16"/>
                      <a:pt x="22" y="16"/>
                    </a:cubicBezTo>
                    <a:cubicBezTo>
                      <a:pt x="21" y="16"/>
                      <a:pt x="19" y="15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2"/>
                      <a:pt x="29" y="11"/>
                      <a:pt x="30" y="11"/>
                    </a:cubicBezTo>
                    <a:cubicBezTo>
                      <a:pt x="32" y="11"/>
                      <a:pt x="33" y="12"/>
                      <a:pt x="33" y="13"/>
                    </a:cubicBezTo>
                    <a:cubicBezTo>
                      <a:pt x="33" y="15"/>
                      <a:pt x="32" y="16"/>
                      <a:pt x="30" y="16"/>
                    </a:cubicBezTo>
                    <a:cubicBezTo>
                      <a:pt x="29" y="16"/>
                      <a:pt x="28" y="15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g88a438cb08_0_3283"/>
              <p:cNvSpPr/>
              <p:nvPr/>
            </p:nvSpPr>
            <p:spPr>
              <a:xfrm>
                <a:off x="6084" y="333"/>
                <a:ext cx="169" cy="169"/>
              </a:xfrm>
              <a:custGeom>
                <a:rect b="b" l="l" r="r" t="t"/>
                <a:pathLst>
                  <a:path extrusionOk="0" h="100" w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5"/>
                    </a:moveTo>
                    <a:cubicBezTo>
                      <a:pt x="5" y="95"/>
                      <a:pt x="5" y="95"/>
                      <a:pt x="5" y="95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6" y="95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6" y="4"/>
                      <a:pt x="96" y="4"/>
                      <a:pt x="96" y="4"/>
                    </a:cubicBezTo>
                    <a:lnTo>
                      <a:pt x="96" y="20"/>
                    </a:lnTo>
                    <a:close/>
                    <a:moveTo>
                      <a:pt x="79" y="60"/>
                    </a:move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79" y="52"/>
                      <a:pt x="79" y="52"/>
                      <a:pt x="79" y="52"/>
                    </a:cubicBezTo>
                    <a:lnTo>
                      <a:pt x="79" y="60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69" y="43"/>
                      <a:pt x="69" y="43"/>
                      <a:pt x="69" y="43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1"/>
                      <a:pt x="12" y="10"/>
                      <a:pt x="13" y="10"/>
                    </a:cubicBezTo>
                    <a:cubicBezTo>
                      <a:pt x="15" y="10"/>
                      <a:pt x="16" y="11"/>
                      <a:pt x="16" y="13"/>
                    </a:cubicBezTo>
                    <a:cubicBezTo>
                      <a:pt x="16" y="14"/>
                      <a:pt x="15" y="15"/>
                      <a:pt x="13" y="15"/>
                    </a:cubicBezTo>
                    <a:cubicBezTo>
                      <a:pt x="12" y="15"/>
                      <a:pt x="11" y="14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1"/>
                      <a:pt x="21" y="10"/>
                      <a:pt x="22" y="10"/>
                    </a:cubicBezTo>
                    <a:cubicBezTo>
                      <a:pt x="23" y="10"/>
                      <a:pt x="24" y="11"/>
                      <a:pt x="24" y="13"/>
                    </a:cubicBezTo>
                    <a:cubicBezTo>
                      <a:pt x="24" y="14"/>
                      <a:pt x="23" y="15"/>
                      <a:pt x="22" y="15"/>
                    </a:cubicBezTo>
                    <a:cubicBezTo>
                      <a:pt x="21" y="15"/>
                      <a:pt x="19" y="14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1"/>
                      <a:pt x="29" y="10"/>
                      <a:pt x="30" y="10"/>
                    </a:cubicBezTo>
                    <a:cubicBezTo>
                      <a:pt x="32" y="10"/>
                      <a:pt x="33" y="11"/>
                      <a:pt x="33" y="13"/>
                    </a:cubicBezTo>
                    <a:cubicBezTo>
                      <a:pt x="33" y="14"/>
                      <a:pt x="32" y="15"/>
                      <a:pt x="30" y="15"/>
                    </a:cubicBezTo>
                    <a:cubicBezTo>
                      <a:pt x="29" y="15"/>
                      <a:pt x="28" y="14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g88a438cb08_0_3283"/>
              <p:cNvSpPr/>
              <p:nvPr/>
            </p:nvSpPr>
            <p:spPr>
              <a:xfrm>
                <a:off x="5221" y="2769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g88a438cb08_0_3283"/>
              <p:cNvSpPr/>
              <p:nvPr/>
            </p:nvSpPr>
            <p:spPr>
              <a:xfrm>
                <a:off x="5265" y="2769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g88a438cb08_0_3283"/>
              <p:cNvSpPr/>
              <p:nvPr/>
            </p:nvSpPr>
            <p:spPr>
              <a:xfrm>
                <a:off x="5159" y="2644"/>
                <a:ext cx="162" cy="117"/>
              </a:xfrm>
              <a:custGeom>
                <a:rect b="b" l="l" r="r" t="t"/>
                <a:pathLst>
                  <a:path extrusionOk="0" h="117" w="162">
                    <a:moveTo>
                      <a:pt x="162" y="18"/>
                    </a:moveTo>
                    <a:lnTo>
                      <a:pt x="32" y="18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8" y="12"/>
                    </a:lnTo>
                    <a:lnTo>
                      <a:pt x="47" y="117"/>
                    </a:lnTo>
                    <a:lnTo>
                      <a:pt x="138" y="117"/>
                    </a:lnTo>
                    <a:lnTo>
                      <a:pt x="141" y="105"/>
                    </a:lnTo>
                    <a:lnTo>
                      <a:pt x="55" y="105"/>
                    </a:lnTo>
                    <a:lnTo>
                      <a:pt x="52" y="93"/>
                    </a:lnTo>
                    <a:lnTo>
                      <a:pt x="145" y="93"/>
                    </a:lnTo>
                    <a:lnTo>
                      <a:pt x="162" y="18"/>
                    </a:lnTo>
                    <a:close/>
                    <a:moveTo>
                      <a:pt x="50" y="86"/>
                    </a:moveTo>
                    <a:lnTo>
                      <a:pt x="33" y="27"/>
                    </a:lnTo>
                    <a:lnTo>
                      <a:pt x="152" y="27"/>
                    </a:lnTo>
                    <a:lnTo>
                      <a:pt x="138" y="86"/>
                    </a:lnTo>
                    <a:lnTo>
                      <a:pt x="5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g88a438cb08_0_3283"/>
              <p:cNvSpPr/>
              <p:nvPr/>
            </p:nvSpPr>
            <p:spPr>
              <a:xfrm>
                <a:off x="5219" y="2708"/>
                <a:ext cx="66" cy="9"/>
              </a:xfrm>
              <a:custGeom>
                <a:rect b="b" l="l" r="r" t="t"/>
                <a:pathLst>
                  <a:path extrusionOk="0" h="9" w="66">
                    <a:moveTo>
                      <a:pt x="2" y="9"/>
                    </a:moveTo>
                    <a:lnTo>
                      <a:pt x="65" y="9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g88a438cb08_0_3283"/>
              <p:cNvSpPr/>
              <p:nvPr/>
            </p:nvSpPr>
            <p:spPr>
              <a:xfrm>
                <a:off x="5213" y="2683"/>
                <a:ext cx="79" cy="7"/>
              </a:xfrm>
              <a:custGeom>
                <a:rect b="b" l="l" r="r" t="t"/>
                <a:pathLst>
                  <a:path extrusionOk="0" h="7" w="79">
                    <a:moveTo>
                      <a:pt x="1" y="7"/>
                    </a:moveTo>
                    <a:lnTo>
                      <a:pt x="77" y="7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g88a438cb08_0_3283"/>
              <p:cNvSpPr/>
              <p:nvPr/>
            </p:nvSpPr>
            <p:spPr>
              <a:xfrm>
                <a:off x="-442" y="776"/>
                <a:ext cx="228" cy="105"/>
              </a:xfrm>
              <a:custGeom>
                <a:rect b="b" l="l" r="r" t="t"/>
                <a:pathLst>
                  <a:path extrusionOk="0" h="105" w="228">
                    <a:moveTo>
                      <a:pt x="207" y="46"/>
                    </a:moveTo>
                    <a:lnTo>
                      <a:pt x="228" y="37"/>
                    </a:lnTo>
                    <a:lnTo>
                      <a:pt x="115" y="0"/>
                    </a:lnTo>
                    <a:lnTo>
                      <a:pt x="0" y="37"/>
                    </a:lnTo>
                    <a:lnTo>
                      <a:pt x="115" y="76"/>
                    </a:lnTo>
                    <a:lnTo>
                      <a:pt x="200" y="47"/>
                    </a:lnTo>
                    <a:lnTo>
                      <a:pt x="200" y="88"/>
                    </a:lnTo>
                    <a:lnTo>
                      <a:pt x="195" y="88"/>
                    </a:lnTo>
                    <a:lnTo>
                      <a:pt x="195" y="105"/>
                    </a:lnTo>
                    <a:lnTo>
                      <a:pt x="217" y="105"/>
                    </a:lnTo>
                    <a:lnTo>
                      <a:pt x="217" y="88"/>
                    </a:lnTo>
                    <a:lnTo>
                      <a:pt x="207" y="88"/>
                    </a:lnTo>
                    <a:lnTo>
                      <a:pt x="207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g88a438cb08_0_3283"/>
              <p:cNvSpPr/>
              <p:nvPr/>
            </p:nvSpPr>
            <p:spPr>
              <a:xfrm>
                <a:off x="-398" y="844"/>
                <a:ext cx="139" cy="76"/>
              </a:xfrm>
              <a:custGeom>
                <a:rect b="b" l="l" r="r" t="t"/>
                <a:pathLst>
                  <a:path extrusionOk="0" h="76" w="139">
                    <a:moveTo>
                      <a:pt x="0" y="0"/>
                    </a:moveTo>
                    <a:lnTo>
                      <a:pt x="0" y="59"/>
                    </a:lnTo>
                    <a:lnTo>
                      <a:pt x="27" y="59"/>
                    </a:lnTo>
                    <a:lnTo>
                      <a:pt x="27" y="76"/>
                    </a:lnTo>
                    <a:lnTo>
                      <a:pt x="119" y="76"/>
                    </a:lnTo>
                    <a:lnTo>
                      <a:pt x="119" y="59"/>
                    </a:lnTo>
                    <a:lnTo>
                      <a:pt x="139" y="59"/>
                    </a:lnTo>
                    <a:lnTo>
                      <a:pt x="139" y="0"/>
                    </a:lnTo>
                    <a:lnTo>
                      <a:pt x="71" y="23"/>
                    </a:lnTo>
                    <a:lnTo>
                      <a:pt x="0" y="0"/>
                    </a:lnTo>
                    <a:close/>
                    <a:moveTo>
                      <a:pt x="130" y="50"/>
                    </a:moveTo>
                    <a:lnTo>
                      <a:pt x="110" y="50"/>
                    </a:lnTo>
                    <a:lnTo>
                      <a:pt x="110" y="69"/>
                    </a:lnTo>
                    <a:lnTo>
                      <a:pt x="34" y="69"/>
                    </a:lnTo>
                    <a:lnTo>
                      <a:pt x="34" y="50"/>
                    </a:lnTo>
                    <a:lnTo>
                      <a:pt x="7" y="50"/>
                    </a:lnTo>
                    <a:lnTo>
                      <a:pt x="7" y="10"/>
                    </a:lnTo>
                    <a:lnTo>
                      <a:pt x="71" y="32"/>
                    </a:lnTo>
                    <a:lnTo>
                      <a:pt x="130" y="11"/>
                    </a:lnTo>
                    <a:lnTo>
                      <a:pt x="13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g88a438cb08_0_3283"/>
              <p:cNvSpPr/>
              <p:nvPr/>
            </p:nvSpPr>
            <p:spPr>
              <a:xfrm>
                <a:off x="6415" y="2608"/>
                <a:ext cx="176" cy="176"/>
              </a:xfrm>
              <a:custGeom>
                <a:rect b="b" l="l" r="r" t="t"/>
                <a:pathLst>
                  <a:path extrusionOk="0" h="176" w="176">
                    <a:moveTo>
                      <a:pt x="0" y="0"/>
                    </a:moveTo>
                    <a:lnTo>
                      <a:pt x="0" y="176"/>
                    </a:lnTo>
                    <a:lnTo>
                      <a:pt x="176" y="176"/>
                    </a:lnTo>
                    <a:lnTo>
                      <a:pt x="176" y="0"/>
                    </a:lnTo>
                    <a:lnTo>
                      <a:pt x="0" y="0"/>
                    </a:lnTo>
                    <a:close/>
                    <a:moveTo>
                      <a:pt x="169" y="168"/>
                    </a:moveTo>
                    <a:lnTo>
                      <a:pt x="9" y="168"/>
                    </a:lnTo>
                    <a:lnTo>
                      <a:pt x="9" y="9"/>
                    </a:lnTo>
                    <a:lnTo>
                      <a:pt x="169" y="9"/>
                    </a:lnTo>
                    <a:lnTo>
                      <a:pt x="169" y="1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g88a438cb08_0_3283"/>
              <p:cNvSpPr/>
              <p:nvPr/>
            </p:nvSpPr>
            <p:spPr>
              <a:xfrm>
                <a:off x="6447" y="2657"/>
                <a:ext cx="112" cy="104"/>
              </a:xfrm>
              <a:custGeom>
                <a:rect b="b" l="l" r="r" t="t"/>
                <a:pathLst>
                  <a:path extrusionOk="0" h="104" w="112">
                    <a:moveTo>
                      <a:pt x="9" y="68"/>
                    </a:moveTo>
                    <a:lnTo>
                      <a:pt x="27" y="68"/>
                    </a:lnTo>
                    <a:lnTo>
                      <a:pt x="27" y="104"/>
                    </a:lnTo>
                    <a:lnTo>
                      <a:pt x="27" y="104"/>
                    </a:lnTo>
                    <a:lnTo>
                      <a:pt x="34" y="104"/>
                    </a:lnTo>
                    <a:lnTo>
                      <a:pt x="34" y="104"/>
                    </a:lnTo>
                    <a:lnTo>
                      <a:pt x="34" y="44"/>
                    </a:lnTo>
                    <a:lnTo>
                      <a:pt x="53" y="44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61" y="104"/>
                    </a:lnTo>
                    <a:lnTo>
                      <a:pt x="61" y="104"/>
                    </a:lnTo>
                    <a:lnTo>
                      <a:pt x="61" y="31"/>
                    </a:lnTo>
                    <a:lnTo>
                      <a:pt x="78" y="31"/>
                    </a:lnTo>
                    <a:lnTo>
                      <a:pt x="78" y="104"/>
                    </a:lnTo>
                    <a:lnTo>
                      <a:pt x="80" y="104"/>
                    </a:lnTo>
                    <a:lnTo>
                      <a:pt x="86" y="104"/>
                    </a:lnTo>
                    <a:lnTo>
                      <a:pt x="86" y="104"/>
                    </a:lnTo>
                    <a:lnTo>
                      <a:pt x="86" y="7"/>
                    </a:lnTo>
                    <a:lnTo>
                      <a:pt x="105" y="7"/>
                    </a:lnTo>
                    <a:lnTo>
                      <a:pt x="105" y="104"/>
                    </a:lnTo>
                    <a:lnTo>
                      <a:pt x="112" y="104"/>
                    </a:lnTo>
                    <a:lnTo>
                      <a:pt x="112" y="0"/>
                    </a:lnTo>
                    <a:lnTo>
                      <a:pt x="80" y="0"/>
                    </a:lnTo>
                    <a:lnTo>
                      <a:pt x="80" y="24"/>
                    </a:lnTo>
                    <a:lnTo>
                      <a:pt x="53" y="24"/>
                    </a:lnTo>
                    <a:lnTo>
                      <a:pt x="53" y="36"/>
                    </a:lnTo>
                    <a:lnTo>
                      <a:pt x="27" y="36"/>
                    </a:lnTo>
                    <a:lnTo>
                      <a:pt x="27" y="60"/>
                    </a:lnTo>
                    <a:lnTo>
                      <a:pt x="0" y="60"/>
                    </a:lnTo>
                    <a:lnTo>
                      <a:pt x="0" y="104"/>
                    </a:lnTo>
                    <a:lnTo>
                      <a:pt x="9" y="104"/>
                    </a:lnTo>
                    <a:lnTo>
                      <a:pt x="9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g88a438cb08_0_3283"/>
              <p:cNvSpPr/>
              <p:nvPr/>
            </p:nvSpPr>
            <p:spPr>
              <a:xfrm>
                <a:off x="6125" y="1187"/>
                <a:ext cx="152" cy="174"/>
              </a:xfrm>
              <a:custGeom>
                <a:rect b="b" l="l" r="r" t="t"/>
                <a:pathLst>
                  <a:path extrusionOk="0" h="103" w="90">
                    <a:moveTo>
                      <a:pt x="71" y="20"/>
                    </a:moveTo>
                    <a:cubicBezTo>
                      <a:pt x="78" y="28"/>
                      <a:pt x="82" y="37"/>
                      <a:pt x="81" y="47"/>
                    </a:cubicBezTo>
                    <a:cubicBezTo>
                      <a:pt x="81" y="49"/>
                      <a:pt x="80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8" y="49"/>
                      <a:pt x="77" y="48"/>
                      <a:pt x="77" y="47"/>
                    </a:cubicBezTo>
                    <a:cubicBezTo>
                      <a:pt x="77" y="38"/>
                      <a:pt x="74" y="30"/>
                      <a:pt x="68" y="23"/>
                    </a:cubicBezTo>
                    <a:cubicBezTo>
                      <a:pt x="62" y="17"/>
                      <a:pt x="53" y="13"/>
                      <a:pt x="44" y="13"/>
                    </a:cubicBezTo>
                    <a:cubicBezTo>
                      <a:pt x="43" y="13"/>
                      <a:pt x="42" y="12"/>
                      <a:pt x="42" y="11"/>
                    </a:cubicBezTo>
                    <a:cubicBezTo>
                      <a:pt x="42" y="9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5" y="9"/>
                      <a:pt x="64" y="13"/>
                      <a:pt x="71" y="20"/>
                    </a:cubicBezTo>
                    <a:close/>
                    <a:moveTo>
                      <a:pt x="43" y="17"/>
                    </a:moveTo>
                    <a:cubicBezTo>
                      <a:pt x="43" y="17"/>
                      <a:pt x="43" y="17"/>
                      <a:pt x="43" y="17"/>
                    </a:cubicBezTo>
                    <a:cubicBezTo>
                      <a:pt x="42" y="17"/>
                      <a:pt x="41" y="18"/>
                      <a:pt x="41" y="19"/>
                    </a:cubicBezTo>
                    <a:cubicBezTo>
                      <a:pt x="41" y="20"/>
                      <a:pt x="42" y="21"/>
                      <a:pt x="43" y="21"/>
                    </a:cubicBezTo>
                    <a:cubicBezTo>
                      <a:pt x="50" y="22"/>
                      <a:pt x="56" y="25"/>
                      <a:pt x="61" y="30"/>
                    </a:cubicBezTo>
                    <a:cubicBezTo>
                      <a:pt x="66" y="35"/>
                      <a:pt x="68" y="41"/>
                      <a:pt x="68" y="48"/>
                    </a:cubicBezTo>
                    <a:cubicBezTo>
                      <a:pt x="68" y="50"/>
                      <a:pt x="69" y="51"/>
                      <a:pt x="70" y="51"/>
                    </a:cubicBezTo>
                    <a:cubicBezTo>
                      <a:pt x="70" y="51"/>
                      <a:pt x="70" y="51"/>
                      <a:pt x="71" y="51"/>
                    </a:cubicBezTo>
                    <a:cubicBezTo>
                      <a:pt x="72" y="51"/>
                      <a:pt x="73" y="50"/>
                      <a:pt x="73" y="48"/>
                    </a:cubicBezTo>
                    <a:cubicBezTo>
                      <a:pt x="73" y="40"/>
                      <a:pt x="70" y="32"/>
                      <a:pt x="64" y="26"/>
                    </a:cubicBezTo>
                    <a:cubicBezTo>
                      <a:pt x="59" y="20"/>
                      <a:pt x="51" y="17"/>
                      <a:pt x="43" y="17"/>
                    </a:cubicBezTo>
                    <a:close/>
                    <a:moveTo>
                      <a:pt x="77" y="14"/>
                    </a:moveTo>
                    <a:cubicBezTo>
                      <a:pt x="69" y="6"/>
                      <a:pt x="58" y="1"/>
                      <a:pt x="46" y="0"/>
                    </a:cubicBezTo>
                    <a:cubicBezTo>
                      <a:pt x="44" y="0"/>
                      <a:pt x="43" y="1"/>
                      <a:pt x="43" y="2"/>
                    </a:cubicBezTo>
                    <a:cubicBezTo>
                      <a:pt x="43" y="4"/>
                      <a:pt x="44" y="5"/>
                      <a:pt x="45" y="5"/>
                    </a:cubicBezTo>
                    <a:cubicBezTo>
                      <a:pt x="56" y="5"/>
                      <a:pt x="66" y="10"/>
                      <a:pt x="74" y="18"/>
                    </a:cubicBezTo>
                    <a:cubicBezTo>
                      <a:pt x="81" y="25"/>
                      <a:pt x="85" y="36"/>
                      <a:pt x="85" y="47"/>
                    </a:cubicBezTo>
                    <a:cubicBezTo>
                      <a:pt x="85" y="48"/>
                      <a:pt x="86" y="49"/>
                      <a:pt x="87" y="49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8" y="49"/>
                      <a:pt x="89" y="48"/>
                      <a:pt x="89" y="47"/>
                    </a:cubicBezTo>
                    <a:cubicBezTo>
                      <a:pt x="90" y="35"/>
                      <a:pt x="85" y="23"/>
                      <a:pt x="77" y="14"/>
                    </a:cubicBezTo>
                    <a:close/>
                    <a:moveTo>
                      <a:pt x="46" y="49"/>
                    </a:moveTo>
                    <a:cubicBezTo>
                      <a:pt x="70" y="74"/>
                      <a:pt x="70" y="74"/>
                      <a:pt x="70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5" y="79"/>
                      <a:pt x="61" y="81"/>
                      <a:pt x="57" y="83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0" y="79"/>
                      <a:pt x="17" y="77"/>
                      <a:pt x="14" y="74"/>
                    </a:cubicBezTo>
                    <a:cubicBezTo>
                      <a:pt x="0" y="58"/>
                      <a:pt x="0" y="34"/>
                      <a:pt x="16" y="20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4"/>
                      <a:pt x="53" y="34"/>
                      <a:pt x="54" y="35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8"/>
                      <a:pt x="56" y="39"/>
                      <a:pt x="55" y="40"/>
                    </a:cubicBezTo>
                    <a:lnTo>
                      <a:pt x="46" y="49"/>
                    </a:lnTo>
                    <a:close/>
                    <a:moveTo>
                      <a:pt x="64" y="74"/>
                    </a:moveTo>
                    <a:cubicBezTo>
                      <a:pt x="17" y="25"/>
                      <a:pt x="17" y="25"/>
                      <a:pt x="17" y="25"/>
                    </a:cubicBezTo>
                    <a:cubicBezTo>
                      <a:pt x="5" y="38"/>
                      <a:pt x="5" y="58"/>
                      <a:pt x="18" y="71"/>
                    </a:cubicBezTo>
                    <a:cubicBezTo>
                      <a:pt x="24" y="78"/>
                      <a:pt x="33" y="81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50" y="81"/>
                      <a:pt x="57" y="79"/>
                      <a:pt x="64" y="74"/>
                    </a:cubicBezTo>
                    <a:close/>
                    <a:moveTo>
                      <a:pt x="15" y="39"/>
                    </a:moveTo>
                    <a:cubicBezTo>
                      <a:pt x="15" y="41"/>
                      <a:pt x="16" y="42"/>
                      <a:pt x="18" y="42"/>
                    </a:cubicBezTo>
                    <a:cubicBezTo>
                      <a:pt x="20" y="42"/>
                      <a:pt x="21" y="41"/>
                      <a:pt x="21" y="39"/>
                    </a:cubicBezTo>
                    <a:cubicBezTo>
                      <a:pt x="21" y="37"/>
                      <a:pt x="20" y="35"/>
                      <a:pt x="18" y="35"/>
                    </a:cubicBezTo>
                    <a:cubicBezTo>
                      <a:pt x="16" y="35"/>
                      <a:pt x="15" y="37"/>
                      <a:pt x="1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g88a438cb08_0_3283"/>
              <p:cNvSpPr/>
              <p:nvPr/>
            </p:nvSpPr>
            <p:spPr>
              <a:xfrm>
                <a:off x="5763" y="1506"/>
                <a:ext cx="194" cy="171"/>
              </a:xfrm>
              <a:custGeom>
                <a:rect b="b" l="l" r="r" t="t"/>
                <a:pathLst>
                  <a:path extrusionOk="0" h="101" w="115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6" y="97"/>
                      <a:pt x="36" y="97"/>
                      <a:pt x="36" y="99"/>
                    </a:cubicBezTo>
                    <a:cubicBezTo>
                      <a:pt x="36" y="100"/>
                      <a:pt x="36" y="101"/>
                      <a:pt x="38" y="101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8" y="101"/>
                      <a:pt x="79" y="100"/>
                      <a:pt x="79" y="99"/>
                    </a:cubicBezTo>
                    <a:cubicBezTo>
                      <a:pt x="79" y="97"/>
                      <a:pt x="78" y="97"/>
                      <a:pt x="77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5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8" y="5"/>
                      <a:pt x="110" y="7"/>
                      <a:pt x="110" y="9"/>
                    </a:cubicBezTo>
                    <a:cubicBezTo>
                      <a:pt x="110" y="62"/>
                      <a:pt x="110" y="62"/>
                      <a:pt x="110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7"/>
                      <a:pt x="7" y="5"/>
                      <a:pt x="9" y="5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80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80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g88a438cb08_0_3283"/>
              <p:cNvSpPr/>
              <p:nvPr/>
            </p:nvSpPr>
            <p:spPr>
              <a:xfrm>
                <a:off x="5854" y="162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g88a438cb08_0_3283"/>
              <p:cNvSpPr/>
              <p:nvPr/>
            </p:nvSpPr>
            <p:spPr>
              <a:xfrm>
                <a:off x="3926" y="429"/>
                <a:ext cx="194" cy="169"/>
              </a:xfrm>
              <a:custGeom>
                <a:rect b="b" l="l" r="r" t="t"/>
                <a:pathLst>
                  <a:path extrusionOk="0" h="100" w="115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6" y="96"/>
                      <a:pt x="36" y="97"/>
                      <a:pt x="36" y="98"/>
                    </a:cubicBezTo>
                    <a:cubicBezTo>
                      <a:pt x="36" y="99"/>
                      <a:pt x="36" y="100"/>
                      <a:pt x="3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8" y="100"/>
                      <a:pt x="79" y="99"/>
                      <a:pt x="79" y="98"/>
                    </a:cubicBezTo>
                    <a:cubicBezTo>
                      <a:pt x="79" y="97"/>
                      <a:pt x="78" y="96"/>
                      <a:pt x="77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4"/>
                    </a:moveTo>
                    <a:cubicBezTo>
                      <a:pt x="105" y="4"/>
                      <a:pt x="105" y="4"/>
                      <a:pt x="105" y="4"/>
                    </a:cubicBezTo>
                    <a:cubicBezTo>
                      <a:pt x="108" y="4"/>
                      <a:pt x="110" y="6"/>
                      <a:pt x="110" y="9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6"/>
                      <a:pt x="7" y="4"/>
                      <a:pt x="9" y="4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79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9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g88a438cb08_0_3283"/>
              <p:cNvSpPr/>
              <p:nvPr/>
            </p:nvSpPr>
            <p:spPr>
              <a:xfrm>
                <a:off x="4017" y="548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g88a438cb08_0_3283"/>
              <p:cNvSpPr/>
              <p:nvPr/>
            </p:nvSpPr>
            <p:spPr>
              <a:xfrm>
                <a:off x="6044" y="2269"/>
                <a:ext cx="146" cy="44"/>
              </a:xfrm>
              <a:custGeom>
                <a:rect b="b" l="l" r="r" t="t"/>
                <a:pathLst>
                  <a:path extrusionOk="0" h="26" w="87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g88a438cb08_0_3283"/>
              <p:cNvSpPr/>
              <p:nvPr/>
            </p:nvSpPr>
            <p:spPr>
              <a:xfrm>
                <a:off x="6044" y="2328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g88a438cb08_0_3283"/>
              <p:cNvSpPr/>
              <p:nvPr/>
            </p:nvSpPr>
            <p:spPr>
              <a:xfrm>
                <a:off x="6044" y="2373"/>
                <a:ext cx="146" cy="44"/>
              </a:xfrm>
              <a:custGeom>
                <a:rect b="b" l="l" r="r" t="t"/>
                <a:pathLst>
                  <a:path extrusionOk="0" h="26" w="87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g88a438cb08_0_3283"/>
              <p:cNvSpPr/>
              <p:nvPr/>
            </p:nvSpPr>
            <p:spPr>
              <a:xfrm>
                <a:off x="5368" y="511"/>
                <a:ext cx="157" cy="155"/>
              </a:xfrm>
              <a:custGeom>
                <a:rect b="b" l="l" r="r" t="t"/>
                <a:pathLst>
                  <a:path extrusionOk="0" h="92" w="93">
                    <a:moveTo>
                      <a:pt x="83" y="53"/>
                    </a:moveTo>
                    <a:cubicBezTo>
                      <a:pt x="88" y="52"/>
                      <a:pt x="92" y="51"/>
                      <a:pt x="92" y="51"/>
                    </a:cubicBezTo>
                    <a:cubicBezTo>
                      <a:pt x="92" y="50"/>
                      <a:pt x="93" y="49"/>
                      <a:pt x="93" y="47"/>
                    </a:cubicBezTo>
                    <a:cubicBezTo>
                      <a:pt x="93" y="46"/>
                      <a:pt x="93" y="44"/>
                      <a:pt x="93" y="43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39"/>
                      <a:pt x="83" y="38"/>
                      <a:pt x="83" y="37"/>
                    </a:cubicBezTo>
                    <a:cubicBezTo>
                      <a:pt x="83" y="36"/>
                      <a:pt x="83" y="35"/>
                      <a:pt x="82" y="34"/>
                    </a:cubicBezTo>
                    <a:cubicBezTo>
                      <a:pt x="85" y="31"/>
                      <a:pt x="89" y="28"/>
                      <a:pt x="89" y="28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6" y="23"/>
                      <a:pt x="86" y="21"/>
                      <a:pt x="85" y="20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3" y="19"/>
                      <a:pt x="71" y="18"/>
                    </a:cubicBezTo>
                    <a:cubicBezTo>
                      <a:pt x="73" y="14"/>
                      <a:pt x="74" y="9"/>
                      <a:pt x="74" y="9"/>
                    </a:cubicBezTo>
                    <a:cubicBezTo>
                      <a:pt x="73" y="8"/>
                      <a:pt x="72" y="7"/>
                      <a:pt x="71" y="7"/>
                    </a:cubicBezTo>
                    <a:cubicBezTo>
                      <a:pt x="69" y="6"/>
                      <a:pt x="68" y="5"/>
                      <a:pt x="67" y="5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8" y="10"/>
                      <a:pt x="56" y="9"/>
                      <a:pt x="54" y="9"/>
                    </a:cubicBezTo>
                    <a:cubicBezTo>
                      <a:pt x="53" y="5"/>
                      <a:pt x="52" y="0"/>
                      <a:pt x="52" y="0"/>
                    </a:cubicBezTo>
                    <a:cubicBezTo>
                      <a:pt x="51" y="0"/>
                      <a:pt x="49" y="0"/>
                      <a:pt x="48" y="0"/>
                    </a:cubicBezTo>
                    <a:cubicBezTo>
                      <a:pt x="46" y="0"/>
                      <a:pt x="45" y="0"/>
                      <a:pt x="44" y="0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0" y="9"/>
                      <a:pt x="39" y="9"/>
                      <a:pt x="38" y="9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32" y="7"/>
                      <a:pt x="28" y="4"/>
                      <a:pt x="28" y="4"/>
                    </a:cubicBezTo>
                    <a:cubicBezTo>
                      <a:pt x="27" y="4"/>
                      <a:pt x="26" y="5"/>
                      <a:pt x="25" y="5"/>
                    </a:cubicBezTo>
                    <a:cubicBezTo>
                      <a:pt x="23" y="6"/>
                      <a:pt x="22" y="7"/>
                      <a:pt x="21" y="8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1" y="18"/>
                      <a:pt x="20" y="19"/>
                      <a:pt x="18" y="21"/>
                    </a:cubicBezTo>
                    <a:cubicBezTo>
                      <a:pt x="14" y="20"/>
                      <a:pt x="10" y="18"/>
                      <a:pt x="10" y="18"/>
                    </a:cubicBezTo>
                    <a:cubicBezTo>
                      <a:pt x="9" y="20"/>
                      <a:pt x="8" y="21"/>
                      <a:pt x="7" y="22"/>
                    </a:cubicBezTo>
                    <a:cubicBezTo>
                      <a:pt x="7" y="23"/>
                      <a:pt x="6" y="24"/>
                      <a:pt x="5" y="2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4"/>
                      <a:pt x="10" y="36"/>
                      <a:pt x="10" y="38"/>
                    </a:cubicBezTo>
                    <a:cubicBezTo>
                      <a:pt x="6" y="39"/>
                      <a:pt x="1" y="41"/>
                      <a:pt x="1" y="41"/>
                    </a:cubicBezTo>
                    <a:cubicBezTo>
                      <a:pt x="1" y="42"/>
                      <a:pt x="1" y="43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3"/>
                      <a:pt x="10" y="54"/>
                      <a:pt x="10" y="55"/>
                    </a:cubicBezTo>
                    <a:cubicBezTo>
                      <a:pt x="10" y="56"/>
                      <a:pt x="10" y="57"/>
                      <a:pt x="11" y="58"/>
                    </a:cubicBezTo>
                    <a:cubicBezTo>
                      <a:pt x="8" y="61"/>
                      <a:pt x="4" y="64"/>
                      <a:pt x="4" y="64"/>
                    </a:cubicBezTo>
                    <a:cubicBezTo>
                      <a:pt x="5" y="65"/>
                      <a:pt x="5" y="67"/>
                      <a:pt x="6" y="68"/>
                    </a:cubicBezTo>
                    <a:cubicBezTo>
                      <a:pt x="7" y="69"/>
                      <a:pt x="7" y="70"/>
                      <a:pt x="8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1"/>
                      <a:pt x="20" y="73"/>
                      <a:pt x="22" y="74"/>
                    </a:cubicBezTo>
                    <a:cubicBezTo>
                      <a:pt x="20" y="78"/>
                      <a:pt x="19" y="83"/>
                      <a:pt x="19" y="83"/>
                    </a:cubicBezTo>
                    <a:cubicBezTo>
                      <a:pt x="20" y="84"/>
                      <a:pt x="21" y="84"/>
                      <a:pt x="22" y="85"/>
                    </a:cubicBezTo>
                    <a:cubicBezTo>
                      <a:pt x="24" y="86"/>
                      <a:pt x="25" y="87"/>
                      <a:pt x="26" y="87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5" y="82"/>
                      <a:pt x="37" y="82"/>
                      <a:pt x="39" y="83"/>
                    </a:cubicBezTo>
                    <a:cubicBezTo>
                      <a:pt x="40" y="87"/>
                      <a:pt x="41" y="92"/>
                      <a:pt x="41" y="92"/>
                    </a:cubicBezTo>
                    <a:cubicBezTo>
                      <a:pt x="43" y="92"/>
                      <a:pt x="44" y="92"/>
                      <a:pt x="45" y="92"/>
                    </a:cubicBezTo>
                    <a:cubicBezTo>
                      <a:pt x="47" y="92"/>
                      <a:pt x="48" y="92"/>
                      <a:pt x="50" y="92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3" y="83"/>
                      <a:pt x="54" y="83"/>
                      <a:pt x="55" y="83"/>
                    </a:cubicBezTo>
                    <a:cubicBezTo>
                      <a:pt x="56" y="82"/>
                      <a:pt x="57" y="82"/>
                      <a:pt x="59" y="82"/>
                    </a:cubicBezTo>
                    <a:cubicBezTo>
                      <a:pt x="61" y="85"/>
                      <a:pt x="65" y="88"/>
                      <a:pt x="65" y="88"/>
                    </a:cubicBezTo>
                    <a:cubicBezTo>
                      <a:pt x="66" y="88"/>
                      <a:pt x="67" y="87"/>
                      <a:pt x="69" y="86"/>
                    </a:cubicBezTo>
                    <a:cubicBezTo>
                      <a:pt x="70" y="86"/>
                      <a:pt x="71" y="85"/>
                      <a:pt x="72" y="84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2" y="74"/>
                      <a:pt x="73" y="73"/>
                      <a:pt x="75" y="71"/>
                    </a:cubicBezTo>
                    <a:cubicBezTo>
                      <a:pt x="79" y="72"/>
                      <a:pt x="83" y="73"/>
                      <a:pt x="83" y="73"/>
                    </a:cubicBezTo>
                    <a:cubicBezTo>
                      <a:pt x="84" y="72"/>
                      <a:pt x="85" y="71"/>
                      <a:pt x="86" y="70"/>
                    </a:cubicBezTo>
                    <a:cubicBezTo>
                      <a:pt x="87" y="69"/>
                      <a:pt x="87" y="68"/>
                      <a:pt x="88" y="66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2" y="58"/>
                      <a:pt x="83" y="56"/>
                      <a:pt x="83" y="53"/>
                    </a:cubicBezTo>
                    <a:close/>
                    <a:moveTo>
                      <a:pt x="76" y="47"/>
                    </a:moveTo>
                    <a:cubicBezTo>
                      <a:pt x="75" y="63"/>
                      <a:pt x="62" y="76"/>
                      <a:pt x="46" y="75"/>
                    </a:cubicBezTo>
                    <a:cubicBezTo>
                      <a:pt x="30" y="75"/>
                      <a:pt x="17" y="61"/>
                      <a:pt x="17" y="45"/>
                    </a:cubicBezTo>
                    <a:cubicBezTo>
                      <a:pt x="18" y="29"/>
                      <a:pt x="31" y="16"/>
                      <a:pt x="47" y="17"/>
                    </a:cubicBezTo>
                    <a:cubicBezTo>
                      <a:pt x="63" y="17"/>
                      <a:pt x="76" y="30"/>
                      <a:pt x="76" y="47"/>
                    </a:cubicBezTo>
                    <a:close/>
                    <a:moveTo>
                      <a:pt x="54" y="42"/>
                    </a:moveTo>
                    <a:cubicBezTo>
                      <a:pt x="56" y="46"/>
                      <a:pt x="55" y="51"/>
                      <a:pt x="51" y="53"/>
                    </a:cubicBezTo>
                    <a:cubicBezTo>
                      <a:pt x="46" y="55"/>
                      <a:pt x="41" y="54"/>
                      <a:pt x="39" y="50"/>
                    </a:cubicBezTo>
                    <a:cubicBezTo>
                      <a:pt x="37" y="46"/>
                      <a:pt x="38" y="41"/>
                      <a:pt x="43" y="39"/>
                    </a:cubicBezTo>
                    <a:cubicBezTo>
                      <a:pt x="47" y="36"/>
                      <a:pt x="52" y="38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g88a438cb08_0_3283"/>
              <p:cNvSpPr/>
              <p:nvPr/>
            </p:nvSpPr>
            <p:spPr>
              <a:xfrm>
                <a:off x="5859" y="1995"/>
                <a:ext cx="114" cy="164"/>
              </a:xfrm>
              <a:custGeom>
                <a:rect b="b" l="l" r="r" t="t"/>
                <a:pathLst>
                  <a:path extrusionOk="0" h="97" w="6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g88a438cb08_0_3283"/>
              <p:cNvSpPr/>
              <p:nvPr/>
            </p:nvSpPr>
            <p:spPr>
              <a:xfrm>
                <a:off x="6062" y="1883"/>
                <a:ext cx="112" cy="164"/>
              </a:xfrm>
              <a:custGeom>
                <a:rect b="b" l="l" r="r" t="t"/>
                <a:pathLst>
                  <a:path extrusionOk="0" h="97" w="66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3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5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2" y="77"/>
                      <a:pt x="62" y="77"/>
                      <a:pt x="62" y="77"/>
                    </a:cubicBezTo>
                    <a:lnTo>
                      <a:pt x="62" y="87"/>
                    </a:lnTo>
                    <a:close/>
                    <a:moveTo>
                      <a:pt x="6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5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g88a438cb08_0_3283"/>
              <p:cNvSpPr/>
              <p:nvPr/>
            </p:nvSpPr>
            <p:spPr>
              <a:xfrm>
                <a:off x="6268" y="1995"/>
                <a:ext cx="112" cy="164"/>
              </a:xfrm>
              <a:custGeom>
                <a:rect b="b" l="l" r="r" t="t"/>
                <a:pathLst>
                  <a:path extrusionOk="0" h="97" w="66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2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4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4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5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5" y="14"/>
                      <a:pt x="25" y="14"/>
                      <a:pt x="25" y="14"/>
                    </a:cubicBez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g88a438cb08_0_3283"/>
              <p:cNvSpPr/>
              <p:nvPr/>
            </p:nvSpPr>
            <p:spPr>
              <a:xfrm>
                <a:off x="1207" y="487"/>
                <a:ext cx="157" cy="96"/>
              </a:xfrm>
              <a:custGeom>
                <a:rect b="b" l="l" r="r" t="t"/>
                <a:pathLst>
                  <a:path extrusionOk="0" h="96" w="157">
                    <a:moveTo>
                      <a:pt x="157" y="96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96"/>
                    </a:lnTo>
                    <a:close/>
                    <a:moveTo>
                      <a:pt x="8" y="88"/>
                    </a:moveTo>
                    <a:lnTo>
                      <a:pt x="147" y="88"/>
                    </a:lnTo>
                    <a:lnTo>
                      <a:pt x="147" y="8"/>
                    </a:lnTo>
                    <a:lnTo>
                      <a:pt x="8" y="8"/>
                    </a:lnTo>
                    <a:lnTo>
                      <a:pt x="8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g88a438cb08_0_3283"/>
              <p:cNvSpPr/>
              <p:nvPr/>
            </p:nvSpPr>
            <p:spPr>
              <a:xfrm>
                <a:off x="1225" y="506"/>
                <a:ext cx="152" cy="91"/>
              </a:xfrm>
              <a:custGeom>
                <a:rect b="b" l="l" r="r" t="t"/>
                <a:pathLst>
                  <a:path extrusionOk="0" h="91" w="152">
                    <a:moveTo>
                      <a:pt x="152" y="91"/>
                    </a:moveTo>
                    <a:lnTo>
                      <a:pt x="0" y="91"/>
                    </a:lnTo>
                    <a:lnTo>
                      <a:pt x="0" y="82"/>
                    </a:lnTo>
                    <a:lnTo>
                      <a:pt x="144" y="82"/>
                    </a:lnTo>
                    <a:lnTo>
                      <a:pt x="144" y="0"/>
                    </a:lnTo>
                    <a:lnTo>
                      <a:pt x="152" y="0"/>
                    </a:lnTo>
                    <a:lnTo>
                      <a:pt x="152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g88a438cb08_0_3283"/>
              <p:cNvSpPr/>
              <p:nvPr/>
            </p:nvSpPr>
            <p:spPr>
              <a:xfrm>
                <a:off x="1239" y="519"/>
                <a:ext cx="152" cy="93"/>
              </a:xfrm>
              <a:custGeom>
                <a:rect b="b" l="l" r="r" t="t"/>
                <a:pathLst>
                  <a:path extrusionOk="0" h="93" w="152">
                    <a:moveTo>
                      <a:pt x="152" y="93"/>
                    </a:moveTo>
                    <a:lnTo>
                      <a:pt x="0" y="93"/>
                    </a:lnTo>
                    <a:lnTo>
                      <a:pt x="0" y="85"/>
                    </a:lnTo>
                    <a:lnTo>
                      <a:pt x="143" y="85"/>
                    </a:lnTo>
                    <a:lnTo>
                      <a:pt x="143" y="0"/>
                    </a:lnTo>
                    <a:lnTo>
                      <a:pt x="152" y="0"/>
                    </a:lnTo>
                    <a:lnTo>
                      <a:pt x="152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g88a438cb08_0_3283"/>
              <p:cNvSpPr/>
              <p:nvPr/>
            </p:nvSpPr>
            <p:spPr>
              <a:xfrm>
                <a:off x="1273" y="509"/>
                <a:ext cx="28" cy="54"/>
              </a:xfrm>
              <a:custGeom>
                <a:rect b="b" l="l" r="r" t="t"/>
                <a:pathLst>
                  <a:path extrusionOk="0" h="32" w="17">
                    <a:moveTo>
                      <a:pt x="17" y="21"/>
                    </a:moveTo>
                    <a:cubicBezTo>
                      <a:pt x="17" y="20"/>
                      <a:pt x="17" y="19"/>
                      <a:pt x="16" y="18"/>
                    </a:cubicBezTo>
                    <a:cubicBezTo>
                      <a:pt x="16" y="17"/>
                      <a:pt x="16" y="17"/>
                      <a:pt x="15" y="16"/>
                    </a:cubicBezTo>
                    <a:cubicBezTo>
                      <a:pt x="14" y="16"/>
                      <a:pt x="14" y="15"/>
                      <a:pt x="13" y="15"/>
                    </a:cubicBezTo>
                    <a:cubicBezTo>
                      <a:pt x="12" y="14"/>
                      <a:pt x="11" y="14"/>
                      <a:pt x="10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8" y="8"/>
                      <a:pt x="9" y="8"/>
                    </a:cubicBezTo>
                    <a:cubicBezTo>
                      <a:pt x="10" y="8"/>
                      <a:pt x="11" y="8"/>
                      <a:pt x="12" y="9"/>
                    </a:cubicBezTo>
                    <a:cubicBezTo>
                      <a:pt x="13" y="9"/>
                      <a:pt x="14" y="9"/>
                      <a:pt x="15" y="1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6"/>
                      <a:pt x="4" y="16"/>
                      <a:pt x="5" y="16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8" y="18"/>
                      <a:pt x="8" y="18"/>
                      <a:pt x="9" y="18"/>
                    </a:cubicBezTo>
                    <a:cubicBezTo>
                      <a:pt x="9" y="18"/>
                      <a:pt x="10" y="19"/>
                      <a:pt x="10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2" y="20"/>
                      <a:pt x="12" y="21"/>
                      <a:pt x="12" y="21"/>
                    </a:cubicBezTo>
                    <a:cubicBezTo>
                      <a:pt x="12" y="22"/>
                      <a:pt x="11" y="22"/>
                      <a:pt x="11" y="23"/>
                    </a:cubicBezTo>
                    <a:cubicBezTo>
                      <a:pt x="10" y="23"/>
                      <a:pt x="9" y="23"/>
                      <a:pt x="8" y="23"/>
                    </a:cubicBezTo>
                    <a:cubicBezTo>
                      <a:pt x="7" y="23"/>
                      <a:pt x="5" y="23"/>
                      <a:pt x="4" y="23"/>
                    </a:cubicBezTo>
                    <a:cubicBezTo>
                      <a:pt x="3" y="22"/>
                      <a:pt x="2" y="22"/>
                      <a:pt x="1" y="2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6"/>
                      <a:pt x="2" y="27"/>
                    </a:cubicBezTo>
                    <a:cubicBezTo>
                      <a:pt x="3" y="27"/>
                      <a:pt x="5" y="27"/>
                      <a:pt x="6" y="27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7"/>
                      <a:pt x="14" y="26"/>
                    </a:cubicBezTo>
                    <a:cubicBezTo>
                      <a:pt x="15" y="26"/>
                      <a:pt x="15" y="25"/>
                      <a:pt x="16" y="25"/>
                    </a:cubicBezTo>
                    <a:cubicBezTo>
                      <a:pt x="16" y="24"/>
                      <a:pt x="16" y="24"/>
                      <a:pt x="17" y="23"/>
                    </a:cubicBezTo>
                    <a:cubicBezTo>
                      <a:pt x="17" y="22"/>
                      <a:pt x="17" y="22"/>
                      <a:pt x="17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g88a438cb08_0_3283"/>
              <p:cNvSpPr/>
              <p:nvPr/>
            </p:nvSpPr>
            <p:spPr>
              <a:xfrm>
                <a:off x="773" y="1001"/>
                <a:ext cx="169" cy="169"/>
              </a:xfrm>
              <a:custGeom>
                <a:rect b="b" l="l" r="r" t="t"/>
                <a:pathLst>
                  <a:path extrusionOk="0" h="100" w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2"/>
                      <a:pt x="52" y="52"/>
                      <a:pt x="52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4"/>
                      <a:pt x="52" y="84"/>
                      <a:pt x="52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g88a438cb08_0_3283"/>
              <p:cNvSpPr/>
              <p:nvPr/>
            </p:nvSpPr>
            <p:spPr>
              <a:xfrm>
                <a:off x="1266" y="2064"/>
                <a:ext cx="170" cy="171"/>
              </a:xfrm>
              <a:custGeom>
                <a:rect b="b" l="l" r="r" t="t"/>
                <a:pathLst>
                  <a:path extrusionOk="0" h="101" w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9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8" y="15"/>
                      <a:pt x="89" y="17"/>
                      <a:pt x="89" y="19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9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1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8" y="47"/>
                      <a:pt x="89" y="49"/>
                      <a:pt x="89" y="51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1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3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3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8" y="79"/>
                      <a:pt x="89" y="81"/>
                      <a:pt x="89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g88a438cb08_0_3283"/>
              <p:cNvSpPr/>
              <p:nvPr/>
            </p:nvSpPr>
            <p:spPr>
              <a:xfrm>
                <a:off x="148" y="2490"/>
                <a:ext cx="170" cy="171"/>
              </a:xfrm>
              <a:custGeom>
                <a:rect b="b" l="l" r="r" t="t"/>
                <a:pathLst>
                  <a:path extrusionOk="0" h="101" w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g88a438cb08_0_3283"/>
              <p:cNvSpPr/>
              <p:nvPr/>
            </p:nvSpPr>
            <p:spPr>
              <a:xfrm>
                <a:off x="217" y="423"/>
                <a:ext cx="147" cy="45"/>
              </a:xfrm>
              <a:custGeom>
                <a:rect b="b" l="l" r="r" t="t"/>
                <a:pathLst>
                  <a:path extrusionOk="0" h="27" w="8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g88a438cb08_0_3283"/>
              <p:cNvSpPr/>
              <p:nvPr/>
            </p:nvSpPr>
            <p:spPr>
              <a:xfrm>
                <a:off x="217" y="482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g88a438cb08_0_3283"/>
              <p:cNvSpPr/>
              <p:nvPr/>
            </p:nvSpPr>
            <p:spPr>
              <a:xfrm>
                <a:off x="217" y="527"/>
                <a:ext cx="147" cy="46"/>
              </a:xfrm>
              <a:custGeom>
                <a:rect b="b" l="l" r="r" t="t"/>
                <a:pathLst>
                  <a:path extrusionOk="0" h="27" w="87">
                    <a:moveTo>
                      <a:pt x="0" y="17"/>
                    </a:moveTo>
                    <a:cubicBezTo>
                      <a:pt x="32" y="27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g88a438cb08_0_3283"/>
              <p:cNvSpPr/>
              <p:nvPr/>
            </p:nvSpPr>
            <p:spPr>
              <a:xfrm>
                <a:off x="499" y="1312"/>
                <a:ext cx="147" cy="44"/>
              </a:xfrm>
              <a:custGeom>
                <a:rect b="b" l="l" r="r" t="t"/>
                <a:pathLst>
                  <a:path extrusionOk="0" h="26" w="87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g88a438cb08_0_3283"/>
              <p:cNvSpPr/>
              <p:nvPr/>
            </p:nvSpPr>
            <p:spPr>
              <a:xfrm>
                <a:off x="499" y="1369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g88a438cb08_0_3283"/>
              <p:cNvSpPr/>
              <p:nvPr/>
            </p:nvSpPr>
            <p:spPr>
              <a:xfrm>
                <a:off x="499" y="1417"/>
                <a:ext cx="147" cy="44"/>
              </a:xfrm>
              <a:custGeom>
                <a:rect b="b" l="l" r="r" t="t"/>
                <a:pathLst>
                  <a:path extrusionOk="0" h="26" w="87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g88a438cb08_0_3283"/>
              <p:cNvSpPr/>
              <p:nvPr/>
            </p:nvSpPr>
            <p:spPr>
              <a:xfrm>
                <a:off x="543" y="1778"/>
                <a:ext cx="164" cy="164"/>
              </a:xfrm>
              <a:custGeom>
                <a:rect b="b" l="l" r="r" t="t"/>
                <a:pathLst>
                  <a:path extrusionOk="0" h="97" w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5"/>
                      <a:pt x="92" y="0"/>
                      <a:pt x="87" y="0"/>
                    </a:cubicBezTo>
                    <a:close/>
                    <a:moveTo>
                      <a:pt x="92" y="87"/>
                    </a:moveTo>
                    <a:cubicBezTo>
                      <a:pt x="92" y="91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6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92" y="77"/>
                      <a:pt x="92" y="77"/>
                      <a:pt x="92" y="77"/>
                    </a:cubicBezTo>
                    <a:lnTo>
                      <a:pt x="92" y="87"/>
                    </a:lnTo>
                    <a:close/>
                    <a:moveTo>
                      <a:pt x="9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5"/>
                      <a:pt x="10" y="5"/>
                    </a:cubicBezTo>
                    <a:cubicBezTo>
                      <a:pt x="87" y="5"/>
                      <a:pt x="87" y="5"/>
                      <a:pt x="87" y="5"/>
                    </a:cubicBezTo>
                    <a:cubicBezTo>
                      <a:pt x="90" y="5"/>
                      <a:pt x="92" y="7"/>
                      <a:pt x="92" y="10"/>
                    </a:cubicBezTo>
                    <a:lnTo>
                      <a:pt x="92" y="21"/>
                    </a:lnTo>
                    <a:close/>
                    <a:moveTo>
                      <a:pt x="44" y="85"/>
                    </a:moveTo>
                    <a:cubicBezTo>
                      <a:pt x="44" y="83"/>
                      <a:pt x="46" y="81"/>
                      <a:pt x="48" y="81"/>
                    </a:cubicBezTo>
                    <a:cubicBezTo>
                      <a:pt x="51" y="81"/>
                      <a:pt x="52" y="83"/>
                      <a:pt x="52" y="85"/>
                    </a:cubicBezTo>
                    <a:cubicBezTo>
                      <a:pt x="52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5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g88a438cb08_0_3283"/>
              <p:cNvSpPr/>
              <p:nvPr/>
            </p:nvSpPr>
            <p:spPr>
              <a:xfrm>
                <a:off x="-83" y="1570"/>
                <a:ext cx="113" cy="164"/>
              </a:xfrm>
              <a:custGeom>
                <a:rect b="b" l="l" r="r" t="t"/>
                <a:pathLst>
                  <a:path extrusionOk="0" h="97" w="6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1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5"/>
                      <a:pt x="10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60" y="5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3"/>
                      <a:pt x="31" y="81"/>
                      <a:pt x="34" y="81"/>
                    </a:cubicBezTo>
                    <a:cubicBezTo>
                      <a:pt x="36" y="81"/>
                      <a:pt x="38" y="83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g88a438cb08_0_3283"/>
              <p:cNvSpPr/>
              <p:nvPr/>
            </p:nvSpPr>
            <p:spPr>
              <a:xfrm>
                <a:off x="241" y="2656"/>
                <a:ext cx="319" cy="265"/>
              </a:xfrm>
              <a:custGeom>
                <a:rect b="b" l="l" r="r" t="t"/>
                <a:pathLst>
                  <a:path extrusionOk="0" h="265" w="319">
                    <a:moveTo>
                      <a:pt x="314" y="265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19" y="258"/>
                    </a:lnTo>
                    <a:lnTo>
                      <a:pt x="314" y="2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g88a438cb08_0_3283"/>
              <p:cNvSpPr/>
              <p:nvPr/>
            </p:nvSpPr>
            <p:spPr>
              <a:xfrm>
                <a:off x="1414" y="1609"/>
                <a:ext cx="237" cy="137"/>
              </a:xfrm>
              <a:custGeom>
                <a:rect b="b" l="l" r="r" t="t"/>
                <a:pathLst>
                  <a:path extrusionOk="0" h="81" w="140">
                    <a:moveTo>
                      <a:pt x="115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6"/>
                      <a:pt x="69" y="6"/>
                    </a:cubicBezTo>
                    <a:cubicBezTo>
                      <a:pt x="67" y="6"/>
                      <a:pt x="66" y="6"/>
                      <a:pt x="64" y="6"/>
                    </a:cubicBezTo>
                    <a:cubicBezTo>
                      <a:pt x="60" y="3"/>
                      <a:pt x="54" y="0"/>
                      <a:pt x="46" y="0"/>
                    </a:cubicBezTo>
                    <a:cubicBezTo>
                      <a:pt x="41" y="0"/>
                      <a:pt x="36" y="1"/>
                      <a:pt x="31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9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4" y="80"/>
                      <a:pt x="24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5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5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8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0" y="48"/>
                    </a:moveTo>
                    <a:cubicBezTo>
                      <a:pt x="50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0" y="44"/>
                      <a:pt x="50" y="48"/>
                    </a:cubicBezTo>
                    <a:close/>
                    <a:moveTo>
                      <a:pt x="81" y="48"/>
                    </a:moveTo>
                    <a:cubicBezTo>
                      <a:pt x="81" y="54"/>
                      <a:pt x="76" y="59"/>
                      <a:pt x="70" y="59"/>
                    </a:cubicBezTo>
                    <a:cubicBezTo>
                      <a:pt x="64" y="59"/>
                      <a:pt x="58" y="54"/>
                      <a:pt x="58" y="48"/>
                    </a:cubicBezTo>
                    <a:cubicBezTo>
                      <a:pt x="58" y="42"/>
                      <a:pt x="64" y="36"/>
                      <a:pt x="70" y="36"/>
                    </a:cubicBezTo>
                    <a:cubicBezTo>
                      <a:pt x="76" y="36"/>
                      <a:pt x="81" y="42"/>
                      <a:pt x="81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g88a438cb08_0_3283"/>
              <p:cNvSpPr/>
              <p:nvPr/>
            </p:nvSpPr>
            <p:spPr>
              <a:xfrm>
                <a:off x="1663" y="671"/>
                <a:ext cx="238" cy="137"/>
              </a:xfrm>
              <a:custGeom>
                <a:rect b="b" l="l" r="r" t="t"/>
                <a:pathLst>
                  <a:path extrusionOk="0" h="81" w="14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2" y="9"/>
                      <a:pt x="98" y="7"/>
                      <a:pt x="92" y="7"/>
                    </a:cubicBezTo>
                    <a:cubicBezTo>
                      <a:pt x="89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7" y="0"/>
                    </a:cubicBezTo>
                    <a:cubicBezTo>
                      <a:pt x="42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9" y="28"/>
                    </a:cubicBezTo>
                    <a:cubicBezTo>
                      <a:pt x="18" y="29"/>
                      <a:pt x="17" y="30"/>
                      <a:pt x="17" y="31"/>
                    </a:cubicBezTo>
                    <a:cubicBezTo>
                      <a:pt x="15" y="32"/>
                      <a:pt x="12" y="33"/>
                      <a:pt x="10" y="35"/>
                    </a:cubicBezTo>
                    <a:cubicBezTo>
                      <a:pt x="6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10" y="81"/>
                      <a:pt x="110" y="81"/>
                      <a:pt x="111" y="81"/>
                    </a:cubicBezTo>
                    <a:cubicBezTo>
                      <a:pt x="127" y="81"/>
                      <a:pt x="141" y="68"/>
                      <a:pt x="141" y="51"/>
                    </a:cubicBezTo>
                    <a:cubicBezTo>
                      <a:pt x="141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20" y="76"/>
                      <a:pt x="6" y="71"/>
                      <a:pt x="6" y="56"/>
                    </a:cubicBezTo>
                    <a:cubicBezTo>
                      <a:pt x="6" y="47"/>
                      <a:pt x="10" y="42"/>
                      <a:pt x="13" y="39"/>
                    </a:cubicBezTo>
                    <a:cubicBezTo>
                      <a:pt x="15" y="37"/>
                      <a:pt x="18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2" y="32"/>
                      <a:pt x="23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9" y="6"/>
                      <a:pt x="43" y="5"/>
                      <a:pt x="47" y="5"/>
                    </a:cubicBezTo>
                    <a:cubicBezTo>
                      <a:pt x="54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6" y="13"/>
                      <a:pt x="89" y="12"/>
                      <a:pt x="92" y="12"/>
                    </a:cubicBezTo>
                    <a:cubicBezTo>
                      <a:pt x="97" y="12"/>
                      <a:pt x="100" y="14"/>
                      <a:pt x="101" y="14"/>
                    </a:cubicBezTo>
                    <a:cubicBezTo>
                      <a:pt x="106" y="16"/>
                      <a:pt x="110" y="20"/>
                      <a:pt x="112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8" y="56"/>
                      <a:pt x="44" y="56"/>
                    </a:cubicBezTo>
                    <a:cubicBezTo>
                      <a:pt x="40" y="56"/>
                      <a:pt x="36" y="52"/>
                      <a:pt x="36" y="48"/>
                    </a:cubicBezTo>
                    <a:cubicBezTo>
                      <a:pt x="36" y="44"/>
                      <a:pt x="40" y="41"/>
                      <a:pt x="44" y="41"/>
                    </a:cubicBezTo>
                    <a:cubicBezTo>
                      <a:pt x="48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5" y="48"/>
                    </a:moveTo>
                    <a:cubicBezTo>
                      <a:pt x="105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5" y="44"/>
                      <a:pt x="105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g88a438cb08_0_3283"/>
              <p:cNvSpPr/>
              <p:nvPr/>
            </p:nvSpPr>
            <p:spPr>
              <a:xfrm>
                <a:off x="107" y="1675"/>
                <a:ext cx="171" cy="169"/>
              </a:xfrm>
              <a:custGeom>
                <a:rect b="b" l="l" r="r" t="t"/>
                <a:pathLst>
                  <a:path extrusionOk="0" h="100" w="101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4"/>
                      <a:pt x="86" y="14"/>
                    </a:cubicBezTo>
                    <a:cubicBezTo>
                      <a:pt x="88" y="14"/>
                      <a:pt x="89" y="16"/>
                      <a:pt x="89" y="18"/>
                    </a:cubicBezTo>
                    <a:cubicBezTo>
                      <a:pt x="89" y="20"/>
                      <a:pt x="88" y="21"/>
                      <a:pt x="86" y="21"/>
                    </a:cubicBezTo>
                    <a:cubicBezTo>
                      <a:pt x="84" y="21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6"/>
                      <a:pt x="86" y="46"/>
                    </a:cubicBezTo>
                    <a:cubicBezTo>
                      <a:pt x="88" y="46"/>
                      <a:pt x="89" y="48"/>
                      <a:pt x="89" y="50"/>
                    </a:cubicBezTo>
                    <a:cubicBezTo>
                      <a:pt x="89" y="52"/>
                      <a:pt x="88" y="53"/>
                      <a:pt x="86" y="53"/>
                    </a:cubicBezTo>
                    <a:cubicBezTo>
                      <a:pt x="84" y="53"/>
                      <a:pt x="82" y="52"/>
                      <a:pt x="82" y="50"/>
                    </a:cubicBezTo>
                    <a:close/>
                    <a:moveTo>
                      <a:pt x="15" y="79"/>
                    </a:move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79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5"/>
                      <a:pt x="86" y="85"/>
                    </a:cubicBezTo>
                    <a:cubicBezTo>
                      <a:pt x="84" y="85"/>
                      <a:pt x="82" y="84"/>
                      <a:pt x="82" y="82"/>
                    </a:cubicBezTo>
                    <a:cubicBezTo>
                      <a:pt x="82" y="80"/>
                      <a:pt x="84" y="78"/>
                      <a:pt x="86" y="78"/>
                    </a:cubicBezTo>
                    <a:cubicBezTo>
                      <a:pt x="88" y="78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g88a438cb08_0_3283"/>
              <p:cNvSpPr/>
              <p:nvPr/>
            </p:nvSpPr>
            <p:spPr>
              <a:xfrm>
                <a:off x="-288" y="1694"/>
                <a:ext cx="113" cy="164"/>
              </a:xfrm>
              <a:custGeom>
                <a:rect b="b" l="l" r="r" t="t"/>
                <a:pathLst>
                  <a:path extrusionOk="0" h="97" w="6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g88a438cb08_0_3283"/>
              <p:cNvSpPr/>
              <p:nvPr/>
            </p:nvSpPr>
            <p:spPr>
              <a:xfrm>
                <a:off x="557" y="1865"/>
                <a:ext cx="374" cy="1058"/>
              </a:xfrm>
              <a:custGeom>
                <a:rect b="b" l="l" r="r" t="t"/>
                <a:pathLst>
                  <a:path extrusionOk="0" h="1058" w="374">
                    <a:moveTo>
                      <a:pt x="8" y="1058"/>
                    </a:moveTo>
                    <a:lnTo>
                      <a:pt x="0" y="1054"/>
                    </a:lnTo>
                    <a:lnTo>
                      <a:pt x="366" y="0"/>
                    </a:lnTo>
                    <a:lnTo>
                      <a:pt x="374" y="3"/>
                    </a:lnTo>
                    <a:lnTo>
                      <a:pt x="8" y="10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2" name="Google Shape;372;g88a438cb08_0_3283"/>
            <p:cNvGrpSpPr/>
            <p:nvPr/>
          </p:nvGrpSpPr>
          <p:grpSpPr>
            <a:xfrm>
              <a:off x="-720" y="-12"/>
              <a:ext cx="8920" cy="3285"/>
              <a:chOff x="-720" y="-12"/>
              <a:chExt cx="8920" cy="3285"/>
            </a:xfrm>
          </p:grpSpPr>
          <p:sp>
            <p:nvSpPr>
              <p:cNvPr id="373" name="Google Shape;373;g88a438cb08_0_3283"/>
              <p:cNvSpPr/>
              <p:nvPr/>
            </p:nvSpPr>
            <p:spPr>
              <a:xfrm>
                <a:off x="3387" y="1317"/>
                <a:ext cx="918" cy="904"/>
              </a:xfrm>
              <a:custGeom>
                <a:rect b="b" l="l" r="r" t="t"/>
                <a:pathLst>
                  <a:path extrusionOk="0" h="535" w="543">
                    <a:moveTo>
                      <a:pt x="327" y="535"/>
                    </a:moveTo>
                    <a:cubicBezTo>
                      <a:pt x="324" y="521"/>
                      <a:pt x="324" y="521"/>
                      <a:pt x="324" y="521"/>
                    </a:cubicBezTo>
                    <a:cubicBezTo>
                      <a:pt x="442" y="496"/>
                      <a:pt x="529" y="391"/>
                      <a:pt x="529" y="270"/>
                    </a:cubicBezTo>
                    <a:cubicBezTo>
                      <a:pt x="529" y="129"/>
                      <a:pt x="413" y="14"/>
                      <a:pt x="271" y="14"/>
                    </a:cubicBezTo>
                    <a:cubicBezTo>
                      <a:pt x="129" y="14"/>
                      <a:pt x="14" y="129"/>
                      <a:pt x="14" y="270"/>
                    </a:cubicBezTo>
                    <a:cubicBezTo>
                      <a:pt x="14" y="284"/>
                      <a:pt x="15" y="298"/>
                      <a:pt x="17" y="311"/>
                    </a:cubicBezTo>
                    <a:cubicBezTo>
                      <a:pt x="3" y="314"/>
                      <a:pt x="3" y="314"/>
                      <a:pt x="3" y="314"/>
                    </a:cubicBezTo>
                    <a:cubicBezTo>
                      <a:pt x="1" y="299"/>
                      <a:pt x="0" y="285"/>
                      <a:pt x="0" y="270"/>
                    </a:cubicBezTo>
                    <a:cubicBezTo>
                      <a:pt x="0" y="121"/>
                      <a:pt x="121" y="0"/>
                      <a:pt x="271" y="0"/>
                    </a:cubicBezTo>
                    <a:cubicBezTo>
                      <a:pt x="421" y="0"/>
                      <a:pt x="543" y="121"/>
                      <a:pt x="543" y="270"/>
                    </a:cubicBezTo>
                    <a:cubicBezTo>
                      <a:pt x="543" y="397"/>
                      <a:pt x="452" y="509"/>
                      <a:pt x="327" y="5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g88a438cb08_0_3283"/>
              <p:cNvSpPr/>
              <p:nvPr/>
            </p:nvSpPr>
            <p:spPr>
              <a:xfrm>
                <a:off x="6915" y="2044"/>
                <a:ext cx="147" cy="45"/>
              </a:xfrm>
              <a:custGeom>
                <a:rect b="b" l="l" r="r" t="t"/>
                <a:pathLst>
                  <a:path extrusionOk="0" h="27" w="8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g88a438cb08_0_3283"/>
              <p:cNvSpPr/>
              <p:nvPr/>
            </p:nvSpPr>
            <p:spPr>
              <a:xfrm>
                <a:off x="6915" y="210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g88a438cb08_0_3283"/>
              <p:cNvSpPr/>
              <p:nvPr/>
            </p:nvSpPr>
            <p:spPr>
              <a:xfrm>
                <a:off x="6915" y="2149"/>
                <a:ext cx="147" cy="45"/>
              </a:xfrm>
              <a:custGeom>
                <a:rect b="b" l="l" r="r" t="t"/>
                <a:pathLst>
                  <a:path extrusionOk="0" h="27" w="87">
                    <a:moveTo>
                      <a:pt x="0" y="17"/>
                    </a:moveTo>
                    <a:cubicBezTo>
                      <a:pt x="32" y="27"/>
                      <a:pt x="58" y="27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g88a438cb08_0_3283"/>
              <p:cNvSpPr/>
              <p:nvPr/>
            </p:nvSpPr>
            <p:spPr>
              <a:xfrm>
                <a:off x="7001" y="2512"/>
                <a:ext cx="113" cy="164"/>
              </a:xfrm>
              <a:custGeom>
                <a:rect b="b" l="l" r="r" t="t"/>
                <a:pathLst>
                  <a:path extrusionOk="0" h="97" w="6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6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2" y="6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g88a438cb08_0_3283"/>
              <p:cNvSpPr/>
              <p:nvPr/>
            </p:nvSpPr>
            <p:spPr>
              <a:xfrm>
                <a:off x="6886" y="1349"/>
                <a:ext cx="171" cy="169"/>
              </a:xfrm>
              <a:custGeom>
                <a:rect b="b" l="l" r="r" t="t"/>
                <a:pathLst>
                  <a:path extrusionOk="0" h="100" w="101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g88a438cb08_0_3283"/>
              <p:cNvSpPr/>
              <p:nvPr/>
            </p:nvSpPr>
            <p:spPr>
              <a:xfrm>
                <a:off x="3676" y="2493"/>
                <a:ext cx="169" cy="171"/>
              </a:xfrm>
              <a:custGeom>
                <a:rect b="b" l="l" r="r" t="t"/>
                <a:pathLst>
                  <a:path extrusionOk="0" h="101" w="100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5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5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5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g88a438cb08_0_3283"/>
              <p:cNvSpPr/>
              <p:nvPr/>
            </p:nvSpPr>
            <p:spPr>
              <a:xfrm>
                <a:off x="6397" y="953"/>
                <a:ext cx="146" cy="46"/>
              </a:xfrm>
              <a:custGeom>
                <a:rect b="b" l="l" r="r" t="t"/>
                <a:pathLst>
                  <a:path extrusionOk="0" h="27" w="87">
                    <a:moveTo>
                      <a:pt x="0" y="1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10"/>
                      <a:pt x="87" y="10"/>
                      <a:pt x="87" y="10"/>
                    </a:cubicBezTo>
                    <a:cubicBezTo>
                      <a:pt x="55" y="0"/>
                      <a:pt x="29" y="1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g88a438cb08_0_3283"/>
              <p:cNvSpPr/>
              <p:nvPr/>
            </p:nvSpPr>
            <p:spPr>
              <a:xfrm>
                <a:off x="6397" y="101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g88a438cb08_0_3283"/>
              <p:cNvSpPr/>
              <p:nvPr/>
            </p:nvSpPr>
            <p:spPr>
              <a:xfrm>
                <a:off x="6397" y="1058"/>
                <a:ext cx="146" cy="46"/>
              </a:xfrm>
              <a:custGeom>
                <a:rect b="b" l="l" r="r" t="t"/>
                <a:pathLst>
                  <a:path extrusionOk="0" h="27" w="87">
                    <a:moveTo>
                      <a:pt x="0" y="18"/>
                    </a:moveTo>
                    <a:cubicBezTo>
                      <a:pt x="32" y="27"/>
                      <a:pt x="58" y="27"/>
                      <a:pt x="87" y="18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g88a438cb08_0_3283"/>
              <p:cNvSpPr/>
              <p:nvPr/>
            </p:nvSpPr>
            <p:spPr>
              <a:xfrm>
                <a:off x="7607" y="2860"/>
                <a:ext cx="171" cy="169"/>
              </a:xfrm>
              <a:custGeom>
                <a:rect b="b" l="l" r="r" t="t"/>
                <a:pathLst>
                  <a:path extrusionOk="0" h="100" w="101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8" y="15"/>
                      <a:pt x="89" y="16"/>
                      <a:pt x="89" y="18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8" y="47"/>
                      <a:pt x="89" y="48"/>
                      <a:pt x="89" y="50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8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g88a438cb08_0_3283"/>
              <p:cNvSpPr/>
              <p:nvPr/>
            </p:nvSpPr>
            <p:spPr>
              <a:xfrm>
                <a:off x="7604" y="1469"/>
                <a:ext cx="113" cy="164"/>
              </a:xfrm>
              <a:custGeom>
                <a:rect b="b" l="l" r="r" t="t"/>
                <a:pathLst>
                  <a:path extrusionOk="0" h="97" w="6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g88a438cb08_0_3283"/>
              <p:cNvSpPr/>
              <p:nvPr/>
            </p:nvSpPr>
            <p:spPr>
              <a:xfrm>
                <a:off x="7156" y="2744"/>
                <a:ext cx="169" cy="169"/>
              </a:xfrm>
              <a:custGeom>
                <a:rect b="b" l="l" r="r" t="t"/>
                <a:pathLst>
                  <a:path extrusionOk="0" h="169" w="169">
                    <a:moveTo>
                      <a:pt x="115" y="76"/>
                    </a:moveTo>
                    <a:lnTo>
                      <a:pt x="53" y="76"/>
                    </a:lnTo>
                    <a:lnTo>
                      <a:pt x="53" y="67"/>
                    </a:lnTo>
                    <a:lnTo>
                      <a:pt x="115" y="67"/>
                    </a:lnTo>
                    <a:lnTo>
                      <a:pt x="115" y="76"/>
                    </a:lnTo>
                    <a:close/>
                    <a:moveTo>
                      <a:pt x="115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5" y="104"/>
                    </a:lnTo>
                    <a:lnTo>
                      <a:pt x="115" y="96"/>
                    </a:lnTo>
                    <a:close/>
                    <a:moveTo>
                      <a:pt x="115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5" y="47"/>
                    </a:lnTo>
                    <a:lnTo>
                      <a:pt x="115" y="39"/>
                    </a:lnTo>
                    <a:close/>
                    <a:moveTo>
                      <a:pt x="115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5" y="133"/>
                    </a:lnTo>
                    <a:lnTo>
                      <a:pt x="115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1" y="8"/>
                    </a:moveTo>
                    <a:lnTo>
                      <a:pt x="7" y="8"/>
                    </a:lnTo>
                    <a:lnTo>
                      <a:pt x="7" y="162"/>
                    </a:lnTo>
                    <a:lnTo>
                      <a:pt x="161" y="162"/>
                    </a:lnTo>
                    <a:lnTo>
                      <a:pt x="16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g88a438cb08_0_3283"/>
              <p:cNvSpPr/>
              <p:nvPr/>
            </p:nvSpPr>
            <p:spPr>
              <a:xfrm>
                <a:off x="7400" y="776"/>
                <a:ext cx="170" cy="73"/>
              </a:xfrm>
              <a:custGeom>
                <a:rect b="b" l="l" r="r" t="t"/>
                <a:pathLst>
                  <a:path extrusionOk="0" h="43" w="101">
                    <a:moveTo>
                      <a:pt x="78" y="34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4"/>
                      <a:pt x="2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34"/>
                      <a:pt x="101" y="34"/>
                      <a:pt x="101" y="34"/>
                    </a:cubicBezTo>
                    <a:lnTo>
                      <a:pt x="78" y="34"/>
                    </a:lnTo>
                    <a:close/>
                    <a:moveTo>
                      <a:pt x="66" y="29"/>
                    </a:moveTo>
                    <a:cubicBezTo>
                      <a:pt x="66" y="29"/>
                      <a:pt x="66" y="29"/>
                      <a:pt x="66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66" y="11"/>
                      <a:pt x="66" y="11"/>
                      <a:pt x="66" y="11"/>
                    </a:cubicBezTo>
                    <a:lnTo>
                      <a:pt x="66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g88a438cb08_0_3283"/>
              <p:cNvSpPr/>
              <p:nvPr/>
            </p:nvSpPr>
            <p:spPr>
              <a:xfrm>
                <a:off x="7400" y="871"/>
                <a:ext cx="30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g88a438cb08_0_3283"/>
              <p:cNvSpPr/>
              <p:nvPr/>
            </p:nvSpPr>
            <p:spPr>
              <a:xfrm>
                <a:off x="7400" y="903"/>
                <a:ext cx="30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g88a438cb08_0_3283"/>
              <p:cNvSpPr/>
              <p:nvPr/>
            </p:nvSpPr>
            <p:spPr>
              <a:xfrm>
                <a:off x="7400" y="935"/>
                <a:ext cx="30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g88a438cb08_0_3283"/>
              <p:cNvSpPr/>
              <p:nvPr/>
            </p:nvSpPr>
            <p:spPr>
              <a:xfrm>
                <a:off x="3463" y="1393"/>
                <a:ext cx="763" cy="761"/>
              </a:xfrm>
              <a:custGeom>
                <a:rect b="b" l="l" r="r" t="t"/>
                <a:pathLst>
                  <a:path extrusionOk="0" h="450" w="452">
                    <a:moveTo>
                      <a:pt x="226" y="0"/>
                    </a:moveTo>
                    <a:cubicBezTo>
                      <a:pt x="102" y="0"/>
                      <a:pt x="0" y="101"/>
                      <a:pt x="0" y="225"/>
                    </a:cubicBezTo>
                    <a:cubicBezTo>
                      <a:pt x="0" y="349"/>
                      <a:pt x="102" y="450"/>
                      <a:pt x="226" y="450"/>
                    </a:cubicBezTo>
                    <a:cubicBezTo>
                      <a:pt x="351" y="450"/>
                      <a:pt x="452" y="349"/>
                      <a:pt x="452" y="225"/>
                    </a:cubicBezTo>
                    <a:cubicBezTo>
                      <a:pt x="452" y="101"/>
                      <a:pt x="351" y="0"/>
                      <a:pt x="226" y="0"/>
                    </a:cubicBezTo>
                    <a:close/>
                    <a:moveTo>
                      <a:pt x="226" y="432"/>
                    </a:moveTo>
                    <a:cubicBezTo>
                      <a:pt x="112" y="432"/>
                      <a:pt x="20" y="340"/>
                      <a:pt x="20" y="226"/>
                    </a:cubicBezTo>
                    <a:cubicBezTo>
                      <a:pt x="20" y="113"/>
                      <a:pt x="112" y="20"/>
                      <a:pt x="226" y="20"/>
                    </a:cubicBezTo>
                    <a:cubicBezTo>
                      <a:pt x="340" y="20"/>
                      <a:pt x="432" y="113"/>
                      <a:pt x="432" y="226"/>
                    </a:cubicBezTo>
                    <a:cubicBezTo>
                      <a:pt x="432" y="340"/>
                      <a:pt x="340" y="432"/>
                      <a:pt x="226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g88a438cb08_0_3283"/>
              <p:cNvSpPr/>
              <p:nvPr/>
            </p:nvSpPr>
            <p:spPr>
              <a:xfrm>
                <a:off x="3559" y="1530"/>
                <a:ext cx="571" cy="505"/>
              </a:xfrm>
              <a:custGeom>
                <a:rect b="b" l="l" r="r" t="t"/>
                <a:pathLst>
                  <a:path extrusionOk="0" h="299" w="338">
                    <a:moveTo>
                      <a:pt x="112" y="245"/>
                    </a:moveTo>
                    <a:cubicBezTo>
                      <a:pt x="78" y="229"/>
                      <a:pt x="54" y="193"/>
                      <a:pt x="54" y="151"/>
                    </a:cubicBezTo>
                    <a:cubicBezTo>
                      <a:pt x="54" y="129"/>
                      <a:pt x="61" y="108"/>
                      <a:pt x="72" y="92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91" y="202"/>
                      <a:pt x="191" y="202"/>
                      <a:pt x="191" y="202"/>
                    </a:cubicBezTo>
                    <a:cubicBezTo>
                      <a:pt x="265" y="92"/>
                      <a:pt x="265" y="92"/>
                      <a:pt x="265" y="92"/>
                    </a:cubicBezTo>
                    <a:cubicBezTo>
                      <a:pt x="277" y="108"/>
                      <a:pt x="283" y="129"/>
                      <a:pt x="283" y="151"/>
                    </a:cubicBezTo>
                    <a:cubicBezTo>
                      <a:pt x="283" y="190"/>
                      <a:pt x="263" y="224"/>
                      <a:pt x="232" y="241"/>
                    </a:cubicBezTo>
                    <a:cubicBezTo>
                      <a:pt x="247" y="296"/>
                      <a:pt x="247" y="296"/>
                      <a:pt x="247" y="296"/>
                    </a:cubicBezTo>
                    <a:cubicBezTo>
                      <a:pt x="301" y="268"/>
                      <a:pt x="338" y="211"/>
                      <a:pt x="338" y="146"/>
                    </a:cubicBezTo>
                    <a:cubicBezTo>
                      <a:pt x="338" y="84"/>
                      <a:pt x="305" y="30"/>
                      <a:pt x="256" y="0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4" y="29"/>
                      <a:pt x="0" y="84"/>
                      <a:pt x="0" y="146"/>
                    </a:cubicBezTo>
                    <a:cubicBezTo>
                      <a:pt x="0" y="214"/>
                      <a:pt x="40" y="272"/>
                      <a:pt x="98" y="299"/>
                    </a:cubicBezTo>
                    <a:lnTo>
                      <a:pt x="112" y="2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g88a438cb08_0_3283"/>
              <p:cNvSpPr/>
              <p:nvPr/>
            </p:nvSpPr>
            <p:spPr>
              <a:xfrm>
                <a:off x="879" y="1834"/>
                <a:ext cx="125" cy="97"/>
              </a:xfrm>
              <a:custGeom>
                <a:rect b="b" l="l" r="r" t="t"/>
                <a:pathLst>
                  <a:path extrusionOk="0" h="57" w="74">
                    <a:moveTo>
                      <a:pt x="32" y="57"/>
                    </a:moveTo>
                    <a:cubicBezTo>
                      <a:pt x="28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3"/>
                    </a:cubicBezTo>
                    <a:cubicBezTo>
                      <a:pt x="30" y="56"/>
                      <a:pt x="40" y="55"/>
                      <a:pt x="49" y="50"/>
                    </a:cubicBezTo>
                    <a:cubicBezTo>
                      <a:pt x="59" y="45"/>
                      <a:pt x="65" y="37"/>
                      <a:pt x="68" y="27"/>
                    </a:cubicBezTo>
                    <a:cubicBezTo>
                      <a:pt x="71" y="19"/>
                      <a:pt x="70" y="10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1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g88a438cb08_0_3283"/>
              <p:cNvSpPr/>
              <p:nvPr/>
            </p:nvSpPr>
            <p:spPr>
              <a:xfrm>
                <a:off x="862" y="1794"/>
                <a:ext cx="54" cy="88"/>
              </a:xfrm>
              <a:custGeom>
                <a:rect b="b" l="l" r="r" t="t"/>
                <a:pathLst>
                  <a:path extrusionOk="0" h="52" w="3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g88a438cb08_0_3283"/>
              <p:cNvSpPr/>
              <p:nvPr/>
            </p:nvSpPr>
            <p:spPr>
              <a:xfrm>
                <a:off x="830" y="1819"/>
                <a:ext cx="54" cy="120"/>
              </a:xfrm>
              <a:custGeom>
                <a:rect b="b" l="l" r="r" t="t"/>
                <a:pathLst>
                  <a:path extrusionOk="0" h="71" w="32">
                    <a:moveTo>
                      <a:pt x="30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5"/>
                      <a:pt x="13" y="7"/>
                      <a:pt x="12" y="9"/>
                    </a:cubicBezTo>
                    <a:cubicBezTo>
                      <a:pt x="5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g88a438cb08_0_3283"/>
              <p:cNvSpPr/>
              <p:nvPr/>
            </p:nvSpPr>
            <p:spPr>
              <a:xfrm>
                <a:off x="872" y="1761"/>
                <a:ext cx="159" cy="161"/>
              </a:xfrm>
              <a:custGeom>
                <a:rect b="b" l="l" r="r" t="t"/>
                <a:pathLst>
                  <a:path extrusionOk="0" h="95" w="94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6"/>
                      <a:pt x="83" y="80"/>
                      <a:pt x="85" y="74"/>
                    </a:cubicBezTo>
                    <a:cubicBezTo>
                      <a:pt x="89" y="61"/>
                      <a:pt x="87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4" y="5"/>
                      <a:pt x="16" y="8"/>
                      <a:pt x="3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3"/>
                      <a:pt x="34" y="0"/>
                      <a:pt x="52" y="5"/>
                    </a:cubicBezTo>
                    <a:cubicBezTo>
                      <a:pt x="67" y="10"/>
                      <a:pt x="78" y="19"/>
                      <a:pt x="85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2"/>
                      <a:pt x="83" y="89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g88a438cb08_0_3283"/>
              <p:cNvSpPr/>
              <p:nvPr/>
            </p:nvSpPr>
            <p:spPr>
              <a:xfrm>
                <a:off x="1328" y="776"/>
                <a:ext cx="343" cy="76"/>
              </a:xfrm>
              <a:custGeom>
                <a:rect b="b" l="l" r="r" t="t"/>
                <a:pathLst>
                  <a:path extrusionOk="0" h="76" w="343">
                    <a:moveTo>
                      <a:pt x="0" y="76"/>
                    </a:moveTo>
                    <a:lnTo>
                      <a:pt x="0" y="68"/>
                    </a:lnTo>
                    <a:lnTo>
                      <a:pt x="341" y="0"/>
                    </a:lnTo>
                    <a:lnTo>
                      <a:pt x="343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g88a438cb08_0_3283"/>
              <p:cNvSpPr/>
              <p:nvPr/>
            </p:nvSpPr>
            <p:spPr>
              <a:xfrm>
                <a:off x="1278" y="842"/>
                <a:ext cx="133" cy="83"/>
              </a:xfrm>
              <a:custGeom>
                <a:rect b="b" l="l" r="r" t="t"/>
                <a:pathLst>
                  <a:path extrusionOk="0" h="49" w="79">
                    <a:moveTo>
                      <a:pt x="37" y="49"/>
                    </a:moveTo>
                    <a:cubicBezTo>
                      <a:pt x="30" y="49"/>
                      <a:pt x="23" y="47"/>
                      <a:pt x="17" y="44"/>
                    </a:cubicBezTo>
                    <a:cubicBezTo>
                      <a:pt x="10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7" y="32"/>
                      <a:pt x="12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5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3" y="27"/>
                    </a:cubicBezTo>
                    <a:cubicBezTo>
                      <a:pt x="67" y="37"/>
                      <a:pt x="59" y="44"/>
                      <a:pt x="48" y="47"/>
                    </a:cubicBezTo>
                    <a:cubicBezTo>
                      <a:pt x="44" y="48"/>
                      <a:pt x="40" y="49"/>
                      <a:pt x="3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g88a438cb08_0_3283"/>
              <p:cNvSpPr/>
              <p:nvPr/>
            </p:nvSpPr>
            <p:spPr>
              <a:xfrm>
                <a:off x="1269" y="784"/>
                <a:ext cx="68" cy="76"/>
              </a:xfrm>
              <a:custGeom>
                <a:rect b="b" l="l" r="r" t="t"/>
                <a:pathLst>
                  <a:path extrusionOk="0" h="45" w="40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2" y="9"/>
                      <a:pt x="25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6" y="4"/>
                      <a:pt x="15" y="11"/>
                      <a:pt x="8" y="23"/>
                    </a:cubicBezTo>
                    <a:cubicBezTo>
                      <a:pt x="4" y="30"/>
                      <a:pt x="3" y="37"/>
                      <a:pt x="3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g88a438cb08_0_3283"/>
              <p:cNvSpPr/>
              <p:nvPr/>
            </p:nvSpPr>
            <p:spPr>
              <a:xfrm>
                <a:off x="1237" y="796"/>
                <a:ext cx="41" cy="124"/>
              </a:xfrm>
              <a:custGeom>
                <a:rect b="b" l="l" r="r" t="t"/>
                <a:pathLst>
                  <a:path extrusionOk="0" h="73" w="24">
                    <a:moveTo>
                      <a:pt x="21" y="73"/>
                    </a:moveTo>
                    <a:cubicBezTo>
                      <a:pt x="4" y="56"/>
                      <a:pt x="0" y="29"/>
                      <a:pt x="12" y="7"/>
                    </a:cubicBezTo>
                    <a:cubicBezTo>
                      <a:pt x="13" y="5"/>
                      <a:pt x="15" y="2"/>
                      <a:pt x="17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5"/>
                      <a:pt x="17" y="7"/>
                      <a:pt x="16" y="9"/>
                    </a:cubicBezTo>
                    <a:cubicBezTo>
                      <a:pt x="5" y="29"/>
                      <a:pt x="9" y="54"/>
                      <a:pt x="24" y="70"/>
                    </a:cubicBez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g88a438cb08_0_3283"/>
              <p:cNvSpPr/>
              <p:nvPr/>
            </p:nvSpPr>
            <p:spPr>
              <a:xfrm>
                <a:off x="1296" y="756"/>
                <a:ext cx="142" cy="172"/>
              </a:xfrm>
              <a:custGeom>
                <a:rect b="b" l="l" r="r" t="t"/>
                <a:pathLst>
                  <a:path extrusionOk="0" h="102" w="84">
                    <a:moveTo>
                      <a:pt x="60" y="102"/>
                    </a:moveTo>
                    <a:cubicBezTo>
                      <a:pt x="57" y="98"/>
                      <a:pt x="57" y="98"/>
                      <a:pt x="57" y="98"/>
                    </a:cubicBezTo>
                    <a:cubicBezTo>
                      <a:pt x="63" y="94"/>
                      <a:pt x="67" y="89"/>
                      <a:pt x="71" y="83"/>
                    </a:cubicBezTo>
                    <a:cubicBezTo>
                      <a:pt x="77" y="71"/>
                      <a:pt x="79" y="57"/>
                      <a:pt x="75" y="44"/>
                    </a:cubicBezTo>
                    <a:cubicBezTo>
                      <a:pt x="71" y="31"/>
                      <a:pt x="63" y="20"/>
                      <a:pt x="51" y="13"/>
                    </a:cubicBezTo>
                    <a:cubicBezTo>
                      <a:pt x="35" y="5"/>
                      <a:pt x="17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6" y="0"/>
                      <a:pt x="36" y="0"/>
                      <a:pt x="53" y="9"/>
                    </a:cubicBezTo>
                    <a:cubicBezTo>
                      <a:pt x="66" y="16"/>
                      <a:pt x="75" y="28"/>
                      <a:pt x="80" y="43"/>
                    </a:cubicBezTo>
                    <a:cubicBezTo>
                      <a:pt x="84" y="57"/>
                      <a:pt x="82" y="72"/>
                      <a:pt x="75" y="85"/>
                    </a:cubicBezTo>
                    <a:cubicBezTo>
                      <a:pt x="71" y="92"/>
                      <a:pt x="66" y="97"/>
                      <a:pt x="60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g88a438cb08_0_3283"/>
              <p:cNvSpPr/>
              <p:nvPr/>
            </p:nvSpPr>
            <p:spPr>
              <a:xfrm>
                <a:off x="568" y="2909"/>
                <a:ext cx="232" cy="284"/>
              </a:xfrm>
              <a:custGeom>
                <a:rect b="b" l="l" r="r" t="t"/>
                <a:pathLst>
                  <a:path extrusionOk="0" h="284" w="232">
                    <a:moveTo>
                      <a:pt x="227" y="284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232" y="279"/>
                    </a:lnTo>
                    <a:lnTo>
                      <a:pt x="227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g88a438cb08_0_3283"/>
              <p:cNvSpPr/>
              <p:nvPr/>
            </p:nvSpPr>
            <p:spPr>
              <a:xfrm>
                <a:off x="308" y="2913"/>
                <a:ext cx="257" cy="169"/>
              </a:xfrm>
              <a:custGeom>
                <a:rect b="b" l="l" r="r" t="t"/>
                <a:pathLst>
                  <a:path extrusionOk="0" h="169" w="257">
                    <a:moveTo>
                      <a:pt x="5" y="169"/>
                    </a:moveTo>
                    <a:lnTo>
                      <a:pt x="0" y="162"/>
                    </a:lnTo>
                    <a:lnTo>
                      <a:pt x="252" y="0"/>
                    </a:lnTo>
                    <a:lnTo>
                      <a:pt x="257" y="6"/>
                    </a:lnTo>
                    <a:lnTo>
                      <a:pt x="5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g88a438cb08_0_3283"/>
              <p:cNvSpPr/>
              <p:nvPr/>
            </p:nvSpPr>
            <p:spPr>
              <a:xfrm>
                <a:off x="496" y="2886"/>
                <a:ext cx="116" cy="104"/>
              </a:xfrm>
              <a:custGeom>
                <a:rect b="b" l="l" r="r" t="t"/>
                <a:pathLst>
                  <a:path extrusionOk="0" h="62" w="69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6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7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59"/>
                      <a:pt x="43" y="59"/>
                    </a:cubicBezTo>
                    <a:cubicBezTo>
                      <a:pt x="52" y="59"/>
                      <a:pt x="60" y="55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g88a438cb08_0_3283"/>
              <p:cNvSpPr/>
              <p:nvPr/>
            </p:nvSpPr>
            <p:spPr>
              <a:xfrm>
                <a:off x="524" y="2850"/>
                <a:ext cx="100" cy="36"/>
              </a:xfrm>
              <a:custGeom>
                <a:rect b="b" l="l" r="r" t="t"/>
                <a:pathLst>
                  <a:path extrusionOk="0" h="21" w="59">
                    <a:moveTo>
                      <a:pt x="57" y="21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4"/>
                      <a:pt x="8" y="6"/>
                      <a:pt x="2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1"/>
                      <a:pt x="23" y="0"/>
                    </a:cubicBezTo>
                    <a:cubicBezTo>
                      <a:pt x="38" y="0"/>
                      <a:pt x="51" y="7"/>
                      <a:pt x="59" y="19"/>
                    </a:cubicBezTo>
                    <a:lnTo>
                      <a:pt x="5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g88a438cb08_0_3283"/>
              <p:cNvSpPr/>
              <p:nvPr/>
            </p:nvSpPr>
            <p:spPr>
              <a:xfrm>
                <a:off x="475" y="2826"/>
                <a:ext cx="103" cy="73"/>
              </a:xfrm>
              <a:custGeom>
                <a:rect b="b" l="l" r="r" t="t"/>
                <a:pathLst>
                  <a:path extrusionOk="0" h="43" w="61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5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g88a438cb08_0_3283"/>
              <p:cNvSpPr/>
              <p:nvPr/>
            </p:nvSpPr>
            <p:spPr>
              <a:xfrm>
                <a:off x="533" y="2840"/>
                <a:ext cx="128" cy="176"/>
              </a:xfrm>
              <a:custGeom>
                <a:rect b="b" l="l" r="r" t="t"/>
                <a:pathLst>
                  <a:path extrusionOk="0" h="104" w="76">
                    <a:moveTo>
                      <a:pt x="20" y="104"/>
                    </a:moveTo>
                    <a:cubicBezTo>
                      <a:pt x="13" y="104"/>
                      <a:pt x="6" y="102"/>
                      <a:pt x="0" y="100"/>
                    </a:cubicBezTo>
                    <a:cubicBezTo>
                      <a:pt x="1" y="95"/>
                      <a:pt x="1" y="95"/>
                      <a:pt x="1" y="95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35" y="98"/>
                      <a:pt x="48" y="93"/>
                      <a:pt x="57" y="83"/>
                    </a:cubicBezTo>
                    <a:cubicBezTo>
                      <a:pt x="66" y="73"/>
                      <a:pt x="71" y="60"/>
                      <a:pt x="71" y="46"/>
                    </a:cubicBezTo>
                    <a:cubicBezTo>
                      <a:pt x="70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5"/>
                      <a:pt x="61" y="86"/>
                    </a:cubicBezTo>
                    <a:cubicBezTo>
                      <a:pt x="50" y="97"/>
                      <a:pt x="36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g88a438cb08_0_3283"/>
              <p:cNvSpPr/>
              <p:nvPr/>
            </p:nvSpPr>
            <p:spPr>
              <a:xfrm>
                <a:off x="7807" y="1931"/>
                <a:ext cx="300" cy="240"/>
              </a:xfrm>
              <a:custGeom>
                <a:rect b="b" l="l" r="r" t="t"/>
                <a:pathLst>
                  <a:path extrusionOk="0" h="240" w="300">
                    <a:moveTo>
                      <a:pt x="295" y="240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00" y="235"/>
                    </a:lnTo>
                    <a:lnTo>
                      <a:pt x="29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g88a438cb08_0_3283"/>
              <p:cNvSpPr/>
              <p:nvPr/>
            </p:nvSpPr>
            <p:spPr>
              <a:xfrm>
                <a:off x="8041" y="2147"/>
                <a:ext cx="125" cy="96"/>
              </a:xfrm>
              <a:custGeom>
                <a:rect b="b" l="l" r="r" t="t"/>
                <a:pathLst>
                  <a:path extrusionOk="0" h="57" w="74">
                    <a:moveTo>
                      <a:pt x="31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8"/>
                      <a:pt x="0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4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7" y="38"/>
                      <a:pt x="60" y="47"/>
                      <a:pt x="51" y="52"/>
                    </a:cubicBezTo>
                    <a:cubicBezTo>
                      <a:pt x="45" y="55"/>
                      <a:pt x="38" y="57"/>
                      <a:pt x="31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g88a438cb08_0_3283"/>
              <p:cNvSpPr/>
              <p:nvPr/>
            </p:nvSpPr>
            <p:spPr>
              <a:xfrm>
                <a:off x="8023" y="2106"/>
                <a:ext cx="56" cy="88"/>
              </a:xfrm>
              <a:custGeom>
                <a:rect b="b" l="l" r="r" t="t"/>
                <a:pathLst>
                  <a:path extrusionOk="0" h="52" w="33">
                    <a:moveTo>
                      <a:pt x="3" y="52"/>
                    </a:moveTo>
                    <a:cubicBezTo>
                      <a:pt x="0" y="44"/>
                      <a:pt x="0" y="35"/>
                      <a:pt x="3" y="27"/>
                    </a:cubicBezTo>
                    <a:cubicBezTo>
                      <a:pt x="7" y="14"/>
                      <a:pt x="18" y="3"/>
                      <a:pt x="32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0" y="6"/>
                      <a:pt x="10" y="16"/>
                      <a:pt x="6" y="28"/>
                    </a:cubicBezTo>
                    <a:cubicBezTo>
                      <a:pt x="3" y="36"/>
                      <a:pt x="3" y="43"/>
                      <a:pt x="6" y="51"/>
                    </a:cubicBez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g88a438cb08_0_3283"/>
              <p:cNvSpPr/>
              <p:nvPr/>
            </p:nvSpPr>
            <p:spPr>
              <a:xfrm>
                <a:off x="7992" y="2132"/>
                <a:ext cx="54" cy="120"/>
              </a:xfrm>
              <a:custGeom>
                <a:rect b="b" l="l" r="r" t="t"/>
                <a:pathLst>
                  <a:path extrusionOk="0" h="71" w="32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2"/>
                      <a:pt x="10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4"/>
                      <a:pt x="12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g88a438cb08_0_3283"/>
              <p:cNvSpPr/>
              <p:nvPr/>
            </p:nvSpPr>
            <p:spPr>
              <a:xfrm>
                <a:off x="8035" y="2073"/>
                <a:ext cx="165" cy="160"/>
              </a:xfrm>
              <a:custGeom>
                <a:rect b="b" l="l" r="r" t="t"/>
                <a:pathLst>
                  <a:path extrusionOk="0" h="95" w="98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4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5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4"/>
                      <a:pt x="34" y="0"/>
                      <a:pt x="52" y="6"/>
                    </a:cubicBezTo>
                    <a:cubicBezTo>
                      <a:pt x="81" y="15"/>
                      <a:pt x="98" y="46"/>
                      <a:pt x="89" y="76"/>
                    </a:cubicBezTo>
                    <a:cubicBezTo>
                      <a:pt x="87" y="83"/>
                      <a:pt x="83" y="90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g88a438cb08_0_3283"/>
              <p:cNvSpPr/>
              <p:nvPr/>
            </p:nvSpPr>
            <p:spPr>
              <a:xfrm>
                <a:off x="3887" y="590"/>
                <a:ext cx="133" cy="735"/>
              </a:xfrm>
              <a:custGeom>
                <a:rect b="b" l="l" r="r" t="t"/>
                <a:pathLst>
                  <a:path extrusionOk="0" h="735" w="133">
                    <a:moveTo>
                      <a:pt x="8" y="735"/>
                    </a:moveTo>
                    <a:lnTo>
                      <a:pt x="0" y="735"/>
                    </a:lnTo>
                    <a:lnTo>
                      <a:pt x="127" y="0"/>
                    </a:lnTo>
                    <a:lnTo>
                      <a:pt x="133" y="2"/>
                    </a:lnTo>
                    <a:lnTo>
                      <a:pt x="8" y="7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g88a438cb08_0_3283"/>
              <p:cNvSpPr/>
              <p:nvPr/>
            </p:nvSpPr>
            <p:spPr>
              <a:xfrm>
                <a:off x="3630" y="999"/>
                <a:ext cx="117" cy="342"/>
              </a:xfrm>
              <a:custGeom>
                <a:rect b="b" l="l" r="r" t="t"/>
                <a:pathLst>
                  <a:path extrusionOk="0" h="342" w="117">
                    <a:moveTo>
                      <a:pt x="108" y="342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117" y="338"/>
                    </a:lnTo>
                    <a:lnTo>
                      <a:pt x="108" y="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g88a438cb08_0_3283"/>
              <p:cNvSpPr/>
              <p:nvPr/>
            </p:nvSpPr>
            <p:spPr>
              <a:xfrm>
                <a:off x="3752" y="2280"/>
                <a:ext cx="25" cy="217"/>
              </a:xfrm>
              <a:custGeom>
                <a:rect b="b" l="l" r="r" t="t"/>
                <a:pathLst>
                  <a:path extrusionOk="0" h="217" w="25">
                    <a:moveTo>
                      <a:pt x="8" y="217"/>
                    </a:moveTo>
                    <a:lnTo>
                      <a:pt x="0" y="217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8" y="2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g88a438cb08_0_3283"/>
              <p:cNvSpPr/>
              <p:nvPr/>
            </p:nvSpPr>
            <p:spPr>
              <a:xfrm>
                <a:off x="6248" y="429"/>
                <a:ext cx="442" cy="186"/>
              </a:xfrm>
              <a:custGeom>
                <a:rect b="b" l="l" r="r" t="t"/>
                <a:pathLst>
                  <a:path extrusionOk="0" h="186" w="442">
                    <a:moveTo>
                      <a:pt x="439" y="186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42" y="180"/>
                    </a:lnTo>
                    <a:lnTo>
                      <a:pt x="439" y="1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g88a438cb08_0_3283"/>
              <p:cNvSpPr/>
              <p:nvPr/>
            </p:nvSpPr>
            <p:spPr>
              <a:xfrm>
                <a:off x="6694" y="419"/>
                <a:ext cx="567" cy="203"/>
              </a:xfrm>
              <a:custGeom>
                <a:rect b="b" l="l" r="r" t="t"/>
                <a:pathLst>
                  <a:path extrusionOk="0" h="203" w="567">
                    <a:moveTo>
                      <a:pt x="3" y="203"/>
                    </a:moveTo>
                    <a:lnTo>
                      <a:pt x="0" y="196"/>
                    </a:lnTo>
                    <a:lnTo>
                      <a:pt x="564" y="0"/>
                    </a:lnTo>
                    <a:lnTo>
                      <a:pt x="567" y="7"/>
                    </a:lnTo>
                    <a:lnTo>
                      <a:pt x="3" y="2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g88a438cb08_0_3283"/>
              <p:cNvSpPr/>
              <p:nvPr/>
            </p:nvSpPr>
            <p:spPr>
              <a:xfrm>
                <a:off x="6619" y="582"/>
                <a:ext cx="117" cy="106"/>
              </a:xfrm>
              <a:custGeom>
                <a:rect b="b" l="l" r="r" t="t"/>
                <a:pathLst>
                  <a:path extrusionOk="0" h="63" w="69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3" y="33"/>
                      <a:pt x="8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1" y="59"/>
                      <a:pt x="52" y="62"/>
                      <a:pt x="43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g88a438cb08_0_3283"/>
              <p:cNvSpPr/>
              <p:nvPr/>
            </p:nvSpPr>
            <p:spPr>
              <a:xfrm>
                <a:off x="6648" y="548"/>
                <a:ext cx="100" cy="34"/>
              </a:xfrm>
              <a:custGeom>
                <a:rect b="b" l="l" r="r" t="t"/>
                <a:pathLst>
                  <a:path extrusionOk="0" h="20" w="59">
                    <a:moveTo>
                      <a:pt x="56" y="20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g88a438cb08_0_3283"/>
              <p:cNvSpPr/>
              <p:nvPr/>
            </p:nvSpPr>
            <p:spPr>
              <a:xfrm>
                <a:off x="6599" y="522"/>
                <a:ext cx="103" cy="73"/>
              </a:xfrm>
              <a:custGeom>
                <a:rect b="b" l="l" r="r" t="t"/>
                <a:pathLst>
                  <a:path extrusionOk="0" h="43" w="61">
                    <a:moveTo>
                      <a:pt x="4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1"/>
                      <a:pt x="61" y="1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57" y="5"/>
                      <a:pt x="55" y="5"/>
                      <a:pt x="52" y="5"/>
                    </a:cubicBezTo>
                    <a:cubicBezTo>
                      <a:pt x="30" y="6"/>
                      <a:pt x="10" y="22"/>
                      <a:pt x="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g88a438cb08_0_3283"/>
              <p:cNvSpPr/>
              <p:nvPr/>
            </p:nvSpPr>
            <p:spPr>
              <a:xfrm>
                <a:off x="6655" y="538"/>
                <a:ext cx="130" cy="174"/>
              </a:xfrm>
              <a:custGeom>
                <a:rect b="b" l="l" r="r" t="t"/>
                <a:pathLst>
                  <a:path extrusionOk="0" h="103" w="77">
                    <a:moveTo>
                      <a:pt x="21" y="103"/>
                    </a:moveTo>
                    <a:cubicBezTo>
                      <a:pt x="14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9" y="98"/>
                      <a:pt x="15" y="99"/>
                      <a:pt x="22" y="98"/>
                    </a:cubicBezTo>
                    <a:cubicBezTo>
                      <a:pt x="36" y="98"/>
                      <a:pt x="48" y="92"/>
                      <a:pt x="58" y="82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7" y="46"/>
                    </a:cubicBezTo>
                    <a:cubicBezTo>
                      <a:pt x="77" y="61"/>
                      <a:pt x="72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1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g88a438cb08_0_3283"/>
              <p:cNvSpPr/>
              <p:nvPr/>
            </p:nvSpPr>
            <p:spPr>
              <a:xfrm>
                <a:off x="-136" y="188"/>
                <a:ext cx="149" cy="155"/>
              </a:xfrm>
              <a:custGeom>
                <a:rect b="b" l="l" r="r" t="t"/>
                <a:pathLst>
                  <a:path extrusionOk="0" h="92" w="88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5"/>
                      <a:pt x="0" y="87"/>
                      <a:pt x="1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3" y="92"/>
                      <a:pt x="85" y="91"/>
                      <a:pt x="87" y="89"/>
                    </a:cubicBezTo>
                    <a:cubicBezTo>
                      <a:pt x="88" y="87"/>
                      <a:pt x="88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7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7" y="70"/>
                      <a:pt x="59" y="72"/>
                      <a:pt x="59" y="74"/>
                    </a:cubicBezTo>
                    <a:cubicBezTo>
                      <a:pt x="59" y="77"/>
                      <a:pt x="57" y="78"/>
                      <a:pt x="55" y="78"/>
                    </a:cubicBezTo>
                    <a:close/>
                    <a:moveTo>
                      <a:pt x="50" y="61"/>
                    </a:moveTo>
                    <a:cubicBezTo>
                      <a:pt x="50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7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g88a438cb08_0_3283"/>
              <p:cNvSpPr/>
              <p:nvPr/>
            </p:nvSpPr>
            <p:spPr>
              <a:xfrm>
                <a:off x="-85" y="26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g88a438cb08_0_3283"/>
              <p:cNvSpPr/>
              <p:nvPr/>
            </p:nvSpPr>
            <p:spPr>
              <a:xfrm>
                <a:off x="3846" y="1177"/>
                <a:ext cx="510" cy="319"/>
              </a:xfrm>
              <a:custGeom>
                <a:rect b="b" l="l" r="r" t="t"/>
                <a:pathLst>
                  <a:path extrusionOk="0" h="189" w="302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g88a438cb08_0_3283"/>
              <p:cNvSpPr/>
              <p:nvPr/>
            </p:nvSpPr>
            <p:spPr>
              <a:xfrm>
                <a:off x="3357" y="1286"/>
                <a:ext cx="975" cy="973"/>
              </a:xfrm>
              <a:custGeom>
                <a:rect b="b" l="l" r="r" t="t"/>
                <a:pathLst>
                  <a:path extrusionOk="0" h="576" w="578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4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7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4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8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39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9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6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g88a438cb08_0_3283"/>
              <p:cNvSpPr/>
              <p:nvPr/>
            </p:nvSpPr>
            <p:spPr>
              <a:xfrm>
                <a:off x="3311" y="1200"/>
                <a:ext cx="1034" cy="1137"/>
              </a:xfrm>
              <a:custGeom>
                <a:rect b="b" l="l" r="r" t="t"/>
                <a:pathLst>
                  <a:path extrusionOk="0" h="673" w="612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g88a438cb08_0_3283"/>
              <p:cNvSpPr/>
              <p:nvPr/>
            </p:nvSpPr>
            <p:spPr>
              <a:xfrm>
                <a:off x="3433" y="1363"/>
                <a:ext cx="823" cy="821"/>
              </a:xfrm>
              <a:custGeom>
                <a:rect b="b" l="l" r="r" t="t"/>
                <a:pathLst>
                  <a:path extrusionOk="0" h="486" w="488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g88a438cb08_0_3283"/>
              <p:cNvSpPr/>
              <p:nvPr/>
            </p:nvSpPr>
            <p:spPr>
              <a:xfrm>
                <a:off x="4279" y="1843"/>
                <a:ext cx="99" cy="27"/>
              </a:xfrm>
              <a:custGeom>
                <a:rect b="b" l="l" r="r" t="t"/>
                <a:pathLst>
                  <a:path extrusionOk="0" h="16" w="59">
                    <a:moveTo>
                      <a:pt x="59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8" y="13"/>
                      <a:pt x="59" y="1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g88a438cb08_0_3283"/>
              <p:cNvSpPr/>
              <p:nvPr/>
            </p:nvSpPr>
            <p:spPr>
              <a:xfrm>
                <a:off x="4432" y="1873"/>
                <a:ext cx="467" cy="100"/>
              </a:xfrm>
              <a:custGeom>
                <a:rect b="b" l="l" r="r" t="t"/>
                <a:pathLst>
                  <a:path extrusionOk="0" h="59" w="276">
                    <a:moveTo>
                      <a:pt x="0" y="0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6" y="55"/>
                      <a:pt x="276" y="55"/>
                      <a:pt x="276" y="5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g88a438cb08_0_3283"/>
              <p:cNvSpPr/>
              <p:nvPr/>
            </p:nvSpPr>
            <p:spPr>
              <a:xfrm>
                <a:off x="3889" y="1770"/>
                <a:ext cx="555" cy="598"/>
              </a:xfrm>
              <a:custGeom>
                <a:rect b="b" l="l" r="r" t="t"/>
                <a:pathLst>
                  <a:path extrusionOk="0" h="354" w="329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g88a438cb08_0_3283"/>
              <p:cNvSpPr/>
              <p:nvPr/>
            </p:nvSpPr>
            <p:spPr>
              <a:xfrm>
                <a:off x="4215" y="2017"/>
                <a:ext cx="310" cy="294"/>
              </a:xfrm>
              <a:custGeom>
                <a:rect b="b" l="l" r="r" t="t"/>
                <a:pathLst>
                  <a:path extrusionOk="0" h="294" w="310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g88a438cb08_0_3283"/>
              <p:cNvSpPr/>
              <p:nvPr/>
            </p:nvSpPr>
            <p:spPr>
              <a:xfrm>
                <a:off x="4299" y="1655"/>
                <a:ext cx="876" cy="101"/>
              </a:xfrm>
              <a:custGeom>
                <a:rect b="b" l="l" r="r" t="t"/>
                <a:pathLst>
                  <a:path extrusionOk="0" h="101" w="876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g88a438cb08_0_3283"/>
              <p:cNvSpPr/>
              <p:nvPr/>
            </p:nvSpPr>
            <p:spPr>
              <a:xfrm>
                <a:off x="4323" y="1501"/>
                <a:ext cx="99" cy="127"/>
              </a:xfrm>
              <a:custGeom>
                <a:rect b="b" l="l" r="r" t="t"/>
                <a:pathLst>
                  <a:path extrusionOk="0" h="75" w="59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g88a438cb08_0_3283"/>
              <p:cNvSpPr/>
              <p:nvPr/>
            </p:nvSpPr>
            <p:spPr>
              <a:xfrm>
                <a:off x="4208" y="1019"/>
                <a:ext cx="680" cy="489"/>
              </a:xfrm>
              <a:custGeom>
                <a:rect b="b" l="l" r="r" t="t"/>
                <a:pathLst>
                  <a:path extrusionOk="0" h="489" w="680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g88a438cb08_0_3283"/>
              <p:cNvSpPr/>
              <p:nvPr/>
            </p:nvSpPr>
            <p:spPr>
              <a:xfrm>
                <a:off x="3245" y="1770"/>
                <a:ext cx="343" cy="527"/>
              </a:xfrm>
              <a:custGeom>
                <a:rect b="b" l="l" r="r" t="t"/>
                <a:pathLst>
                  <a:path extrusionOk="0" h="312" w="203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g88a438cb08_0_3283"/>
              <p:cNvSpPr/>
              <p:nvPr/>
            </p:nvSpPr>
            <p:spPr>
              <a:xfrm>
                <a:off x="3294" y="2115"/>
                <a:ext cx="335" cy="490"/>
              </a:xfrm>
              <a:custGeom>
                <a:rect b="b" l="l" r="r" t="t"/>
                <a:pathLst>
                  <a:path extrusionOk="0" h="490" w="335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g88a438cb08_0_3283"/>
              <p:cNvSpPr/>
              <p:nvPr/>
            </p:nvSpPr>
            <p:spPr>
              <a:xfrm>
                <a:off x="2950" y="1506"/>
                <a:ext cx="462" cy="149"/>
              </a:xfrm>
              <a:custGeom>
                <a:rect b="b" l="l" r="r" t="t"/>
                <a:pathLst>
                  <a:path extrusionOk="0" h="149" w="462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g88a438cb08_0_3283"/>
              <p:cNvSpPr/>
              <p:nvPr/>
            </p:nvSpPr>
            <p:spPr>
              <a:xfrm>
                <a:off x="2049" y="1878"/>
                <a:ext cx="1299" cy="178"/>
              </a:xfrm>
              <a:custGeom>
                <a:rect b="b" l="l" r="r" t="t"/>
                <a:pathLst>
                  <a:path extrusionOk="0" h="178" w="1299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g88a438cb08_0_3283"/>
              <p:cNvSpPr/>
              <p:nvPr/>
            </p:nvSpPr>
            <p:spPr>
              <a:xfrm>
                <a:off x="4253" y="1958"/>
                <a:ext cx="904" cy="400"/>
              </a:xfrm>
              <a:custGeom>
                <a:rect b="b" l="l" r="r" t="t"/>
                <a:pathLst>
                  <a:path extrusionOk="0" h="400" w="904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g88a438cb08_0_3283"/>
              <p:cNvSpPr/>
              <p:nvPr/>
            </p:nvSpPr>
            <p:spPr>
              <a:xfrm>
                <a:off x="5157" y="2340"/>
                <a:ext cx="907" cy="18"/>
              </a:xfrm>
              <a:custGeom>
                <a:rect b="b" l="l" r="r" t="t"/>
                <a:pathLst>
                  <a:path extrusionOk="0" h="18" w="907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g88a438cb08_0_3283"/>
              <p:cNvSpPr/>
              <p:nvPr/>
            </p:nvSpPr>
            <p:spPr>
              <a:xfrm>
                <a:off x="5946" y="2088"/>
                <a:ext cx="152" cy="216"/>
              </a:xfrm>
              <a:custGeom>
                <a:rect b="b" l="l" r="r" t="t"/>
                <a:pathLst>
                  <a:path extrusionOk="0" h="216" w="152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g88a438cb08_0_3283"/>
              <p:cNvSpPr/>
              <p:nvPr/>
            </p:nvSpPr>
            <p:spPr>
              <a:xfrm>
                <a:off x="6143" y="2088"/>
                <a:ext cx="152" cy="216"/>
              </a:xfrm>
              <a:custGeom>
                <a:rect b="b" l="l" r="r" t="t"/>
                <a:pathLst>
                  <a:path extrusionOk="0" h="216" w="152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g88a438cb08_0_3283"/>
              <p:cNvSpPr/>
              <p:nvPr/>
            </p:nvSpPr>
            <p:spPr>
              <a:xfrm>
                <a:off x="6116" y="2040"/>
                <a:ext cx="0" cy="3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g88a438cb08_0_3283"/>
              <p:cNvSpPr/>
              <p:nvPr/>
            </p:nvSpPr>
            <p:spPr>
              <a:xfrm>
                <a:off x="5154" y="2350"/>
                <a:ext cx="99" cy="316"/>
              </a:xfrm>
              <a:custGeom>
                <a:rect b="b" l="l" r="r" t="t"/>
                <a:pathLst>
                  <a:path extrusionOk="0" h="316" w="99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g88a438cb08_0_3283"/>
              <p:cNvSpPr/>
              <p:nvPr/>
            </p:nvSpPr>
            <p:spPr>
              <a:xfrm>
                <a:off x="5442" y="1166"/>
                <a:ext cx="411" cy="349"/>
              </a:xfrm>
              <a:custGeom>
                <a:rect b="b" l="l" r="r" t="t"/>
                <a:pathLst>
                  <a:path extrusionOk="0" h="349" w="411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g88a438cb08_0_3283"/>
              <p:cNvSpPr/>
              <p:nvPr/>
            </p:nvSpPr>
            <p:spPr>
              <a:xfrm>
                <a:off x="5441" y="644"/>
                <a:ext cx="0" cy="6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g88a438cb08_0_3283"/>
              <p:cNvSpPr/>
              <p:nvPr/>
            </p:nvSpPr>
            <p:spPr>
              <a:xfrm>
                <a:off x="5444" y="614"/>
                <a:ext cx="1248" cy="558"/>
              </a:xfrm>
              <a:custGeom>
                <a:rect b="b" l="l" r="r" t="t"/>
                <a:pathLst>
                  <a:path extrusionOk="0" h="558" w="124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g88a438cb08_0_3283"/>
              <p:cNvSpPr/>
              <p:nvPr/>
            </p:nvSpPr>
            <p:spPr>
              <a:xfrm>
                <a:off x="5442" y="1161"/>
                <a:ext cx="699" cy="124"/>
              </a:xfrm>
              <a:custGeom>
                <a:rect b="b" l="l" r="r" t="t"/>
                <a:pathLst>
                  <a:path extrusionOk="0" h="124" w="699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g88a438cb08_0_3283"/>
              <p:cNvSpPr/>
              <p:nvPr/>
            </p:nvSpPr>
            <p:spPr>
              <a:xfrm>
                <a:off x="6461" y="622"/>
                <a:ext cx="238" cy="360"/>
              </a:xfrm>
              <a:custGeom>
                <a:rect b="b" l="l" r="r" t="t"/>
                <a:pathLst>
                  <a:path extrusionOk="0" h="360" w="238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g88a438cb08_0_3283"/>
              <p:cNvSpPr/>
              <p:nvPr/>
            </p:nvSpPr>
            <p:spPr>
              <a:xfrm>
                <a:off x="6680" y="620"/>
                <a:ext cx="851" cy="568"/>
              </a:xfrm>
              <a:custGeom>
                <a:rect b="b" l="l" r="r" t="t"/>
                <a:pathLst>
                  <a:path extrusionOk="0" h="568" w="851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g88a438cb08_0_3283"/>
              <p:cNvSpPr/>
              <p:nvPr/>
            </p:nvSpPr>
            <p:spPr>
              <a:xfrm>
                <a:off x="5373" y="1133"/>
                <a:ext cx="117" cy="104"/>
              </a:xfrm>
              <a:custGeom>
                <a:rect b="b" l="l" r="r" t="t"/>
                <a:pathLst>
                  <a:path extrusionOk="0" h="62" w="69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g88a438cb08_0_3283"/>
              <p:cNvSpPr/>
              <p:nvPr/>
            </p:nvSpPr>
            <p:spPr>
              <a:xfrm>
                <a:off x="5403" y="1097"/>
                <a:ext cx="98" cy="36"/>
              </a:xfrm>
              <a:custGeom>
                <a:rect b="b" l="l" r="r" t="t"/>
                <a:pathLst>
                  <a:path extrusionOk="0" h="21" w="58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g88a438cb08_0_3283"/>
              <p:cNvSpPr/>
              <p:nvPr/>
            </p:nvSpPr>
            <p:spPr>
              <a:xfrm>
                <a:off x="5353" y="1073"/>
                <a:ext cx="103" cy="73"/>
              </a:xfrm>
              <a:custGeom>
                <a:rect b="b" l="l" r="r" t="t"/>
                <a:pathLst>
                  <a:path extrusionOk="0" h="43" w="61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g88a438cb08_0_3283"/>
              <p:cNvSpPr/>
              <p:nvPr/>
            </p:nvSpPr>
            <p:spPr>
              <a:xfrm>
                <a:off x="5410" y="1087"/>
                <a:ext cx="129" cy="176"/>
              </a:xfrm>
              <a:custGeom>
                <a:rect b="b" l="l" r="r" t="t"/>
                <a:pathLst>
                  <a:path extrusionOk="0" h="104" w="76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5" y="99"/>
                      <a:pt x="21" y="99"/>
                    </a:cubicBezTo>
                    <a:cubicBezTo>
                      <a:pt x="35" y="99"/>
                      <a:pt x="48" y="93"/>
                      <a:pt x="57" y="83"/>
                    </a:cubicBezTo>
                    <a:cubicBezTo>
                      <a:pt x="67" y="73"/>
                      <a:pt x="71" y="60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6"/>
                      <a:pt x="61" y="86"/>
                    </a:cubicBezTo>
                    <a:cubicBezTo>
                      <a:pt x="50" y="97"/>
                      <a:pt x="37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g88a438cb08_0_3283"/>
              <p:cNvSpPr/>
              <p:nvPr/>
            </p:nvSpPr>
            <p:spPr>
              <a:xfrm>
                <a:off x="2490" y="2022"/>
                <a:ext cx="1035" cy="622"/>
              </a:xfrm>
              <a:custGeom>
                <a:rect b="b" l="l" r="r" t="t"/>
                <a:pathLst>
                  <a:path extrusionOk="0" h="622" w="1035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g88a438cb08_0_3283"/>
              <p:cNvSpPr/>
              <p:nvPr/>
            </p:nvSpPr>
            <p:spPr>
              <a:xfrm>
                <a:off x="7048" y="1187"/>
                <a:ext cx="470" cy="260"/>
              </a:xfrm>
              <a:custGeom>
                <a:rect b="b" l="l" r="r" t="t"/>
                <a:pathLst>
                  <a:path extrusionOk="0" h="260" w="47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g88a438cb08_0_3283"/>
              <p:cNvSpPr/>
              <p:nvPr/>
            </p:nvSpPr>
            <p:spPr>
              <a:xfrm>
                <a:off x="7342" y="1187"/>
                <a:ext cx="179" cy="1408"/>
              </a:xfrm>
              <a:custGeom>
                <a:rect b="b" l="l" r="r" t="t"/>
                <a:pathLst>
                  <a:path extrusionOk="0" h="1408" w="179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g88a438cb08_0_3283"/>
              <p:cNvSpPr/>
              <p:nvPr/>
            </p:nvSpPr>
            <p:spPr>
              <a:xfrm>
                <a:off x="7487" y="938"/>
                <a:ext cx="33" cy="249"/>
              </a:xfrm>
              <a:custGeom>
                <a:rect b="b" l="l" r="r" t="t"/>
                <a:pathLst>
                  <a:path extrusionOk="0" h="249" w="33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g88a438cb08_0_3283"/>
              <p:cNvSpPr/>
              <p:nvPr/>
            </p:nvSpPr>
            <p:spPr>
              <a:xfrm>
                <a:off x="7513" y="1172"/>
                <a:ext cx="147" cy="300"/>
              </a:xfrm>
              <a:custGeom>
                <a:rect b="b" l="l" r="r" t="t"/>
                <a:pathLst>
                  <a:path extrusionOk="0" h="300" w="147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g88a438cb08_0_3283"/>
              <p:cNvSpPr/>
              <p:nvPr/>
            </p:nvSpPr>
            <p:spPr>
              <a:xfrm>
                <a:off x="6986" y="2160"/>
                <a:ext cx="365" cy="426"/>
              </a:xfrm>
              <a:custGeom>
                <a:rect b="b" l="l" r="r" t="t"/>
                <a:pathLst>
                  <a:path extrusionOk="0" h="426" w="365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g88a438cb08_0_3283"/>
              <p:cNvSpPr/>
              <p:nvPr/>
            </p:nvSpPr>
            <p:spPr>
              <a:xfrm>
                <a:off x="7104" y="2588"/>
                <a:ext cx="30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g88a438cb08_0_3283"/>
              <p:cNvSpPr/>
              <p:nvPr/>
            </p:nvSpPr>
            <p:spPr>
              <a:xfrm>
                <a:off x="7246" y="2586"/>
                <a:ext cx="110" cy="166"/>
              </a:xfrm>
              <a:custGeom>
                <a:rect b="b" l="l" r="r" t="t"/>
                <a:pathLst>
                  <a:path extrusionOk="0" h="166" w="110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g88a438cb08_0_3283"/>
              <p:cNvSpPr/>
              <p:nvPr/>
            </p:nvSpPr>
            <p:spPr>
              <a:xfrm>
                <a:off x="7342" y="2593"/>
                <a:ext cx="343" cy="276"/>
              </a:xfrm>
              <a:custGeom>
                <a:rect b="b" l="l" r="r" t="t"/>
                <a:pathLst>
                  <a:path extrusionOk="0" h="276" w="343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g88a438cb08_0_3283"/>
              <p:cNvSpPr/>
              <p:nvPr/>
            </p:nvSpPr>
            <p:spPr>
              <a:xfrm>
                <a:off x="5152" y="2348"/>
                <a:ext cx="849" cy="649"/>
              </a:xfrm>
              <a:custGeom>
                <a:rect b="b" l="l" r="r" t="t"/>
                <a:pathLst>
                  <a:path extrusionOk="0" h="649" w="8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g88a438cb08_0_3283"/>
              <p:cNvSpPr/>
              <p:nvPr/>
            </p:nvSpPr>
            <p:spPr>
              <a:xfrm>
                <a:off x="5086" y="2284"/>
                <a:ext cx="62" cy="138"/>
              </a:xfrm>
              <a:custGeom>
                <a:rect b="b" l="l" r="r" t="t"/>
                <a:pathLst>
                  <a:path extrusionOk="0" h="82" w="37">
                    <a:moveTo>
                      <a:pt x="37" y="82"/>
                    </a:moveTo>
                    <a:cubicBezTo>
                      <a:pt x="27" y="80"/>
                      <a:pt x="18" y="76"/>
                      <a:pt x="12" y="69"/>
                    </a:cubicBezTo>
                    <a:cubicBezTo>
                      <a:pt x="4" y="61"/>
                      <a:pt x="0" y="50"/>
                      <a:pt x="1" y="39"/>
                    </a:cubicBezTo>
                    <a:cubicBezTo>
                      <a:pt x="1" y="28"/>
                      <a:pt x="6" y="18"/>
                      <a:pt x="14" y="11"/>
                    </a:cubicBezTo>
                    <a:cubicBezTo>
                      <a:pt x="20" y="5"/>
                      <a:pt x="27" y="2"/>
                      <a:pt x="34" y="0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4"/>
                      <a:pt x="21" y="8"/>
                      <a:pt x="16" y="13"/>
                    </a:cubicBezTo>
                    <a:cubicBezTo>
                      <a:pt x="8" y="20"/>
                      <a:pt x="4" y="29"/>
                      <a:pt x="4" y="39"/>
                    </a:cubicBezTo>
                    <a:cubicBezTo>
                      <a:pt x="3" y="50"/>
                      <a:pt x="7" y="59"/>
                      <a:pt x="14" y="67"/>
                    </a:cubicBezTo>
                    <a:cubicBezTo>
                      <a:pt x="20" y="73"/>
                      <a:pt x="28" y="78"/>
                      <a:pt x="37" y="79"/>
                    </a:cubicBez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g88a438cb08_0_3283"/>
              <p:cNvSpPr/>
              <p:nvPr/>
            </p:nvSpPr>
            <p:spPr>
              <a:xfrm>
                <a:off x="5172" y="2284"/>
                <a:ext cx="59" cy="86"/>
              </a:xfrm>
              <a:custGeom>
                <a:rect b="b" l="l" r="r" t="t"/>
                <a:pathLst>
                  <a:path extrusionOk="0" h="51" w="35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g88a438cb08_0_3283"/>
              <p:cNvSpPr/>
              <p:nvPr/>
            </p:nvSpPr>
            <p:spPr>
              <a:xfrm>
                <a:off x="5115" y="2250"/>
                <a:ext cx="120" cy="54"/>
              </a:xfrm>
              <a:custGeom>
                <a:rect b="b" l="l" r="r" t="t"/>
                <a:pathLst>
                  <a:path extrusionOk="0" h="32" w="71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g88a438cb08_0_3283"/>
              <p:cNvSpPr/>
              <p:nvPr/>
            </p:nvSpPr>
            <p:spPr>
              <a:xfrm>
                <a:off x="5069" y="2336"/>
                <a:ext cx="188" cy="113"/>
              </a:xfrm>
              <a:custGeom>
                <a:rect b="b" l="l" r="r" t="t"/>
                <a:pathLst>
                  <a:path extrusionOk="0" h="67" w="111">
                    <a:moveTo>
                      <a:pt x="52" y="66"/>
                    </a:moveTo>
                    <a:cubicBezTo>
                      <a:pt x="37" y="66"/>
                      <a:pt x="22" y="60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34" y="65"/>
                      <a:pt x="67" y="67"/>
                      <a:pt x="87" y="47"/>
                    </a:cubicBezTo>
                    <a:cubicBezTo>
                      <a:pt x="100" y="36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6" y="66"/>
                      <a:pt x="52" y="6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g88a438cb08_0_3283"/>
              <p:cNvSpPr/>
              <p:nvPr/>
            </p:nvSpPr>
            <p:spPr>
              <a:xfrm>
                <a:off x="5996" y="2713"/>
                <a:ext cx="424" cy="284"/>
              </a:xfrm>
              <a:custGeom>
                <a:rect b="b" l="l" r="r" t="t"/>
                <a:pathLst>
                  <a:path extrusionOk="0" h="284" w="42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g88a438cb08_0_3283"/>
              <p:cNvSpPr/>
              <p:nvPr/>
            </p:nvSpPr>
            <p:spPr>
              <a:xfrm>
                <a:off x="7351" y="2174"/>
                <a:ext cx="739" cy="417"/>
              </a:xfrm>
              <a:custGeom>
                <a:rect b="b" l="l" r="r" t="t"/>
                <a:pathLst>
                  <a:path extrusionOk="0" h="417" w="739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g88a438cb08_0_3283"/>
              <p:cNvSpPr/>
              <p:nvPr/>
            </p:nvSpPr>
            <p:spPr>
              <a:xfrm>
                <a:off x="7295" y="2566"/>
                <a:ext cx="125" cy="100"/>
              </a:xfrm>
              <a:custGeom>
                <a:rect b="b" l="l" r="r" t="t"/>
                <a:pathLst>
                  <a:path extrusionOk="0" h="59" w="74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g88a438cb08_0_3283"/>
              <p:cNvSpPr/>
              <p:nvPr/>
            </p:nvSpPr>
            <p:spPr>
              <a:xfrm>
                <a:off x="7278" y="2526"/>
                <a:ext cx="54" cy="87"/>
              </a:xfrm>
              <a:custGeom>
                <a:rect b="b" l="l" r="r" t="t"/>
                <a:pathLst>
                  <a:path extrusionOk="0" h="52" w="3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g88a438cb08_0_3283"/>
              <p:cNvSpPr/>
              <p:nvPr/>
            </p:nvSpPr>
            <p:spPr>
              <a:xfrm>
                <a:off x="7246" y="2551"/>
                <a:ext cx="54" cy="120"/>
              </a:xfrm>
              <a:custGeom>
                <a:rect b="b" l="l" r="r" t="t"/>
                <a:pathLst>
                  <a:path extrusionOk="0" h="71" w="32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g88a438cb08_0_3283"/>
              <p:cNvSpPr/>
              <p:nvPr/>
            </p:nvSpPr>
            <p:spPr>
              <a:xfrm>
                <a:off x="7288" y="2493"/>
                <a:ext cx="159" cy="161"/>
              </a:xfrm>
              <a:custGeom>
                <a:rect b="b" l="l" r="r" t="t"/>
                <a:pathLst>
                  <a:path extrusionOk="0" h="95" w="94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3" y="81"/>
                      <a:pt x="85" y="74"/>
                    </a:cubicBezTo>
                    <a:cubicBezTo>
                      <a:pt x="89" y="61"/>
                      <a:pt x="88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67" y="10"/>
                      <a:pt x="79" y="20"/>
                      <a:pt x="86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g88a438cb08_0_3283"/>
              <p:cNvSpPr/>
              <p:nvPr/>
            </p:nvSpPr>
            <p:spPr>
              <a:xfrm>
                <a:off x="7455" y="1177"/>
                <a:ext cx="134" cy="82"/>
              </a:xfrm>
              <a:custGeom>
                <a:rect b="b" l="l" r="r" t="t"/>
                <a:pathLst>
                  <a:path extrusionOk="0" h="49" w="79">
                    <a:moveTo>
                      <a:pt x="36" y="49"/>
                    </a:moveTo>
                    <a:cubicBezTo>
                      <a:pt x="29" y="49"/>
                      <a:pt x="22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7" y="37"/>
                      <a:pt x="58" y="44"/>
                      <a:pt x="48" y="47"/>
                    </a:cubicBezTo>
                    <a:cubicBezTo>
                      <a:pt x="44" y="48"/>
                      <a:pt x="40" y="49"/>
                      <a:pt x="36" y="4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g88a438cb08_0_3283"/>
              <p:cNvSpPr/>
              <p:nvPr/>
            </p:nvSpPr>
            <p:spPr>
              <a:xfrm>
                <a:off x="7445" y="1119"/>
                <a:ext cx="68" cy="76"/>
              </a:xfrm>
              <a:custGeom>
                <a:rect b="b" l="l" r="r" t="t"/>
                <a:pathLst>
                  <a:path extrusionOk="0" h="45" w="40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29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g88a438cb08_0_3283"/>
              <p:cNvSpPr/>
              <p:nvPr/>
            </p:nvSpPr>
            <p:spPr>
              <a:xfrm>
                <a:off x="7415" y="1131"/>
                <a:ext cx="40" cy="123"/>
              </a:xfrm>
              <a:custGeom>
                <a:rect b="b" l="l" r="r" t="t"/>
                <a:pathLst>
                  <a:path extrusionOk="0" h="73" w="24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5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g88a438cb08_0_3283"/>
              <p:cNvSpPr/>
              <p:nvPr/>
            </p:nvSpPr>
            <p:spPr>
              <a:xfrm>
                <a:off x="7472" y="1090"/>
                <a:ext cx="152" cy="173"/>
              </a:xfrm>
              <a:custGeom>
                <a:rect b="b" l="l" r="r" t="t"/>
                <a:pathLst>
                  <a:path extrusionOk="0" h="102" w="90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85" y="58"/>
                      <a:pt x="76" y="27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80" y="24"/>
                      <a:pt x="90" y="58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g88a438cb08_0_3283"/>
              <p:cNvSpPr/>
              <p:nvPr/>
            </p:nvSpPr>
            <p:spPr>
              <a:xfrm>
                <a:off x="3044" y="871"/>
                <a:ext cx="549" cy="590"/>
              </a:xfrm>
              <a:custGeom>
                <a:rect b="b" l="l" r="r" t="t"/>
                <a:pathLst>
                  <a:path extrusionOk="0" h="590" w="549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g88a438cb08_0_3283"/>
              <p:cNvSpPr/>
              <p:nvPr/>
            </p:nvSpPr>
            <p:spPr>
              <a:xfrm>
                <a:off x="2544" y="1053"/>
                <a:ext cx="912" cy="507"/>
              </a:xfrm>
              <a:custGeom>
                <a:rect b="b" l="l" r="r" t="t"/>
                <a:pathLst>
                  <a:path extrusionOk="0" h="507" w="912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g88a438cb08_0_3283"/>
              <p:cNvSpPr/>
              <p:nvPr/>
            </p:nvSpPr>
            <p:spPr>
              <a:xfrm>
                <a:off x="2087" y="1016"/>
                <a:ext cx="459" cy="42"/>
              </a:xfrm>
              <a:custGeom>
                <a:rect b="b" l="l" r="r" t="t"/>
                <a:pathLst>
                  <a:path extrusionOk="0" h="42" w="459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g88a438cb08_0_3283"/>
              <p:cNvSpPr/>
              <p:nvPr/>
            </p:nvSpPr>
            <p:spPr>
              <a:xfrm>
                <a:off x="567" y="2635"/>
                <a:ext cx="1922" cy="286"/>
              </a:xfrm>
              <a:custGeom>
                <a:rect b="b" l="l" r="r" t="t"/>
                <a:pathLst>
                  <a:path extrusionOk="0" h="286" w="1922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g88a438cb08_0_3283"/>
              <p:cNvSpPr/>
              <p:nvPr/>
            </p:nvSpPr>
            <p:spPr>
              <a:xfrm>
                <a:off x="2489" y="2453"/>
                <a:ext cx="13" cy="182"/>
              </a:xfrm>
              <a:custGeom>
                <a:rect b="b" l="l" r="r" t="t"/>
                <a:pathLst>
                  <a:path extrusionOk="0" h="182" w="13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g88a438cb08_0_3283"/>
              <p:cNvSpPr/>
              <p:nvPr/>
            </p:nvSpPr>
            <p:spPr>
              <a:xfrm>
                <a:off x="2284" y="2458"/>
                <a:ext cx="215" cy="184"/>
              </a:xfrm>
              <a:custGeom>
                <a:rect b="b" l="l" r="r" t="t"/>
                <a:pathLst>
                  <a:path extrusionOk="0" h="184" w="215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g88a438cb08_0_3283"/>
              <p:cNvSpPr/>
              <p:nvPr/>
            </p:nvSpPr>
            <p:spPr>
              <a:xfrm>
                <a:off x="2421" y="2644"/>
                <a:ext cx="137" cy="71"/>
              </a:xfrm>
              <a:custGeom>
                <a:rect b="b" l="l" r="r" t="t"/>
                <a:pathLst>
                  <a:path extrusionOk="0" h="42" w="81">
                    <a:moveTo>
                      <a:pt x="42" y="40"/>
                    </a:moveTo>
                    <a:cubicBezTo>
                      <a:pt x="28" y="40"/>
                      <a:pt x="15" y="33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22" y="38"/>
                      <a:pt x="45" y="42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8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g88a438cb08_0_3283"/>
              <p:cNvSpPr/>
              <p:nvPr/>
            </p:nvSpPr>
            <p:spPr>
              <a:xfrm>
                <a:off x="2426" y="2568"/>
                <a:ext cx="93" cy="49"/>
              </a:xfrm>
              <a:custGeom>
                <a:rect b="b" l="l" r="r" t="t"/>
                <a:pathLst>
                  <a:path extrusionOk="0" h="29" w="55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g88a438cb08_0_3283"/>
              <p:cNvSpPr/>
              <p:nvPr/>
            </p:nvSpPr>
            <p:spPr>
              <a:xfrm>
                <a:off x="2389" y="2556"/>
                <a:ext cx="66" cy="113"/>
              </a:xfrm>
              <a:custGeom>
                <a:rect b="b" l="l" r="r" t="t"/>
                <a:pathLst>
                  <a:path extrusionOk="0" h="67" w="39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6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g88a438cb08_0_3283"/>
              <p:cNvSpPr/>
              <p:nvPr/>
            </p:nvSpPr>
            <p:spPr>
              <a:xfrm>
                <a:off x="2490" y="2546"/>
                <a:ext cx="108" cy="187"/>
              </a:xfrm>
              <a:custGeom>
                <a:rect b="b" l="l" r="r" t="t"/>
                <a:pathLst>
                  <a:path extrusionOk="0" h="111" w="64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53" y="83"/>
                      <a:pt x="59" y="51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64" y="51"/>
                      <a:pt x="58" y="85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g88a438cb08_0_3283"/>
              <p:cNvSpPr/>
              <p:nvPr/>
            </p:nvSpPr>
            <p:spPr>
              <a:xfrm>
                <a:off x="2299" y="1055"/>
                <a:ext cx="245" cy="213"/>
              </a:xfrm>
              <a:custGeom>
                <a:rect b="b" l="l" r="r" t="t"/>
                <a:pathLst>
                  <a:path extrusionOk="0" h="213" w="245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g88a438cb08_0_3283"/>
              <p:cNvSpPr/>
              <p:nvPr/>
            </p:nvSpPr>
            <p:spPr>
              <a:xfrm>
                <a:off x="2460" y="894"/>
                <a:ext cx="88" cy="163"/>
              </a:xfrm>
              <a:custGeom>
                <a:rect b="b" l="l" r="r" t="t"/>
                <a:pathLst>
                  <a:path extrusionOk="0" h="163" w="88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g88a438cb08_0_3283"/>
              <p:cNvSpPr/>
              <p:nvPr/>
            </p:nvSpPr>
            <p:spPr>
              <a:xfrm>
                <a:off x="2502" y="1026"/>
                <a:ext cx="115" cy="107"/>
              </a:xfrm>
              <a:custGeom>
                <a:rect b="b" l="l" r="r" t="t"/>
                <a:pathLst>
                  <a:path extrusionOk="0" h="63" w="68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g88a438cb08_0_3283"/>
              <p:cNvSpPr/>
              <p:nvPr/>
            </p:nvSpPr>
            <p:spPr>
              <a:xfrm>
                <a:off x="2475" y="1001"/>
                <a:ext cx="44" cy="94"/>
              </a:xfrm>
              <a:custGeom>
                <a:rect b="b" l="l" r="r" t="t"/>
                <a:pathLst>
                  <a:path extrusionOk="0" h="56" w="2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7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g88a438cb08_0_3283"/>
              <p:cNvSpPr/>
              <p:nvPr/>
            </p:nvSpPr>
            <p:spPr>
              <a:xfrm>
                <a:off x="2448" y="1036"/>
                <a:ext cx="64" cy="114"/>
              </a:xfrm>
              <a:custGeom>
                <a:rect b="b" l="l" r="r" t="t"/>
                <a:pathLst>
                  <a:path extrusionOk="0" h="67" w="38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g88a438cb08_0_3283"/>
              <p:cNvSpPr/>
              <p:nvPr/>
            </p:nvSpPr>
            <p:spPr>
              <a:xfrm>
                <a:off x="2475" y="965"/>
                <a:ext cx="172" cy="146"/>
              </a:xfrm>
              <a:custGeom>
                <a:rect b="b" l="l" r="r" t="t"/>
                <a:pathLst>
                  <a:path extrusionOk="0" h="86" w="102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g88a438cb08_0_3283"/>
              <p:cNvSpPr/>
              <p:nvPr/>
            </p:nvSpPr>
            <p:spPr>
              <a:xfrm>
                <a:off x="2649" y="1696"/>
                <a:ext cx="787" cy="60"/>
              </a:xfrm>
              <a:custGeom>
                <a:rect b="b" l="l" r="r" t="t"/>
                <a:pathLst>
                  <a:path extrusionOk="0" h="60" w="787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g88a438cb08_0_3283"/>
              <p:cNvSpPr/>
              <p:nvPr/>
            </p:nvSpPr>
            <p:spPr>
              <a:xfrm>
                <a:off x="-97" y="1961"/>
                <a:ext cx="137" cy="42"/>
              </a:xfrm>
              <a:custGeom>
                <a:rect b="b" l="l" r="r" t="t"/>
                <a:pathLst>
                  <a:path extrusionOk="0" h="25" w="81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g88a438cb08_0_3283"/>
              <p:cNvSpPr/>
              <p:nvPr/>
            </p:nvSpPr>
            <p:spPr>
              <a:xfrm>
                <a:off x="-97" y="2015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g88a438cb08_0_3283"/>
              <p:cNvSpPr/>
              <p:nvPr/>
            </p:nvSpPr>
            <p:spPr>
              <a:xfrm>
                <a:off x="-97" y="2057"/>
                <a:ext cx="137" cy="43"/>
              </a:xfrm>
              <a:custGeom>
                <a:rect b="b" l="l" r="r" t="t"/>
                <a:pathLst>
                  <a:path extrusionOk="0" h="25" w="81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g88a438cb08_0_3283"/>
              <p:cNvSpPr/>
              <p:nvPr/>
            </p:nvSpPr>
            <p:spPr>
              <a:xfrm>
                <a:off x="-433" y="2029"/>
                <a:ext cx="353" cy="66"/>
              </a:xfrm>
              <a:custGeom>
                <a:rect b="b" l="l" r="r" t="t"/>
                <a:pathLst>
                  <a:path extrusionOk="0" h="66" w="353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g88a438cb08_0_3283"/>
              <p:cNvSpPr/>
              <p:nvPr/>
            </p:nvSpPr>
            <p:spPr>
              <a:xfrm>
                <a:off x="-200" y="1775"/>
                <a:ext cx="152" cy="216"/>
              </a:xfrm>
              <a:custGeom>
                <a:rect b="b" l="l" r="r" t="t"/>
                <a:pathLst>
                  <a:path extrusionOk="0" h="216" w="152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g88a438cb08_0_3283"/>
              <p:cNvSpPr/>
              <p:nvPr/>
            </p:nvSpPr>
            <p:spPr>
              <a:xfrm>
                <a:off x="-1" y="1839"/>
                <a:ext cx="193" cy="152"/>
              </a:xfrm>
              <a:custGeom>
                <a:rect b="b" l="l" r="r" t="t"/>
                <a:pathLst>
                  <a:path extrusionOk="0" h="152" w="193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g88a438cb08_0_3283"/>
              <p:cNvSpPr/>
              <p:nvPr/>
            </p:nvSpPr>
            <p:spPr>
              <a:xfrm>
                <a:off x="-29" y="1728"/>
                <a:ext cx="0" cy="3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g88a438cb08_0_3283"/>
              <p:cNvSpPr/>
              <p:nvPr/>
            </p:nvSpPr>
            <p:spPr>
              <a:xfrm>
                <a:off x="-24" y="80"/>
                <a:ext cx="528" cy="184"/>
              </a:xfrm>
              <a:custGeom>
                <a:rect b="b" l="l" r="r" t="t"/>
                <a:pathLst>
                  <a:path extrusionOk="0" h="184" w="528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g88a438cb08_0_3283"/>
              <p:cNvSpPr/>
              <p:nvPr/>
            </p:nvSpPr>
            <p:spPr>
              <a:xfrm>
                <a:off x="-720" y="624"/>
                <a:ext cx="365" cy="182"/>
              </a:xfrm>
              <a:custGeom>
                <a:rect b="b" l="l" r="r" t="t"/>
                <a:pathLst>
                  <a:path extrusionOk="0" h="182" w="365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g88a438cb08_0_3283"/>
              <p:cNvSpPr/>
              <p:nvPr/>
            </p:nvSpPr>
            <p:spPr>
              <a:xfrm>
                <a:off x="273" y="88"/>
                <a:ext cx="238" cy="360"/>
              </a:xfrm>
              <a:custGeom>
                <a:rect b="b" l="l" r="r" t="t"/>
                <a:pathLst>
                  <a:path extrusionOk="0" h="360" w="238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g88a438cb08_0_3283"/>
              <p:cNvSpPr/>
              <p:nvPr/>
            </p:nvSpPr>
            <p:spPr>
              <a:xfrm>
                <a:off x="492" y="86"/>
                <a:ext cx="862" cy="768"/>
              </a:xfrm>
              <a:custGeom>
                <a:rect b="b" l="l" r="r" t="t"/>
                <a:pathLst>
                  <a:path extrusionOk="0" h="768" w="862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g88a438cb08_0_3283"/>
              <p:cNvSpPr/>
              <p:nvPr/>
            </p:nvSpPr>
            <p:spPr>
              <a:xfrm>
                <a:off x="432" y="47"/>
                <a:ext cx="114" cy="107"/>
              </a:xfrm>
              <a:custGeom>
                <a:rect b="b" l="l" r="r" t="t"/>
                <a:pathLst>
                  <a:path extrusionOk="0" h="63" w="68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g88a438cb08_0_3283"/>
              <p:cNvSpPr/>
              <p:nvPr/>
            </p:nvSpPr>
            <p:spPr>
              <a:xfrm>
                <a:off x="460" y="14"/>
                <a:ext cx="100" cy="33"/>
              </a:xfrm>
              <a:custGeom>
                <a:rect b="b" l="l" r="r" t="t"/>
                <a:pathLst>
                  <a:path extrusionOk="0" h="20" w="59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g88a438cb08_0_3283"/>
              <p:cNvSpPr/>
              <p:nvPr/>
            </p:nvSpPr>
            <p:spPr>
              <a:xfrm>
                <a:off x="410" y="-12"/>
                <a:ext cx="103" cy="73"/>
              </a:xfrm>
              <a:custGeom>
                <a:rect b="b" l="l" r="r" t="t"/>
                <a:pathLst>
                  <a:path extrusionOk="0" h="43" w="61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g88a438cb08_0_3283"/>
              <p:cNvSpPr/>
              <p:nvPr/>
            </p:nvSpPr>
            <p:spPr>
              <a:xfrm>
                <a:off x="467" y="3"/>
                <a:ext cx="130" cy="175"/>
              </a:xfrm>
              <a:custGeom>
                <a:rect b="b" l="l" r="r" t="t"/>
                <a:pathLst>
                  <a:path extrusionOk="0" h="103" w="77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g88a438cb08_0_3283"/>
              <p:cNvSpPr/>
              <p:nvPr/>
            </p:nvSpPr>
            <p:spPr>
              <a:xfrm>
                <a:off x="938" y="852"/>
                <a:ext cx="404" cy="240"/>
              </a:xfrm>
              <a:custGeom>
                <a:rect b="b" l="l" r="r" t="t"/>
                <a:pathLst>
                  <a:path extrusionOk="0" h="240" w="404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g88a438cb08_0_3283"/>
              <p:cNvSpPr/>
              <p:nvPr/>
            </p:nvSpPr>
            <p:spPr>
              <a:xfrm>
                <a:off x="926" y="850"/>
                <a:ext cx="418" cy="1013"/>
              </a:xfrm>
              <a:custGeom>
                <a:rect b="b" l="l" r="r" t="t"/>
                <a:pathLst>
                  <a:path extrusionOk="0" h="1013" w="418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g88a438cb08_0_3283"/>
              <p:cNvSpPr/>
              <p:nvPr/>
            </p:nvSpPr>
            <p:spPr>
              <a:xfrm>
                <a:off x="1310" y="604"/>
                <a:ext cx="34" cy="248"/>
              </a:xfrm>
              <a:custGeom>
                <a:rect b="b" l="l" r="r" t="t"/>
                <a:pathLst>
                  <a:path extrusionOk="0" h="248" w="34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g88a438cb08_0_3283"/>
              <p:cNvSpPr/>
              <p:nvPr/>
            </p:nvSpPr>
            <p:spPr>
              <a:xfrm>
                <a:off x="570" y="1427"/>
                <a:ext cx="365" cy="427"/>
              </a:xfrm>
              <a:custGeom>
                <a:rect b="b" l="l" r="r" t="t"/>
                <a:pathLst>
                  <a:path extrusionOk="0" h="427" w="365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g88a438cb08_0_3283"/>
              <p:cNvSpPr/>
              <p:nvPr/>
            </p:nvSpPr>
            <p:spPr>
              <a:xfrm>
                <a:off x="688" y="1856"/>
                <a:ext cx="30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g88a438cb08_0_3283"/>
              <p:cNvSpPr/>
              <p:nvPr/>
            </p:nvSpPr>
            <p:spPr>
              <a:xfrm>
                <a:off x="925" y="1861"/>
                <a:ext cx="344" cy="274"/>
              </a:xfrm>
              <a:custGeom>
                <a:rect b="b" l="l" r="r" t="t"/>
                <a:pathLst>
                  <a:path extrusionOk="0" h="274" w="34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g88a438cb08_0_3283"/>
              <p:cNvSpPr/>
              <p:nvPr/>
            </p:nvSpPr>
            <p:spPr>
              <a:xfrm>
                <a:off x="935" y="1711"/>
                <a:ext cx="490" cy="149"/>
              </a:xfrm>
              <a:custGeom>
                <a:rect b="b" l="l" r="r" t="t"/>
                <a:pathLst>
                  <a:path extrusionOk="0" h="149" w="490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g88a438cb08_0_3283"/>
              <p:cNvSpPr/>
              <p:nvPr/>
            </p:nvSpPr>
            <p:spPr>
              <a:xfrm>
                <a:off x="5946" y="2968"/>
                <a:ext cx="125" cy="100"/>
              </a:xfrm>
              <a:custGeom>
                <a:rect b="b" l="l" r="r" t="t"/>
                <a:pathLst>
                  <a:path extrusionOk="0" h="59" w="74">
                    <a:moveTo>
                      <a:pt x="31" y="57"/>
                    </a:moveTo>
                    <a:cubicBezTo>
                      <a:pt x="27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40" y="59"/>
                      <a:pt x="62" y="4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5" y="46"/>
                      <a:pt x="49" y="57"/>
                      <a:pt x="31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g88a438cb08_0_3283"/>
              <p:cNvSpPr/>
              <p:nvPr/>
            </p:nvSpPr>
            <p:spPr>
              <a:xfrm>
                <a:off x="5929" y="2928"/>
                <a:ext cx="54" cy="88"/>
              </a:xfrm>
              <a:custGeom>
                <a:rect b="b" l="l" r="r" t="t"/>
                <a:pathLst>
                  <a:path extrusionOk="0" h="52" w="3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g88a438cb08_0_3283"/>
              <p:cNvSpPr/>
              <p:nvPr/>
            </p:nvSpPr>
            <p:spPr>
              <a:xfrm>
                <a:off x="5897" y="2953"/>
                <a:ext cx="54" cy="120"/>
              </a:xfrm>
              <a:custGeom>
                <a:rect b="b" l="l" r="r" t="t"/>
                <a:pathLst>
                  <a:path extrusionOk="0" h="71" w="32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g88a438cb08_0_3283"/>
              <p:cNvSpPr/>
              <p:nvPr/>
            </p:nvSpPr>
            <p:spPr>
              <a:xfrm>
                <a:off x="5939" y="2894"/>
                <a:ext cx="165" cy="162"/>
              </a:xfrm>
              <a:custGeom>
                <a:rect b="b" l="l" r="r" t="t"/>
                <a:pathLst>
                  <a:path extrusionOk="0" h="96" w="98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82" y="15"/>
                      <a:pt x="98" y="47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g88a438cb08_0_3283"/>
              <p:cNvSpPr/>
              <p:nvPr/>
            </p:nvSpPr>
            <p:spPr>
              <a:xfrm>
                <a:off x="2502" y="1618"/>
                <a:ext cx="164" cy="164"/>
              </a:xfrm>
              <a:custGeom>
                <a:rect b="b" l="l" r="r" t="t"/>
                <a:pathLst>
                  <a:path extrusionOk="0" h="97" w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g88a438cb08_0_3283"/>
              <p:cNvSpPr/>
              <p:nvPr/>
            </p:nvSpPr>
            <p:spPr>
              <a:xfrm>
                <a:off x="1990" y="2084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g88a438cb08_0_3283"/>
              <p:cNvSpPr/>
              <p:nvPr/>
            </p:nvSpPr>
            <p:spPr>
              <a:xfrm>
                <a:off x="1965" y="2057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g88a438cb08_0_3283"/>
              <p:cNvSpPr/>
              <p:nvPr/>
            </p:nvSpPr>
            <p:spPr>
              <a:xfrm>
                <a:off x="1965" y="2030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g88a438cb08_0_3283"/>
              <p:cNvSpPr/>
              <p:nvPr/>
            </p:nvSpPr>
            <p:spPr>
              <a:xfrm>
                <a:off x="1990" y="2057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g88a438cb08_0_3283"/>
              <p:cNvSpPr/>
              <p:nvPr/>
            </p:nvSpPr>
            <p:spPr>
              <a:xfrm>
                <a:off x="2016" y="2057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g88a438cb08_0_3283"/>
              <p:cNvSpPr/>
              <p:nvPr/>
            </p:nvSpPr>
            <p:spPr>
              <a:xfrm>
                <a:off x="2016" y="2030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g88a438cb08_0_3283"/>
              <p:cNvSpPr/>
              <p:nvPr/>
            </p:nvSpPr>
            <p:spPr>
              <a:xfrm>
                <a:off x="2016" y="2084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g88a438cb08_0_3283"/>
              <p:cNvSpPr/>
              <p:nvPr/>
            </p:nvSpPr>
            <p:spPr>
              <a:xfrm>
                <a:off x="1990" y="2030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g88a438cb08_0_3283"/>
              <p:cNvSpPr/>
              <p:nvPr/>
            </p:nvSpPr>
            <p:spPr>
              <a:xfrm>
                <a:off x="1965" y="2084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g88a438cb08_0_3283"/>
              <p:cNvSpPr/>
              <p:nvPr/>
            </p:nvSpPr>
            <p:spPr>
              <a:xfrm>
                <a:off x="1913" y="2084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g88a438cb08_0_3283"/>
              <p:cNvSpPr/>
              <p:nvPr/>
            </p:nvSpPr>
            <p:spPr>
              <a:xfrm>
                <a:off x="1913" y="2057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g88a438cb08_0_3283"/>
              <p:cNvSpPr/>
              <p:nvPr/>
            </p:nvSpPr>
            <p:spPr>
              <a:xfrm>
                <a:off x="1938" y="2030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g88a438cb08_0_3283"/>
              <p:cNvSpPr/>
              <p:nvPr/>
            </p:nvSpPr>
            <p:spPr>
              <a:xfrm>
                <a:off x="1938" y="2084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g88a438cb08_0_3283"/>
              <p:cNvSpPr/>
              <p:nvPr/>
            </p:nvSpPr>
            <p:spPr>
              <a:xfrm>
                <a:off x="1913" y="2030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g88a438cb08_0_3283"/>
              <p:cNvSpPr/>
              <p:nvPr/>
            </p:nvSpPr>
            <p:spPr>
              <a:xfrm>
                <a:off x="1938" y="2057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g88a438cb08_0_3283"/>
              <p:cNvSpPr/>
              <p:nvPr/>
            </p:nvSpPr>
            <p:spPr>
              <a:xfrm>
                <a:off x="1928" y="1961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g88a438cb08_0_3283"/>
              <p:cNvSpPr/>
              <p:nvPr/>
            </p:nvSpPr>
            <p:spPr>
              <a:xfrm>
                <a:off x="2000" y="1961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g88a438cb08_0_3283"/>
              <p:cNvSpPr/>
              <p:nvPr/>
            </p:nvSpPr>
            <p:spPr>
              <a:xfrm>
                <a:off x="1889" y="1976"/>
                <a:ext cx="166" cy="151"/>
              </a:xfrm>
              <a:custGeom>
                <a:rect b="b" l="l" r="r" t="t"/>
                <a:pathLst>
                  <a:path extrusionOk="0" h="151" w="166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g88a438cb08_0_3283"/>
              <p:cNvSpPr/>
              <p:nvPr/>
            </p:nvSpPr>
            <p:spPr>
              <a:xfrm>
                <a:off x="2208" y="1261"/>
                <a:ext cx="169" cy="169"/>
              </a:xfrm>
              <a:custGeom>
                <a:rect b="b" l="l" r="r" t="t"/>
                <a:pathLst>
                  <a:path extrusionOk="0" h="100" w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g88a438cb08_0_3283"/>
              <p:cNvSpPr/>
              <p:nvPr/>
            </p:nvSpPr>
            <p:spPr>
              <a:xfrm>
                <a:off x="1958" y="952"/>
                <a:ext cx="149" cy="45"/>
              </a:xfrm>
              <a:custGeom>
                <a:rect b="b" l="l" r="r" t="t"/>
                <a:pathLst>
                  <a:path extrusionOk="0" h="27" w="88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g88a438cb08_0_3283"/>
              <p:cNvSpPr/>
              <p:nvPr/>
            </p:nvSpPr>
            <p:spPr>
              <a:xfrm>
                <a:off x="1958" y="1011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g88a438cb08_0_3283"/>
              <p:cNvSpPr/>
              <p:nvPr/>
            </p:nvSpPr>
            <p:spPr>
              <a:xfrm>
                <a:off x="1958" y="1057"/>
                <a:ext cx="149" cy="45"/>
              </a:xfrm>
              <a:custGeom>
                <a:rect b="b" l="l" r="r" t="t"/>
                <a:pathLst>
                  <a:path extrusionOk="0" h="27" w="88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g88a438cb08_0_3283"/>
              <p:cNvSpPr/>
              <p:nvPr/>
            </p:nvSpPr>
            <p:spPr>
              <a:xfrm>
                <a:off x="2370" y="729"/>
                <a:ext cx="169" cy="169"/>
              </a:xfrm>
              <a:custGeom>
                <a:rect b="b" l="l" r="r" t="t"/>
                <a:pathLst>
                  <a:path extrusionOk="0" h="169" w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g88a438cb08_0_3283"/>
              <p:cNvSpPr/>
              <p:nvPr/>
            </p:nvSpPr>
            <p:spPr>
              <a:xfrm>
                <a:off x="2990" y="713"/>
                <a:ext cx="113" cy="164"/>
              </a:xfrm>
              <a:custGeom>
                <a:rect b="b" l="l" r="r" t="t"/>
                <a:pathLst>
                  <a:path extrusionOk="0" h="97" w="6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g88a438cb08_0_3283"/>
              <p:cNvSpPr/>
              <p:nvPr/>
            </p:nvSpPr>
            <p:spPr>
              <a:xfrm>
                <a:off x="791" y="3109"/>
                <a:ext cx="113" cy="164"/>
              </a:xfrm>
              <a:custGeom>
                <a:rect b="b" l="l" r="r" t="t"/>
                <a:pathLst>
                  <a:path extrusionOk="0" h="97" w="6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g88a438cb08_0_3283"/>
              <p:cNvSpPr/>
              <p:nvPr/>
            </p:nvSpPr>
            <p:spPr>
              <a:xfrm>
                <a:off x="4299" y="776"/>
                <a:ext cx="150" cy="155"/>
              </a:xfrm>
              <a:custGeom>
                <a:rect b="b" l="l" r="r" t="t"/>
                <a:pathLst>
                  <a:path extrusionOk="0" h="92" w="89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g88a438cb08_0_3283"/>
              <p:cNvSpPr/>
              <p:nvPr/>
            </p:nvSpPr>
            <p:spPr>
              <a:xfrm>
                <a:off x="4350" y="855"/>
                <a:ext cx="0" cy="0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g88a438cb08_0_3283"/>
              <p:cNvSpPr/>
              <p:nvPr/>
            </p:nvSpPr>
            <p:spPr>
              <a:xfrm>
                <a:off x="4799" y="860"/>
                <a:ext cx="169" cy="73"/>
              </a:xfrm>
              <a:custGeom>
                <a:rect b="b" l="l" r="r" t="t"/>
                <a:pathLst>
                  <a:path extrusionOk="0" h="43" w="100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g88a438cb08_0_3283"/>
              <p:cNvSpPr/>
              <p:nvPr/>
            </p:nvSpPr>
            <p:spPr>
              <a:xfrm>
                <a:off x="4799" y="953"/>
                <a:ext cx="30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g88a438cb08_0_3283"/>
              <p:cNvSpPr/>
              <p:nvPr/>
            </p:nvSpPr>
            <p:spPr>
              <a:xfrm>
                <a:off x="4799" y="986"/>
                <a:ext cx="30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g88a438cb08_0_3283"/>
              <p:cNvSpPr/>
              <p:nvPr/>
            </p:nvSpPr>
            <p:spPr>
              <a:xfrm>
                <a:off x="4799" y="1019"/>
                <a:ext cx="30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g88a438cb08_0_3283"/>
              <p:cNvSpPr/>
              <p:nvPr/>
            </p:nvSpPr>
            <p:spPr>
              <a:xfrm>
                <a:off x="5172" y="1550"/>
                <a:ext cx="237" cy="137"/>
              </a:xfrm>
              <a:custGeom>
                <a:rect b="b" l="l" r="r" t="t"/>
                <a:pathLst>
                  <a:path extrusionOk="0" h="81" w="140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g88a438cb08_0_3283"/>
              <p:cNvSpPr/>
              <p:nvPr/>
            </p:nvSpPr>
            <p:spPr>
              <a:xfrm>
                <a:off x="3512" y="867"/>
                <a:ext cx="236" cy="137"/>
              </a:xfrm>
              <a:custGeom>
                <a:rect b="b" l="l" r="r" t="t"/>
                <a:pathLst>
                  <a:path extrusionOk="0" h="81" w="140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g88a438cb08_0_3283"/>
              <p:cNvSpPr/>
              <p:nvPr/>
            </p:nvSpPr>
            <p:spPr>
              <a:xfrm>
                <a:off x="2781" y="1393"/>
                <a:ext cx="175" cy="166"/>
              </a:xfrm>
              <a:custGeom>
                <a:rect b="b" l="l" r="r" t="t"/>
                <a:pathLst>
                  <a:path extrusionOk="0" h="166" w="175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g88a438cb08_0_3283"/>
              <p:cNvSpPr/>
              <p:nvPr/>
            </p:nvSpPr>
            <p:spPr>
              <a:xfrm>
                <a:off x="7253" y="308"/>
                <a:ext cx="175" cy="164"/>
              </a:xfrm>
              <a:custGeom>
                <a:rect b="b" l="l" r="r" t="t"/>
                <a:pathLst>
                  <a:path extrusionOk="0" h="164" w="175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g88a438cb08_0_3283"/>
              <p:cNvSpPr/>
              <p:nvPr/>
            </p:nvSpPr>
            <p:spPr>
              <a:xfrm>
                <a:off x="141" y="2962"/>
                <a:ext cx="176" cy="165"/>
              </a:xfrm>
              <a:custGeom>
                <a:rect b="b" l="l" r="r" t="t"/>
                <a:pathLst>
                  <a:path extrusionOk="0" h="165" w="176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g88a438cb08_0_3283"/>
              <p:cNvSpPr/>
              <p:nvPr/>
            </p:nvSpPr>
            <p:spPr>
              <a:xfrm>
                <a:off x="5000" y="1991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g88a438cb08_0_3283"/>
              <p:cNvSpPr/>
              <p:nvPr/>
            </p:nvSpPr>
            <p:spPr>
              <a:xfrm>
                <a:off x="5000" y="1968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g88a438cb08_0_3283"/>
              <p:cNvSpPr/>
              <p:nvPr/>
            </p:nvSpPr>
            <p:spPr>
              <a:xfrm>
                <a:off x="5000" y="1944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g88a438cb08_0_3283"/>
              <p:cNvSpPr/>
              <p:nvPr/>
            </p:nvSpPr>
            <p:spPr>
              <a:xfrm>
                <a:off x="5000" y="1922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g88a438cb08_0_3283"/>
              <p:cNvSpPr/>
              <p:nvPr/>
            </p:nvSpPr>
            <p:spPr>
              <a:xfrm>
                <a:off x="4914" y="1991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g88a438cb08_0_3283"/>
              <p:cNvSpPr/>
              <p:nvPr/>
            </p:nvSpPr>
            <p:spPr>
              <a:xfrm>
                <a:off x="4914" y="1968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g88a438cb08_0_3283"/>
              <p:cNvSpPr/>
              <p:nvPr/>
            </p:nvSpPr>
            <p:spPr>
              <a:xfrm>
                <a:off x="4914" y="1944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g88a438cb08_0_3283"/>
              <p:cNvSpPr/>
              <p:nvPr/>
            </p:nvSpPr>
            <p:spPr>
              <a:xfrm>
                <a:off x="4914" y="1922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g88a438cb08_0_3283"/>
              <p:cNvSpPr/>
              <p:nvPr/>
            </p:nvSpPr>
            <p:spPr>
              <a:xfrm>
                <a:off x="4892" y="1895"/>
                <a:ext cx="186" cy="140"/>
              </a:xfrm>
              <a:custGeom>
                <a:rect b="b" l="l" r="r" t="t"/>
                <a:pathLst>
                  <a:path extrusionOk="0" h="83" w="110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g88a438cb08_0_3283"/>
              <p:cNvSpPr/>
              <p:nvPr/>
            </p:nvSpPr>
            <p:spPr>
              <a:xfrm>
                <a:off x="4539" y="2370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g88a438cb08_0_3283"/>
              <p:cNvSpPr/>
              <p:nvPr/>
            </p:nvSpPr>
            <p:spPr>
              <a:xfrm>
                <a:off x="4530" y="2345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g88a438cb08_0_3283"/>
              <p:cNvSpPr/>
              <p:nvPr/>
            </p:nvSpPr>
            <p:spPr>
              <a:xfrm>
                <a:off x="4544" y="2319"/>
                <a:ext cx="0" cy="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g88a438cb08_0_3283"/>
              <p:cNvSpPr/>
              <p:nvPr/>
            </p:nvSpPr>
            <p:spPr>
              <a:xfrm>
                <a:off x="4497" y="2282"/>
                <a:ext cx="174" cy="151"/>
              </a:xfrm>
              <a:custGeom>
                <a:rect b="b" l="l" r="r" t="t"/>
                <a:pathLst>
                  <a:path extrusionOk="0" h="89" w="103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g88a438cb08_0_3283"/>
              <p:cNvSpPr/>
              <p:nvPr/>
            </p:nvSpPr>
            <p:spPr>
              <a:xfrm>
                <a:off x="4145" y="2588"/>
                <a:ext cx="171" cy="134"/>
              </a:xfrm>
              <a:custGeom>
                <a:rect b="b" l="l" r="r" t="t"/>
                <a:pathLst>
                  <a:path extrusionOk="0" h="79" w="101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g88a438cb08_0_3283"/>
              <p:cNvSpPr/>
              <p:nvPr/>
            </p:nvSpPr>
            <p:spPr>
              <a:xfrm>
                <a:off x="4287" y="2676"/>
                <a:ext cx="15" cy="8"/>
              </a:xfrm>
              <a:custGeom>
                <a:rect b="b" l="l" r="r" t="t"/>
                <a:pathLst>
                  <a:path extrusionOk="0" h="8" w="15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3" name="Google Shape;573;g88a438cb08_0_3283"/>
            <p:cNvSpPr/>
            <p:nvPr/>
          </p:nvSpPr>
          <p:spPr>
            <a:xfrm>
              <a:off x="4269" y="2676"/>
              <a:ext cx="0" cy="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88a438cb08_0_3283"/>
            <p:cNvSpPr/>
            <p:nvPr/>
          </p:nvSpPr>
          <p:spPr>
            <a:xfrm>
              <a:off x="4243" y="2676"/>
              <a:ext cx="21" cy="8"/>
            </a:xfrm>
            <a:custGeom>
              <a:rect b="b" l="l" r="r" t="t"/>
              <a:pathLst>
                <a:path extrusionOk="0" h="8" w="21">
                  <a:moveTo>
                    <a:pt x="0" y="8"/>
                  </a:moveTo>
                  <a:lnTo>
                    <a:pt x="0" y="8"/>
                  </a:lnTo>
                  <a:lnTo>
                    <a:pt x="21" y="8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88a438cb08_0_3283"/>
            <p:cNvSpPr/>
            <p:nvPr/>
          </p:nvSpPr>
          <p:spPr>
            <a:xfrm>
              <a:off x="4176" y="2676"/>
              <a:ext cx="55" cy="8"/>
            </a:xfrm>
            <a:custGeom>
              <a:rect b="b" l="l" r="r" t="t"/>
              <a:pathLst>
                <a:path extrusionOk="0" h="8" w="55">
                  <a:moveTo>
                    <a:pt x="0" y="8"/>
                  </a:moveTo>
                  <a:lnTo>
                    <a:pt x="0" y="8"/>
                  </a:lnTo>
                  <a:lnTo>
                    <a:pt x="55" y="8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88a438cb08_0_3283"/>
            <p:cNvSpPr/>
            <p:nvPr/>
          </p:nvSpPr>
          <p:spPr>
            <a:xfrm>
              <a:off x="4176" y="2691"/>
              <a:ext cx="55" cy="9"/>
            </a:xfrm>
            <a:custGeom>
              <a:rect b="b" l="l" r="r" t="t"/>
              <a:pathLst>
                <a:path extrusionOk="0" h="9" w="55">
                  <a:moveTo>
                    <a:pt x="0" y="9"/>
                  </a:moveTo>
                  <a:lnTo>
                    <a:pt x="0" y="9"/>
                  </a:lnTo>
                  <a:lnTo>
                    <a:pt x="55" y="9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88a438cb08_0_3283"/>
            <p:cNvSpPr/>
            <p:nvPr/>
          </p:nvSpPr>
          <p:spPr>
            <a:xfrm>
              <a:off x="3183" y="2598"/>
              <a:ext cx="180" cy="176"/>
            </a:xfrm>
            <a:custGeom>
              <a:rect b="b" l="l" r="r" t="t"/>
              <a:pathLst>
                <a:path extrusionOk="0" h="176" w="180">
                  <a:moveTo>
                    <a:pt x="116" y="120"/>
                  </a:moveTo>
                  <a:lnTo>
                    <a:pt x="118" y="120"/>
                  </a:lnTo>
                  <a:lnTo>
                    <a:pt x="118" y="146"/>
                  </a:lnTo>
                  <a:lnTo>
                    <a:pt x="118" y="146"/>
                  </a:lnTo>
                  <a:lnTo>
                    <a:pt x="50" y="146"/>
                  </a:lnTo>
                  <a:lnTo>
                    <a:pt x="20" y="176"/>
                  </a:lnTo>
                  <a:lnTo>
                    <a:pt x="20" y="146"/>
                  </a:lnTo>
                  <a:lnTo>
                    <a:pt x="0" y="1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100"/>
                  </a:lnTo>
                  <a:lnTo>
                    <a:pt x="37" y="114"/>
                  </a:lnTo>
                  <a:lnTo>
                    <a:pt x="37" y="120"/>
                  </a:lnTo>
                  <a:lnTo>
                    <a:pt x="44" y="120"/>
                  </a:lnTo>
                  <a:lnTo>
                    <a:pt x="55" y="120"/>
                  </a:lnTo>
                  <a:lnTo>
                    <a:pt x="116" y="120"/>
                  </a:lnTo>
                  <a:close/>
                  <a:moveTo>
                    <a:pt x="180" y="0"/>
                  </a:moveTo>
                  <a:lnTo>
                    <a:pt x="180" y="110"/>
                  </a:lnTo>
                  <a:lnTo>
                    <a:pt x="165" y="110"/>
                  </a:lnTo>
                  <a:lnTo>
                    <a:pt x="165" y="149"/>
                  </a:lnTo>
                  <a:lnTo>
                    <a:pt x="126" y="110"/>
                  </a:lnTo>
                  <a:lnTo>
                    <a:pt x="45" y="110"/>
                  </a:lnTo>
                  <a:lnTo>
                    <a:pt x="45" y="0"/>
                  </a:lnTo>
                  <a:lnTo>
                    <a:pt x="180" y="0"/>
                  </a:lnTo>
                  <a:close/>
                  <a:moveTo>
                    <a:pt x="172" y="7"/>
                  </a:moveTo>
                  <a:lnTo>
                    <a:pt x="54" y="7"/>
                  </a:lnTo>
                  <a:lnTo>
                    <a:pt x="54" y="103"/>
                  </a:lnTo>
                  <a:lnTo>
                    <a:pt x="130" y="103"/>
                  </a:lnTo>
                  <a:lnTo>
                    <a:pt x="157" y="130"/>
                  </a:lnTo>
                  <a:lnTo>
                    <a:pt x="157" y="103"/>
                  </a:lnTo>
                  <a:lnTo>
                    <a:pt x="172" y="103"/>
                  </a:lnTo>
                  <a:lnTo>
                    <a:pt x="172" y="7"/>
                  </a:lnTo>
                  <a:close/>
                  <a:moveTo>
                    <a:pt x="79" y="80"/>
                  </a:moveTo>
                  <a:lnTo>
                    <a:pt x="143" y="80"/>
                  </a:lnTo>
                  <a:lnTo>
                    <a:pt x="143" y="73"/>
                  </a:lnTo>
                  <a:lnTo>
                    <a:pt x="79" y="73"/>
                  </a:lnTo>
                  <a:lnTo>
                    <a:pt x="79" y="80"/>
                  </a:lnTo>
                  <a:close/>
                  <a:moveTo>
                    <a:pt x="158" y="49"/>
                  </a:moveTo>
                  <a:lnTo>
                    <a:pt x="71" y="49"/>
                  </a:lnTo>
                  <a:lnTo>
                    <a:pt x="71" y="56"/>
                  </a:lnTo>
                  <a:lnTo>
                    <a:pt x="158" y="56"/>
                  </a:lnTo>
                  <a:lnTo>
                    <a:pt x="158" y="49"/>
                  </a:lnTo>
                  <a:close/>
                  <a:moveTo>
                    <a:pt x="115" y="27"/>
                  </a:moveTo>
                  <a:lnTo>
                    <a:pt x="86" y="27"/>
                  </a:lnTo>
                  <a:lnTo>
                    <a:pt x="86" y="32"/>
                  </a:lnTo>
                  <a:lnTo>
                    <a:pt x="115" y="32"/>
                  </a:lnTo>
                  <a:lnTo>
                    <a:pt x="115" y="2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88a438cb08_0_3283"/>
            <p:cNvSpPr/>
            <p:nvPr/>
          </p:nvSpPr>
          <p:spPr>
            <a:xfrm>
              <a:off x="2683" y="2051"/>
              <a:ext cx="155" cy="155"/>
            </a:xfrm>
            <a:custGeom>
              <a:rect b="b" l="l" r="r" t="t"/>
              <a:pathLst>
                <a:path extrusionOk="0" h="92" w="92">
                  <a:moveTo>
                    <a:pt x="81" y="59"/>
                  </a:moveTo>
                  <a:cubicBezTo>
                    <a:pt x="85" y="59"/>
                    <a:pt x="90" y="59"/>
                    <a:pt x="90" y="59"/>
                  </a:cubicBezTo>
                  <a:cubicBezTo>
                    <a:pt x="91" y="57"/>
                    <a:pt x="91" y="56"/>
                    <a:pt x="91" y="55"/>
                  </a:cubicBezTo>
                  <a:cubicBezTo>
                    <a:pt x="91" y="53"/>
                    <a:pt x="92" y="52"/>
                    <a:pt x="92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6"/>
                    <a:pt x="84" y="44"/>
                    <a:pt x="83" y="43"/>
                  </a:cubicBezTo>
                  <a:cubicBezTo>
                    <a:pt x="83" y="42"/>
                    <a:pt x="83" y="41"/>
                    <a:pt x="83" y="40"/>
                  </a:cubicBezTo>
                  <a:cubicBezTo>
                    <a:pt x="87" y="38"/>
                    <a:pt x="91" y="35"/>
                    <a:pt x="91" y="35"/>
                  </a:cubicBezTo>
                  <a:cubicBezTo>
                    <a:pt x="90" y="34"/>
                    <a:pt x="90" y="32"/>
                    <a:pt x="89" y="31"/>
                  </a:cubicBezTo>
                  <a:cubicBezTo>
                    <a:pt x="89" y="30"/>
                    <a:pt x="88" y="28"/>
                    <a:pt x="88" y="2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6"/>
                    <a:pt x="76" y="24"/>
                    <a:pt x="75" y="22"/>
                  </a:cubicBezTo>
                  <a:cubicBezTo>
                    <a:pt x="77" y="19"/>
                    <a:pt x="79" y="14"/>
                    <a:pt x="79" y="14"/>
                  </a:cubicBezTo>
                  <a:cubicBezTo>
                    <a:pt x="78" y="13"/>
                    <a:pt x="77" y="12"/>
                    <a:pt x="76" y="11"/>
                  </a:cubicBezTo>
                  <a:cubicBezTo>
                    <a:pt x="75" y="10"/>
                    <a:pt x="74" y="9"/>
                    <a:pt x="73" y="9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3" y="13"/>
                    <a:pt x="61" y="12"/>
                    <a:pt x="59" y="11"/>
                  </a:cubicBezTo>
                  <a:cubicBezTo>
                    <a:pt x="59" y="7"/>
                    <a:pt x="59" y="2"/>
                    <a:pt x="59" y="2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4" y="8"/>
                    <a:pt x="43" y="9"/>
                  </a:cubicBezTo>
                  <a:cubicBezTo>
                    <a:pt x="42" y="9"/>
                    <a:pt x="41" y="9"/>
                    <a:pt x="40" y="9"/>
                  </a:cubicBezTo>
                  <a:cubicBezTo>
                    <a:pt x="37" y="5"/>
                    <a:pt x="35" y="1"/>
                    <a:pt x="35" y="1"/>
                  </a:cubicBezTo>
                  <a:cubicBezTo>
                    <a:pt x="33" y="2"/>
                    <a:pt x="32" y="2"/>
                    <a:pt x="31" y="3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4"/>
                    <a:pt x="24" y="16"/>
                    <a:pt x="22" y="17"/>
                  </a:cubicBezTo>
                  <a:cubicBezTo>
                    <a:pt x="18" y="15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9"/>
                    <a:pt x="11" y="31"/>
                    <a:pt x="11" y="33"/>
                  </a:cubicBezTo>
                  <a:cubicBezTo>
                    <a:pt x="7" y="33"/>
                    <a:pt x="2" y="33"/>
                    <a:pt x="2" y="33"/>
                  </a:cubicBezTo>
                  <a:cubicBezTo>
                    <a:pt x="1" y="35"/>
                    <a:pt x="1" y="36"/>
                    <a:pt x="1" y="38"/>
                  </a:cubicBezTo>
                  <a:cubicBezTo>
                    <a:pt x="0" y="39"/>
                    <a:pt x="0" y="40"/>
                    <a:pt x="0" y="4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8"/>
                    <a:pt x="8" y="49"/>
                  </a:cubicBezTo>
                  <a:cubicBezTo>
                    <a:pt x="8" y="50"/>
                    <a:pt x="9" y="51"/>
                    <a:pt x="9" y="52"/>
                  </a:cubicBezTo>
                  <a:cubicBezTo>
                    <a:pt x="5" y="55"/>
                    <a:pt x="1" y="57"/>
                    <a:pt x="1" y="57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3" y="63"/>
                    <a:pt x="3" y="64"/>
                    <a:pt x="4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6"/>
                    <a:pt x="15" y="68"/>
                    <a:pt x="17" y="70"/>
                  </a:cubicBezTo>
                  <a:cubicBezTo>
                    <a:pt x="15" y="74"/>
                    <a:pt x="13" y="78"/>
                    <a:pt x="13" y="78"/>
                  </a:cubicBezTo>
                  <a:cubicBezTo>
                    <a:pt x="14" y="79"/>
                    <a:pt x="15" y="80"/>
                    <a:pt x="16" y="81"/>
                  </a:cubicBezTo>
                  <a:cubicBezTo>
                    <a:pt x="17" y="82"/>
                    <a:pt x="18" y="83"/>
                    <a:pt x="19" y="84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9" y="80"/>
                    <a:pt x="31" y="81"/>
                    <a:pt x="33" y="81"/>
                  </a:cubicBezTo>
                  <a:cubicBezTo>
                    <a:pt x="33" y="86"/>
                    <a:pt x="33" y="90"/>
                    <a:pt x="33" y="90"/>
                  </a:cubicBezTo>
                  <a:cubicBezTo>
                    <a:pt x="35" y="91"/>
                    <a:pt x="36" y="91"/>
                    <a:pt x="37" y="91"/>
                  </a:cubicBezTo>
                  <a:cubicBezTo>
                    <a:pt x="39" y="92"/>
                    <a:pt x="40" y="92"/>
                    <a:pt x="41" y="9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7" y="84"/>
                    <a:pt x="48" y="84"/>
                    <a:pt x="49" y="84"/>
                  </a:cubicBezTo>
                  <a:cubicBezTo>
                    <a:pt x="50" y="84"/>
                    <a:pt x="51" y="83"/>
                    <a:pt x="52" y="83"/>
                  </a:cubicBezTo>
                  <a:cubicBezTo>
                    <a:pt x="54" y="87"/>
                    <a:pt x="57" y="91"/>
                    <a:pt x="57" y="91"/>
                  </a:cubicBezTo>
                  <a:cubicBezTo>
                    <a:pt x="58" y="90"/>
                    <a:pt x="60" y="90"/>
                    <a:pt x="61" y="90"/>
                  </a:cubicBezTo>
                  <a:cubicBezTo>
                    <a:pt x="62" y="89"/>
                    <a:pt x="64" y="89"/>
                    <a:pt x="65" y="8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6" y="78"/>
                    <a:pt x="68" y="77"/>
                    <a:pt x="70" y="75"/>
                  </a:cubicBezTo>
                  <a:cubicBezTo>
                    <a:pt x="74" y="77"/>
                    <a:pt x="78" y="79"/>
                    <a:pt x="78" y="79"/>
                  </a:cubicBezTo>
                  <a:cubicBezTo>
                    <a:pt x="79" y="78"/>
                    <a:pt x="80" y="77"/>
                    <a:pt x="81" y="76"/>
                  </a:cubicBezTo>
                  <a:cubicBezTo>
                    <a:pt x="82" y="75"/>
                    <a:pt x="83" y="74"/>
                    <a:pt x="83" y="73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9" y="63"/>
                    <a:pt x="80" y="62"/>
                    <a:pt x="81" y="59"/>
                  </a:cubicBezTo>
                  <a:close/>
                  <a:moveTo>
                    <a:pt x="75" y="52"/>
                  </a:moveTo>
                  <a:cubicBezTo>
                    <a:pt x="72" y="67"/>
                    <a:pt x="56" y="78"/>
                    <a:pt x="40" y="75"/>
                  </a:cubicBezTo>
                  <a:cubicBezTo>
                    <a:pt x="25" y="72"/>
                    <a:pt x="14" y="57"/>
                    <a:pt x="17" y="41"/>
                  </a:cubicBezTo>
                  <a:cubicBezTo>
                    <a:pt x="20" y="25"/>
                    <a:pt x="35" y="14"/>
                    <a:pt x="51" y="17"/>
                  </a:cubicBezTo>
                  <a:cubicBezTo>
                    <a:pt x="67" y="20"/>
                    <a:pt x="78" y="36"/>
                    <a:pt x="75" y="52"/>
                  </a:cubicBezTo>
                  <a:close/>
                  <a:moveTo>
                    <a:pt x="54" y="43"/>
                  </a:moveTo>
                  <a:cubicBezTo>
                    <a:pt x="55" y="48"/>
                    <a:pt x="53" y="53"/>
                    <a:pt x="49" y="54"/>
                  </a:cubicBezTo>
                  <a:cubicBezTo>
                    <a:pt x="44" y="56"/>
                    <a:pt x="40" y="53"/>
                    <a:pt x="38" y="49"/>
                  </a:cubicBezTo>
                  <a:cubicBezTo>
                    <a:pt x="36" y="44"/>
                    <a:pt x="39" y="40"/>
                    <a:pt x="43" y="38"/>
                  </a:cubicBezTo>
                  <a:cubicBezTo>
                    <a:pt x="48" y="37"/>
                    <a:pt x="52" y="39"/>
                    <a:pt x="5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88a438cb08_0_3283"/>
            <p:cNvSpPr/>
            <p:nvPr/>
          </p:nvSpPr>
          <p:spPr>
            <a:xfrm>
              <a:off x="2117" y="2365"/>
              <a:ext cx="174" cy="172"/>
            </a:xfrm>
            <a:custGeom>
              <a:rect b="b" l="l" r="r" t="t"/>
              <a:pathLst>
                <a:path extrusionOk="0" h="102" w="103">
                  <a:moveTo>
                    <a:pt x="56" y="54"/>
                  </a:moveTo>
                  <a:cubicBezTo>
                    <a:pt x="56" y="53"/>
                    <a:pt x="57" y="52"/>
                    <a:pt x="58" y="52"/>
                  </a:cubicBezTo>
                  <a:cubicBezTo>
                    <a:pt x="59" y="52"/>
                    <a:pt x="60" y="53"/>
                    <a:pt x="60" y="54"/>
                  </a:cubicBezTo>
                  <a:cubicBezTo>
                    <a:pt x="60" y="55"/>
                    <a:pt x="59" y="56"/>
                    <a:pt x="58" y="56"/>
                  </a:cubicBezTo>
                  <a:cubicBezTo>
                    <a:pt x="57" y="56"/>
                    <a:pt x="56" y="55"/>
                    <a:pt x="56" y="54"/>
                  </a:cubicBezTo>
                  <a:close/>
                  <a:moveTo>
                    <a:pt x="58" y="63"/>
                  </a:moveTo>
                  <a:cubicBezTo>
                    <a:pt x="59" y="63"/>
                    <a:pt x="60" y="62"/>
                    <a:pt x="60" y="61"/>
                  </a:cubicBezTo>
                  <a:cubicBezTo>
                    <a:pt x="60" y="60"/>
                    <a:pt x="59" y="59"/>
                    <a:pt x="58" y="59"/>
                  </a:cubicBezTo>
                  <a:cubicBezTo>
                    <a:pt x="57" y="59"/>
                    <a:pt x="56" y="60"/>
                    <a:pt x="56" y="61"/>
                  </a:cubicBezTo>
                  <a:cubicBezTo>
                    <a:pt x="56" y="62"/>
                    <a:pt x="57" y="63"/>
                    <a:pt x="58" y="63"/>
                  </a:cubicBezTo>
                  <a:close/>
                  <a:moveTo>
                    <a:pt x="52" y="50"/>
                  </a:moveTo>
                  <a:cubicBezTo>
                    <a:pt x="53" y="50"/>
                    <a:pt x="54" y="49"/>
                    <a:pt x="54" y="48"/>
                  </a:cubicBezTo>
                  <a:cubicBezTo>
                    <a:pt x="54" y="47"/>
                    <a:pt x="53" y="46"/>
                    <a:pt x="52" y="46"/>
                  </a:cubicBez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lose/>
                  <a:moveTo>
                    <a:pt x="52" y="43"/>
                  </a:moveTo>
                  <a:cubicBezTo>
                    <a:pt x="53" y="43"/>
                    <a:pt x="54" y="42"/>
                    <a:pt x="54" y="41"/>
                  </a:cubicBezTo>
                  <a:cubicBezTo>
                    <a:pt x="54" y="40"/>
                    <a:pt x="53" y="39"/>
                    <a:pt x="52" y="39"/>
                  </a:cubicBezTo>
                  <a:cubicBezTo>
                    <a:pt x="51" y="39"/>
                    <a:pt x="50" y="40"/>
                    <a:pt x="50" y="41"/>
                  </a:cubicBezTo>
                  <a:cubicBezTo>
                    <a:pt x="50" y="42"/>
                    <a:pt x="51" y="43"/>
                    <a:pt x="52" y="43"/>
                  </a:cubicBezTo>
                  <a:close/>
                  <a:moveTo>
                    <a:pt x="58" y="50"/>
                  </a:moveTo>
                  <a:cubicBezTo>
                    <a:pt x="59" y="50"/>
                    <a:pt x="60" y="49"/>
                    <a:pt x="60" y="48"/>
                  </a:cubicBezTo>
                  <a:cubicBezTo>
                    <a:pt x="60" y="47"/>
                    <a:pt x="59" y="46"/>
                    <a:pt x="58" y="46"/>
                  </a:cubicBezTo>
                  <a:cubicBezTo>
                    <a:pt x="57" y="46"/>
                    <a:pt x="56" y="47"/>
                    <a:pt x="56" y="48"/>
                  </a:cubicBezTo>
                  <a:cubicBezTo>
                    <a:pt x="56" y="49"/>
                    <a:pt x="57" y="50"/>
                    <a:pt x="58" y="50"/>
                  </a:cubicBezTo>
                  <a:close/>
                  <a:moveTo>
                    <a:pt x="64" y="56"/>
                  </a:moveTo>
                  <a:cubicBezTo>
                    <a:pt x="65" y="56"/>
                    <a:pt x="66" y="55"/>
                    <a:pt x="66" y="54"/>
                  </a:cubicBezTo>
                  <a:cubicBezTo>
                    <a:pt x="66" y="53"/>
                    <a:pt x="65" y="52"/>
                    <a:pt x="64" y="52"/>
                  </a:cubicBezTo>
                  <a:cubicBezTo>
                    <a:pt x="63" y="52"/>
                    <a:pt x="62" y="53"/>
                    <a:pt x="62" y="54"/>
                  </a:cubicBezTo>
                  <a:cubicBezTo>
                    <a:pt x="62" y="55"/>
                    <a:pt x="63" y="56"/>
                    <a:pt x="64" y="56"/>
                  </a:cubicBezTo>
                  <a:close/>
                  <a:moveTo>
                    <a:pt x="64" y="50"/>
                  </a:moveTo>
                  <a:cubicBezTo>
                    <a:pt x="65" y="50"/>
                    <a:pt x="66" y="49"/>
                    <a:pt x="66" y="48"/>
                  </a:cubicBezTo>
                  <a:cubicBezTo>
                    <a:pt x="66" y="47"/>
                    <a:pt x="65" y="46"/>
                    <a:pt x="64" y="46"/>
                  </a:cubicBezTo>
                  <a:cubicBezTo>
                    <a:pt x="63" y="46"/>
                    <a:pt x="62" y="47"/>
                    <a:pt x="62" y="48"/>
                  </a:cubicBezTo>
                  <a:cubicBezTo>
                    <a:pt x="62" y="49"/>
                    <a:pt x="63" y="50"/>
                    <a:pt x="64" y="50"/>
                  </a:cubicBezTo>
                  <a:close/>
                  <a:moveTo>
                    <a:pt x="58" y="43"/>
                  </a:moveTo>
                  <a:cubicBezTo>
                    <a:pt x="59" y="43"/>
                    <a:pt x="60" y="42"/>
                    <a:pt x="60" y="41"/>
                  </a:cubicBezTo>
                  <a:cubicBezTo>
                    <a:pt x="60" y="40"/>
                    <a:pt x="59" y="39"/>
                    <a:pt x="58" y="39"/>
                  </a:cubicBezTo>
                  <a:cubicBezTo>
                    <a:pt x="57" y="39"/>
                    <a:pt x="56" y="40"/>
                    <a:pt x="56" y="41"/>
                  </a:cubicBezTo>
                  <a:cubicBezTo>
                    <a:pt x="56" y="42"/>
                    <a:pt x="57" y="43"/>
                    <a:pt x="58" y="43"/>
                  </a:cubicBezTo>
                  <a:close/>
                  <a:moveTo>
                    <a:pt x="64" y="63"/>
                  </a:moveTo>
                  <a:cubicBezTo>
                    <a:pt x="65" y="63"/>
                    <a:pt x="66" y="62"/>
                    <a:pt x="66" y="61"/>
                  </a:cubicBezTo>
                  <a:cubicBezTo>
                    <a:pt x="66" y="60"/>
                    <a:pt x="65" y="59"/>
                    <a:pt x="64" y="59"/>
                  </a:cubicBezTo>
                  <a:cubicBezTo>
                    <a:pt x="63" y="59"/>
                    <a:pt x="62" y="60"/>
                    <a:pt x="62" y="61"/>
                  </a:cubicBezTo>
                  <a:cubicBezTo>
                    <a:pt x="62" y="62"/>
                    <a:pt x="63" y="63"/>
                    <a:pt x="64" y="63"/>
                  </a:cubicBezTo>
                  <a:close/>
                  <a:moveTo>
                    <a:pt x="64" y="43"/>
                  </a:moveTo>
                  <a:cubicBezTo>
                    <a:pt x="65" y="43"/>
                    <a:pt x="66" y="42"/>
                    <a:pt x="66" y="41"/>
                  </a:cubicBezTo>
                  <a:cubicBezTo>
                    <a:pt x="66" y="40"/>
                    <a:pt x="65" y="39"/>
                    <a:pt x="64" y="39"/>
                  </a:cubicBezTo>
                  <a:cubicBezTo>
                    <a:pt x="63" y="39"/>
                    <a:pt x="62" y="40"/>
                    <a:pt x="62" y="41"/>
                  </a:cubicBezTo>
                  <a:cubicBezTo>
                    <a:pt x="62" y="42"/>
                    <a:pt x="63" y="43"/>
                    <a:pt x="64" y="43"/>
                  </a:cubicBezTo>
                  <a:close/>
                  <a:moveTo>
                    <a:pt x="40" y="50"/>
                  </a:moveTo>
                  <a:cubicBezTo>
                    <a:pt x="41" y="50"/>
                    <a:pt x="42" y="49"/>
                    <a:pt x="42" y="48"/>
                  </a:cubicBezTo>
                  <a:cubicBezTo>
                    <a:pt x="42" y="47"/>
                    <a:pt x="41" y="46"/>
                    <a:pt x="40" y="46"/>
                  </a:cubicBezTo>
                  <a:cubicBezTo>
                    <a:pt x="39" y="46"/>
                    <a:pt x="38" y="47"/>
                    <a:pt x="38" y="48"/>
                  </a:cubicBezTo>
                  <a:cubicBezTo>
                    <a:pt x="38" y="49"/>
                    <a:pt x="39" y="50"/>
                    <a:pt x="40" y="50"/>
                  </a:cubicBezTo>
                  <a:close/>
                  <a:moveTo>
                    <a:pt x="40" y="56"/>
                  </a:moveTo>
                  <a:cubicBezTo>
                    <a:pt x="41" y="56"/>
                    <a:pt x="42" y="55"/>
                    <a:pt x="42" y="54"/>
                  </a:cubicBezTo>
                  <a:cubicBezTo>
                    <a:pt x="42" y="53"/>
                    <a:pt x="41" y="52"/>
                    <a:pt x="40" y="52"/>
                  </a:cubicBezTo>
                  <a:cubicBezTo>
                    <a:pt x="39" y="52"/>
                    <a:pt x="38" y="53"/>
                    <a:pt x="38" y="54"/>
                  </a:cubicBezTo>
                  <a:cubicBezTo>
                    <a:pt x="38" y="55"/>
                    <a:pt x="39" y="56"/>
                    <a:pt x="40" y="56"/>
                  </a:cubicBezTo>
                  <a:close/>
                  <a:moveTo>
                    <a:pt x="40" y="63"/>
                  </a:moveTo>
                  <a:cubicBezTo>
                    <a:pt x="41" y="63"/>
                    <a:pt x="42" y="62"/>
                    <a:pt x="42" y="61"/>
                  </a:cubicBezTo>
                  <a:cubicBezTo>
                    <a:pt x="42" y="60"/>
                    <a:pt x="41" y="59"/>
                    <a:pt x="40" y="59"/>
                  </a:cubicBezTo>
                  <a:cubicBezTo>
                    <a:pt x="39" y="59"/>
                    <a:pt x="38" y="60"/>
                    <a:pt x="38" y="61"/>
                  </a:cubicBezTo>
                  <a:cubicBezTo>
                    <a:pt x="38" y="62"/>
                    <a:pt x="39" y="63"/>
                    <a:pt x="40" y="63"/>
                  </a:cubicBezTo>
                  <a:close/>
                  <a:moveTo>
                    <a:pt x="52" y="56"/>
                  </a:moveTo>
                  <a:cubicBezTo>
                    <a:pt x="53" y="56"/>
                    <a:pt x="54" y="55"/>
                    <a:pt x="54" y="54"/>
                  </a:cubicBezTo>
                  <a:cubicBezTo>
                    <a:pt x="54" y="53"/>
                    <a:pt x="53" y="52"/>
                    <a:pt x="52" y="52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5"/>
                    <a:pt x="51" y="56"/>
                    <a:pt x="52" y="56"/>
                  </a:cubicBezTo>
                  <a:close/>
                  <a:moveTo>
                    <a:pt x="40" y="43"/>
                  </a:moveTo>
                  <a:cubicBezTo>
                    <a:pt x="41" y="43"/>
                    <a:pt x="42" y="42"/>
                    <a:pt x="42" y="41"/>
                  </a:cubicBezTo>
                  <a:cubicBezTo>
                    <a:pt x="42" y="40"/>
                    <a:pt x="41" y="39"/>
                    <a:pt x="40" y="39"/>
                  </a:cubicBezTo>
                  <a:cubicBezTo>
                    <a:pt x="39" y="39"/>
                    <a:pt x="38" y="40"/>
                    <a:pt x="38" y="41"/>
                  </a:cubicBezTo>
                  <a:cubicBezTo>
                    <a:pt x="38" y="42"/>
                    <a:pt x="39" y="43"/>
                    <a:pt x="40" y="43"/>
                  </a:cubicBezTo>
                  <a:close/>
                  <a:moveTo>
                    <a:pt x="46" y="56"/>
                  </a:moveTo>
                  <a:cubicBezTo>
                    <a:pt x="47" y="56"/>
                    <a:pt x="48" y="55"/>
                    <a:pt x="48" y="54"/>
                  </a:cubicBezTo>
                  <a:cubicBezTo>
                    <a:pt x="48" y="53"/>
                    <a:pt x="47" y="52"/>
                    <a:pt x="46" y="52"/>
                  </a:cubicBezTo>
                  <a:cubicBezTo>
                    <a:pt x="45" y="52"/>
                    <a:pt x="44" y="53"/>
                    <a:pt x="44" y="54"/>
                  </a:cubicBezTo>
                  <a:cubicBezTo>
                    <a:pt x="44" y="55"/>
                    <a:pt x="45" y="56"/>
                    <a:pt x="46" y="56"/>
                  </a:cubicBezTo>
                  <a:close/>
                  <a:moveTo>
                    <a:pt x="46" y="63"/>
                  </a:moveTo>
                  <a:cubicBezTo>
                    <a:pt x="47" y="63"/>
                    <a:pt x="48" y="62"/>
                    <a:pt x="48" y="61"/>
                  </a:cubicBezTo>
                  <a:cubicBezTo>
                    <a:pt x="48" y="60"/>
                    <a:pt x="47" y="59"/>
                    <a:pt x="46" y="59"/>
                  </a:cubicBezTo>
                  <a:cubicBezTo>
                    <a:pt x="45" y="59"/>
                    <a:pt x="44" y="60"/>
                    <a:pt x="44" y="61"/>
                  </a:cubicBezTo>
                  <a:cubicBezTo>
                    <a:pt x="44" y="62"/>
                    <a:pt x="45" y="63"/>
                    <a:pt x="46" y="63"/>
                  </a:cubicBezTo>
                  <a:close/>
                  <a:moveTo>
                    <a:pt x="52" y="63"/>
                  </a:moveTo>
                  <a:cubicBezTo>
                    <a:pt x="53" y="63"/>
                    <a:pt x="54" y="62"/>
                    <a:pt x="54" y="61"/>
                  </a:cubicBezTo>
                  <a:cubicBezTo>
                    <a:pt x="54" y="60"/>
                    <a:pt x="53" y="59"/>
                    <a:pt x="52" y="59"/>
                  </a:cubicBezTo>
                  <a:cubicBezTo>
                    <a:pt x="51" y="59"/>
                    <a:pt x="50" y="60"/>
                    <a:pt x="50" y="61"/>
                  </a:cubicBezTo>
                  <a:cubicBezTo>
                    <a:pt x="50" y="62"/>
                    <a:pt x="51" y="63"/>
                    <a:pt x="52" y="63"/>
                  </a:cubicBezTo>
                  <a:close/>
                  <a:moveTo>
                    <a:pt x="46" y="43"/>
                  </a:moveTo>
                  <a:cubicBezTo>
                    <a:pt x="47" y="43"/>
                    <a:pt x="48" y="42"/>
                    <a:pt x="48" y="41"/>
                  </a:cubicBezTo>
                  <a:cubicBezTo>
                    <a:pt x="48" y="40"/>
                    <a:pt x="47" y="39"/>
                    <a:pt x="46" y="39"/>
                  </a:cubicBezTo>
                  <a:cubicBezTo>
                    <a:pt x="45" y="39"/>
                    <a:pt x="44" y="40"/>
                    <a:pt x="44" y="41"/>
                  </a:cubicBezTo>
                  <a:cubicBezTo>
                    <a:pt x="44" y="42"/>
                    <a:pt x="45" y="43"/>
                    <a:pt x="46" y="43"/>
                  </a:cubicBezTo>
                  <a:close/>
                  <a:moveTo>
                    <a:pt x="46" y="50"/>
                  </a:moveTo>
                  <a:cubicBezTo>
                    <a:pt x="47" y="50"/>
                    <a:pt x="48" y="49"/>
                    <a:pt x="48" y="48"/>
                  </a:cubicBezTo>
                  <a:cubicBezTo>
                    <a:pt x="48" y="47"/>
                    <a:pt x="47" y="46"/>
                    <a:pt x="46" y="46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4" y="49"/>
                    <a:pt x="45" y="50"/>
                    <a:pt x="46" y="50"/>
                  </a:cubicBezTo>
                  <a:close/>
                  <a:moveTo>
                    <a:pt x="34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lnTo>
                    <a:pt x="34" y="4"/>
                  </a:lnTo>
                  <a:close/>
                  <a:moveTo>
                    <a:pt x="70" y="98"/>
                  </a:moveTo>
                  <a:cubicBezTo>
                    <a:pt x="34" y="98"/>
                    <a:pt x="34" y="98"/>
                    <a:pt x="34" y="98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0" y="80"/>
                    <a:pt x="70" y="80"/>
                    <a:pt x="70" y="80"/>
                  </a:cubicBezTo>
                  <a:lnTo>
                    <a:pt x="70" y="98"/>
                  </a:lnTo>
                  <a:close/>
                  <a:moveTo>
                    <a:pt x="103" y="29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3" y="29"/>
                  </a:lnTo>
                  <a:close/>
                  <a:moveTo>
                    <a:pt x="30" y="33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30" y="33"/>
                  </a:lnTo>
                  <a:close/>
                  <a:moveTo>
                    <a:pt x="7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71" y="69"/>
                    <a:pt x="71" y="69"/>
                    <a:pt x="71" y="69"/>
                  </a:cubicBezTo>
                  <a:lnTo>
                    <a:pt x="71" y="33"/>
                  </a:lnTo>
                  <a:close/>
                  <a:moveTo>
                    <a:pt x="99" y="33"/>
                  </a:moveTo>
                  <a:cubicBezTo>
                    <a:pt x="74" y="33"/>
                    <a:pt x="74" y="33"/>
                    <a:pt x="74" y="33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99" y="69"/>
                    <a:pt x="99" y="69"/>
                    <a:pt x="99" y="69"/>
                  </a:cubicBezTo>
                  <a:lnTo>
                    <a:pt x="99" y="3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88a438cb08_0_3283"/>
            <p:cNvSpPr/>
            <p:nvPr/>
          </p:nvSpPr>
          <p:spPr>
            <a:xfrm>
              <a:off x="7643" y="1849"/>
              <a:ext cx="172" cy="175"/>
            </a:xfrm>
            <a:custGeom>
              <a:rect b="b" l="l" r="r" t="t"/>
              <a:pathLst>
                <a:path extrusionOk="0" h="103" w="102">
                  <a:moveTo>
                    <a:pt x="55" y="55"/>
                  </a:moveTo>
                  <a:cubicBezTo>
                    <a:pt x="55" y="54"/>
                    <a:pt x="56" y="53"/>
                    <a:pt x="57" y="53"/>
                  </a:cubicBezTo>
                  <a:cubicBezTo>
                    <a:pt x="58" y="53"/>
                    <a:pt x="59" y="54"/>
                    <a:pt x="59" y="55"/>
                  </a:cubicBezTo>
                  <a:cubicBezTo>
                    <a:pt x="59" y="56"/>
                    <a:pt x="58" y="57"/>
                    <a:pt x="57" y="57"/>
                  </a:cubicBezTo>
                  <a:cubicBezTo>
                    <a:pt x="56" y="57"/>
                    <a:pt x="55" y="56"/>
                    <a:pt x="55" y="55"/>
                  </a:cubicBezTo>
                  <a:close/>
                  <a:moveTo>
                    <a:pt x="57" y="64"/>
                  </a:moveTo>
                  <a:cubicBezTo>
                    <a:pt x="58" y="64"/>
                    <a:pt x="59" y="63"/>
                    <a:pt x="59" y="62"/>
                  </a:cubicBezTo>
                  <a:cubicBezTo>
                    <a:pt x="59" y="60"/>
                    <a:pt x="58" y="60"/>
                    <a:pt x="57" y="60"/>
                  </a:cubicBezTo>
                  <a:cubicBezTo>
                    <a:pt x="56" y="60"/>
                    <a:pt x="55" y="60"/>
                    <a:pt x="55" y="62"/>
                  </a:cubicBezTo>
                  <a:cubicBezTo>
                    <a:pt x="55" y="63"/>
                    <a:pt x="56" y="64"/>
                    <a:pt x="57" y="64"/>
                  </a:cubicBezTo>
                  <a:close/>
                  <a:moveTo>
                    <a:pt x="51" y="50"/>
                  </a:moveTo>
                  <a:cubicBezTo>
                    <a:pt x="52" y="50"/>
                    <a:pt x="53" y="49"/>
                    <a:pt x="53" y="48"/>
                  </a:cubicBezTo>
                  <a:cubicBezTo>
                    <a:pt x="53" y="47"/>
                    <a:pt x="52" y="46"/>
                    <a:pt x="51" y="46"/>
                  </a:cubicBezTo>
                  <a:cubicBezTo>
                    <a:pt x="50" y="46"/>
                    <a:pt x="49" y="47"/>
                    <a:pt x="49" y="48"/>
                  </a:cubicBezTo>
                  <a:cubicBezTo>
                    <a:pt x="49" y="49"/>
                    <a:pt x="50" y="50"/>
                    <a:pt x="51" y="50"/>
                  </a:cubicBezTo>
                  <a:close/>
                  <a:moveTo>
                    <a:pt x="51" y="43"/>
                  </a:moveTo>
                  <a:cubicBezTo>
                    <a:pt x="52" y="43"/>
                    <a:pt x="53" y="42"/>
                    <a:pt x="53" y="41"/>
                  </a:cubicBezTo>
                  <a:cubicBezTo>
                    <a:pt x="53" y="40"/>
                    <a:pt x="52" y="39"/>
                    <a:pt x="51" y="39"/>
                  </a:cubicBezTo>
                  <a:cubicBezTo>
                    <a:pt x="50" y="39"/>
                    <a:pt x="49" y="40"/>
                    <a:pt x="49" y="41"/>
                  </a:cubicBezTo>
                  <a:cubicBezTo>
                    <a:pt x="49" y="42"/>
                    <a:pt x="50" y="43"/>
                    <a:pt x="51" y="43"/>
                  </a:cubicBezTo>
                  <a:close/>
                  <a:moveTo>
                    <a:pt x="57" y="50"/>
                  </a:moveTo>
                  <a:cubicBezTo>
                    <a:pt x="58" y="50"/>
                    <a:pt x="59" y="49"/>
                    <a:pt x="59" y="48"/>
                  </a:cubicBezTo>
                  <a:cubicBezTo>
                    <a:pt x="59" y="47"/>
                    <a:pt x="58" y="46"/>
                    <a:pt x="57" y="46"/>
                  </a:cubicBezTo>
                  <a:cubicBezTo>
                    <a:pt x="56" y="46"/>
                    <a:pt x="55" y="47"/>
                    <a:pt x="55" y="48"/>
                  </a:cubicBezTo>
                  <a:cubicBezTo>
                    <a:pt x="55" y="49"/>
                    <a:pt x="56" y="50"/>
                    <a:pt x="57" y="50"/>
                  </a:cubicBezTo>
                  <a:close/>
                  <a:moveTo>
                    <a:pt x="63" y="57"/>
                  </a:moveTo>
                  <a:cubicBezTo>
                    <a:pt x="64" y="57"/>
                    <a:pt x="65" y="56"/>
                    <a:pt x="65" y="55"/>
                  </a:cubicBezTo>
                  <a:cubicBezTo>
                    <a:pt x="65" y="54"/>
                    <a:pt x="64" y="53"/>
                    <a:pt x="63" y="53"/>
                  </a:cubicBezTo>
                  <a:cubicBezTo>
                    <a:pt x="62" y="53"/>
                    <a:pt x="61" y="54"/>
                    <a:pt x="61" y="55"/>
                  </a:cubicBezTo>
                  <a:cubicBezTo>
                    <a:pt x="61" y="56"/>
                    <a:pt x="62" y="57"/>
                    <a:pt x="63" y="57"/>
                  </a:cubicBezTo>
                  <a:close/>
                  <a:moveTo>
                    <a:pt x="63" y="50"/>
                  </a:moveTo>
                  <a:cubicBezTo>
                    <a:pt x="64" y="50"/>
                    <a:pt x="65" y="49"/>
                    <a:pt x="65" y="48"/>
                  </a:cubicBezTo>
                  <a:cubicBezTo>
                    <a:pt x="65" y="47"/>
                    <a:pt x="64" y="46"/>
                    <a:pt x="63" y="46"/>
                  </a:cubicBezTo>
                  <a:cubicBezTo>
                    <a:pt x="62" y="46"/>
                    <a:pt x="61" y="47"/>
                    <a:pt x="61" y="48"/>
                  </a:cubicBezTo>
                  <a:cubicBezTo>
                    <a:pt x="61" y="49"/>
                    <a:pt x="62" y="50"/>
                    <a:pt x="63" y="50"/>
                  </a:cubicBezTo>
                  <a:close/>
                  <a:moveTo>
                    <a:pt x="57" y="43"/>
                  </a:moveTo>
                  <a:cubicBezTo>
                    <a:pt x="58" y="43"/>
                    <a:pt x="59" y="42"/>
                    <a:pt x="59" y="41"/>
                  </a:cubicBezTo>
                  <a:cubicBezTo>
                    <a:pt x="59" y="40"/>
                    <a:pt x="58" y="39"/>
                    <a:pt x="57" y="39"/>
                  </a:cubicBezTo>
                  <a:cubicBezTo>
                    <a:pt x="56" y="39"/>
                    <a:pt x="55" y="40"/>
                    <a:pt x="55" y="41"/>
                  </a:cubicBezTo>
                  <a:cubicBezTo>
                    <a:pt x="55" y="42"/>
                    <a:pt x="56" y="43"/>
                    <a:pt x="57" y="43"/>
                  </a:cubicBezTo>
                  <a:close/>
                  <a:moveTo>
                    <a:pt x="63" y="64"/>
                  </a:moveTo>
                  <a:cubicBezTo>
                    <a:pt x="64" y="64"/>
                    <a:pt x="65" y="63"/>
                    <a:pt x="65" y="62"/>
                  </a:cubicBezTo>
                  <a:cubicBezTo>
                    <a:pt x="65" y="60"/>
                    <a:pt x="64" y="60"/>
                    <a:pt x="63" y="60"/>
                  </a:cubicBezTo>
                  <a:cubicBezTo>
                    <a:pt x="62" y="60"/>
                    <a:pt x="61" y="60"/>
                    <a:pt x="61" y="62"/>
                  </a:cubicBezTo>
                  <a:cubicBezTo>
                    <a:pt x="61" y="63"/>
                    <a:pt x="62" y="64"/>
                    <a:pt x="63" y="64"/>
                  </a:cubicBezTo>
                  <a:close/>
                  <a:moveTo>
                    <a:pt x="63" y="43"/>
                  </a:moveTo>
                  <a:cubicBezTo>
                    <a:pt x="64" y="43"/>
                    <a:pt x="65" y="42"/>
                    <a:pt x="65" y="41"/>
                  </a:cubicBezTo>
                  <a:cubicBezTo>
                    <a:pt x="65" y="40"/>
                    <a:pt x="64" y="39"/>
                    <a:pt x="63" y="39"/>
                  </a:cubicBezTo>
                  <a:cubicBezTo>
                    <a:pt x="62" y="39"/>
                    <a:pt x="61" y="40"/>
                    <a:pt x="61" y="41"/>
                  </a:cubicBezTo>
                  <a:cubicBezTo>
                    <a:pt x="61" y="42"/>
                    <a:pt x="62" y="43"/>
                    <a:pt x="63" y="43"/>
                  </a:cubicBezTo>
                  <a:close/>
                  <a:moveTo>
                    <a:pt x="39" y="50"/>
                  </a:moveTo>
                  <a:cubicBezTo>
                    <a:pt x="40" y="50"/>
                    <a:pt x="41" y="49"/>
                    <a:pt x="41" y="48"/>
                  </a:cubicBezTo>
                  <a:cubicBezTo>
                    <a:pt x="41" y="47"/>
                    <a:pt x="40" y="46"/>
                    <a:pt x="39" y="46"/>
                  </a:cubicBezTo>
                  <a:cubicBezTo>
                    <a:pt x="38" y="46"/>
                    <a:pt x="37" y="47"/>
                    <a:pt x="37" y="48"/>
                  </a:cubicBezTo>
                  <a:cubicBezTo>
                    <a:pt x="37" y="49"/>
                    <a:pt x="38" y="50"/>
                    <a:pt x="39" y="50"/>
                  </a:cubicBezTo>
                  <a:close/>
                  <a:moveTo>
                    <a:pt x="39" y="57"/>
                  </a:moveTo>
                  <a:cubicBezTo>
                    <a:pt x="40" y="57"/>
                    <a:pt x="41" y="56"/>
                    <a:pt x="41" y="55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8" y="53"/>
                    <a:pt x="37" y="54"/>
                    <a:pt x="37" y="55"/>
                  </a:cubicBezTo>
                  <a:cubicBezTo>
                    <a:pt x="37" y="56"/>
                    <a:pt x="38" y="57"/>
                    <a:pt x="39" y="57"/>
                  </a:cubicBezTo>
                  <a:close/>
                  <a:moveTo>
                    <a:pt x="39" y="64"/>
                  </a:moveTo>
                  <a:cubicBezTo>
                    <a:pt x="40" y="64"/>
                    <a:pt x="41" y="63"/>
                    <a:pt x="41" y="62"/>
                  </a:cubicBezTo>
                  <a:cubicBezTo>
                    <a:pt x="41" y="60"/>
                    <a:pt x="40" y="60"/>
                    <a:pt x="39" y="60"/>
                  </a:cubicBezTo>
                  <a:cubicBezTo>
                    <a:pt x="38" y="60"/>
                    <a:pt x="37" y="60"/>
                    <a:pt x="37" y="62"/>
                  </a:cubicBezTo>
                  <a:cubicBezTo>
                    <a:pt x="37" y="63"/>
                    <a:pt x="38" y="64"/>
                    <a:pt x="39" y="64"/>
                  </a:cubicBezTo>
                  <a:close/>
                  <a:moveTo>
                    <a:pt x="51" y="57"/>
                  </a:moveTo>
                  <a:cubicBezTo>
                    <a:pt x="52" y="57"/>
                    <a:pt x="53" y="56"/>
                    <a:pt x="53" y="55"/>
                  </a:cubicBezTo>
                  <a:cubicBezTo>
                    <a:pt x="53" y="54"/>
                    <a:pt x="52" y="53"/>
                    <a:pt x="51" y="53"/>
                  </a:cubicBezTo>
                  <a:cubicBezTo>
                    <a:pt x="50" y="53"/>
                    <a:pt x="49" y="54"/>
                    <a:pt x="49" y="55"/>
                  </a:cubicBezTo>
                  <a:cubicBezTo>
                    <a:pt x="49" y="56"/>
                    <a:pt x="50" y="57"/>
                    <a:pt x="51" y="57"/>
                  </a:cubicBezTo>
                  <a:close/>
                  <a:moveTo>
                    <a:pt x="39" y="43"/>
                  </a:moveTo>
                  <a:cubicBezTo>
                    <a:pt x="40" y="43"/>
                    <a:pt x="41" y="42"/>
                    <a:pt x="41" y="41"/>
                  </a:cubicBezTo>
                  <a:cubicBezTo>
                    <a:pt x="41" y="40"/>
                    <a:pt x="40" y="39"/>
                    <a:pt x="39" y="39"/>
                  </a:cubicBezTo>
                  <a:cubicBezTo>
                    <a:pt x="38" y="39"/>
                    <a:pt x="37" y="40"/>
                    <a:pt x="37" y="41"/>
                  </a:cubicBezTo>
                  <a:cubicBezTo>
                    <a:pt x="37" y="42"/>
                    <a:pt x="38" y="43"/>
                    <a:pt x="39" y="43"/>
                  </a:cubicBezTo>
                  <a:close/>
                  <a:moveTo>
                    <a:pt x="45" y="57"/>
                  </a:moveTo>
                  <a:cubicBezTo>
                    <a:pt x="46" y="57"/>
                    <a:pt x="47" y="56"/>
                    <a:pt x="47" y="55"/>
                  </a:cubicBezTo>
                  <a:cubicBezTo>
                    <a:pt x="47" y="54"/>
                    <a:pt x="46" y="53"/>
                    <a:pt x="45" y="53"/>
                  </a:cubicBezTo>
                  <a:cubicBezTo>
                    <a:pt x="44" y="53"/>
                    <a:pt x="43" y="54"/>
                    <a:pt x="43" y="55"/>
                  </a:cubicBezTo>
                  <a:cubicBezTo>
                    <a:pt x="43" y="56"/>
                    <a:pt x="44" y="57"/>
                    <a:pt x="45" y="57"/>
                  </a:cubicBezTo>
                  <a:close/>
                  <a:moveTo>
                    <a:pt x="45" y="64"/>
                  </a:moveTo>
                  <a:cubicBezTo>
                    <a:pt x="46" y="64"/>
                    <a:pt x="47" y="63"/>
                    <a:pt x="47" y="62"/>
                  </a:cubicBezTo>
                  <a:cubicBezTo>
                    <a:pt x="47" y="60"/>
                    <a:pt x="46" y="60"/>
                    <a:pt x="45" y="60"/>
                  </a:cubicBezTo>
                  <a:cubicBezTo>
                    <a:pt x="44" y="60"/>
                    <a:pt x="43" y="60"/>
                    <a:pt x="43" y="62"/>
                  </a:cubicBezTo>
                  <a:cubicBezTo>
                    <a:pt x="43" y="63"/>
                    <a:pt x="44" y="64"/>
                    <a:pt x="45" y="64"/>
                  </a:cubicBezTo>
                  <a:close/>
                  <a:moveTo>
                    <a:pt x="51" y="64"/>
                  </a:moveTo>
                  <a:cubicBezTo>
                    <a:pt x="52" y="64"/>
                    <a:pt x="53" y="63"/>
                    <a:pt x="53" y="62"/>
                  </a:cubicBezTo>
                  <a:cubicBezTo>
                    <a:pt x="53" y="60"/>
                    <a:pt x="52" y="60"/>
                    <a:pt x="51" y="60"/>
                  </a:cubicBezTo>
                  <a:cubicBezTo>
                    <a:pt x="50" y="60"/>
                    <a:pt x="49" y="60"/>
                    <a:pt x="49" y="62"/>
                  </a:cubicBezTo>
                  <a:cubicBezTo>
                    <a:pt x="49" y="63"/>
                    <a:pt x="50" y="64"/>
                    <a:pt x="51" y="64"/>
                  </a:cubicBezTo>
                  <a:close/>
                  <a:moveTo>
                    <a:pt x="45" y="43"/>
                  </a:moveTo>
                  <a:cubicBezTo>
                    <a:pt x="46" y="43"/>
                    <a:pt x="47" y="42"/>
                    <a:pt x="47" y="41"/>
                  </a:cubicBezTo>
                  <a:cubicBezTo>
                    <a:pt x="47" y="40"/>
                    <a:pt x="46" y="39"/>
                    <a:pt x="45" y="39"/>
                  </a:cubicBezTo>
                  <a:cubicBezTo>
                    <a:pt x="44" y="39"/>
                    <a:pt x="43" y="40"/>
                    <a:pt x="43" y="41"/>
                  </a:cubicBezTo>
                  <a:cubicBezTo>
                    <a:pt x="43" y="42"/>
                    <a:pt x="44" y="43"/>
                    <a:pt x="45" y="43"/>
                  </a:cubicBezTo>
                  <a:close/>
                  <a:moveTo>
                    <a:pt x="45" y="50"/>
                  </a:moveTo>
                  <a:cubicBezTo>
                    <a:pt x="46" y="50"/>
                    <a:pt x="47" y="49"/>
                    <a:pt x="47" y="48"/>
                  </a:cubicBezTo>
                  <a:cubicBezTo>
                    <a:pt x="47" y="47"/>
                    <a:pt x="46" y="46"/>
                    <a:pt x="45" y="46"/>
                  </a:cubicBezTo>
                  <a:cubicBezTo>
                    <a:pt x="44" y="46"/>
                    <a:pt x="43" y="47"/>
                    <a:pt x="43" y="48"/>
                  </a:cubicBezTo>
                  <a:cubicBezTo>
                    <a:pt x="43" y="49"/>
                    <a:pt x="44" y="50"/>
                    <a:pt x="45" y="50"/>
                  </a:cubicBezTo>
                  <a:close/>
                  <a:moveTo>
                    <a:pt x="33" y="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3" y="22"/>
                    <a:pt x="33" y="22"/>
                    <a:pt x="33" y="22"/>
                  </a:cubicBezTo>
                  <a:lnTo>
                    <a:pt x="33" y="4"/>
                  </a:lnTo>
                  <a:close/>
                  <a:moveTo>
                    <a:pt x="69" y="98"/>
                  </a:moveTo>
                  <a:cubicBezTo>
                    <a:pt x="33" y="98"/>
                    <a:pt x="33" y="98"/>
                    <a:pt x="33" y="98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69" y="80"/>
                    <a:pt x="69" y="80"/>
                    <a:pt x="69" y="80"/>
                  </a:cubicBezTo>
                  <a:lnTo>
                    <a:pt x="69" y="98"/>
                  </a:lnTo>
                  <a:close/>
                  <a:moveTo>
                    <a:pt x="102" y="29"/>
                  </a:moveTo>
                  <a:cubicBezTo>
                    <a:pt x="102" y="74"/>
                    <a:pt x="102" y="74"/>
                    <a:pt x="102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2" y="29"/>
                  </a:lnTo>
                  <a:close/>
                  <a:moveTo>
                    <a:pt x="29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9" y="69"/>
                    <a:pt x="29" y="69"/>
                    <a:pt x="29" y="69"/>
                  </a:cubicBezTo>
                  <a:lnTo>
                    <a:pt x="29" y="34"/>
                  </a:lnTo>
                  <a:close/>
                  <a:moveTo>
                    <a:pt x="70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0" y="69"/>
                    <a:pt x="70" y="69"/>
                    <a:pt x="70" y="69"/>
                  </a:cubicBezTo>
                  <a:lnTo>
                    <a:pt x="70" y="34"/>
                  </a:lnTo>
                  <a:close/>
                  <a:moveTo>
                    <a:pt x="98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98" y="69"/>
                    <a:pt x="98" y="69"/>
                    <a:pt x="98" y="69"/>
                  </a:cubicBezTo>
                  <a:lnTo>
                    <a:pt x="98" y="3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88a438cb08_0_3283"/>
            <p:cNvSpPr/>
            <p:nvPr/>
          </p:nvSpPr>
          <p:spPr>
            <a:xfrm>
              <a:off x="2409" y="2284"/>
              <a:ext cx="169" cy="171"/>
            </a:xfrm>
            <a:custGeom>
              <a:rect b="b" l="l" r="r" t="t"/>
              <a:pathLst>
                <a:path extrusionOk="0" h="101" w="100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6" y="25"/>
                    <a:pt x="96" y="25"/>
                    <a:pt x="96" y="25"/>
                  </a:cubicBezTo>
                  <a:lnTo>
                    <a:pt x="96" y="96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96" y="5"/>
                    <a:pt x="96" y="5"/>
                    <a:pt x="96" y="5"/>
                  </a:cubicBezTo>
                  <a:lnTo>
                    <a:pt x="96" y="20"/>
                  </a:lnTo>
                  <a:close/>
                  <a:moveTo>
                    <a:pt x="79" y="61"/>
                  </a:moveTo>
                  <a:cubicBezTo>
                    <a:pt x="21" y="61"/>
                    <a:pt x="21" y="61"/>
                    <a:pt x="21" y="6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79" y="53"/>
                    <a:pt x="79" y="53"/>
                    <a:pt x="79" y="53"/>
                  </a:cubicBezTo>
                  <a:lnTo>
                    <a:pt x="79" y="61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69" y="44"/>
                    <a:pt x="69" y="44"/>
                    <a:pt x="69" y="44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2"/>
                    <a:pt x="12" y="11"/>
                    <a:pt x="13" y="11"/>
                  </a:cubicBezTo>
                  <a:cubicBezTo>
                    <a:pt x="15" y="11"/>
                    <a:pt x="16" y="12"/>
                    <a:pt x="16" y="13"/>
                  </a:cubicBezTo>
                  <a:cubicBezTo>
                    <a:pt x="16" y="15"/>
                    <a:pt x="15" y="16"/>
                    <a:pt x="13" y="16"/>
                  </a:cubicBezTo>
                  <a:cubicBezTo>
                    <a:pt x="12" y="16"/>
                    <a:pt x="11" y="15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2"/>
                    <a:pt x="21" y="11"/>
                    <a:pt x="22" y="11"/>
                  </a:cubicBezTo>
                  <a:cubicBezTo>
                    <a:pt x="23" y="11"/>
                    <a:pt x="24" y="12"/>
                    <a:pt x="24" y="13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21" y="16"/>
                    <a:pt x="19" y="15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2"/>
                    <a:pt x="29" y="11"/>
                    <a:pt x="30" y="11"/>
                  </a:cubicBezTo>
                  <a:cubicBezTo>
                    <a:pt x="32" y="11"/>
                    <a:pt x="33" y="12"/>
                    <a:pt x="33" y="13"/>
                  </a:cubicBezTo>
                  <a:cubicBezTo>
                    <a:pt x="33" y="15"/>
                    <a:pt x="32" y="16"/>
                    <a:pt x="30" y="16"/>
                  </a:cubicBezTo>
                  <a:cubicBezTo>
                    <a:pt x="29" y="16"/>
                    <a:pt x="28" y="15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g88a438cb08_0_3283"/>
            <p:cNvSpPr/>
            <p:nvPr/>
          </p:nvSpPr>
          <p:spPr>
            <a:xfrm>
              <a:off x="6084" y="333"/>
              <a:ext cx="169" cy="169"/>
            </a:xfrm>
            <a:custGeom>
              <a:rect b="b" l="l" r="r" t="t"/>
              <a:pathLst>
                <a:path extrusionOk="0" h="100" w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6" y="95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6" y="4"/>
                    <a:pt x="96" y="4"/>
                    <a:pt x="96" y="4"/>
                  </a:cubicBezTo>
                  <a:lnTo>
                    <a:pt x="96" y="20"/>
                  </a:lnTo>
                  <a:close/>
                  <a:moveTo>
                    <a:pt x="79" y="60"/>
                  </a:moveTo>
                  <a:cubicBezTo>
                    <a:pt x="21" y="60"/>
                    <a:pt x="21" y="60"/>
                    <a:pt x="21" y="60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79" y="52"/>
                    <a:pt x="79" y="52"/>
                    <a:pt x="79" y="52"/>
                  </a:cubicBezTo>
                  <a:lnTo>
                    <a:pt x="79" y="60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9" y="43"/>
                    <a:pt x="69" y="43"/>
                    <a:pt x="69" y="43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1"/>
                    <a:pt x="12" y="10"/>
                    <a:pt x="13" y="10"/>
                  </a:cubicBezTo>
                  <a:cubicBezTo>
                    <a:pt x="15" y="10"/>
                    <a:pt x="16" y="11"/>
                    <a:pt x="16" y="13"/>
                  </a:cubicBezTo>
                  <a:cubicBezTo>
                    <a:pt x="16" y="14"/>
                    <a:pt x="15" y="15"/>
                    <a:pt x="13" y="15"/>
                  </a:cubicBezTo>
                  <a:cubicBezTo>
                    <a:pt x="12" y="15"/>
                    <a:pt x="11" y="14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1"/>
                    <a:pt x="21" y="10"/>
                    <a:pt x="22" y="10"/>
                  </a:cubicBezTo>
                  <a:cubicBezTo>
                    <a:pt x="23" y="10"/>
                    <a:pt x="24" y="11"/>
                    <a:pt x="24" y="13"/>
                  </a:cubicBezTo>
                  <a:cubicBezTo>
                    <a:pt x="24" y="14"/>
                    <a:pt x="23" y="15"/>
                    <a:pt x="22" y="15"/>
                  </a:cubicBezTo>
                  <a:cubicBezTo>
                    <a:pt x="21" y="15"/>
                    <a:pt x="19" y="14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1"/>
                    <a:pt x="29" y="10"/>
                    <a:pt x="30" y="10"/>
                  </a:cubicBezTo>
                  <a:cubicBezTo>
                    <a:pt x="32" y="10"/>
                    <a:pt x="33" y="11"/>
                    <a:pt x="33" y="13"/>
                  </a:cubicBezTo>
                  <a:cubicBezTo>
                    <a:pt x="33" y="14"/>
                    <a:pt x="32" y="15"/>
                    <a:pt x="30" y="15"/>
                  </a:cubicBezTo>
                  <a:cubicBezTo>
                    <a:pt x="29" y="15"/>
                    <a:pt x="28" y="14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g88a438cb08_0_3283"/>
            <p:cNvSpPr/>
            <p:nvPr/>
          </p:nvSpPr>
          <p:spPr>
            <a:xfrm>
              <a:off x="5221" y="2769"/>
              <a:ext cx="0" cy="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g88a438cb08_0_3283"/>
            <p:cNvSpPr/>
            <p:nvPr/>
          </p:nvSpPr>
          <p:spPr>
            <a:xfrm>
              <a:off x="5265" y="2769"/>
              <a:ext cx="0" cy="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g88a438cb08_0_3283"/>
            <p:cNvSpPr/>
            <p:nvPr/>
          </p:nvSpPr>
          <p:spPr>
            <a:xfrm>
              <a:off x="5159" y="2644"/>
              <a:ext cx="162" cy="117"/>
            </a:xfrm>
            <a:custGeom>
              <a:rect b="b" l="l" r="r" t="t"/>
              <a:pathLst>
                <a:path extrusionOk="0" h="117" w="162">
                  <a:moveTo>
                    <a:pt x="162" y="18"/>
                  </a:moveTo>
                  <a:lnTo>
                    <a:pt x="32" y="1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8" y="12"/>
                  </a:lnTo>
                  <a:lnTo>
                    <a:pt x="47" y="117"/>
                  </a:lnTo>
                  <a:lnTo>
                    <a:pt x="138" y="117"/>
                  </a:lnTo>
                  <a:lnTo>
                    <a:pt x="141" y="105"/>
                  </a:lnTo>
                  <a:lnTo>
                    <a:pt x="55" y="105"/>
                  </a:lnTo>
                  <a:lnTo>
                    <a:pt x="52" y="93"/>
                  </a:lnTo>
                  <a:lnTo>
                    <a:pt x="145" y="93"/>
                  </a:lnTo>
                  <a:lnTo>
                    <a:pt x="162" y="18"/>
                  </a:lnTo>
                  <a:close/>
                  <a:moveTo>
                    <a:pt x="50" y="86"/>
                  </a:moveTo>
                  <a:lnTo>
                    <a:pt x="33" y="27"/>
                  </a:lnTo>
                  <a:lnTo>
                    <a:pt x="152" y="27"/>
                  </a:lnTo>
                  <a:lnTo>
                    <a:pt x="138" y="86"/>
                  </a:lnTo>
                  <a:lnTo>
                    <a:pt x="50" y="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88a438cb08_0_3283"/>
            <p:cNvSpPr/>
            <p:nvPr/>
          </p:nvSpPr>
          <p:spPr>
            <a:xfrm>
              <a:off x="5219" y="2708"/>
              <a:ext cx="66" cy="9"/>
            </a:xfrm>
            <a:custGeom>
              <a:rect b="b" l="l" r="r" t="t"/>
              <a:pathLst>
                <a:path extrusionOk="0" h="9" w="66">
                  <a:moveTo>
                    <a:pt x="2" y="9"/>
                  </a:moveTo>
                  <a:lnTo>
                    <a:pt x="65" y="9"/>
                  </a:lnTo>
                  <a:lnTo>
                    <a:pt x="66" y="0"/>
                  </a:lnTo>
                  <a:lnTo>
                    <a:pt x="0" y="0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88a438cb08_0_3283"/>
            <p:cNvSpPr/>
            <p:nvPr/>
          </p:nvSpPr>
          <p:spPr>
            <a:xfrm>
              <a:off x="5213" y="2683"/>
              <a:ext cx="79" cy="7"/>
            </a:xfrm>
            <a:custGeom>
              <a:rect b="b" l="l" r="r" t="t"/>
              <a:pathLst>
                <a:path extrusionOk="0" h="7" w="79">
                  <a:moveTo>
                    <a:pt x="1" y="7"/>
                  </a:moveTo>
                  <a:lnTo>
                    <a:pt x="77" y="7"/>
                  </a:lnTo>
                  <a:lnTo>
                    <a:pt x="79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g88a438cb08_0_3283"/>
            <p:cNvSpPr/>
            <p:nvPr/>
          </p:nvSpPr>
          <p:spPr>
            <a:xfrm>
              <a:off x="-442" y="776"/>
              <a:ext cx="228" cy="105"/>
            </a:xfrm>
            <a:custGeom>
              <a:rect b="b" l="l" r="r" t="t"/>
              <a:pathLst>
                <a:path extrusionOk="0" h="105" w="228">
                  <a:moveTo>
                    <a:pt x="207" y="46"/>
                  </a:moveTo>
                  <a:lnTo>
                    <a:pt x="228" y="37"/>
                  </a:lnTo>
                  <a:lnTo>
                    <a:pt x="115" y="0"/>
                  </a:lnTo>
                  <a:lnTo>
                    <a:pt x="0" y="37"/>
                  </a:lnTo>
                  <a:lnTo>
                    <a:pt x="115" y="76"/>
                  </a:lnTo>
                  <a:lnTo>
                    <a:pt x="200" y="47"/>
                  </a:lnTo>
                  <a:lnTo>
                    <a:pt x="200" y="88"/>
                  </a:lnTo>
                  <a:lnTo>
                    <a:pt x="195" y="88"/>
                  </a:lnTo>
                  <a:lnTo>
                    <a:pt x="195" y="105"/>
                  </a:lnTo>
                  <a:lnTo>
                    <a:pt x="217" y="105"/>
                  </a:lnTo>
                  <a:lnTo>
                    <a:pt x="217" y="88"/>
                  </a:lnTo>
                  <a:lnTo>
                    <a:pt x="207" y="88"/>
                  </a:lnTo>
                  <a:lnTo>
                    <a:pt x="207" y="4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88a438cb08_0_3283"/>
            <p:cNvSpPr/>
            <p:nvPr/>
          </p:nvSpPr>
          <p:spPr>
            <a:xfrm>
              <a:off x="-398" y="844"/>
              <a:ext cx="139" cy="76"/>
            </a:xfrm>
            <a:custGeom>
              <a:rect b="b" l="l" r="r" t="t"/>
              <a:pathLst>
                <a:path extrusionOk="0" h="76" w="139">
                  <a:moveTo>
                    <a:pt x="0" y="0"/>
                  </a:moveTo>
                  <a:lnTo>
                    <a:pt x="0" y="59"/>
                  </a:lnTo>
                  <a:lnTo>
                    <a:pt x="27" y="59"/>
                  </a:lnTo>
                  <a:lnTo>
                    <a:pt x="27" y="76"/>
                  </a:lnTo>
                  <a:lnTo>
                    <a:pt x="119" y="76"/>
                  </a:lnTo>
                  <a:lnTo>
                    <a:pt x="119" y="59"/>
                  </a:lnTo>
                  <a:lnTo>
                    <a:pt x="139" y="59"/>
                  </a:lnTo>
                  <a:lnTo>
                    <a:pt x="139" y="0"/>
                  </a:lnTo>
                  <a:lnTo>
                    <a:pt x="71" y="23"/>
                  </a:lnTo>
                  <a:lnTo>
                    <a:pt x="0" y="0"/>
                  </a:lnTo>
                  <a:close/>
                  <a:moveTo>
                    <a:pt x="130" y="50"/>
                  </a:moveTo>
                  <a:lnTo>
                    <a:pt x="110" y="50"/>
                  </a:lnTo>
                  <a:lnTo>
                    <a:pt x="110" y="69"/>
                  </a:lnTo>
                  <a:lnTo>
                    <a:pt x="34" y="69"/>
                  </a:lnTo>
                  <a:lnTo>
                    <a:pt x="34" y="50"/>
                  </a:lnTo>
                  <a:lnTo>
                    <a:pt x="7" y="50"/>
                  </a:lnTo>
                  <a:lnTo>
                    <a:pt x="7" y="10"/>
                  </a:lnTo>
                  <a:lnTo>
                    <a:pt x="71" y="32"/>
                  </a:lnTo>
                  <a:lnTo>
                    <a:pt x="130" y="11"/>
                  </a:lnTo>
                  <a:lnTo>
                    <a:pt x="130" y="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88a438cb08_0_3283"/>
            <p:cNvSpPr/>
            <p:nvPr/>
          </p:nvSpPr>
          <p:spPr>
            <a:xfrm>
              <a:off x="6415" y="2608"/>
              <a:ext cx="176" cy="176"/>
            </a:xfrm>
            <a:custGeom>
              <a:rect b="b" l="l" r="r" t="t"/>
              <a:pathLst>
                <a:path extrusionOk="0" h="176" w="176">
                  <a:moveTo>
                    <a:pt x="0" y="0"/>
                  </a:moveTo>
                  <a:lnTo>
                    <a:pt x="0" y="176"/>
                  </a:lnTo>
                  <a:lnTo>
                    <a:pt x="176" y="176"/>
                  </a:lnTo>
                  <a:lnTo>
                    <a:pt x="176" y="0"/>
                  </a:lnTo>
                  <a:lnTo>
                    <a:pt x="0" y="0"/>
                  </a:lnTo>
                  <a:close/>
                  <a:moveTo>
                    <a:pt x="169" y="168"/>
                  </a:moveTo>
                  <a:lnTo>
                    <a:pt x="9" y="168"/>
                  </a:lnTo>
                  <a:lnTo>
                    <a:pt x="9" y="9"/>
                  </a:lnTo>
                  <a:lnTo>
                    <a:pt x="169" y="9"/>
                  </a:lnTo>
                  <a:lnTo>
                    <a:pt x="169" y="1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g88a438cb08_0_3283"/>
            <p:cNvSpPr/>
            <p:nvPr/>
          </p:nvSpPr>
          <p:spPr>
            <a:xfrm>
              <a:off x="6447" y="2657"/>
              <a:ext cx="112" cy="104"/>
            </a:xfrm>
            <a:custGeom>
              <a:rect b="b" l="l" r="r" t="t"/>
              <a:pathLst>
                <a:path extrusionOk="0" h="104" w="112">
                  <a:moveTo>
                    <a:pt x="9" y="68"/>
                  </a:moveTo>
                  <a:lnTo>
                    <a:pt x="27" y="68"/>
                  </a:lnTo>
                  <a:lnTo>
                    <a:pt x="27" y="104"/>
                  </a:lnTo>
                  <a:lnTo>
                    <a:pt x="27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4" y="44"/>
                  </a:lnTo>
                  <a:lnTo>
                    <a:pt x="53" y="44"/>
                  </a:lnTo>
                  <a:lnTo>
                    <a:pt x="53" y="104"/>
                  </a:lnTo>
                  <a:lnTo>
                    <a:pt x="53" y="104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61" y="31"/>
                  </a:lnTo>
                  <a:lnTo>
                    <a:pt x="78" y="31"/>
                  </a:lnTo>
                  <a:lnTo>
                    <a:pt x="78" y="104"/>
                  </a:lnTo>
                  <a:lnTo>
                    <a:pt x="80" y="104"/>
                  </a:lnTo>
                  <a:lnTo>
                    <a:pt x="86" y="104"/>
                  </a:lnTo>
                  <a:lnTo>
                    <a:pt x="86" y="104"/>
                  </a:lnTo>
                  <a:lnTo>
                    <a:pt x="86" y="7"/>
                  </a:lnTo>
                  <a:lnTo>
                    <a:pt x="105" y="7"/>
                  </a:lnTo>
                  <a:lnTo>
                    <a:pt x="105" y="104"/>
                  </a:lnTo>
                  <a:lnTo>
                    <a:pt x="112" y="104"/>
                  </a:lnTo>
                  <a:lnTo>
                    <a:pt x="112" y="0"/>
                  </a:lnTo>
                  <a:lnTo>
                    <a:pt x="80" y="0"/>
                  </a:lnTo>
                  <a:lnTo>
                    <a:pt x="80" y="24"/>
                  </a:lnTo>
                  <a:lnTo>
                    <a:pt x="53" y="24"/>
                  </a:lnTo>
                  <a:lnTo>
                    <a:pt x="53" y="36"/>
                  </a:lnTo>
                  <a:lnTo>
                    <a:pt x="27" y="36"/>
                  </a:lnTo>
                  <a:lnTo>
                    <a:pt x="27" y="60"/>
                  </a:lnTo>
                  <a:lnTo>
                    <a:pt x="0" y="60"/>
                  </a:lnTo>
                  <a:lnTo>
                    <a:pt x="0" y="104"/>
                  </a:lnTo>
                  <a:lnTo>
                    <a:pt x="9" y="104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88a438cb08_0_3283"/>
            <p:cNvSpPr/>
            <p:nvPr/>
          </p:nvSpPr>
          <p:spPr>
            <a:xfrm>
              <a:off x="6125" y="1187"/>
              <a:ext cx="152" cy="174"/>
            </a:xfrm>
            <a:custGeom>
              <a:rect b="b" l="l" r="r" t="t"/>
              <a:pathLst>
                <a:path extrusionOk="0" h="103" w="90">
                  <a:moveTo>
                    <a:pt x="71" y="20"/>
                  </a:moveTo>
                  <a:cubicBezTo>
                    <a:pt x="78" y="28"/>
                    <a:pt x="82" y="37"/>
                    <a:pt x="81" y="47"/>
                  </a:cubicBezTo>
                  <a:cubicBezTo>
                    <a:pt x="81" y="49"/>
                    <a:pt x="80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9"/>
                    <a:pt x="77" y="48"/>
                    <a:pt x="77" y="47"/>
                  </a:cubicBezTo>
                  <a:cubicBezTo>
                    <a:pt x="77" y="38"/>
                    <a:pt x="74" y="30"/>
                    <a:pt x="68" y="23"/>
                  </a:cubicBezTo>
                  <a:cubicBezTo>
                    <a:pt x="62" y="17"/>
                    <a:pt x="53" y="13"/>
                    <a:pt x="44" y="13"/>
                  </a:cubicBezTo>
                  <a:cubicBezTo>
                    <a:pt x="43" y="13"/>
                    <a:pt x="42" y="12"/>
                    <a:pt x="42" y="11"/>
                  </a:cubicBezTo>
                  <a:cubicBezTo>
                    <a:pt x="42" y="9"/>
                    <a:pt x="43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5" y="9"/>
                    <a:pt x="64" y="13"/>
                    <a:pt x="71" y="20"/>
                  </a:cubicBezTo>
                  <a:close/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2" y="17"/>
                    <a:pt x="41" y="18"/>
                    <a:pt x="41" y="19"/>
                  </a:cubicBezTo>
                  <a:cubicBezTo>
                    <a:pt x="41" y="20"/>
                    <a:pt x="42" y="21"/>
                    <a:pt x="43" y="21"/>
                  </a:cubicBezTo>
                  <a:cubicBezTo>
                    <a:pt x="50" y="22"/>
                    <a:pt x="56" y="25"/>
                    <a:pt x="61" y="30"/>
                  </a:cubicBezTo>
                  <a:cubicBezTo>
                    <a:pt x="66" y="35"/>
                    <a:pt x="68" y="41"/>
                    <a:pt x="68" y="48"/>
                  </a:cubicBezTo>
                  <a:cubicBezTo>
                    <a:pt x="68" y="50"/>
                    <a:pt x="69" y="51"/>
                    <a:pt x="70" y="51"/>
                  </a:cubicBezTo>
                  <a:cubicBezTo>
                    <a:pt x="70" y="51"/>
                    <a:pt x="70" y="51"/>
                    <a:pt x="71" y="51"/>
                  </a:cubicBezTo>
                  <a:cubicBezTo>
                    <a:pt x="72" y="51"/>
                    <a:pt x="73" y="50"/>
                    <a:pt x="73" y="48"/>
                  </a:cubicBezTo>
                  <a:cubicBezTo>
                    <a:pt x="73" y="40"/>
                    <a:pt x="70" y="32"/>
                    <a:pt x="64" y="26"/>
                  </a:cubicBezTo>
                  <a:cubicBezTo>
                    <a:pt x="59" y="20"/>
                    <a:pt x="51" y="17"/>
                    <a:pt x="43" y="17"/>
                  </a:cubicBezTo>
                  <a:close/>
                  <a:moveTo>
                    <a:pt x="77" y="14"/>
                  </a:moveTo>
                  <a:cubicBezTo>
                    <a:pt x="69" y="6"/>
                    <a:pt x="58" y="1"/>
                    <a:pt x="46" y="0"/>
                  </a:cubicBezTo>
                  <a:cubicBezTo>
                    <a:pt x="44" y="0"/>
                    <a:pt x="43" y="1"/>
                    <a:pt x="43" y="2"/>
                  </a:cubicBezTo>
                  <a:cubicBezTo>
                    <a:pt x="43" y="4"/>
                    <a:pt x="44" y="5"/>
                    <a:pt x="45" y="5"/>
                  </a:cubicBezTo>
                  <a:cubicBezTo>
                    <a:pt x="56" y="5"/>
                    <a:pt x="66" y="10"/>
                    <a:pt x="74" y="18"/>
                  </a:cubicBezTo>
                  <a:cubicBezTo>
                    <a:pt x="81" y="25"/>
                    <a:pt x="85" y="36"/>
                    <a:pt x="85" y="47"/>
                  </a:cubicBezTo>
                  <a:cubicBezTo>
                    <a:pt x="85" y="48"/>
                    <a:pt x="86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89" y="48"/>
                    <a:pt x="89" y="47"/>
                  </a:cubicBezTo>
                  <a:cubicBezTo>
                    <a:pt x="90" y="35"/>
                    <a:pt x="85" y="23"/>
                    <a:pt x="77" y="14"/>
                  </a:cubicBezTo>
                  <a:close/>
                  <a:moveTo>
                    <a:pt x="46" y="49"/>
                  </a:moveTo>
                  <a:cubicBezTo>
                    <a:pt x="70" y="74"/>
                    <a:pt x="70" y="74"/>
                    <a:pt x="70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5" y="79"/>
                    <a:pt x="61" y="81"/>
                    <a:pt x="57" y="8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0" y="79"/>
                    <a:pt x="17" y="77"/>
                    <a:pt x="14" y="74"/>
                  </a:cubicBezTo>
                  <a:cubicBezTo>
                    <a:pt x="0" y="58"/>
                    <a:pt x="0" y="34"/>
                    <a:pt x="16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4"/>
                    <a:pt x="53" y="34"/>
                    <a:pt x="54" y="35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6" y="38"/>
                    <a:pt x="56" y="39"/>
                    <a:pt x="55" y="40"/>
                  </a:cubicBezTo>
                  <a:lnTo>
                    <a:pt x="46" y="49"/>
                  </a:lnTo>
                  <a:close/>
                  <a:moveTo>
                    <a:pt x="64" y="74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5" y="38"/>
                    <a:pt x="5" y="58"/>
                    <a:pt x="18" y="71"/>
                  </a:cubicBezTo>
                  <a:cubicBezTo>
                    <a:pt x="24" y="78"/>
                    <a:pt x="3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50" y="81"/>
                    <a:pt x="57" y="79"/>
                    <a:pt x="64" y="74"/>
                  </a:cubicBezTo>
                  <a:close/>
                  <a:moveTo>
                    <a:pt x="15" y="39"/>
                  </a:moveTo>
                  <a:cubicBezTo>
                    <a:pt x="15" y="41"/>
                    <a:pt x="16" y="42"/>
                    <a:pt x="18" y="42"/>
                  </a:cubicBezTo>
                  <a:cubicBezTo>
                    <a:pt x="20" y="42"/>
                    <a:pt x="21" y="41"/>
                    <a:pt x="21" y="39"/>
                  </a:cubicBezTo>
                  <a:cubicBezTo>
                    <a:pt x="21" y="37"/>
                    <a:pt x="20" y="35"/>
                    <a:pt x="18" y="35"/>
                  </a:cubicBezTo>
                  <a:cubicBezTo>
                    <a:pt x="16" y="35"/>
                    <a:pt x="15" y="37"/>
                    <a:pt x="15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88a438cb08_0_3283"/>
            <p:cNvSpPr/>
            <p:nvPr/>
          </p:nvSpPr>
          <p:spPr>
            <a:xfrm>
              <a:off x="5763" y="1506"/>
              <a:ext cx="194" cy="171"/>
            </a:xfrm>
            <a:custGeom>
              <a:rect b="b" l="l" r="r" t="t"/>
              <a:pathLst>
                <a:path extrusionOk="0" h="101" w="115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6" y="97"/>
                    <a:pt x="36" y="97"/>
                    <a:pt x="36" y="99"/>
                  </a:cubicBezTo>
                  <a:cubicBezTo>
                    <a:pt x="36" y="100"/>
                    <a:pt x="36" y="101"/>
                    <a:pt x="38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1"/>
                    <a:pt x="79" y="100"/>
                    <a:pt x="79" y="99"/>
                  </a:cubicBezTo>
                  <a:cubicBezTo>
                    <a:pt x="79" y="97"/>
                    <a:pt x="78" y="97"/>
                    <a:pt x="77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108" y="5"/>
                    <a:pt x="110" y="7"/>
                    <a:pt x="110" y="9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80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80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g88a438cb08_0_3283"/>
            <p:cNvSpPr/>
            <p:nvPr/>
          </p:nvSpPr>
          <p:spPr>
            <a:xfrm>
              <a:off x="5854" y="1625"/>
              <a:ext cx="0" cy="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88a438cb08_0_3283"/>
            <p:cNvSpPr/>
            <p:nvPr/>
          </p:nvSpPr>
          <p:spPr>
            <a:xfrm>
              <a:off x="3926" y="429"/>
              <a:ext cx="194" cy="169"/>
            </a:xfrm>
            <a:custGeom>
              <a:rect b="b" l="l" r="r" t="t"/>
              <a:pathLst>
                <a:path extrusionOk="0" h="100" w="115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6"/>
                    <a:pt x="36" y="97"/>
                    <a:pt x="36" y="98"/>
                  </a:cubicBezTo>
                  <a:cubicBezTo>
                    <a:pt x="36" y="99"/>
                    <a:pt x="36" y="100"/>
                    <a:pt x="38" y="10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8" y="100"/>
                    <a:pt x="79" y="99"/>
                    <a:pt x="79" y="98"/>
                  </a:cubicBezTo>
                  <a:cubicBezTo>
                    <a:pt x="79" y="97"/>
                    <a:pt x="78" y="96"/>
                    <a:pt x="77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4"/>
                  </a:moveTo>
                  <a:cubicBezTo>
                    <a:pt x="105" y="4"/>
                    <a:pt x="105" y="4"/>
                    <a:pt x="105" y="4"/>
                  </a:cubicBezTo>
                  <a:cubicBezTo>
                    <a:pt x="108" y="4"/>
                    <a:pt x="110" y="6"/>
                    <a:pt x="110" y="9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6"/>
                    <a:pt x="7" y="4"/>
                    <a:pt x="9" y="4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79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9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88a438cb08_0_3283"/>
            <p:cNvSpPr/>
            <p:nvPr/>
          </p:nvSpPr>
          <p:spPr>
            <a:xfrm>
              <a:off x="4017" y="548"/>
              <a:ext cx="0" cy="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88a438cb08_0_3283"/>
            <p:cNvSpPr/>
            <p:nvPr/>
          </p:nvSpPr>
          <p:spPr>
            <a:xfrm>
              <a:off x="6044" y="2269"/>
              <a:ext cx="146" cy="44"/>
            </a:xfrm>
            <a:custGeom>
              <a:rect b="b" l="l" r="r" t="t"/>
              <a:pathLst>
                <a:path extrusionOk="0" h="26" w="87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88a438cb08_0_3283"/>
            <p:cNvSpPr/>
            <p:nvPr/>
          </p:nvSpPr>
          <p:spPr>
            <a:xfrm>
              <a:off x="6044" y="2328"/>
              <a:ext cx="0" cy="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88a438cb08_0_3283"/>
            <p:cNvSpPr/>
            <p:nvPr/>
          </p:nvSpPr>
          <p:spPr>
            <a:xfrm>
              <a:off x="6044" y="2373"/>
              <a:ext cx="146" cy="44"/>
            </a:xfrm>
            <a:custGeom>
              <a:rect b="b" l="l" r="r" t="t"/>
              <a:pathLst>
                <a:path extrusionOk="0" h="26" w="87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88a438cb08_0_3283"/>
            <p:cNvSpPr/>
            <p:nvPr/>
          </p:nvSpPr>
          <p:spPr>
            <a:xfrm>
              <a:off x="5368" y="511"/>
              <a:ext cx="157" cy="155"/>
            </a:xfrm>
            <a:custGeom>
              <a:rect b="b" l="l" r="r" t="t"/>
              <a:pathLst>
                <a:path extrusionOk="0" h="92" w="93">
                  <a:moveTo>
                    <a:pt x="83" y="53"/>
                  </a:moveTo>
                  <a:cubicBezTo>
                    <a:pt x="88" y="52"/>
                    <a:pt x="92" y="51"/>
                    <a:pt x="92" y="51"/>
                  </a:cubicBezTo>
                  <a:cubicBezTo>
                    <a:pt x="92" y="50"/>
                    <a:pt x="93" y="49"/>
                    <a:pt x="93" y="47"/>
                  </a:cubicBezTo>
                  <a:cubicBezTo>
                    <a:pt x="93" y="46"/>
                    <a:pt x="93" y="44"/>
                    <a:pt x="93" y="43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39"/>
                    <a:pt x="83" y="38"/>
                    <a:pt x="83" y="37"/>
                  </a:cubicBezTo>
                  <a:cubicBezTo>
                    <a:pt x="83" y="36"/>
                    <a:pt x="83" y="35"/>
                    <a:pt x="82" y="34"/>
                  </a:cubicBezTo>
                  <a:cubicBezTo>
                    <a:pt x="85" y="31"/>
                    <a:pt x="89" y="28"/>
                    <a:pt x="89" y="28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6" y="23"/>
                    <a:pt x="86" y="21"/>
                    <a:pt x="85" y="2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5" y="21"/>
                    <a:pt x="73" y="19"/>
                    <a:pt x="71" y="18"/>
                  </a:cubicBezTo>
                  <a:cubicBezTo>
                    <a:pt x="73" y="14"/>
                    <a:pt x="74" y="9"/>
                    <a:pt x="74" y="9"/>
                  </a:cubicBezTo>
                  <a:cubicBezTo>
                    <a:pt x="73" y="8"/>
                    <a:pt x="72" y="7"/>
                    <a:pt x="71" y="7"/>
                  </a:cubicBezTo>
                  <a:cubicBezTo>
                    <a:pt x="69" y="6"/>
                    <a:pt x="68" y="5"/>
                    <a:pt x="67" y="5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8" y="10"/>
                    <a:pt x="56" y="9"/>
                    <a:pt x="54" y="9"/>
                  </a:cubicBezTo>
                  <a:cubicBezTo>
                    <a:pt x="53" y="5"/>
                    <a:pt x="52" y="0"/>
                    <a:pt x="52" y="0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39" y="9"/>
                    <a:pt x="38" y="9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2" y="7"/>
                    <a:pt x="28" y="4"/>
                    <a:pt x="28" y="4"/>
                  </a:cubicBezTo>
                  <a:cubicBezTo>
                    <a:pt x="27" y="4"/>
                    <a:pt x="26" y="5"/>
                    <a:pt x="25" y="5"/>
                  </a:cubicBezTo>
                  <a:cubicBezTo>
                    <a:pt x="23" y="6"/>
                    <a:pt x="22" y="7"/>
                    <a:pt x="21" y="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1" y="18"/>
                    <a:pt x="20" y="19"/>
                    <a:pt x="18" y="21"/>
                  </a:cubicBezTo>
                  <a:cubicBezTo>
                    <a:pt x="14" y="20"/>
                    <a:pt x="10" y="18"/>
                    <a:pt x="10" y="18"/>
                  </a:cubicBezTo>
                  <a:cubicBezTo>
                    <a:pt x="9" y="20"/>
                    <a:pt x="8" y="21"/>
                    <a:pt x="7" y="22"/>
                  </a:cubicBezTo>
                  <a:cubicBezTo>
                    <a:pt x="7" y="23"/>
                    <a:pt x="6" y="24"/>
                    <a:pt x="5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4"/>
                    <a:pt x="10" y="36"/>
                    <a:pt x="10" y="38"/>
                  </a:cubicBezTo>
                  <a:cubicBezTo>
                    <a:pt x="6" y="39"/>
                    <a:pt x="1" y="41"/>
                    <a:pt x="1" y="41"/>
                  </a:cubicBezTo>
                  <a:cubicBezTo>
                    <a:pt x="1" y="42"/>
                    <a:pt x="1" y="43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3"/>
                    <a:pt x="10" y="54"/>
                    <a:pt x="10" y="55"/>
                  </a:cubicBezTo>
                  <a:cubicBezTo>
                    <a:pt x="10" y="56"/>
                    <a:pt x="10" y="57"/>
                    <a:pt x="11" y="58"/>
                  </a:cubicBezTo>
                  <a:cubicBezTo>
                    <a:pt x="8" y="61"/>
                    <a:pt x="4" y="64"/>
                    <a:pt x="4" y="64"/>
                  </a:cubicBezTo>
                  <a:cubicBezTo>
                    <a:pt x="5" y="65"/>
                    <a:pt x="5" y="67"/>
                    <a:pt x="6" y="68"/>
                  </a:cubicBezTo>
                  <a:cubicBezTo>
                    <a:pt x="7" y="69"/>
                    <a:pt x="7" y="70"/>
                    <a:pt x="8" y="71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8" y="71"/>
                    <a:pt x="20" y="73"/>
                    <a:pt x="22" y="74"/>
                  </a:cubicBezTo>
                  <a:cubicBezTo>
                    <a:pt x="20" y="78"/>
                    <a:pt x="19" y="83"/>
                    <a:pt x="19" y="83"/>
                  </a:cubicBezTo>
                  <a:cubicBezTo>
                    <a:pt x="20" y="84"/>
                    <a:pt x="21" y="84"/>
                    <a:pt x="22" y="85"/>
                  </a:cubicBezTo>
                  <a:cubicBezTo>
                    <a:pt x="24" y="86"/>
                    <a:pt x="25" y="87"/>
                    <a:pt x="26" y="87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2"/>
                    <a:pt x="37" y="82"/>
                    <a:pt x="39" y="83"/>
                  </a:cubicBezTo>
                  <a:cubicBezTo>
                    <a:pt x="40" y="87"/>
                    <a:pt x="41" y="92"/>
                    <a:pt x="41" y="92"/>
                  </a:cubicBezTo>
                  <a:cubicBezTo>
                    <a:pt x="43" y="92"/>
                    <a:pt x="44" y="92"/>
                    <a:pt x="45" y="92"/>
                  </a:cubicBezTo>
                  <a:cubicBezTo>
                    <a:pt x="47" y="92"/>
                    <a:pt x="48" y="92"/>
                    <a:pt x="50" y="92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3" y="83"/>
                    <a:pt x="54" y="83"/>
                    <a:pt x="55" y="83"/>
                  </a:cubicBezTo>
                  <a:cubicBezTo>
                    <a:pt x="56" y="82"/>
                    <a:pt x="57" y="82"/>
                    <a:pt x="59" y="82"/>
                  </a:cubicBezTo>
                  <a:cubicBezTo>
                    <a:pt x="61" y="85"/>
                    <a:pt x="65" y="88"/>
                    <a:pt x="65" y="88"/>
                  </a:cubicBezTo>
                  <a:cubicBezTo>
                    <a:pt x="66" y="88"/>
                    <a:pt x="67" y="87"/>
                    <a:pt x="69" y="86"/>
                  </a:cubicBezTo>
                  <a:cubicBezTo>
                    <a:pt x="70" y="86"/>
                    <a:pt x="71" y="85"/>
                    <a:pt x="72" y="84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2" y="74"/>
                    <a:pt x="73" y="73"/>
                    <a:pt x="75" y="71"/>
                  </a:cubicBezTo>
                  <a:cubicBezTo>
                    <a:pt x="79" y="72"/>
                    <a:pt x="83" y="73"/>
                    <a:pt x="83" y="73"/>
                  </a:cubicBezTo>
                  <a:cubicBezTo>
                    <a:pt x="84" y="72"/>
                    <a:pt x="85" y="71"/>
                    <a:pt x="86" y="70"/>
                  </a:cubicBezTo>
                  <a:cubicBezTo>
                    <a:pt x="87" y="69"/>
                    <a:pt x="87" y="68"/>
                    <a:pt x="88" y="66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58"/>
                    <a:pt x="83" y="56"/>
                    <a:pt x="83" y="53"/>
                  </a:cubicBezTo>
                  <a:close/>
                  <a:moveTo>
                    <a:pt x="76" y="47"/>
                  </a:moveTo>
                  <a:cubicBezTo>
                    <a:pt x="75" y="63"/>
                    <a:pt x="62" y="76"/>
                    <a:pt x="46" y="75"/>
                  </a:cubicBezTo>
                  <a:cubicBezTo>
                    <a:pt x="30" y="75"/>
                    <a:pt x="17" y="61"/>
                    <a:pt x="17" y="45"/>
                  </a:cubicBezTo>
                  <a:cubicBezTo>
                    <a:pt x="18" y="29"/>
                    <a:pt x="31" y="16"/>
                    <a:pt x="47" y="17"/>
                  </a:cubicBezTo>
                  <a:cubicBezTo>
                    <a:pt x="63" y="17"/>
                    <a:pt x="76" y="30"/>
                    <a:pt x="76" y="47"/>
                  </a:cubicBezTo>
                  <a:close/>
                  <a:moveTo>
                    <a:pt x="54" y="42"/>
                  </a:moveTo>
                  <a:cubicBezTo>
                    <a:pt x="56" y="46"/>
                    <a:pt x="55" y="51"/>
                    <a:pt x="51" y="53"/>
                  </a:cubicBezTo>
                  <a:cubicBezTo>
                    <a:pt x="46" y="55"/>
                    <a:pt x="41" y="54"/>
                    <a:pt x="39" y="50"/>
                  </a:cubicBezTo>
                  <a:cubicBezTo>
                    <a:pt x="37" y="46"/>
                    <a:pt x="38" y="41"/>
                    <a:pt x="43" y="39"/>
                  </a:cubicBezTo>
                  <a:cubicBezTo>
                    <a:pt x="47" y="36"/>
                    <a:pt x="52" y="38"/>
                    <a:pt x="54" y="4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88a438cb08_0_3283"/>
            <p:cNvSpPr/>
            <p:nvPr/>
          </p:nvSpPr>
          <p:spPr>
            <a:xfrm>
              <a:off x="5859" y="1995"/>
              <a:ext cx="114" cy="164"/>
            </a:xfrm>
            <a:custGeom>
              <a:rect b="b" l="l" r="r" t="t"/>
              <a:pathLst>
                <a:path extrusionOk="0" h="97" w="6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88a438cb08_0_3283"/>
            <p:cNvSpPr/>
            <p:nvPr/>
          </p:nvSpPr>
          <p:spPr>
            <a:xfrm>
              <a:off x="6062" y="1883"/>
              <a:ext cx="112" cy="164"/>
            </a:xfrm>
            <a:custGeom>
              <a:rect b="b" l="l" r="r" t="t"/>
              <a:pathLst>
                <a:path extrusionOk="0" h="97" w="66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3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5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2" y="77"/>
                    <a:pt x="62" y="77"/>
                    <a:pt x="62" y="77"/>
                  </a:cubicBezTo>
                  <a:lnTo>
                    <a:pt x="62" y="87"/>
                  </a:lnTo>
                  <a:close/>
                  <a:moveTo>
                    <a:pt x="6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5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88a438cb08_0_3283"/>
            <p:cNvSpPr/>
            <p:nvPr/>
          </p:nvSpPr>
          <p:spPr>
            <a:xfrm>
              <a:off x="6268" y="1995"/>
              <a:ext cx="112" cy="164"/>
            </a:xfrm>
            <a:custGeom>
              <a:rect b="b" l="l" r="r" t="t"/>
              <a:pathLst>
                <a:path extrusionOk="0" h="97" w="66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2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4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4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5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5" y="14"/>
                    <a:pt x="25" y="14"/>
                    <a:pt x="25" y="14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88a438cb08_0_3283"/>
            <p:cNvSpPr/>
            <p:nvPr/>
          </p:nvSpPr>
          <p:spPr>
            <a:xfrm>
              <a:off x="1207" y="487"/>
              <a:ext cx="157" cy="96"/>
            </a:xfrm>
            <a:custGeom>
              <a:rect b="b" l="l" r="r" t="t"/>
              <a:pathLst>
                <a:path extrusionOk="0" h="96" w="157">
                  <a:moveTo>
                    <a:pt x="157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96"/>
                  </a:lnTo>
                  <a:close/>
                  <a:moveTo>
                    <a:pt x="8" y="88"/>
                  </a:moveTo>
                  <a:lnTo>
                    <a:pt x="147" y="88"/>
                  </a:lnTo>
                  <a:lnTo>
                    <a:pt x="147" y="8"/>
                  </a:lnTo>
                  <a:lnTo>
                    <a:pt x="8" y="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88a438cb08_0_3283"/>
            <p:cNvSpPr/>
            <p:nvPr/>
          </p:nvSpPr>
          <p:spPr>
            <a:xfrm>
              <a:off x="1225" y="506"/>
              <a:ext cx="152" cy="91"/>
            </a:xfrm>
            <a:custGeom>
              <a:rect b="b" l="l" r="r" t="t"/>
              <a:pathLst>
                <a:path extrusionOk="0" h="91" w="152">
                  <a:moveTo>
                    <a:pt x="152" y="91"/>
                  </a:moveTo>
                  <a:lnTo>
                    <a:pt x="0" y="91"/>
                  </a:lnTo>
                  <a:lnTo>
                    <a:pt x="0" y="82"/>
                  </a:lnTo>
                  <a:lnTo>
                    <a:pt x="144" y="82"/>
                  </a:lnTo>
                  <a:lnTo>
                    <a:pt x="144" y="0"/>
                  </a:lnTo>
                  <a:lnTo>
                    <a:pt x="152" y="0"/>
                  </a:lnTo>
                  <a:lnTo>
                    <a:pt x="152" y="9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88a438cb08_0_3283"/>
            <p:cNvSpPr/>
            <p:nvPr/>
          </p:nvSpPr>
          <p:spPr>
            <a:xfrm>
              <a:off x="1239" y="519"/>
              <a:ext cx="152" cy="93"/>
            </a:xfrm>
            <a:custGeom>
              <a:rect b="b" l="l" r="r" t="t"/>
              <a:pathLst>
                <a:path extrusionOk="0" h="93" w="152">
                  <a:moveTo>
                    <a:pt x="152" y="93"/>
                  </a:moveTo>
                  <a:lnTo>
                    <a:pt x="0" y="93"/>
                  </a:lnTo>
                  <a:lnTo>
                    <a:pt x="0" y="85"/>
                  </a:lnTo>
                  <a:lnTo>
                    <a:pt x="143" y="85"/>
                  </a:lnTo>
                  <a:lnTo>
                    <a:pt x="143" y="0"/>
                  </a:lnTo>
                  <a:lnTo>
                    <a:pt x="152" y="0"/>
                  </a:lnTo>
                  <a:lnTo>
                    <a:pt x="152" y="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88a438cb08_0_3283"/>
            <p:cNvSpPr/>
            <p:nvPr/>
          </p:nvSpPr>
          <p:spPr>
            <a:xfrm>
              <a:off x="1273" y="509"/>
              <a:ext cx="28" cy="54"/>
            </a:xfrm>
            <a:custGeom>
              <a:rect b="b" l="l" r="r" t="t"/>
              <a:pathLst>
                <a:path extrusionOk="0" h="32" w="17">
                  <a:moveTo>
                    <a:pt x="17" y="21"/>
                  </a:moveTo>
                  <a:cubicBezTo>
                    <a:pt x="17" y="20"/>
                    <a:pt x="17" y="19"/>
                    <a:pt x="16" y="18"/>
                  </a:cubicBezTo>
                  <a:cubicBezTo>
                    <a:pt x="16" y="17"/>
                    <a:pt x="16" y="17"/>
                    <a:pt x="15" y="16"/>
                  </a:cubicBezTo>
                  <a:cubicBezTo>
                    <a:pt x="14" y="16"/>
                    <a:pt x="14" y="15"/>
                    <a:pt x="13" y="15"/>
                  </a:cubicBezTo>
                  <a:cubicBezTo>
                    <a:pt x="12" y="14"/>
                    <a:pt x="11" y="14"/>
                    <a:pt x="10" y="13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8" y="13"/>
                    <a:pt x="7" y="12"/>
                    <a:pt x="7" y="12"/>
                  </a:cubicBezTo>
                  <a:cubicBezTo>
                    <a:pt x="7" y="12"/>
                    <a:pt x="6" y="12"/>
                    <a:pt x="6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1" y="8"/>
                    <a:pt x="12" y="9"/>
                  </a:cubicBezTo>
                  <a:cubicBezTo>
                    <a:pt x="13" y="9"/>
                    <a:pt x="14" y="9"/>
                    <a:pt x="15" y="1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4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9"/>
                    <a:pt x="1" y="10"/>
                    <a:pt x="1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6"/>
                    <a:pt x="4" y="16"/>
                    <a:pt x="5" y="16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8"/>
                    <a:pt x="10" y="19"/>
                    <a:pt x="10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2" y="20"/>
                    <a:pt x="12" y="21"/>
                    <a:pt x="12" y="21"/>
                  </a:cubicBezTo>
                  <a:cubicBezTo>
                    <a:pt x="12" y="22"/>
                    <a:pt x="11" y="22"/>
                    <a:pt x="11" y="23"/>
                  </a:cubicBezTo>
                  <a:cubicBezTo>
                    <a:pt x="10" y="23"/>
                    <a:pt x="9" y="23"/>
                    <a:pt x="8" y="23"/>
                  </a:cubicBezTo>
                  <a:cubicBezTo>
                    <a:pt x="7" y="23"/>
                    <a:pt x="5" y="23"/>
                    <a:pt x="4" y="23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6"/>
                    <a:pt x="2" y="27"/>
                  </a:cubicBezTo>
                  <a:cubicBezTo>
                    <a:pt x="3" y="27"/>
                    <a:pt x="5" y="27"/>
                    <a:pt x="6" y="27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7"/>
                    <a:pt x="14" y="26"/>
                  </a:cubicBezTo>
                  <a:cubicBezTo>
                    <a:pt x="15" y="26"/>
                    <a:pt x="15" y="25"/>
                    <a:pt x="16" y="25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2"/>
                    <a:pt x="17" y="22"/>
                    <a:pt x="17" y="2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88a438cb08_0_3283"/>
            <p:cNvSpPr/>
            <p:nvPr/>
          </p:nvSpPr>
          <p:spPr>
            <a:xfrm>
              <a:off x="773" y="1001"/>
              <a:ext cx="169" cy="169"/>
            </a:xfrm>
            <a:custGeom>
              <a:rect b="b" l="l" r="r" t="t"/>
              <a:pathLst>
                <a:path extrusionOk="0" h="100" w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96" y="36"/>
                  </a:lnTo>
                  <a:close/>
                  <a:moveTo>
                    <a:pt x="4" y="96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4" y="96"/>
                  </a:lnTo>
                  <a:close/>
                  <a:moveTo>
                    <a:pt x="52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  <a:moveTo>
                    <a:pt x="82" y="18"/>
                  </a:moveTo>
                  <a:cubicBezTo>
                    <a:pt x="82" y="16"/>
                    <a:pt x="83" y="15"/>
                    <a:pt x="85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3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2"/>
                    <a:pt x="52" y="52"/>
                    <a:pt x="52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3" y="47"/>
                    <a:pt x="85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3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3" y="86"/>
                    <a:pt x="82" y="84"/>
                    <a:pt x="82" y="82"/>
                  </a:cubicBezTo>
                  <a:cubicBezTo>
                    <a:pt x="82" y="80"/>
                    <a:pt x="83" y="79"/>
                    <a:pt x="85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88a438cb08_0_3283"/>
            <p:cNvSpPr/>
            <p:nvPr/>
          </p:nvSpPr>
          <p:spPr>
            <a:xfrm>
              <a:off x="1266" y="2064"/>
              <a:ext cx="170" cy="171"/>
            </a:xfrm>
            <a:custGeom>
              <a:rect b="b" l="l" r="r" t="t"/>
              <a:pathLst>
                <a:path extrusionOk="0" h="101" w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9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8" y="15"/>
                    <a:pt x="89" y="17"/>
                    <a:pt x="89" y="19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9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1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8" y="47"/>
                    <a:pt x="89" y="49"/>
                    <a:pt x="89" y="51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1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3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3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8" y="79"/>
                    <a:pt x="89" y="81"/>
                    <a:pt x="89" y="8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88a438cb08_0_3283"/>
            <p:cNvSpPr/>
            <p:nvPr/>
          </p:nvSpPr>
          <p:spPr>
            <a:xfrm>
              <a:off x="148" y="2490"/>
              <a:ext cx="170" cy="171"/>
            </a:xfrm>
            <a:custGeom>
              <a:rect b="b" l="l" r="r" t="t"/>
              <a:pathLst>
                <a:path extrusionOk="0" h="101" w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88a438cb08_0_3283"/>
            <p:cNvSpPr/>
            <p:nvPr/>
          </p:nvSpPr>
          <p:spPr>
            <a:xfrm>
              <a:off x="217" y="423"/>
              <a:ext cx="147" cy="45"/>
            </a:xfrm>
            <a:custGeom>
              <a:rect b="b" l="l" r="r" t="t"/>
              <a:pathLst>
                <a:path extrusionOk="0" h="27" w="8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88a438cb08_0_3283"/>
            <p:cNvSpPr/>
            <p:nvPr/>
          </p:nvSpPr>
          <p:spPr>
            <a:xfrm>
              <a:off x="217" y="482"/>
              <a:ext cx="0" cy="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88a438cb08_0_3283"/>
            <p:cNvSpPr/>
            <p:nvPr/>
          </p:nvSpPr>
          <p:spPr>
            <a:xfrm>
              <a:off x="217" y="527"/>
              <a:ext cx="147" cy="46"/>
            </a:xfrm>
            <a:custGeom>
              <a:rect b="b" l="l" r="r" t="t"/>
              <a:pathLst>
                <a:path extrusionOk="0" h="27" w="87">
                  <a:moveTo>
                    <a:pt x="0" y="17"/>
                  </a:moveTo>
                  <a:cubicBezTo>
                    <a:pt x="32" y="27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88a438cb08_0_3283"/>
            <p:cNvSpPr/>
            <p:nvPr/>
          </p:nvSpPr>
          <p:spPr>
            <a:xfrm>
              <a:off x="499" y="1312"/>
              <a:ext cx="147" cy="44"/>
            </a:xfrm>
            <a:custGeom>
              <a:rect b="b" l="l" r="r" t="t"/>
              <a:pathLst>
                <a:path extrusionOk="0" h="26" w="87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88a438cb08_0_3283"/>
            <p:cNvSpPr/>
            <p:nvPr/>
          </p:nvSpPr>
          <p:spPr>
            <a:xfrm>
              <a:off x="499" y="1369"/>
              <a:ext cx="0" cy="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88a438cb08_0_3283"/>
            <p:cNvSpPr/>
            <p:nvPr/>
          </p:nvSpPr>
          <p:spPr>
            <a:xfrm>
              <a:off x="499" y="1417"/>
              <a:ext cx="147" cy="44"/>
            </a:xfrm>
            <a:custGeom>
              <a:rect b="b" l="l" r="r" t="t"/>
              <a:pathLst>
                <a:path extrusionOk="0" h="26" w="87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88a438cb08_0_3283"/>
            <p:cNvSpPr/>
            <p:nvPr/>
          </p:nvSpPr>
          <p:spPr>
            <a:xfrm>
              <a:off x="543" y="1778"/>
              <a:ext cx="164" cy="164"/>
            </a:xfrm>
            <a:custGeom>
              <a:rect b="b" l="l" r="r" t="t"/>
              <a:pathLst>
                <a:path extrusionOk="0" h="97" w="97">
                  <a:moveTo>
                    <a:pt x="8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92" y="97"/>
                    <a:pt x="97" y="93"/>
                    <a:pt x="97" y="87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5"/>
                    <a:pt x="92" y="0"/>
                    <a:pt x="87" y="0"/>
                  </a:cubicBezTo>
                  <a:close/>
                  <a:moveTo>
                    <a:pt x="92" y="87"/>
                  </a:moveTo>
                  <a:cubicBezTo>
                    <a:pt x="92" y="91"/>
                    <a:pt x="90" y="93"/>
                    <a:pt x="8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6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92" y="77"/>
                    <a:pt x="92" y="77"/>
                    <a:pt x="92" y="77"/>
                  </a:cubicBezTo>
                  <a:lnTo>
                    <a:pt x="92" y="87"/>
                  </a:lnTo>
                  <a:close/>
                  <a:moveTo>
                    <a:pt x="9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6" y="5"/>
                    <a:pt x="10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90" y="5"/>
                    <a:pt x="92" y="7"/>
                    <a:pt x="92" y="10"/>
                  </a:cubicBezTo>
                  <a:lnTo>
                    <a:pt x="92" y="21"/>
                  </a:lnTo>
                  <a:close/>
                  <a:moveTo>
                    <a:pt x="44" y="85"/>
                  </a:moveTo>
                  <a:cubicBezTo>
                    <a:pt x="44" y="83"/>
                    <a:pt x="46" y="81"/>
                    <a:pt x="48" y="81"/>
                  </a:cubicBezTo>
                  <a:cubicBezTo>
                    <a:pt x="51" y="81"/>
                    <a:pt x="52" y="83"/>
                    <a:pt x="52" y="85"/>
                  </a:cubicBezTo>
                  <a:cubicBezTo>
                    <a:pt x="52" y="87"/>
                    <a:pt x="51" y="89"/>
                    <a:pt x="48" y="89"/>
                  </a:cubicBezTo>
                  <a:cubicBezTo>
                    <a:pt x="46" y="89"/>
                    <a:pt x="44" y="87"/>
                    <a:pt x="44" y="85"/>
                  </a:cubicBezTo>
                  <a:close/>
                  <a:moveTo>
                    <a:pt x="50" y="13"/>
                  </a:moveTo>
                  <a:cubicBezTo>
                    <a:pt x="50" y="14"/>
                    <a:pt x="49" y="15"/>
                    <a:pt x="48" y="15"/>
                  </a:cubicBezTo>
                  <a:cubicBezTo>
                    <a:pt x="47" y="15"/>
                    <a:pt x="46" y="14"/>
                    <a:pt x="46" y="13"/>
                  </a:cubicBezTo>
                  <a:cubicBezTo>
                    <a:pt x="46" y="12"/>
                    <a:pt x="47" y="11"/>
                    <a:pt x="48" y="11"/>
                  </a:cubicBezTo>
                  <a:cubicBezTo>
                    <a:pt x="49" y="11"/>
                    <a:pt x="50" y="12"/>
                    <a:pt x="50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88a438cb08_0_3283"/>
            <p:cNvSpPr/>
            <p:nvPr/>
          </p:nvSpPr>
          <p:spPr>
            <a:xfrm>
              <a:off x="-83" y="1570"/>
              <a:ext cx="113" cy="164"/>
            </a:xfrm>
            <a:custGeom>
              <a:rect b="b" l="l" r="r" t="t"/>
              <a:pathLst>
                <a:path extrusionOk="0" h="97" w="6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1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5"/>
                    <a:pt x="10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60" y="5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3"/>
                    <a:pt x="31" y="81"/>
                    <a:pt x="34" y="81"/>
                  </a:cubicBezTo>
                  <a:cubicBezTo>
                    <a:pt x="36" y="81"/>
                    <a:pt x="38" y="83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88a438cb08_0_3283"/>
            <p:cNvSpPr/>
            <p:nvPr/>
          </p:nvSpPr>
          <p:spPr>
            <a:xfrm>
              <a:off x="241" y="2656"/>
              <a:ext cx="319" cy="265"/>
            </a:xfrm>
            <a:custGeom>
              <a:rect b="b" l="l" r="r" t="t"/>
              <a:pathLst>
                <a:path extrusionOk="0" h="265" w="319">
                  <a:moveTo>
                    <a:pt x="314" y="265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19" y="258"/>
                  </a:lnTo>
                  <a:lnTo>
                    <a:pt x="314" y="26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88a438cb08_0_3283"/>
            <p:cNvSpPr/>
            <p:nvPr/>
          </p:nvSpPr>
          <p:spPr>
            <a:xfrm>
              <a:off x="1414" y="1609"/>
              <a:ext cx="237" cy="137"/>
            </a:xfrm>
            <a:custGeom>
              <a:rect b="b" l="l" r="r" t="t"/>
              <a:pathLst>
                <a:path extrusionOk="0" h="81" w="140">
                  <a:moveTo>
                    <a:pt x="115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1" y="8"/>
                    <a:pt x="97" y="7"/>
                    <a:pt x="92" y="7"/>
                  </a:cubicBezTo>
                  <a:cubicBezTo>
                    <a:pt x="88" y="7"/>
                    <a:pt x="85" y="8"/>
                    <a:pt x="82" y="9"/>
                  </a:cubicBezTo>
                  <a:cubicBezTo>
                    <a:pt x="79" y="7"/>
                    <a:pt x="75" y="6"/>
                    <a:pt x="69" y="6"/>
                  </a:cubicBezTo>
                  <a:cubicBezTo>
                    <a:pt x="67" y="6"/>
                    <a:pt x="66" y="6"/>
                    <a:pt x="64" y="6"/>
                  </a:cubicBezTo>
                  <a:cubicBezTo>
                    <a:pt x="60" y="3"/>
                    <a:pt x="54" y="0"/>
                    <a:pt x="46" y="0"/>
                  </a:cubicBezTo>
                  <a:cubicBezTo>
                    <a:pt x="41" y="0"/>
                    <a:pt x="36" y="1"/>
                    <a:pt x="31" y="4"/>
                  </a:cubicBezTo>
                  <a:cubicBezTo>
                    <a:pt x="31" y="4"/>
                    <a:pt x="18" y="11"/>
                    <a:pt x="18" y="28"/>
                  </a:cubicBezTo>
                  <a:cubicBezTo>
                    <a:pt x="17" y="29"/>
                    <a:pt x="17" y="30"/>
                    <a:pt x="16" y="31"/>
                  </a:cubicBezTo>
                  <a:cubicBezTo>
                    <a:pt x="14" y="31"/>
                    <a:pt x="12" y="33"/>
                    <a:pt x="9" y="35"/>
                  </a:cubicBezTo>
                  <a:cubicBezTo>
                    <a:pt x="5" y="38"/>
                    <a:pt x="0" y="45"/>
                    <a:pt x="0" y="56"/>
                  </a:cubicBezTo>
                  <a:cubicBezTo>
                    <a:pt x="0" y="73"/>
                    <a:pt x="14" y="80"/>
                    <a:pt x="24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1"/>
                    <a:pt x="110" y="81"/>
                    <a:pt x="110" y="81"/>
                  </a:cubicBezTo>
                  <a:cubicBezTo>
                    <a:pt x="127" y="81"/>
                    <a:pt x="140" y="67"/>
                    <a:pt x="140" y="51"/>
                  </a:cubicBezTo>
                  <a:cubicBezTo>
                    <a:pt x="140" y="37"/>
                    <a:pt x="130" y="24"/>
                    <a:pt x="115" y="22"/>
                  </a:cubicBezTo>
                  <a:close/>
                  <a:moveTo>
                    <a:pt x="110" y="76"/>
                  </a:moveTo>
                  <a:cubicBezTo>
                    <a:pt x="110" y="76"/>
                    <a:pt x="109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19" y="75"/>
                    <a:pt x="5" y="71"/>
                    <a:pt x="5" y="56"/>
                  </a:cubicBezTo>
                  <a:cubicBezTo>
                    <a:pt x="5" y="47"/>
                    <a:pt x="9" y="41"/>
                    <a:pt x="13" y="38"/>
                  </a:cubicBezTo>
                  <a:cubicBezTo>
                    <a:pt x="15" y="37"/>
                    <a:pt x="17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3"/>
                    <a:pt x="21" y="32"/>
                    <a:pt x="22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2" y="14"/>
                    <a:pt x="33" y="8"/>
                    <a:pt x="34" y="8"/>
                  </a:cubicBezTo>
                  <a:cubicBezTo>
                    <a:pt x="38" y="6"/>
                    <a:pt x="42" y="5"/>
                    <a:pt x="46" y="5"/>
                  </a:cubicBezTo>
                  <a:cubicBezTo>
                    <a:pt x="53" y="5"/>
                    <a:pt x="58" y="8"/>
                    <a:pt x="61" y="1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70" y="10"/>
                    <a:pt x="75" y="11"/>
                    <a:pt x="80" y="14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3"/>
                    <a:pt x="88" y="12"/>
                    <a:pt x="92" y="12"/>
                  </a:cubicBezTo>
                  <a:cubicBezTo>
                    <a:pt x="96" y="12"/>
                    <a:pt x="100" y="13"/>
                    <a:pt x="100" y="14"/>
                  </a:cubicBezTo>
                  <a:cubicBezTo>
                    <a:pt x="106" y="16"/>
                    <a:pt x="109" y="20"/>
                    <a:pt x="111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26" y="28"/>
                    <a:pt x="135" y="39"/>
                    <a:pt x="135" y="51"/>
                  </a:cubicBezTo>
                  <a:cubicBezTo>
                    <a:pt x="135" y="65"/>
                    <a:pt x="124" y="76"/>
                    <a:pt x="110" y="76"/>
                  </a:cubicBezTo>
                  <a:close/>
                  <a:moveTo>
                    <a:pt x="50" y="48"/>
                  </a:moveTo>
                  <a:cubicBezTo>
                    <a:pt x="50" y="52"/>
                    <a:pt x="47" y="55"/>
                    <a:pt x="43" y="55"/>
                  </a:cubicBezTo>
                  <a:cubicBezTo>
                    <a:pt x="39" y="55"/>
                    <a:pt x="36" y="52"/>
                    <a:pt x="36" y="48"/>
                  </a:cubicBezTo>
                  <a:cubicBezTo>
                    <a:pt x="36" y="44"/>
                    <a:pt x="39" y="41"/>
                    <a:pt x="43" y="41"/>
                  </a:cubicBezTo>
                  <a:cubicBezTo>
                    <a:pt x="47" y="41"/>
                    <a:pt x="50" y="44"/>
                    <a:pt x="50" y="48"/>
                  </a:cubicBezTo>
                  <a:close/>
                  <a:moveTo>
                    <a:pt x="81" y="48"/>
                  </a:moveTo>
                  <a:cubicBezTo>
                    <a:pt x="81" y="54"/>
                    <a:pt x="76" y="59"/>
                    <a:pt x="70" y="59"/>
                  </a:cubicBezTo>
                  <a:cubicBezTo>
                    <a:pt x="64" y="59"/>
                    <a:pt x="58" y="54"/>
                    <a:pt x="58" y="48"/>
                  </a:cubicBezTo>
                  <a:cubicBezTo>
                    <a:pt x="58" y="42"/>
                    <a:pt x="64" y="36"/>
                    <a:pt x="70" y="36"/>
                  </a:cubicBezTo>
                  <a:cubicBezTo>
                    <a:pt x="76" y="36"/>
                    <a:pt x="81" y="42"/>
                    <a:pt x="81" y="48"/>
                  </a:cubicBezTo>
                  <a:close/>
                  <a:moveTo>
                    <a:pt x="104" y="48"/>
                  </a:moveTo>
                  <a:cubicBezTo>
                    <a:pt x="104" y="52"/>
                    <a:pt x="101" y="55"/>
                    <a:pt x="97" y="55"/>
                  </a:cubicBezTo>
                  <a:cubicBezTo>
                    <a:pt x="93" y="55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4" y="44"/>
                    <a:pt x="104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88a438cb08_0_3283"/>
            <p:cNvSpPr/>
            <p:nvPr/>
          </p:nvSpPr>
          <p:spPr>
            <a:xfrm>
              <a:off x="1663" y="671"/>
              <a:ext cx="238" cy="137"/>
            </a:xfrm>
            <a:custGeom>
              <a:rect b="b" l="l" r="r" t="t"/>
              <a:pathLst>
                <a:path extrusionOk="0" h="81" w="141">
                  <a:moveTo>
                    <a:pt x="116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2" y="9"/>
                    <a:pt x="98" y="7"/>
                    <a:pt x="92" y="7"/>
                  </a:cubicBezTo>
                  <a:cubicBezTo>
                    <a:pt x="89" y="7"/>
                    <a:pt x="85" y="8"/>
                    <a:pt x="82" y="10"/>
                  </a:cubicBezTo>
                  <a:cubicBezTo>
                    <a:pt x="79" y="8"/>
                    <a:pt x="75" y="6"/>
                    <a:pt x="70" y="6"/>
                  </a:cubicBezTo>
                  <a:cubicBezTo>
                    <a:pt x="68" y="6"/>
                    <a:pt x="66" y="6"/>
                    <a:pt x="64" y="6"/>
                  </a:cubicBezTo>
                  <a:cubicBezTo>
                    <a:pt x="61" y="4"/>
                    <a:pt x="55" y="0"/>
                    <a:pt x="47" y="0"/>
                  </a:cubicBezTo>
                  <a:cubicBezTo>
                    <a:pt x="42" y="0"/>
                    <a:pt x="37" y="1"/>
                    <a:pt x="32" y="4"/>
                  </a:cubicBezTo>
                  <a:cubicBezTo>
                    <a:pt x="31" y="4"/>
                    <a:pt x="18" y="11"/>
                    <a:pt x="19" y="28"/>
                  </a:cubicBezTo>
                  <a:cubicBezTo>
                    <a:pt x="18" y="29"/>
                    <a:pt x="17" y="30"/>
                    <a:pt x="17" y="31"/>
                  </a:cubicBezTo>
                  <a:cubicBezTo>
                    <a:pt x="15" y="32"/>
                    <a:pt x="12" y="33"/>
                    <a:pt x="10" y="35"/>
                  </a:cubicBezTo>
                  <a:cubicBezTo>
                    <a:pt x="6" y="38"/>
                    <a:pt x="0" y="45"/>
                    <a:pt x="0" y="56"/>
                  </a:cubicBezTo>
                  <a:cubicBezTo>
                    <a:pt x="0" y="73"/>
                    <a:pt x="15" y="81"/>
                    <a:pt x="24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0" y="81"/>
                    <a:pt x="110" y="81"/>
                    <a:pt x="111" y="81"/>
                  </a:cubicBezTo>
                  <a:cubicBezTo>
                    <a:pt x="127" y="81"/>
                    <a:pt x="141" y="68"/>
                    <a:pt x="141" y="51"/>
                  </a:cubicBezTo>
                  <a:cubicBezTo>
                    <a:pt x="141" y="37"/>
                    <a:pt x="130" y="25"/>
                    <a:pt x="116" y="22"/>
                  </a:cubicBezTo>
                  <a:close/>
                  <a:moveTo>
                    <a:pt x="111" y="76"/>
                  </a:moveTo>
                  <a:cubicBezTo>
                    <a:pt x="110" y="76"/>
                    <a:pt x="110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0" y="76"/>
                    <a:pt x="6" y="71"/>
                    <a:pt x="6" y="56"/>
                  </a:cubicBezTo>
                  <a:cubicBezTo>
                    <a:pt x="6" y="47"/>
                    <a:pt x="10" y="42"/>
                    <a:pt x="13" y="39"/>
                  </a:cubicBezTo>
                  <a:cubicBezTo>
                    <a:pt x="15" y="37"/>
                    <a:pt x="18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3"/>
                    <a:pt x="22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15"/>
                    <a:pt x="34" y="9"/>
                    <a:pt x="34" y="8"/>
                  </a:cubicBezTo>
                  <a:cubicBezTo>
                    <a:pt x="39" y="6"/>
                    <a:pt x="43" y="5"/>
                    <a:pt x="47" y="5"/>
                  </a:cubicBezTo>
                  <a:cubicBezTo>
                    <a:pt x="54" y="5"/>
                    <a:pt x="59" y="8"/>
                    <a:pt x="62" y="1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70" y="10"/>
                    <a:pt x="76" y="11"/>
                    <a:pt x="80" y="15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6" y="13"/>
                    <a:pt x="89" y="12"/>
                    <a:pt x="92" y="12"/>
                  </a:cubicBezTo>
                  <a:cubicBezTo>
                    <a:pt x="97" y="12"/>
                    <a:pt x="100" y="14"/>
                    <a:pt x="101" y="14"/>
                  </a:cubicBezTo>
                  <a:cubicBezTo>
                    <a:pt x="106" y="16"/>
                    <a:pt x="110" y="20"/>
                    <a:pt x="112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26" y="29"/>
                    <a:pt x="135" y="39"/>
                    <a:pt x="135" y="51"/>
                  </a:cubicBezTo>
                  <a:cubicBezTo>
                    <a:pt x="135" y="65"/>
                    <a:pt x="124" y="76"/>
                    <a:pt x="111" y="76"/>
                  </a:cubicBezTo>
                  <a:close/>
                  <a:moveTo>
                    <a:pt x="51" y="48"/>
                  </a:moveTo>
                  <a:cubicBezTo>
                    <a:pt x="51" y="52"/>
                    <a:pt x="48" y="56"/>
                    <a:pt x="44" y="56"/>
                  </a:cubicBezTo>
                  <a:cubicBezTo>
                    <a:pt x="40" y="56"/>
                    <a:pt x="36" y="52"/>
                    <a:pt x="36" y="48"/>
                  </a:cubicBezTo>
                  <a:cubicBezTo>
                    <a:pt x="36" y="44"/>
                    <a:pt x="40" y="41"/>
                    <a:pt x="44" y="41"/>
                  </a:cubicBezTo>
                  <a:cubicBezTo>
                    <a:pt x="48" y="41"/>
                    <a:pt x="51" y="44"/>
                    <a:pt x="51" y="48"/>
                  </a:cubicBezTo>
                  <a:close/>
                  <a:moveTo>
                    <a:pt x="82" y="48"/>
                  </a:moveTo>
                  <a:cubicBezTo>
                    <a:pt x="82" y="55"/>
                    <a:pt x="77" y="60"/>
                    <a:pt x="70" y="60"/>
                  </a:cubicBezTo>
                  <a:cubicBezTo>
                    <a:pt x="64" y="60"/>
                    <a:pt x="59" y="55"/>
                    <a:pt x="59" y="48"/>
                  </a:cubicBezTo>
                  <a:cubicBezTo>
                    <a:pt x="59" y="42"/>
                    <a:pt x="64" y="37"/>
                    <a:pt x="70" y="37"/>
                  </a:cubicBezTo>
                  <a:cubicBezTo>
                    <a:pt x="77" y="37"/>
                    <a:pt x="82" y="42"/>
                    <a:pt x="82" y="48"/>
                  </a:cubicBezTo>
                  <a:close/>
                  <a:moveTo>
                    <a:pt x="105" y="48"/>
                  </a:moveTo>
                  <a:cubicBezTo>
                    <a:pt x="105" y="52"/>
                    <a:pt x="101" y="56"/>
                    <a:pt x="97" y="56"/>
                  </a:cubicBezTo>
                  <a:cubicBezTo>
                    <a:pt x="93" y="56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5" y="44"/>
                    <a:pt x="105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88a438cb08_0_3283"/>
            <p:cNvSpPr/>
            <p:nvPr/>
          </p:nvSpPr>
          <p:spPr>
            <a:xfrm>
              <a:off x="107" y="1675"/>
              <a:ext cx="171" cy="169"/>
            </a:xfrm>
            <a:custGeom>
              <a:rect b="b" l="l" r="r" t="t"/>
              <a:pathLst>
                <a:path extrusionOk="0" h="100" w="101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4"/>
                    <a:pt x="86" y="14"/>
                  </a:cubicBezTo>
                  <a:cubicBezTo>
                    <a:pt x="88" y="14"/>
                    <a:pt x="89" y="16"/>
                    <a:pt x="89" y="18"/>
                  </a:cubicBezTo>
                  <a:cubicBezTo>
                    <a:pt x="89" y="20"/>
                    <a:pt x="88" y="21"/>
                    <a:pt x="86" y="21"/>
                  </a:cubicBezTo>
                  <a:cubicBezTo>
                    <a:pt x="84" y="21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6"/>
                    <a:pt x="86" y="46"/>
                  </a:cubicBezTo>
                  <a:cubicBezTo>
                    <a:pt x="88" y="46"/>
                    <a:pt x="89" y="48"/>
                    <a:pt x="89" y="50"/>
                  </a:cubicBezTo>
                  <a:cubicBezTo>
                    <a:pt x="89" y="52"/>
                    <a:pt x="88" y="53"/>
                    <a:pt x="86" y="53"/>
                  </a:cubicBezTo>
                  <a:cubicBezTo>
                    <a:pt x="84" y="53"/>
                    <a:pt x="82" y="52"/>
                    <a:pt x="82" y="50"/>
                  </a:cubicBezTo>
                  <a:close/>
                  <a:moveTo>
                    <a:pt x="15" y="79"/>
                  </a:moveTo>
                  <a:cubicBezTo>
                    <a:pt x="53" y="79"/>
                    <a:pt x="53" y="79"/>
                    <a:pt x="53" y="79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79"/>
                  </a:lnTo>
                  <a:close/>
                  <a:moveTo>
                    <a:pt x="89" y="82"/>
                  </a:moveTo>
                  <a:cubicBezTo>
                    <a:pt x="89" y="84"/>
                    <a:pt x="88" y="85"/>
                    <a:pt x="86" y="85"/>
                  </a:cubicBezTo>
                  <a:cubicBezTo>
                    <a:pt x="84" y="85"/>
                    <a:pt x="82" y="84"/>
                    <a:pt x="82" y="82"/>
                  </a:cubicBezTo>
                  <a:cubicBezTo>
                    <a:pt x="82" y="80"/>
                    <a:pt x="84" y="78"/>
                    <a:pt x="86" y="78"/>
                  </a:cubicBezTo>
                  <a:cubicBezTo>
                    <a:pt x="88" y="78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88a438cb08_0_3283"/>
            <p:cNvSpPr/>
            <p:nvPr/>
          </p:nvSpPr>
          <p:spPr>
            <a:xfrm>
              <a:off x="-288" y="1694"/>
              <a:ext cx="113" cy="164"/>
            </a:xfrm>
            <a:custGeom>
              <a:rect b="b" l="l" r="r" t="t"/>
              <a:pathLst>
                <a:path extrusionOk="0" h="97" w="6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88a438cb08_0_3283"/>
            <p:cNvSpPr/>
            <p:nvPr/>
          </p:nvSpPr>
          <p:spPr>
            <a:xfrm>
              <a:off x="557" y="1865"/>
              <a:ext cx="374" cy="1058"/>
            </a:xfrm>
            <a:custGeom>
              <a:rect b="b" l="l" r="r" t="t"/>
              <a:pathLst>
                <a:path extrusionOk="0" h="1058" w="374">
                  <a:moveTo>
                    <a:pt x="8" y="1058"/>
                  </a:moveTo>
                  <a:lnTo>
                    <a:pt x="0" y="1054"/>
                  </a:lnTo>
                  <a:lnTo>
                    <a:pt x="366" y="0"/>
                  </a:lnTo>
                  <a:lnTo>
                    <a:pt x="374" y="3"/>
                  </a:lnTo>
                  <a:lnTo>
                    <a:pt x="8" y="105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88a438cb08_0_3283"/>
            <p:cNvSpPr/>
            <p:nvPr/>
          </p:nvSpPr>
          <p:spPr>
            <a:xfrm>
              <a:off x="3387" y="1317"/>
              <a:ext cx="918" cy="904"/>
            </a:xfrm>
            <a:custGeom>
              <a:rect b="b" l="l" r="r" t="t"/>
              <a:pathLst>
                <a:path extrusionOk="0" h="535" w="543">
                  <a:moveTo>
                    <a:pt x="327" y="535"/>
                  </a:moveTo>
                  <a:cubicBezTo>
                    <a:pt x="324" y="521"/>
                    <a:pt x="324" y="521"/>
                    <a:pt x="324" y="521"/>
                  </a:cubicBezTo>
                  <a:cubicBezTo>
                    <a:pt x="442" y="496"/>
                    <a:pt x="529" y="391"/>
                    <a:pt x="529" y="270"/>
                  </a:cubicBezTo>
                  <a:cubicBezTo>
                    <a:pt x="529" y="129"/>
                    <a:pt x="413" y="14"/>
                    <a:pt x="271" y="14"/>
                  </a:cubicBezTo>
                  <a:cubicBezTo>
                    <a:pt x="129" y="14"/>
                    <a:pt x="14" y="129"/>
                    <a:pt x="14" y="270"/>
                  </a:cubicBezTo>
                  <a:cubicBezTo>
                    <a:pt x="14" y="284"/>
                    <a:pt x="15" y="298"/>
                    <a:pt x="17" y="311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1" y="299"/>
                    <a:pt x="0" y="285"/>
                    <a:pt x="0" y="270"/>
                  </a:cubicBezTo>
                  <a:cubicBezTo>
                    <a:pt x="0" y="121"/>
                    <a:pt x="121" y="0"/>
                    <a:pt x="271" y="0"/>
                  </a:cubicBezTo>
                  <a:cubicBezTo>
                    <a:pt x="421" y="0"/>
                    <a:pt x="543" y="121"/>
                    <a:pt x="543" y="270"/>
                  </a:cubicBezTo>
                  <a:cubicBezTo>
                    <a:pt x="543" y="397"/>
                    <a:pt x="452" y="509"/>
                    <a:pt x="327" y="53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88a438cb08_0_3283"/>
            <p:cNvSpPr/>
            <p:nvPr/>
          </p:nvSpPr>
          <p:spPr>
            <a:xfrm>
              <a:off x="6915" y="2044"/>
              <a:ext cx="147" cy="45"/>
            </a:xfrm>
            <a:custGeom>
              <a:rect b="b" l="l" r="r" t="t"/>
              <a:pathLst>
                <a:path extrusionOk="0" h="27" w="8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88a438cb08_0_3283"/>
            <p:cNvSpPr/>
            <p:nvPr/>
          </p:nvSpPr>
          <p:spPr>
            <a:xfrm>
              <a:off x="6915" y="2103"/>
              <a:ext cx="0" cy="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88a438cb08_0_3283"/>
            <p:cNvSpPr/>
            <p:nvPr/>
          </p:nvSpPr>
          <p:spPr>
            <a:xfrm>
              <a:off x="6915" y="2149"/>
              <a:ext cx="147" cy="45"/>
            </a:xfrm>
            <a:custGeom>
              <a:rect b="b" l="l" r="r" t="t"/>
              <a:pathLst>
                <a:path extrusionOk="0" h="27" w="87">
                  <a:moveTo>
                    <a:pt x="0" y="17"/>
                  </a:moveTo>
                  <a:cubicBezTo>
                    <a:pt x="32" y="27"/>
                    <a:pt x="58" y="27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88a438cb08_0_3283"/>
            <p:cNvSpPr/>
            <p:nvPr/>
          </p:nvSpPr>
          <p:spPr>
            <a:xfrm>
              <a:off x="7001" y="2512"/>
              <a:ext cx="113" cy="164"/>
            </a:xfrm>
            <a:custGeom>
              <a:rect b="b" l="l" r="r" t="t"/>
              <a:pathLst>
                <a:path extrusionOk="0" h="97" w="6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2"/>
                    <a:pt x="57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7" y="92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2" y="6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26" y="13"/>
                    <a:pt x="26" y="13"/>
                    <a:pt x="26" y="13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88a438cb08_0_3283"/>
            <p:cNvSpPr/>
            <p:nvPr/>
          </p:nvSpPr>
          <p:spPr>
            <a:xfrm>
              <a:off x="6886" y="1349"/>
              <a:ext cx="171" cy="169"/>
            </a:xfrm>
            <a:custGeom>
              <a:rect b="b" l="l" r="r" t="t"/>
              <a:pathLst>
                <a:path extrusionOk="0" h="100" w="101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88a438cb08_0_3283"/>
            <p:cNvSpPr/>
            <p:nvPr/>
          </p:nvSpPr>
          <p:spPr>
            <a:xfrm>
              <a:off x="3676" y="2493"/>
              <a:ext cx="169" cy="171"/>
            </a:xfrm>
            <a:custGeom>
              <a:rect b="b" l="l" r="r" t="t"/>
              <a:pathLst>
                <a:path extrusionOk="0" h="101" w="100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5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5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5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88a438cb08_0_3283"/>
            <p:cNvSpPr/>
            <p:nvPr/>
          </p:nvSpPr>
          <p:spPr>
            <a:xfrm>
              <a:off x="6397" y="953"/>
              <a:ext cx="146" cy="46"/>
            </a:xfrm>
            <a:custGeom>
              <a:rect b="b" l="l" r="r" t="t"/>
              <a:pathLst>
                <a:path extrusionOk="0" h="27" w="87">
                  <a:moveTo>
                    <a:pt x="0" y="1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55" y="0"/>
                    <a:pt x="29" y="1"/>
                    <a:pt x="0" y="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g88a438cb08_0_3283"/>
            <p:cNvSpPr/>
            <p:nvPr/>
          </p:nvSpPr>
          <p:spPr>
            <a:xfrm>
              <a:off x="6397" y="1013"/>
              <a:ext cx="0" cy="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88a438cb08_0_3283"/>
            <p:cNvSpPr/>
            <p:nvPr/>
          </p:nvSpPr>
          <p:spPr>
            <a:xfrm>
              <a:off x="6397" y="1058"/>
              <a:ext cx="146" cy="46"/>
            </a:xfrm>
            <a:custGeom>
              <a:rect b="b" l="l" r="r" t="t"/>
              <a:pathLst>
                <a:path extrusionOk="0" h="27" w="87">
                  <a:moveTo>
                    <a:pt x="0" y="18"/>
                  </a:moveTo>
                  <a:cubicBezTo>
                    <a:pt x="32" y="27"/>
                    <a:pt x="58" y="27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88a438cb08_0_3283"/>
            <p:cNvSpPr/>
            <p:nvPr/>
          </p:nvSpPr>
          <p:spPr>
            <a:xfrm>
              <a:off x="7607" y="2860"/>
              <a:ext cx="171" cy="169"/>
            </a:xfrm>
            <a:custGeom>
              <a:rect b="b" l="l" r="r" t="t"/>
              <a:pathLst>
                <a:path extrusionOk="0" h="100" w="101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8" y="15"/>
                    <a:pt x="89" y="16"/>
                    <a:pt x="89" y="18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8" y="47"/>
                    <a:pt x="89" y="48"/>
                    <a:pt x="89" y="50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8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88a438cb08_0_3283"/>
            <p:cNvSpPr/>
            <p:nvPr/>
          </p:nvSpPr>
          <p:spPr>
            <a:xfrm>
              <a:off x="7604" y="1469"/>
              <a:ext cx="113" cy="164"/>
            </a:xfrm>
            <a:custGeom>
              <a:rect b="b" l="l" r="r" t="t"/>
              <a:pathLst>
                <a:path extrusionOk="0" h="97" w="6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88a438cb08_0_3283"/>
            <p:cNvSpPr/>
            <p:nvPr/>
          </p:nvSpPr>
          <p:spPr>
            <a:xfrm>
              <a:off x="7156" y="2744"/>
              <a:ext cx="169" cy="169"/>
            </a:xfrm>
            <a:custGeom>
              <a:rect b="b" l="l" r="r" t="t"/>
              <a:pathLst>
                <a:path extrusionOk="0" h="169" w="169">
                  <a:moveTo>
                    <a:pt x="115" y="76"/>
                  </a:moveTo>
                  <a:lnTo>
                    <a:pt x="53" y="76"/>
                  </a:lnTo>
                  <a:lnTo>
                    <a:pt x="53" y="67"/>
                  </a:lnTo>
                  <a:lnTo>
                    <a:pt x="115" y="67"/>
                  </a:lnTo>
                  <a:lnTo>
                    <a:pt x="115" y="76"/>
                  </a:lnTo>
                  <a:close/>
                  <a:moveTo>
                    <a:pt x="115" y="96"/>
                  </a:moveTo>
                  <a:lnTo>
                    <a:pt x="53" y="96"/>
                  </a:lnTo>
                  <a:lnTo>
                    <a:pt x="53" y="104"/>
                  </a:lnTo>
                  <a:lnTo>
                    <a:pt x="115" y="104"/>
                  </a:lnTo>
                  <a:lnTo>
                    <a:pt x="115" y="96"/>
                  </a:lnTo>
                  <a:close/>
                  <a:moveTo>
                    <a:pt x="115" y="39"/>
                  </a:moveTo>
                  <a:lnTo>
                    <a:pt x="53" y="39"/>
                  </a:lnTo>
                  <a:lnTo>
                    <a:pt x="53" y="47"/>
                  </a:lnTo>
                  <a:lnTo>
                    <a:pt x="115" y="47"/>
                  </a:lnTo>
                  <a:lnTo>
                    <a:pt x="115" y="39"/>
                  </a:lnTo>
                  <a:close/>
                  <a:moveTo>
                    <a:pt x="115" y="126"/>
                  </a:moveTo>
                  <a:lnTo>
                    <a:pt x="53" y="126"/>
                  </a:lnTo>
                  <a:lnTo>
                    <a:pt x="53" y="133"/>
                  </a:lnTo>
                  <a:lnTo>
                    <a:pt x="115" y="133"/>
                  </a:lnTo>
                  <a:lnTo>
                    <a:pt x="115" y="126"/>
                  </a:lnTo>
                  <a:close/>
                  <a:moveTo>
                    <a:pt x="169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9"/>
                  </a:lnTo>
                  <a:close/>
                  <a:moveTo>
                    <a:pt x="161" y="8"/>
                  </a:moveTo>
                  <a:lnTo>
                    <a:pt x="7" y="8"/>
                  </a:lnTo>
                  <a:lnTo>
                    <a:pt x="7" y="162"/>
                  </a:lnTo>
                  <a:lnTo>
                    <a:pt x="161" y="162"/>
                  </a:lnTo>
                  <a:lnTo>
                    <a:pt x="161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g88a438cb08_0_3283"/>
            <p:cNvSpPr/>
            <p:nvPr/>
          </p:nvSpPr>
          <p:spPr>
            <a:xfrm>
              <a:off x="7400" y="776"/>
              <a:ext cx="170" cy="73"/>
            </a:xfrm>
            <a:custGeom>
              <a:rect b="b" l="l" r="r" t="t"/>
              <a:pathLst>
                <a:path extrusionOk="0" h="43" w="101">
                  <a:moveTo>
                    <a:pt x="78" y="34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78" y="34"/>
                  </a:lnTo>
                  <a:close/>
                  <a:moveTo>
                    <a:pt x="66" y="29"/>
                  </a:moveTo>
                  <a:cubicBezTo>
                    <a:pt x="66" y="29"/>
                    <a:pt x="66" y="29"/>
                    <a:pt x="6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66" y="11"/>
                    <a:pt x="66" y="11"/>
                    <a:pt x="66" y="11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88a438cb08_0_3283"/>
            <p:cNvSpPr/>
            <p:nvPr/>
          </p:nvSpPr>
          <p:spPr>
            <a:xfrm>
              <a:off x="7400" y="871"/>
              <a:ext cx="300" cy="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88a438cb08_0_3283"/>
            <p:cNvSpPr/>
            <p:nvPr/>
          </p:nvSpPr>
          <p:spPr>
            <a:xfrm>
              <a:off x="7400" y="903"/>
              <a:ext cx="300" cy="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88a438cb08_0_3283"/>
            <p:cNvSpPr/>
            <p:nvPr/>
          </p:nvSpPr>
          <p:spPr>
            <a:xfrm>
              <a:off x="7400" y="935"/>
              <a:ext cx="300" cy="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88a438cb08_0_3283"/>
            <p:cNvSpPr/>
            <p:nvPr/>
          </p:nvSpPr>
          <p:spPr>
            <a:xfrm>
              <a:off x="3463" y="1393"/>
              <a:ext cx="763" cy="761"/>
            </a:xfrm>
            <a:custGeom>
              <a:rect b="b" l="l" r="r" t="t"/>
              <a:pathLst>
                <a:path extrusionOk="0" h="450" w="452">
                  <a:moveTo>
                    <a:pt x="226" y="0"/>
                  </a:moveTo>
                  <a:cubicBezTo>
                    <a:pt x="102" y="0"/>
                    <a:pt x="0" y="101"/>
                    <a:pt x="0" y="225"/>
                  </a:cubicBezTo>
                  <a:cubicBezTo>
                    <a:pt x="0" y="349"/>
                    <a:pt x="102" y="450"/>
                    <a:pt x="226" y="450"/>
                  </a:cubicBezTo>
                  <a:cubicBezTo>
                    <a:pt x="351" y="450"/>
                    <a:pt x="452" y="349"/>
                    <a:pt x="452" y="225"/>
                  </a:cubicBezTo>
                  <a:cubicBezTo>
                    <a:pt x="452" y="101"/>
                    <a:pt x="351" y="0"/>
                    <a:pt x="226" y="0"/>
                  </a:cubicBezTo>
                  <a:close/>
                  <a:moveTo>
                    <a:pt x="226" y="432"/>
                  </a:moveTo>
                  <a:cubicBezTo>
                    <a:pt x="112" y="432"/>
                    <a:pt x="20" y="340"/>
                    <a:pt x="20" y="226"/>
                  </a:cubicBezTo>
                  <a:cubicBezTo>
                    <a:pt x="20" y="113"/>
                    <a:pt x="112" y="20"/>
                    <a:pt x="226" y="20"/>
                  </a:cubicBezTo>
                  <a:cubicBezTo>
                    <a:pt x="340" y="20"/>
                    <a:pt x="432" y="113"/>
                    <a:pt x="432" y="226"/>
                  </a:cubicBezTo>
                  <a:cubicBezTo>
                    <a:pt x="432" y="340"/>
                    <a:pt x="340" y="432"/>
                    <a:pt x="226" y="4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88a438cb08_0_3283"/>
            <p:cNvSpPr/>
            <p:nvPr/>
          </p:nvSpPr>
          <p:spPr>
            <a:xfrm>
              <a:off x="3559" y="1530"/>
              <a:ext cx="571" cy="505"/>
            </a:xfrm>
            <a:custGeom>
              <a:rect b="b" l="l" r="r" t="t"/>
              <a:pathLst>
                <a:path extrusionOk="0" h="299" w="338">
                  <a:moveTo>
                    <a:pt x="112" y="245"/>
                  </a:moveTo>
                  <a:cubicBezTo>
                    <a:pt x="78" y="229"/>
                    <a:pt x="54" y="193"/>
                    <a:pt x="54" y="151"/>
                  </a:cubicBezTo>
                  <a:cubicBezTo>
                    <a:pt x="54" y="129"/>
                    <a:pt x="61" y="108"/>
                    <a:pt x="72" y="92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91" y="202"/>
                    <a:pt x="191" y="202"/>
                    <a:pt x="191" y="202"/>
                  </a:cubicBezTo>
                  <a:cubicBezTo>
                    <a:pt x="265" y="92"/>
                    <a:pt x="265" y="92"/>
                    <a:pt x="265" y="92"/>
                  </a:cubicBezTo>
                  <a:cubicBezTo>
                    <a:pt x="277" y="108"/>
                    <a:pt x="283" y="129"/>
                    <a:pt x="283" y="151"/>
                  </a:cubicBezTo>
                  <a:cubicBezTo>
                    <a:pt x="283" y="190"/>
                    <a:pt x="263" y="224"/>
                    <a:pt x="232" y="241"/>
                  </a:cubicBezTo>
                  <a:cubicBezTo>
                    <a:pt x="247" y="296"/>
                    <a:pt x="247" y="296"/>
                    <a:pt x="247" y="296"/>
                  </a:cubicBezTo>
                  <a:cubicBezTo>
                    <a:pt x="301" y="268"/>
                    <a:pt x="338" y="211"/>
                    <a:pt x="338" y="146"/>
                  </a:cubicBezTo>
                  <a:cubicBezTo>
                    <a:pt x="338" y="84"/>
                    <a:pt x="305" y="30"/>
                    <a:pt x="256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4" y="29"/>
                    <a:pt x="0" y="84"/>
                    <a:pt x="0" y="146"/>
                  </a:cubicBezTo>
                  <a:cubicBezTo>
                    <a:pt x="0" y="214"/>
                    <a:pt x="40" y="272"/>
                    <a:pt x="98" y="299"/>
                  </a:cubicBezTo>
                  <a:lnTo>
                    <a:pt x="112" y="245"/>
                  </a:ln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88a438cb08_0_3283"/>
            <p:cNvSpPr/>
            <p:nvPr/>
          </p:nvSpPr>
          <p:spPr>
            <a:xfrm>
              <a:off x="879" y="1834"/>
              <a:ext cx="125" cy="97"/>
            </a:xfrm>
            <a:custGeom>
              <a:rect b="b" l="l" r="r" t="t"/>
              <a:pathLst>
                <a:path extrusionOk="0" h="57" w="74">
                  <a:moveTo>
                    <a:pt x="32" y="57"/>
                  </a:moveTo>
                  <a:cubicBezTo>
                    <a:pt x="28" y="57"/>
                    <a:pt x="23" y="57"/>
                    <a:pt x="19" y="55"/>
                  </a:cubicBezTo>
                  <a:cubicBezTo>
                    <a:pt x="12" y="53"/>
                    <a:pt x="5" y="49"/>
                    <a:pt x="0" y="4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3"/>
                  </a:cubicBezTo>
                  <a:cubicBezTo>
                    <a:pt x="30" y="56"/>
                    <a:pt x="40" y="55"/>
                    <a:pt x="49" y="50"/>
                  </a:cubicBezTo>
                  <a:cubicBezTo>
                    <a:pt x="59" y="45"/>
                    <a:pt x="65" y="37"/>
                    <a:pt x="68" y="27"/>
                  </a:cubicBezTo>
                  <a:cubicBezTo>
                    <a:pt x="71" y="19"/>
                    <a:pt x="70" y="10"/>
                    <a:pt x="67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8" y="39"/>
                    <a:pt x="61" y="47"/>
                    <a:pt x="51" y="52"/>
                  </a:cubicBezTo>
                  <a:cubicBezTo>
                    <a:pt x="45" y="56"/>
                    <a:pt x="38" y="57"/>
                    <a:pt x="32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88a438cb08_0_3283"/>
            <p:cNvSpPr/>
            <p:nvPr/>
          </p:nvSpPr>
          <p:spPr>
            <a:xfrm>
              <a:off x="862" y="1794"/>
              <a:ext cx="54" cy="88"/>
            </a:xfrm>
            <a:custGeom>
              <a:rect b="b" l="l" r="r" t="t"/>
              <a:pathLst>
                <a:path extrusionOk="0" h="52" w="32">
                  <a:moveTo>
                    <a:pt x="2" y="52"/>
                  </a:moveTo>
                  <a:cubicBezTo>
                    <a:pt x="0" y="44"/>
                    <a:pt x="0" y="36"/>
                    <a:pt x="2" y="28"/>
                  </a:cubicBezTo>
                  <a:cubicBezTo>
                    <a:pt x="6" y="14"/>
                    <a:pt x="17" y="4"/>
                    <a:pt x="31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19" y="6"/>
                    <a:pt x="9" y="16"/>
                    <a:pt x="5" y="29"/>
                  </a:cubicBezTo>
                  <a:cubicBezTo>
                    <a:pt x="3" y="36"/>
                    <a:pt x="3" y="44"/>
                    <a:pt x="5" y="51"/>
                  </a:cubicBezTo>
                  <a:lnTo>
                    <a:pt x="2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88a438cb08_0_3283"/>
            <p:cNvSpPr/>
            <p:nvPr/>
          </p:nvSpPr>
          <p:spPr>
            <a:xfrm>
              <a:off x="830" y="1819"/>
              <a:ext cx="54" cy="120"/>
            </a:xfrm>
            <a:custGeom>
              <a:rect b="b" l="l" r="r" t="t"/>
              <a:pathLst>
                <a:path extrusionOk="0" h="71" w="32">
                  <a:moveTo>
                    <a:pt x="30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3"/>
                    <a:pt x="10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5"/>
                    <a:pt x="13" y="7"/>
                    <a:pt x="12" y="9"/>
                  </a:cubicBezTo>
                  <a:cubicBezTo>
                    <a:pt x="5" y="31"/>
                    <a:pt x="14" y="55"/>
                    <a:pt x="32" y="67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88a438cb08_0_3283"/>
            <p:cNvSpPr/>
            <p:nvPr/>
          </p:nvSpPr>
          <p:spPr>
            <a:xfrm>
              <a:off x="872" y="1761"/>
              <a:ext cx="166" cy="161"/>
            </a:xfrm>
            <a:custGeom>
              <a:rect b="b" l="l" r="r" t="t"/>
              <a:pathLst>
                <a:path extrusionOk="0" h="95" w="98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6"/>
                    <a:pt x="82" y="80"/>
                    <a:pt x="85" y="74"/>
                  </a:cubicBezTo>
                  <a:cubicBezTo>
                    <a:pt x="93" y="47"/>
                    <a:pt x="78" y="18"/>
                    <a:pt x="51" y="10"/>
                  </a:cubicBezTo>
                  <a:cubicBezTo>
                    <a:pt x="34" y="5"/>
                    <a:pt x="16" y="8"/>
                    <a:pt x="3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3"/>
                    <a:pt x="34" y="0"/>
                    <a:pt x="52" y="5"/>
                  </a:cubicBezTo>
                  <a:cubicBezTo>
                    <a:pt x="82" y="14"/>
                    <a:pt x="98" y="46"/>
                    <a:pt x="89" y="75"/>
                  </a:cubicBezTo>
                  <a:cubicBezTo>
                    <a:pt x="87" y="82"/>
                    <a:pt x="83" y="89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88a438cb08_0_3283"/>
            <p:cNvSpPr/>
            <p:nvPr/>
          </p:nvSpPr>
          <p:spPr>
            <a:xfrm>
              <a:off x="1328" y="776"/>
              <a:ext cx="343" cy="76"/>
            </a:xfrm>
            <a:custGeom>
              <a:rect b="b" l="l" r="r" t="t"/>
              <a:pathLst>
                <a:path extrusionOk="0" h="76" w="343">
                  <a:moveTo>
                    <a:pt x="0" y="76"/>
                  </a:moveTo>
                  <a:lnTo>
                    <a:pt x="0" y="68"/>
                  </a:lnTo>
                  <a:lnTo>
                    <a:pt x="341" y="0"/>
                  </a:lnTo>
                  <a:lnTo>
                    <a:pt x="343" y="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88a438cb08_0_3283"/>
            <p:cNvSpPr/>
            <p:nvPr/>
          </p:nvSpPr>
          <p:spPr>
            <a:xfrm>
              <a:off x="1278" y="842"/>
              <a:ext cx="133" cy="83"/>
            </a:xfrm>
            <a:custGeom>
              <a:rect b="b" l="l" r="r" t="t"/>
              <a:pathLst>
                <a:path extrusionOk="0" h="49" w="79">
                  <a:moveTo>
                    <a:pt x="37" y="49"/>
                  </a:moveTo>
                  <a:cubicBezTo>
                    <a:pt x="30" y="49"/>
                    <a:pt x="23" y="47"/>
                    <a:pt x="17" y="44"/>
                  </a:cubicBezTo>
                  <a:cubicBezTo>
                    <a:pt x="10" y="40"/>
                    <a:pt x="4" y="34"/>
                    <a:pt x="0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7" y="32"/>
                    <a:pt x="12" y="37"/>
                    <a:pt x="18" y="41"/>
                  </a:cubicBezTo>
                  <a:cubicBezTo>
                    <a:pt x="27" y="46"/>
                    <a:pt x="37" y="47"/>
                    <a:pt x="47" y="44"/>
                  </a:cubicBezTo>
                  <a:cubicBezTo>
                    <a:pt x="57" y="41"/>
                    <a:pt x="65" y="35"/>
                    <a:pt x="70" y="26"/>
                  </a:cubicBezTo>
                  <a:cubicBezTo>
                    <a:pt x="75" y="18"/>
                    <a:pt x="76" y="9"/>
                    <a:pt x="7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9"/>
                    <a:pt x="77" y="19"/>
                    <a:pt x="73" y="27"/>
                  </a:cubicBezTo>
                  <a:cubicBezTo>
                    <a:pt x="67" y="37"/>
                    <a:pt x="59" y="44"/>
                    <a:pt x="48" y="47"/>
                  </a:cubicBezTo>
                  <a:cubicBezTo>
                    <a:pt x="44" y="48"/>
                    <a:pt x="40" y="49"/>
                    <a:pt x="37" y="4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88a438cb08_0_3283"/>
            <p:cNvSpPr/>
            <p:nvPr/>
          </p:nvSpPr>
          <p:spPr>
            <a:xfrm>
              <a:off x="1269" y="784"/>
              <a:ext cx="68" cy="76"/>
            </a:xfrm>
            <a:custGeom>
              <a:rect b="b" l="l" r="r" t="t"/>
              <a:pathLst>
                <a:path extrusionOk="0" h="45" w="40">
                  <a:moveTo>
                    <a:pt x="1" y="45"/>
                  </a:moveTo>
                  <a:cubicBezTo>
                    <a:pt x="0" y="37"/>
                    <a:pt x="2" y="29"/>
                    <a:pt x="6" y="21"/>
                  </a:cubicBezTo>
                  <a:cubicBezTo>
                    <a:pt x="12" y="9"/>
                    <a:pt x="25" y="1"/>
                    <a:pt x="40" y="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6" y="4"/>
                    <a:pt x="15" y="11"/>
                    <a:pt x="8" y="23"/>
                  </a:cubicBezTo>
                  <a:cubicBezTo>
                    <a:pt x="4" y="30"/>
                    <a:pt x="3" y="37"/>
                    <a:pt x="3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88a438cb08_0_3283"/>
            <p:cNvSpPr/>
            <p:nvPr/>
          </p:nvSpPr>
          <p:spPr>
            <a:xfrm>
              <a:off x="1237" y="796"/>
              <a:ext cx="41" cy="124"/>
            </a:xfrm>
            <a:custGeom>
              <a:rect b="b" l="l" r="r" t="t"/>
              <a:pathLst>
                <a:path extrusionOk="0" h="73" w="24">
                  <a:moveTo>
                    <a:pt x="21" y="73"/>
                  </a:moveTo>
                  <a:cubicBezTo>
                    <a:pt x="4" y="56"/>
                    <a:pt x="0" y="29"/>
                    <a:pt x="12" y="7"/>
                  </a:cubicBezTo>
                  <a:cubicBezTo>
                    <a:pt x="13" y="5"/>
                    <a:pt x="15" y="2"/>
                    <a:pt x="17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5"/>
                    <a:pt x="17" y="7"/>
                    <a:pt x="16" y="9"/>
                  </a:cubicBezTo>
                  <a:cubicBezTo>
                    <a:pt x="5" y="29"/>
                    <a:pt x="9" y="54"/>
                    <a:pt x="24" y="70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88a438cb08_0_3283"/>
            <p:cNvSpPr/>
            <p:nvPr/>
          </p:nvSpPr>
          <p:spPr>
            <a:xfrm>
              <a:off x="1296" y="756"/>
              <a:ext cx="152" cy="172"/>
            </a:xfrm>
            <a:custGeom>
              <a:rect b="b" l="l" r="r" t="t"/>
              <a:pathLst>
                <a:path extrusionOk="0" h="102" w="90">
                  <a:moveTo>
                    <a:pt x="60" y="102"/>
                  </a:moveTo>
                  <a:cubicBezTo>
                    <a:pt x="57" y="98"/>
                    <a:pt x="57" y="98"/>
                    <a:pt x="57" y="98"/>
                  </a:cubicBezTo>
                  <a:cubicBezTo>
                    <a:pt x="63" y="94"/>
                    <a:pt x="67" y="89"/>
                    <a:pt x="71" y="83"/>
                  </a:cubicBezTo>
                  <a:cubicBezTo>
                    <a:pt x="84" y="58"/>
                    <a:pt x="75" y="27"/>
                    <a:pt x="51" y="13"/>
                  </a:cubicBezTo>
                  <a:cubicBezTo>
                    <a:pt x="35" y="5"/>
                    <a:pt x="17" y="5"/>
                    <a:pt x="2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6" y="0"/>
                    <a:pt x="36" y="0"/>
                    <a:pt x="53" y="9"/>
                  </a:cubicBezTo>
                  <a:cubicBezTo>
                    <a:pt x="80" y="24"/>
                    <a:pt x="90" y="58"/>
                    <a:pt x="75" y="85"/>
                  </a:cubicBezTo>
                  <a:cubicBezTo>
                    <a:pt x="71" y="92"/>
                    <a:pt x="66" y="97"/>
                    <a:pt x="60" y="10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88a438cb08_0_3283"/>
            <p:cNvSpPr/>
            <p:nvPr/>
          </p:nvSpPr>
          <p:spPr>
            <a:xfrm>
              <a:off x="568" y="2909"/>
              <a:ext cx="232" cy="284"/>
            </a:xfrm>
            <a:custGeom>
              <a:rect b="b" l="l" r="r" t="t"/>
              <a:pathLst>
                <a:path extrusionOk="0" h="284" w="232">
                  <a:moveTo>
                    <a:pt x="225" y="284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232" y="279"/>
                  </a:lnTo>
                  <a:lnTo>
                    <a:pt x="225" y="28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88a438cb08_0_3283"/>
            <p:cNvSpPr/>
            <p:nvPr/>
          </p:nvSpPr>
          <p:spPr>
            <a:xfrm>
              <a:off x="308" y="2913"/>
              <a:ext cx="257" cy="169"/>
            </a:xfrm>
            <a:custGeom>
              <a:rect b="b" l="l" r="r" t="t"/>
              <a:pathLst>
                <a:path extrusionOk="0" h="169" w="257">
                  <a:moveTo>
                    <a:pt x="5" y="169"/>
                  </a:moveTo>
                  <a:lnTo>
                    <a:pt x="0" y="162"/>
                  </a:lnTo>
                  <a:lnTo>
                    <a:pt x="252" y="0"/>
                  </a:lnTo>
                  <a:lnTo>
                    <a:pt x="257" y="6"/>
                  </a:lnTo>
                  <a:lnTo>
                    <a:pt x="5" y="16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88a438cb08_0_3283"/>
            <p:cNvSpPr/>
            <p:nvPr/>
          </p:nvSpPr>
          <p:spPr>
            <a:xfrm>
              <a:off x="496" y="2886"/>
              <a:ext cx="116" cy="104"/>
            </a:xfrm>
            <a:custGeom>
              <a:rect b="b" l="l" r="r" t="t"/>
              <a:pathLst>
                <a:path extrusionOk="0" h="62" w="69">
                  <a:moveTo>
                    <a:pt x="42" y="62"/>
                  </a:moveTo>
                  <a:cubicBezTo>
                    <a:pt x="31" y="62"/>
                    <a:pt x="21" y="58"/>
                    <a:pt x="13" y="51"/>
                  </a:cubicBezTo>
                  <a:cubicBezTo>
                    <a:pt x="5" y="43"/>
                    <a:pt x="1" y="33"/>
                    <a:pt x="0" y="22"/>
                  </a:cubicBezTo>
                  <a:cubicBezTo>
                    <a:pt x="0" y="14"/>
                    <a:pt x="2" y="6"/>
                    <a:pt x="6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7"/>
                    <a:pt x="3" y="15"/>
                    <a:pt x="3" y="22"/>
                  </a:cubicBezTo>
                  <a:cubicBezTo>
                    <a:pt x="4" y="32"/>
                    <a:pt x="8" y="42"/>
                    <a:pt x="15" y="49"/>
                  </a:cubicBezTo>
                  <a:cubicBezTo>
                    <a:pt x="23" y="56"/>
                    <a:pt x="32" y="59"/>
                    <a:pt x="43" y="59"/>
                  </a:cubicBezTo>
                  <a:cubicBezTo>
                    <a:pt x="52" y="59"/>
                    <a:pt x="60" y="55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2" y="58"/>
                    <a:pt x="52" y="62"/>
                    <a:pt x="43" y="62"/>
                  </a:cubicBezTo>
                  <a:cubicBezTo>
                    <a:pt x="42" y="62"/>
                    <a:pt x="42" y="62"/>
                    <a:pt x="42" y="6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88a438cb08_0_3283"/>
            <p:cNvSpPr/>
            <p:nvPr/>
          </p:nvSpPr>
          <p:spPr>
            <a:xfrm>
              <a:off x="524" y="2850"/>
              <a:ext cx="100" cy="36"/>
            </a:xfrm>
            <a:custGeom>
              <a:rect b="b" l="l" r="r" t="t"/>
              <a:pathLst>
                <a:path extrusionOk="0" h="21" w="59">
                  <a:moveTo>
                    <a:pt x="57" y="21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4"/>
                    <a:pt x="8" y="6"/>
                    <a:pt x="2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1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7" y="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88a438cb08_0_3283"/>
            <p:cNvSpPr/>
            <p:nvPr/>
          </p:nvSpPr>
          <p:spPr>
            <a:xfrm>
              <a:off x="475" y="2826"/>
              <a:ext cx="103" cy="73"/>
            </a:xfrm>
            <a:custGeom>
              <a:rect b="b" l="l" r="r" t="t"/>
              <a:pathLst>
                <a:path extrusionOk="0" h="43" w="61">
                  <a:moveTo>
                    <a:pt x="5" y="43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0"/>
                    <a:pt x="61" y="0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8" y="5"/>
                    <a:pt x="55" y="5"/>
                    <a:pt x="52" y="5"/>
                  </a:cubicBezTo>
                  <a:cubicBezTo>
                    <a:pt x="30" y="5"/>
                    <a:pt x="10" y="21"/>
                    <a:pt x="5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88a438cb08_0_3283"/>
            <p:cNvSpPr/>
            <p:nvPr/>
          </p:nvSpPr>
          <p:spPr>
            <a:xfrm>
              <a:off x="533" y="2840"/>
              <a:ext cx="130" cy="176"/>
            </a:xfrm>
            <a:custGeom>
              <a:rect b="b" l="l" r="r" t="t"/>
              <a:pathLst>
                <a:path extrusionOk="0" h="104" w="77">
                  <a:moveTo>
                    <a:pt x="20" y="104"/>
                  </a:moveTo>
                  <a:cubicBezTo>
                    <a:pt x="13" y="104"/>
                    <a:pt x="6" y="102"/>
                    <a:pt x="0" y="10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8" y="98"/>
                    <a:pt x="14" y="99"/>
                    <a:pt x="21" y="99"/>
                  </a:cubicBezTo>
                  <a:cubicBezTo>
                    <a:pt x="50" y="98"/>
                    <a:pt x="72" y="74"/>
                    <a:pt x="71" y="46"/>
                  </a:cubicBezTo>
                  <a:cubicBezTo>
                    <a:pt x="70" y="29"/>
                    <a:pt x="61" y="13"/>
                    <a:pt x="47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5" y="10"/>
                    <a:pt x="75" y="27"/>
                    <a:pt x="76" y="46"/>
                  </a:cubicBezTo>
                  <a:cubicBezTo>
                    <a:pt x="77" y="77"/>
                    <a:pt x="52" y="103"/>
                    <a:pt x="22" y="104"/>
                  </a:cubicBezTo>
                  <a:cubicBezTo>
                    <a:pt x="21" y="104"/>
                    <a:pt x="20" y="104"/>
                    <a:pt x="20" y="10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88a438cb08_0_3283"/>
            <p:cNvSpPr/>
            <p:nvPr/>
          </p:nvSpPr>
          <p:spPr>
            <a:xfrm>
              <a:off x="7807" y="1931"/>
              <a:ext cx="300" cy="240"/>
            </a:xfrm>
            <a:custGeom>
              <a:rect b="b" l="l" r="r" t="t"/>
              <a:pathLst>
                <a:path extrusionOk="0" h="240" w="300">
                  <a:moveTo>
                    <a:pt x="295" y="240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00" y="235"/>
                  </a:lnTo>
                  <a:lnTo>
                    <a:pt x="295" y="24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88a438cb08_0_3283"/>
            <p:cNvSpPr/>
            <p:nvPr/>
          </p:nvSpPr>
          <p:spPr>
            <a:xfrm>
              <a:off x="8041" y="2147"/>
              <a:ext cx="125" cy="100"/>
            </a:xfrm>
            <a:custGeom>
              <a:rect b="b" l="l" r="r" t="t"/>
              <a:pathLst>
                <a:path extrusionOk="0" h="59" w="74">
                  <a:moveTo>
                    <a:pt x="31" y="57"/>
                  </a:moveTo>
                  <a:cubicBezTo>
                    <a:pt x="27" y="57"/>
                    <a:pt x="23" y="56"/>
                    <a:pt x="19" y="55"/>
                  </a:cubicBezTo>
                  <a:cubicBezTo>
                    <a:pt x="12" y="53"/>
                    <a:pt x="5" y="48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2"/>
                  </a:cubicBezTo>
                  <a:cubicBezTo>
                    <a:pt x="40" y="59"/>
                    <a:pt x="62" y="47"/>
                    <a:pt x="68" y="27"/>
                  </a:cubicBezTo>
                  <a:cubicBezTo>
                    <a:pt x="71" y="19"/>
                    <a:pt x="70" y="9"/>
                    <a:pt x="67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5" y="46"/>
                    <a:pt x="49" y="57"/>
                    <a:pt x="31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88a438cb08_0_3283"/>
            <p:cNvSpPr/>
            <p:nvPr/>
          </p:nvSpPr>
          <p:spPr>
            <a:xfrm>
              <a:off x="8023" y="2106"/>
              <a:ext cx="56" cy="88"/>
            </a:xfrm>
            <a:custGeom>
              <a:rect b="b" l="l" r="r" t="t"/>
              <a:pathLst>
                <a:path extrusionOk="0" h="52" w="33">
                  <a:moveTo>
                    <a:pt x="3" y="52"/>
                  </a:moveTo>
                  <a:cubicBezTo>
                    <a:pt x="0" y="44"/>
                    <a:pt x="0" y="35"/>
                    <a:pt x="3" y="27"/>
                  </a:cubicBezTo>
                  <a:cubicBezTo>
                    <a:pt x="7" y="14"/>
                    <a:pt x="18" y="3"/>
                    <a:pt x="32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0" y="6"/>
                    <a:pt x="10" y="16"/>
                    <a:pt x="6" y="28"/>
                  </a:cubicBezTo>
                  <a:cubicBezTo>
                    <a:pt x="3" y="36"/>
                    <a:pt x="3" y="43"/>
                    <a:pt x="6" y="51"/>
                  </a:cubicBezTo>
                  <a:lnTo>
                    <a:pt x="3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g88a438cb08_0_3283"/>
            <p:cNvSpPr/>
            <p:nvPr/>
          </p:nvSpPr>
          <p:spPr>
            <a:xfrm>
              <a:off x="7992" y="2132"/>
              <a:ext cx="54" cy="120"/>
            </a:xfrm>
            <a:custGeom>
              <a:rect b="b" l="l" r="r" t="t"/>
              <a:pathLst>
                <a:path extrusionOk="0" h="71" w="32">
                  <a:moveTo>
                    <a:pt x="29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2"/>
                    <a:pt x="10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4"/>
                    <a:pt x="12" y="7"/>
                    <a:pt x="12" y="9"/>
                  </a:cubicBezTo>
                  <a:cubicBezTo>
                    <a:pt x="5" y="31"/>
                    <a:pt x="13" y="54"/>
                    <a:pt x="32" y="67"/>
                  </a:cubicBezTo>
                  <a:lnTo>
                    <a:pt x="29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g88a438cb08_0_3283"/>
            <p:cNvSpPr/>
            <p:nvPr/>
          </p:nvSpPr>
          <p:spPr>
            <a:xfrm>
              <a:off x="8035" y="2073"/>
              <a:ext cx="157" cy="160"/>
            </a:xfrm>
            <a:custGeom>
              <a:rect b="b" l="l" r="r" t="t"/>
              <a:pathLst>
                <a:path extrusionOk="0" h="95" w="93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7"/>
                    <a:pt x="82" y="81"/>
                    <a:pt x="84" y="74"/>
                  </a:cubicBezTo>
                  <a:cubicBezTo>
                    <a:pt x="88" y="61"/>
                    <a:pt x="87" y="48"/>
                    <a:pt x="81" y="36"/>
                  </a:cubicBezTo>
                  <a:cubicBezTo>
                    <a:pt x="74" y="23"/>
                    <a:pt x="64" y="15"/>
                    <a:pt x="51" y="11"/>
                  </a:cubicBezTo>
                  <a:cubicBezTo>
                    <a:pt x="34" y="5"/>
                    <a:pt x="16" y="9"/>
                    <a:pt x="3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4"/>
                    <a:pt x="34" y="0"/>
                    <a:pt x="52" y="6"/>
                  </a:cubicBezTo>
                  <a:cubicBezTo>
                    <a:pt x="66" y="10"/>
                    <a:pt x="78" y="20"/>
                    <a:pt x="85" y="33"/>
                  </a:cubicBezTo>
                  <a:cubicBezTo>
                    <a:pt x="92" y="47"/>
                    <a:pt x="93" y="62"/>
                    <a:pt x="89" y="76"/>
                  </a:cubicBezTo>
                  <a:cubicBezTo>
                    <a:pt x="87" y="83"/>
                    <a:pt x="83" y="90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g88a438cb08_0_3283"/>
            <p:cNvSpPr/>
            <p:nvPr/>
          </p:nvSpPr>
          <p:spPr>
            <a:xfrm>
              <a:off x="3887" y="590"/>
              <a:ext cx="133" cy="735"/>
            </a:xfrm>
            <a:custGeom>
              <a:rect b="b" l="l" r="r" t="t"/>
              <a:pathLst>
                <a:path extrusionOk="0" h="735" w="133">
                  <a:moveTo>
                    <a:pt x="8" y="735"/>
                  </a:moveTo>
                  <a:lnTo>
                    <a:pt x="0" y="735"/>
                  </a:lnTo>
                  <a:lnTo>
                    <a:pt x="127" y="0"/>
                  </a:lnTo>
                  <a:lnTo>
                    <a:pt x="133" y="2"/>
                  </a:lnTo>
                  <a:lnTo>
                    <a:pt x="8" y="73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g88a438cb08_0_3283"/>
            <p:cNvSpPr/>
            <p:nvPr/>
          </p:nvSpPr>
          <p:spPr>
            <a:xfrm>
              <a:off x="3630" y="999"/>
              <a:ext cx="117" cy="342"/>
            </a:xfrm>
            <a:custGeom>
              <a:rect b="b" l="l" r="r" t="t"/>
              <a:pathLst>
                <a:path extrusionOk="0" h="342" w="117">
                  <a:moveTo>
                    <a:pt x="108" y="342"/>
                  </a:moveTo>
                  <a:lnTo>
                    <a:pt x="0" y="3"/>
                  </a:lnTo>
                  <a:lnTo>
                    <a:pt x="9" y="0"/>
                  </a:lnTo>
                  <a:lnTo>
                    <a:pt x="117" y="338"/>
                  </a:lnTo>
                  <a:lnTo>
                    <a:pt x="108" y="3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g88a438cb08_0_3283"/>
            <p:cNvSpPr/>
            <p:nvPr/>
          </p:nvSpPr>
          <p:spPr>
            <a:xfrm>
              <a:off x="3752" y="2280"/>
              <a:ext cx="25" cy="217"/>
            </a:xfrm>
            <a:custGeom>
              <a:rect b="b" l="l" r="r" t="t"/>
              <a:pathLst>
                <a:path extrusionOk="0" h="217" w="25">
                  <a:moveTo>
                    <a:pt x="8" y="217"/>
                  </a:moveTo>
                  <a:lnTo>
                    <a:pt x="0" y="217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8" y="2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88a438cb08_0_3283"/>
            <p:cNvSpPr/>
            <p:nvPr/>
          </p:nvSpPr>
          <p:spPr>
            <a:xfrm>
              <a:off x="6248" y="429"/>
              <a:ext cx="442" cy="186"/>
            </a:xfrm>
            <a:custGeom>
              <a:rect b="b" l="l" r="r" t="t"/>
              <a:pathLst>
                <a:path extrusionOk="0" h="186" w="442">
                  <a:moveTo>
                    <a:pt x="439" y="186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42" y="180"/>
                  </a:lnTo>
                  <a:lnTo>
                    <a:pt x="439" y="1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g88a438cb08_0_3283"/>
            <p:cNvSpPr/>
            <p:nvPr/>
          </p:nvSpPr>
          <p:spPr>
            <a:xfrm>
              <a:off x="6694" y="419"/>
              <a:ext cx="567" cy="203"/>
            </a:xfrm>
            <a:custGeom>
              <a:rect b="b" l="l" r="r" t="t"/>
              <a:pathLst>
                <a:path extrusionOk="0" h="203" w="567">
                  <a:moveTo>
                    <a:pt x="3" y="203"/>
                  </a:moveTo>
                  <a:lnTo>
                    <a:pt x="0" y="196"/>
                  </a:lnTo>
                  <a:lnTo>
                    <a:pt x="564" y="0"/>
                  </a:lnTo>
                  <a:lnTo>
                    <a:pt x="567" y="7"/>
                  </a:lnTo>
                  <a:lnTo>
                    <a:pt x="3" y="20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g88a438cb08_0_3283"/>
            <p:cNvSpPr/>
            <p:nvPr/>
          </p:nvSpPr>
          <p:spPr>
            <a:xfrm>
              <a:off x="6619" y="582"/>
              <a:ext cx="117" cy="106"/>
            </a:xfrm>
            <a:custGeom>
              <a:rect b="b" l="l" r="r" t="t"/>
              <a:pathLst>
                <a:path extrusionOk="0" h="63" w="69">
                  <a:moveTo>
                    <a:pt x="41" y="63"/>
                  </a:moveTo>
                  <a:cubicBezTo>
                    <a:pt x="31" y="63"/>
                    <a:pt x="21" y="59"/>
                    <a:pt x="13" y="51"/>
                  </a:cubicBezTo>
                  <a:cubicBezTo>
                    <a:pt x="5" y="44"/>
                    <a:pt x="0" y="34"/>
                    <a:pt x="0" y="23"/>
                  </a:cubicBezTo>
                  <a:cubicBezTo>
                    <a:pt x="0" y="15"/>
                    <a:pt x="2" y="7"/>
                    <a:pt x="6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8"/>
                    <a:pt x="3" y="15"/>
                    <a:pt x="3" y="22"/>
                  </a:cubicBezTo>
                  <a:cubicBezTo>
                    <a:pt x="3" y="33"/>
                    <a:pt x="8" y="42"/>
                    <a:pt x="15" y="49"/>
                  </a:cubicBezTo>
                  <a:cubicBezTo>
                    <a:pt x="22" y="56"/>
                    <a:pt x="32" y="60"/>
                    <a:pt x="42" y="60"/>
                  </a:cubicBezTo>
                  <a:cubicBezTo>
                    <a:pt x="51" y="59"/>
                    <a:pt x="60" y="56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1" y="59"/>
                    <a:pt x="52" y="62"/>
                    <a:pt x="43" y="63"/>
                  </a:cubicBezTo>
                  <a:cubicBezTo>
                    <a:pt x="42" y="63"/>
                    <a:pt x="42" y="63"/>
                    <a:pt x="41" y="6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g88a438cb08_0_3283"/>
            <p:cNvSpPr/>
            <p:nvPr/>
          </p:nvSpPr>
          <p:spPr>
            <a:xfrm>
              <a:off x="6648" y="548"/>
              <a:ext cx="100" cy="34"/>
            </a:xfrm>
            <a:custGeom>
              <a:rect b="b" l="l" r="r" t="t"/>
              <a:pathLst>
                <a:path extrusionOk="0" h="20" w="59">
                  <a:moveTo>
                    <a:pt x="56" y="20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3"/>
                    <a:pt x="8" y="6"/>
                    <a:pt x="2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0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6" y="2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g88a438cb08_0_3283"/>
            <p:cNvSpPr/>
            <p:nvPr/>
          </p:nvSpPr>
          <p:spPr>
            <a:xfrm>
              <a:off x="6599" y="522"/>
              <a:ext cx="103" cy="73"/>
            </a:xfrm>
            <a:custGeom>
              <a:rect b="b" l="l" r="r" t="t"/>
              <a:pathLst>
                <a:path extrusionOk="0" h="43" w="61">
                  <a:moveTo>
                    <a:pt x="4" y="43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1"/>
                    <a:pt x="61" y="1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7" y="5"/>
                    <a:pt x="55" y="5"/>
                    <a:pt x="52" y="5"/>
                  </a:cubicBezTo>
                  <a:cubicBezTo>
                    <a:pt x="30" y="6"/>
                    <a:pt x="10" y="22"/>
                    <a:pt x="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88a438cb08_0_3283"/>
            <p:cNvSpPr/>
            <p:nvPr/>
          </p:nvSpPr>
          <p:spPr>
            <a:xfrm>
              <a:off x="6655" y="538"/>
              <a:ext cx="130" cy="174"/>
            </a:xfrm>
            <a:custGeom>
              <a:rect b="b" l="l" r="r" t="t"/>
              <a:pathLst>
                <a:path extrusionOk="0" h="103" w="77">
                  <a:moveTo>
                    <a:pt x="21" y="103"/>
                  </a:moveTo>
                  <a:cubicBezTo>
                    <a:pt x="14" y="103"/>
                    <a:pt x="7" y="102"/>
                    <a:pt x="0" y="10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9" y="98"/>
                    <a:pt x="15" y="99"/>
                    <a:pt x="22" y="98"/>
                  </a:cubicBezTo>
                  <a:cubicBezTo>
                    <a:pt x="36" y="98"/>
                    <a:pt x="48" y="92"/>
                    <a:pt x="58" y="82"/>
                  </a:cubicBezTo>
                  <a:cubicBezTo>
                    <a:pt x="67" y="73"/>
                    <a:pt x="72" y="60"/>
                    <a:pt x="72" y="46"/>
                  </a:cubicBezTo>
                  <a:cubicBezTo>
                    <a:pt x="71" y="29"/>
                    <a:pt x="62" y="13"/>
                    <a:pt x="47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0"/>
                    <a:pt x="76" y="27"/>
                    <a:pt x="77" y="46"/>
                  </a:cubicBezTo>
                  <a:cubicBezTo>
                    <a:pt x="77" y="77"/>
                    <a:pt x="53" y="102"/>
                    <a:pt x="22" y="103"/>
                  </a:cubicBezTo>
                  <a:cubicBezTo>
                    <a:pt x="22" y="103"/>
                    <a:pt x="21" y="103"/>
                    <a:pt x="21" y="10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88a438cb08_0_3283"/>
            <p:cNvSpPr/>
            <p:nvPr/>
          </p:nvSpPr>
          <p:spPr>
            <a:xfrm>
              <a:off x="-136" y="188"/>
              <a:ext cx="149" cy="155"/>
            </a:xfrm>
            <a:custGeom>
              <a:rect b="b" l="l" r="r" t="t"/>
              <a:pathLst>
                <a:path extrusionOk="0" h="92" w="88">
                  <a:moveTo>
                    <a:pt x="88" y="83"/>
                  </a:moveTo>
                  <a:cubicBezTo>
                    <a:pt x="62" y="27"/>
                    <a:pt x="62" y="27"/>
                    <a:pt x="62" y="27"/>
                  </a:cubicBezTo>
                  <a:cubicBezTo>
                    <a:pt x="62" y="25"/>
                    <a:pt x="62" y="13"/>
                    <a:pt x="62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7"/>
                    <a:pt x="1" y="89"/>
                  </a:cubicBezTo>
                  <a:cubicBezTo>
                    <a:pt x="3" y="91"/>
                    <a:pt x="5" y="92"/>
                    <a:pt x="7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3" y="92"/>
                    <a:pt x="85" y="91"/>
                    <a:pt x="87" y="89"/>
                  </a:cubicBezTo>
                  <a:cubicBezTo>
                    <a:pt x="88" y="87"/>
                    <a:pt x="88" y="85"/>
                    <a:pt x="88" y="83"/>
                  </a:cubicBezTo>
                  <a:close/>
                  <a:moveTo>
                    <a:pt x="55" y="78"/>
                  </a:moveTo>
                  <a:cubicBezTo>
                    <a:pt x="53" y="78"/>
                    <a:pt x="51" y="77"/>
                    <a:pt x="51" y="74"/>
                  </a:cubicBezTo>
                  <a:cubicBezTo>
                    <a:pt x="51" y="72"/>
                    <a:pt x="53" y="70"/>
                    <a:pt x="55" y="70"/>
                  </a:cubicBezTo>
                  <a:cubicBezTo>
                    <a:pt x="57" y="70"/>
                    <a:pt x="59" y="72"/>
                    <a:pt x="59" y="74"/>
                  </a:cubicBezTo>
                  <a:cubicBezTo>
                    <a:pt x="59" y="77"/>
                    <a:pt x="57" y="78"/>
                    <a:pt x="55" y="78"/>
                  </a:cubicBezTo>
                  <a:close/>
                  <a:moveTo>
                    <a:pt x="50" y="61"/>
                  </a:moveTo>
                  <a:cubicBezTo>
                    <a:pt x="50" y="67"/>
                    <a:pt x="46" y="72"/>
                    <a:pt x="40" y="72"/>
                  </a:cubicBezTo>
                  <a:cubicBezTo>
                    <a:pt x="34" y="72"/>
                    <a:pt x="29" y="67"/>
                    <a:pt x="29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19"/>
                    <a:pt x="58" y="25"/>
                    <a:pt x="58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50" y="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g88a438cb08_0_3283"/>
            <p:cNvSpPr/>
            <p:nvPr/>
          </p:nvSpPr>
          <p:spPr>
            <a:xfrm>
              <a:off x="-85" y="267"/>
              <a:ext cx="0" cy="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g88a438cb08_0_3283"/>
            <p:cNvSpPr/>
            <p:nvPr/>
          </p:nvSpPr>
          <p:spPr>
            <a:xfrm>
              <a:off x="5108" y="2302"/>
              <a:ext cx="100" cy="102"/>
            </a:xfrm>
            <a:custGeom>
              <a:rect b="b" l="l" r="r" t="t"/>
              <a:pathLst>
                <a:path extrusionOk="0" h="60" w="59">
                  <a:moveTo>
                    <a:pt x="10" y="48"/>
                  </a:moveTo>
                  <a:cubicBezTo>
                    <a:pt x="0" y="37"/>
                    <a:pt x="0" y="21"/>
                    <a:pt x="11" y="10"/>
                  </a:cubicBezTo>
                  <a:cubicBezTo>
                    <a:pt x="22" y="0"/>
                    <a:pt x="39" y="1"/>
                    <a:pt x="49" y="12"/>
                  </a:cubicBezTo>
                  <a:cubicBezTo>
                    <a:pt x="59" y="23"/>
                    <a:pt x="58" y="39"/>
                    <a:pt x="48" y="50"/>
                  </a:cubicBezTo>
                  <a:cubicBezTo>
                    <a:pt x="37" y="60"/>
                    <a:pt x="20" y="59"/>
                    <a:pt x="10" y="4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88a438cb08_0_3283"/>
            <p:cNvSpPr/>
            <p:nvPr/>
          </p:nvSpPr>
          <p:spPr>
            <a:xfrm>
              <a:off x="7298" y="2542"/>
              <a:ext cx="102" cy="102"/>
            </a:xfrm>
            <a:custGeom>
              <a:rect b="b" l="l" r="r" t="t"/>
              <a:pathLst>
                <a:path extrusionOk="0" h="60" w="60">
                  <a:moveTo>
                    <a:pt x="56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9"/>
                    <a:pt x="60" y="24"/>
                    <a:pt x="56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g88a438cb08_0_3283"/>
            <p:cNvSpPr/>
            <p:nvPr/>
          </p:nvSpPr>
          <p:spPr>
            <a:xfrm>
              <a:off x="7466" y="1136"/>
              <a:ext cx="103" cy="105"/>
            </a:xfrm>
            <a:custGeom>
              <a:rect b="b" l="l" r="r" t="t"/>
              <a:pathLst>
                <a:path extrusionOk="0" h="62" w="61">
                  <a:moveTo>
                    <a:pt x="54" y="44"/>
                  </a:moveTo>
                  <a:cubicBezTo>
                    <a:pt x="47" y="57"/>
                    <a:pt x="30" y="62"/>
                    <a:pt x="17" y="54"/>
                  </a:cubicBezTo>
                  <a:cubicBezTo>
                    <a:pt x="5" y="47"/>
                    <a:pt x="0" y="31"/>
                    <a:pt x="7" y="18"/>
                  </a:cubicBezTo>
                  <a:cubicBezTo>
                    <a:pt x="14" y="5"/>
                    <a:pt x="30" y="0"/>
                    <a:pt x="43" y="8"/>
                  </a:cubicBezTo>
                  <a:cubicBezTo>
                    <a:pt x="56" y="15"/>
                    <a:pt x="61" y="31"/>
                    <a:pt x="54" y="4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g88a438cb08_0_3283"/>
            <p:cNvSpPr/>
            <p:nvPr/>
          </p:nvSpPr>
          <p:spPr>
            <a:xfrm>
              <a:off x="2440" y="2590"/>
              <a:ext cx="103" cy="103"/>
            </a:xfrm>
            <a:custGeom>
              <a:rect b="b" l="l" r="r" t="t"/>
              <a:pathLst>
                <a:path extrusionOk="0" h="61" w="61">
                  <a:moveTo>
                    <a:pt x="46" y="53"/>
                  </a:moveTo>
                  <a:cubicBezTo>
                    <a:pt x="34" y="61"/>
                    <a:pt x="17" y="58"/>
                    <a:pt x="9" y="45"/>
                  </a:cubicBezTo>
                  <a:cubicBezTo>
                    <a:pt x="0" y="33"/>
                    <a:pt x="4" y="16"/>
                    <a:pt x="16" y="8"/>
                  </a:cubicBezTo>
                  <a:cubicBezTo>
                    <a:pt x="28" y="0"/>
                    <a:pt x="45" y="3"/>
                    <a:pt x="53" y="15"/>
                  </a:cubicBezTo>
                  <a:cubicBezTo>
                    <a:pt x="61" y="28"/>
                    <a:pt x="58" y="44"/>
                    <a:pt x="46" y="5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88a438cb08_0_3283"/>
            <p:cNvSpPr/>
            <p:nvPr/>
          </p:nvSpPr>
          <p:spPr>
            <a:xfrm>
              <a:off x="2499" y="1014"/>
              <a:ext cx="96" cy="97"/>
            </a:xfrm>
            <a:custGeom>
              <a:rect b="b" l="l" r="r" t="t"/>
              <a:pathLst>
                <a:path extrusionOk="0" h="57" w="57">
                  <a:moveTo>
                    <a:pt x="55" y="32"/>
                  </a:moveTo>
                  <a:cubicBezTo>
                    <a:pt x="53" y="47"/>
                    <a:pt x="40" y="57"/>
                    <a:pt x="25" y="55"/>
                  </a:cubicBezTo>
                  <a:cubicBezTo>
                    <a:pt x="10" y="53"/>
                    <a:pt x="0" y="40"/>
                    <a:pt x="2" y="25"/>
                  </a:cubicBezTo>
                  <a:cubicBezTo>
                    <a:pt x="4" y="11"/>
                    <a:pt x="17" y="0"/>
                    <a:pt x="32" y="2"/>
                  </a:cubicBezTo>
                  <a:cubicBezTo>
                    <a:pt x="46" y="4"/>
                    <a:pt x="57" y="17"/>
                    <a:pt x="55" y="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g88a438cb08_0_3283"/>
            <p:cNvSpPr/>
            <p:nvPr/>
          </p:nvSpPr>
          <p:spPr>
            <a:xfrm>
              <a:off x="455" y="37"/>
              <a:ext cx="93" cy="93"/>
            </a:xfrm>
            <a:custGeom>
              <a:rect b="b" l="l" r="r" t="t"/>
              <a:pathLst>
                <a:path extrusionOk="0" h="55" w="55">
                  <a:moveTo>
                    <a:pt x="28" y="54"/>
                  </a:moveTo>
                  <a:cubicBezTo>
                    <a:pt x="14" y="55"/>
                    <a:pt x="1" y="43"/>
                    <a:pt x="1" y="28"/>
                  </a:cubicBezTo>
                  <a:cubicBezTo>
                    <a:pt x="0" y="13"/>
                    <a:pt x="12" y="1"/>
                    <a:pt x="27" y="1"/>
                  </a:cubicBezTo>
                  <a:cubicBezTo>
                    <a:pt x="42" y="0"/>
                    <a:pt x="54" y="12"/>
                    <a:pt x="54" y="27"/>
                  </a:cubicBezTo>
                  <a:cubicBezTo>
                    <a:pt x="55" y="41"/>
                    <a:pt x="43" y="54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g88a438cb08_0_3283"/>
            <p:cNvSpPr/>
            <p:nvPr/>
          </p:nvSpPr>
          <p:spPr>
            <a:xfrm>
              <a:off x="5949" y="2945"/>
              <a:ext cx="101" cy="100"/>
            </a:xfrm>
            <a:custGeom>
              <a:rect b="b" l="l" r="r" t="t"/>
              <a:pathLst>
                <a:path extrusionOk="0" h="59" w="60">
                  <a:moveTo>
                    <a:pt x="55" y="37"/>
                  </a:moveTo>
                  <a:cubicBezTo>
                    <a:pt x="51" y="52"/>
                    <a:pt x="36" y="59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8" y="7"/>
                    <a:pt x="23" y="0"/>
                    <a:pt x="38" y="4"/>
                  </a:cubicBezTo>
                  <a:cubicBezTo>
                    <a:pt x="52" y="8"/>
                    <a:pt x="60" y="23"/>
                    <a:pt x="55" y="37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g88a438cb08_0_3283"/>
            <p:cNvSpPr/>
            <p:nvPr/>
          </p:nvSpPr>
          <p:spPr>
            <a:xfrm>
              <a:off x="882" y="1811"/>
              <a:ext cx="102" cy="101"/>
            </a:xfrm>
            <a:custGeom>
              <a:rect b="b" l="l" r="r" t="t"/>
              <a:pathLst>
                <a:path extrusionOk="0" h="60" w="60">
                  <a:moveTo>
                    <a:pt x="55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8"/>
                    <a:pt x="60" y="23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g88a438cb08_0_3283"/>
            <p:cNvSpPr/>
            <p:nvPr/>
          </p:nvSpPr>
          <p:spPr>
            <a:xfrm>
              <a:off x="1288" y="803"/>
              <a:ext cx="103" cy="103"/>
            </a:xfrm>
            <a:custGeom>
              <a:rect b="b" l="l" r="r" t="t"/>
              <a:pathLst>
                <a:path extrusionOk="0" h="61" w="61">
                  <a:moveTo>
                    <a:pt x="54" y="43"/>
                  </a:moveTo>
                  <a:cubicBezTo>
                    <a:pt x="47" y="56"/>
                    <a:pt x="31" y="61"/>
                    <a:pt x="18" y="54"/>
                  </a:cubicBezTo>
                  <a:cubicBezTo>
                    <a:pt x="5" y="46"/>
                    <a:pt x="0" y="30"/>
                    <a:pt x="7" y="17"/>
                  </a:cubicBezTo>
                  <a:cubicBezTo>
                    <a:pt x="15" y="4"/>
                    <a:pt x="31" y="0"/>
                    <a:pt x="44" y="7"/>
                  </a:cubicBezTo>
                  <a:cubicBezTo>
                    <a:pt x="57" y="14"/>
                    <a:pt x="61" y="30"/>
                    <a:pt x="54" y="4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g88a438cb08_0_3283"/>
            <p:cNvSpPr/>
            <p:nvPr/>
          </p:nvSpPr>
          <p:spPr>
            <a:xfrm>
              <a:off x="521" y="2875"/>
              <a:ext cx="91" cy="92"/>
            </a:xfrm>
            <a:custGeom>
              <a:rect b="b" l="l" r="r" t="t"/>
              <a:pathLst>
                <a:path extrusionOk="0" h="54" w="54">
                  <a:moveTo>
                    <a:pt x="28" y="54"/>
                  </a:moveTo>
                  <a:cubicBezTo>
                    <a:pt x="13" y="54"/>
                    <a:pt x="1" y="42"/>
                    <a:pt x="0" y="28"/>
                  </a:cubicBezTo>
                  <a:cubicBezTo>
                    <a:pt x="0" y="13"/>
                    <a:pt x="11" y="0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2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g88a438cb08_0_3283"/>
            <p:cNvSpPr/>
            <p:nvPr/>
          </p:nvSpPr>
          <p:spPr>
            <a:xfrm>
              <a:off x="8045" y="2122"/>
              <a:ext cx="99" cy="101"/>
            </a:xfrm>
            <a:custGeom>
              <a:rect b="b" l="l" r="r" t="t"/>
              <a:pathLst>
                <a:path extrusionOk="0" h="60" w="59">
                  <a:moveTo>
                    <a:pt x="55" y="38"/>
                  </a:moveTo>
                  <a:cubicBezTo>
                    <a:pt x="51" y="52"/>
                    <a:pt x="36" y="60"/>
                    <a:pt x="22" y="56"/>
                  </a:cubicBezTo>
                  <a:cubicBezTo>
                    <a:pt x="7" y="52"/>
                    <a:pt x="0" y="37"/>
                    <a:pt x="4" y="22"/>
                  </a:cubicBezTo>
                  <a:cubicBezTo>
                    <a:pt x="8" y="8"/>
                    <a:pt x="23" y="0"/>
                    <a:pt x="37" y="5"/>
                  </a:cubicBezTo>
                  <a:cubicBezTo>
                    <a:pt x="52" y="9"/>
                    <a:pt x="59" y="24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88a438cb08_0_3283"/>
            <p:cNvSpPr/>
            <p:nvPr/>
          </p:nvSpPr>
          <p:spPr>
            <a:xfrm>
              <a:off x="6645" y="571"/>
              <a:ext cx="91" cy="93"/>
            </a:xfrm>
            <a:custGeom>
              <a:rect b="b" l="l" r="r" t="t"/>
              <a:pathLst>
                <a:path extrusionOk="0" h="55" w="54">
                  <a:moveTo>
                    <a:pt x="27" y="54"/>
                  </a:moveTo>
                  <a:cubicBezTo>
                    <a:pt x="13" y="55"/>
                    <a:pt x="0" y="43"/>
                    <a:pt x="0" y="28"/>
                  </a:cubicBezTo>
                  <a:cubicBezTo>
                    <a:pt x="0" y="13"/>
                    <a:pt x="11" y="1"/>
                    <a:pt x="26" y="1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4" y="41"/>
                    <a:pt x="42" y="54"/>
                    <a:pt x="27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g88a438cb08_0_3283"/>
            <p:cNvSpPr/>
            <p:nvPr/>
          </p:nvSpPr>
          <p:spPr>
            <a:xfrm>
              <a:off x="4068" y="2321"/>
              <a:ext cx="162" cy="306"/>
            </a:xfrm>
            <a:custGeom>
              <a:rect b="b" l="l" r="r" t="t"/>
              <a:pathLst>
                <a:path extrusionOk="0" h="181" w="96">
                  <a:moveTo>
                    <a:pt x="0" y="2"/>
                  </a:moveTo>
                  <a:cubicBezTo>
                    <a:pt x="91" y="181"/>
                    <a:pt x="91" y="181"/>
                    <a:pt x="91" y="181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g88a438cb08_0_3283"/>
            <p:cNvSpPr/>
            <p:nvPr/>
          </p:nvSpPr>
          <p:spPr>
            <a:xfrm>
              <a:off x="3998" y="2184"/>
              <a:ext cx="53" cy="90"/>
            </a:xfrm>
            <a:custGeom>
              <a:rect b="b" l="l" r="r" t="t"/>
              <a:pathLst>
                <a:path extrusionOk="0" h="53" w="31">
                  <a:moveTo>
                    <a:pt x="31" y="5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3"/>
                    <a:pt x="29" y="52"/>
                    <a:pt x="31" y="5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88a438cb08_0_3283"/>
            <p:cNvSpPr/>
            <p:nvPr/>
          </p:nvSpPr>
          <p:spPr>
            <a:xfrm>
              <a:off x="4404" y="1166"/>
              <a:ext cx="1040" cy="406"/>
            </a:xfrm>
            <a:custGeom>
              <a:rect b="b" l="l" r="r" t="t"/>
              <a:pathLst>
                <a:path extrusionOk="0" h="240" w="616">
                  <a:moveTo>
                    <a:pt x="1" y="240"/>
                  </a:moveTo>
                  <a:cubicBezTo>
                    <a:pt x="616" y="4"/>
                    <a:pt x="616" y="4"/>
                    <a:pt x="616" y="4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7"/>
                    <a:pt x="1" y="238"/>
                    <a:pt x="1" y="24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88a438cb08_0_3283"/>
            <p:cNvSpPr/>
            <p:nvPr/>
          </p:nvSpPr>
          <p:spPr>
            <a:xfrm>
              <a:off x="4270" y="1584"/>
              <a:ext cx="83" cy="39"/>
            </a:xfrm>
            <a:custGeom>
              <a:rect b="b" l="l" r="r" t="t"/>
              <a:pathLst>
                <a:path extrusionOk="0" h="23" w="49">
                  <a:moveTo>
                    <a:pt x="48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3"/>
                    <a:pt x="48" y="2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g88a438cb08_0_3283"/>
            <p:cNvSpPr/>
            <p:nvPr/>
          </p:nvSpPr>
          <p:spPr>
            <a:xfrm>
              <a:off x="4160" y="918"/>
              <a:ext cx="218" cy="355"/>
            </a:xfrm>
            <a:custGeom>
              <a:rect b="b" l="l" r="r" t="t"/>
              <a:pathLst>
                <a:path extrusionOk="0" h="210" w="129">
                  <a:moveTo>
                    <a:pt x="4" y="210"/>
                  </a:moveTo>
                  <a:cubicBezTo>
                    <a:pt x="129" y="2"/>
                    <a:pt x="129" y="2"/>
                    <a:pt x="129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9"/>
                    <a:pt x="4" y="2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g88a438cb08_0_3283"/>
            <p:cNvSpPr/>
            <p:nvPr/>
          </p:nvSpPr>
          <p:spPr>
            <a:xfrm>
              <a:off x="4117" y="1317"/>
              <a:ext cx="20" cy="25"/>
            </a:xfrm>
            <a:custGeom>
              <a:rect b="b" l="l" r="r" t="t"/>
              <a:pathLst>
                <a:path extrusionOk="0" h="15" w="12">
                  <a:moveTo>
                    <a:pt x="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g88a438cb08_0_3283"/>
            <p:cNvSpPr/>
            <p:nvPr/>
          </p:nvSpPr>
          <p:spPr>
            <a:xfrm>
              <a:off x="3348" y="1953"/>
              <a:ext cx="132" cy="37"/>
            </a:xfrm>
            <a:custGeom>
              <a:rect b="b" l="l" r="r" t="t"/>
              <a:pathLst>
                <a:path extrusionOk="0" h="22" w="78">
                  <a:moveTo>
                    <a:pt x="1" y="22"/>
                  </a:moveTo>
                  <a:cubicBezTo>
                    <a:pt x="78" y="4"/>
                    <a:pt x="78" y="4"/>
                    <a:pt x="78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1" y="2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88a438cb08_0_3283"/>
            <p:cNvSpPr/>
            <p:nvPr/>
          </p:nvSpPr>
          <p:spPr>
            <a:xfrm>
              <a:off x="2816" y="1995"/>
              <a:ext cx="478" cy="116"/>
            </a:xfrm>
            <a:custGeom>
              <a:rect b="b" l="l" r="r" t="t"/>
              <a:pathLst>
                <a:path extrusionOk="0" h="69" w="283">
                  <a:moveTo>
                    <a:pt x="282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83" y="4"/>
                    <a:pt x="283" y="4"/>
                    <a:pt x="283" y="4"/>
                  </a:cubicBezTo>
                  <a:cubicBezTo>
                    <a:pt x="283" y="3"/>
                    <a:pt x="282" y="1"/>
                    <a:pt x="2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g88a438cb08_0_3283"/>
            <p:cNvSpPr/>
            <p:nvPr/>
          </p:nvSpPr>
          <p:spPr>
            <a:xfrm>
              <a:off x="5398" y="1123"/>
              <a:ext cx="92" cy="91"/>
            </a:xfrm>
            <a:custGeom>
              <a:rect b="b" l="l" r="r" t="t"/>
              <a:pathLst>
                <a:path extrusionOk="0" h="54" w="54">
                  <a:moveTo>
                    <a:pt x="28" y="54"/>
                  </a:moveTo>
                  <a:cubicBezTo>
                    <a:pt x="13" y="54"/>
                    <a:pt x="1" y="43"/>
                    <a:pt x="0" y="28"/>
                  </a:cubicBezTo>
                  <a:cubicBezTo>
                    <a:pt x="0" y="13"/>
                    <a:pt x="11" y="1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3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9 - Thank You_Slide 2">
  <p:cSld name="MAIN_POINT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88a438cb08_0_3215"/>
          <p:cNvSpPr/>
          <p:nvPr/>
        </p:nvSpPr>
        <p:spPr>
          <a:xfrm>
            <a:off x="0" y="0"/>
            <a:ext cx="9153000" cy="5166300"/>
          </a:xfrm>
          <a:prstGeom prst="rect">
            <a:avLst/>
          </a:prstGeom>
          <a:solidFill>
            <a:srgbClr val="00044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26" name="Google Shape;26;g88a438cb08_0_3215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0" y="0"/>
            <a:ext cx="9134854" cy="513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g88a438cb08_0_3215"/>
          <p:cNvSpPr txBox="1"/>
          <p:nvPr>
            <p:ph type="ctrTitle"/>
          </p:nvPr>
        </p:nvSpPr>
        <p:spPr>
          <a:xfrm>
            <a:off x="1744295" y="2540044"/>
            <a:ext cx="56556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b="1" sz="27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28" name="Google Shape;28;g88a438cb08_0_3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0549" y="447826"/>
            <a:ext cx="1274138" cy="3837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g88a438cb08_0_3215"/>
          <p:cNvSpPr txBox="1"/>
          <p:nvPr/>
        </p:nvSpPr>
        <p:spPr>
          <a:xfrm>
            <a:off x="2549420" y="1836300"/>
            <a:ext cx="41004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GB" sz="4200" u="none" cap="none" strike="noStrik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Thank you!</a:t>
            </a:r>
            <a:endParaRPr b="0" i="0" sz="4200" u="none" cap="none" strike="noStrik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2 - Seque Slide - B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8a438cb08_0_3129"/>
          <p:cNvSpPr/>
          <p:nvPr/>
        </p:nvSpPr>
        <p:spPr>
          <a:xfrm>
            <a:off x="0" y="0"/>
            <a:ext cx="9144000" cy="5187000"/>
          </a:xfrm>
          <a:prstGeom prst="rect">
            <a:avLst/>
          </a:prstGeom>
          <a:solidFill>
            <a:srgbClr val="00044C"/>
          </a:soli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32" name="Google Shape;32;g88a438cb08_0_3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4850" cy="513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g88a438cb08_0_3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" y="365760"/>
            <a:ext cx="1699025" cy="51166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88a438cb08_0_3129"/>
          <p:cNvSpPr txBox="1"/>
          <p:nvPr>
            <p:ph idx="1" type="subTitle"/>
          </p:nvPr>
        </p:nvSpPr>
        <p:spPr>
          <a:xfrm>
            <a:off x="432414" y="3640856"/>
            <a:ext cx="57558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g88a438cb08_0_3129"/>
          <p:cNvSpPr txBox="1"/>
          <p:nvPr>
            <p:ph type="ctrTitle"/>
          </p:nvPr>
        </p:nvSpPr>
        <p:spPr>
          <a:xfrm>
            <a:off x="432489" y="744581"/>
            <a:ext cx="5328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" name="Google Shape;36;g88a438cb08_0_3129"/>
          <p:cNvSpPr txBox="1"/>
          <p:nvPr>
            <p:ph idx="2" type="subTitle"/>
          </p:nvPr>
        </p:nvSpPr>
        <p:spPr>
          <a:xfrm>
            <a:off x="432414" y="2834119"/>
            <a:ext cx="53286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1 - Seque Slide - A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8a438cb08_0_3143"/>
          <p:cNvSpPr/>
          <p:nvPr/>
        </p:nvSpPr>
        <p:spPr>
          <a:xfrm>
            <a:off x="0" y="0"/>
            <a:ext cx="9153000" cy="5143500"/>
          </a:xfrm>
          <a:prstGeom prst="rect">
            <a:avLst/>
          </a:prstGeom>
          <a:solidFill>
            <a:srgbClr val="00A0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39" name="Google Shape;39;g88a438cb08_0_31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94"/>
            <a:ext cx="9134850" cy="514063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g88a438cb08_0_31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g88a438cb08_0_3143"/>
          <p:cNvSpPr txBox="1"/>
          <p:nvPr>
            <p:ph idx="2" type="ctrTitle"/>
          </p:nvPr>
        </p:nvSpPr>
        <p:spPr>
          <a:xfrm>
            <a:off x="432489" y="744581"/>
            <a:ext cx="5755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g88a438cb08_0_3143"/>
          <p:cNvSpPr txBox="1"/>
          <p:nvPr>
            <p:ph idx="1" type="subTitle"/>
          </p:nvPr>
        </p:nvSpPr>
        <p:spPr>
          <a:xfrm>
            <a:off x="432414" y="2834119"/>
            <a:ext cx="57558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3" name="Google Shape;43;g88a438cb08_0_3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9825" y="448345"/>
            <a:ext cx="1275588" cy="3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1 - Basic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88a438cb08_0_3150"/>
          <p:cNvSpPr txBox="1"/>
          <p:nvPr>
            <p:ph idx="1" type="body"/>
          </p:nvPr>
        </p:nvSpPr>
        <p:spPr>
          <a:xfrm>
            <a:off x="425620" y="822956"/>
            <a:ext cx="6787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 sz="17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6" name="Google Shape;46;g88a438cb08_0_3150"/>
          <p:cNvSpPr txBox="1"/>
          <p:nvPr>
            <p:ph type="title"/>
          </p:nvPr>
        </p:nvSpPr>
        <p:spPr>
          <a:xfrm>
            <a:off x="425624" y="48000"/>
            <a:ext cx="70134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g88a438cb08_0_3150"/>
          <p:cNvSpPr txBox="1"/>
          <p:nvPr>
            <p:ph idx="2" type="body"/>
          </p:nvPr>
        </p:nvSpPr>
        <p:spPr>
          <a:xfrm>
            <a:off x="425307" y="1312781"/>
            <a:ext cx="82926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8" name="Google Shape;48;g88a438cb08_0_3150"/>
          <p:cNvSpPr txBox="1"/>
          <p:nvPr>
            <p:ph idx="12" type="sldNum"/>
          </p:nvPr>
        </p:nvSpPr>
        <p:spPr>
          <a:xfrm>
            <a:off x="8038800" y="4852894"/>
            <a:ext cx="6864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8a438cb08_0_3155"/>
          <p:cNvSpPr txBox="1"/>
          <p:nvPr>
            <p:ph idx="12" type="sldNum"/>
          </p:nvPr>
        </p:nvSpPr>
        <p:spPr>
          <a:xfrm>
            <a:off x="8038800" y="4852894"/>
            <a:ext cx="6864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g88a438cb08_0_3155"/>
          <p:cNvSpPr txBox="1"/>
          <p:nvPr>
            <p:ph idx="1" type="body"/>
          </p:nvPr>
        </p:nvSpPr>
        <p:spPr>
          <a:xfrm>
            <a:off x="425620" y="822956"/>
            <a:ext cx="6787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 sz="17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2" name="Google Shape;52;g88a438cb08_0_3155"/>
          <p:cNvSpPr txBox="1"/>
          <p:nvPr>
            <p:ph type="title"/>
          </p:nvPr>
        </p:nvSpPr>
        <p:spPr>
          <a:xfrm>
            <a:off x="425305" y="68756"/>
            <a:ext cx="7025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alesforce Sans"/>
              <a:buNone/>
              <a:defRPr sz="230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6 - Panelist Slide - 5 Up">
  <p:cSld name="TITLE_AND_BODY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8a438cb08_0_3159"/>
          <p:cNvSpPr txBox="1"/>
          <p:nvPr>
            <p:ph idx="1" type="body"/>
          </p:nvPr>
        </p:nvSpPr>
        <p:spPr>
          <a:xfrm>
            <a:off x="425620" y="822956"/>
            <a:ext cx="6787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 sz="17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5" name="Google Shape;55;g88a438cb08_0_3159"/>
          <p:cNvSpPr txBox="1"/>
          <p:nvPr>
            <p:ph idx="2" type="body"/>
          </p:nvPr>
        </p:nvSpPr>
        <p:spPr>
          <a:xfrm>
            <a:off x="359272" y="2945475"/>
            <a:ext cx="148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1" sz="1100"/>
            </a:lvl1pPr>
            <a:lvl2pPr indent="-29845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 sz="1100"/>
            </a:lvl2pPr>
            <a:lvl3pPr indent="-29845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b="1" sz="1100"/>
            </a:lvl3pPr>
            <a:lvl4pPr indent="-2984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b="1"/>
            </a:lvl4pPr>
            <a:lvl5pPr indent="-2984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 sz="1100"/>
            </a:lvl5pPr>
            <a:lvl6pPr indent="-29845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b="1" sz="1100"/>
            </a:lvl6pPr>
            <a:lvl7pPr indent="-29845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b="1" sz="1100"/>
            </a:lvl7pPr>
            <a:lvl8pPr indent="-2984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/>
            </a:lvl8pPr>
            <a:lvl9pPr indent="-2984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b="1" sz="1100"/>
            </a:lvl9pPr>
          </a:lstStyle>
          <a:p/>
        </p:txBody>
      </p:sp>
      <p:sp>
        <p:nvSpPr>
          <p:cNvPr id="56" name="Google Shape;56;g88a438cb08_0_3159"/>
          <p:cNvSpPr txBox="1"/>
          <p:nvPr>
            <p:ph idx="3" type="body"/>
          </p:nvPr>
        </p:nvSpPr>
        <p:spPr>
          <a:xfrm>
            <a:off x="2082528" y="2945475"/>
            <a:ext cx="148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1" sz="1100"/>
            </a:lvl1pPr>
            <a:lvl2pPr indent="-29845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 sz="1100"/>
            </a:lvl2pPr>
            <a:lvl3pPr indent="-29845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b="1" sz="1100"/>
            </a:lvl3pPr>
            <a:lvl4pPr indent="-2984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b="1"/>
            </a:lvl4pPr>
            <a:lvl5pPr indent="-2984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 sz="1100"/>
            </a:lvl5pPr>
            <a:lvl6pPr indent="-29845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b="1" sz="1100"/>
            </a:lvl6pPr>
            <a:lvl7pPr indent="-29845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b="1" sz="1100"/>
            </a:lvl7pPr>
            <a:lvl8pPr indent="-2984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/>
            </a:lvl8pPr>
            <a:lvl9pPr indent="-2984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b="1" sz="1100"/>
            </a:lvl9pPr>
          </a:lstStyle>
          <a:p/>
        </p:txBody>
      </p:sp>
      <p:sp>
        <p:nvSpPr>
          <p:cNvPr id="57" name="Google Shape;57;g88a438cb08_0_3159"/>
          <p:cNvSpPr txBox="1"/>
          <p:nvPr>
            <p:ph idx="4" type="body"/>
          </p:nvPr>
        </p:nvSpPr>
        <p:spPr>
          <a:xfrm>
            <a:off x="3839942" y="2945475"/>
            <a:ext cx="148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1" sz="1100"/>
            </a:lvl1pPr>
            <a:lvl2pPr indent="-29845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 sz="1100"/>
            </a:lvl2pPr>
            <a:lvl3pPr indent="-29845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b="1" sz="1100"/>
            </a:lvl3pPr>
            <a:lvl4pPr indent="-2984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b="1"/>
            </a:lvl4pPr>
            <a:lvl5pPr indent="-2984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 sz="1100"/>
            </a:lvl5pPr>
            <a:lvl6pPr indent="-29845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b="1" sz="1100"/>
            </a:lvl6pPr>
            <a:lvl7pPr indent="-29845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b="1" sz="1100"/>
            </a:lvl7pPr>
            <a:lvl8pPr indent="-2984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/>
            </a:lvl8pPr>
            <a:lvl9pPr indent="-2984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b="1" sz="1100"/>
            </a:lvl9pPr>
          </a:lstStyle>
          <a:p/>
        </p:txBody>
      </p:sp>
      <p:sp>
        <p:nvSpPr>
          <p:cNvPr id="58" name="Google Shape;58;g88a438cb08_0_3159"/>
          <p:cNvSpPr txBox="1"/>
          <p:nvPr>
            <p:ph idx="5" type="body"/>
          </p:nvPr>
        </p:nvSpPr>
        <p:spPr>
          <a:xfrm>
            <a:off x="5571419" y="2945475"/>
            <a:ext cx="148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1" sz="1100"/>
            </a:lvl1pPr>
            <a:lvl2pPr indent="-29845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 sz="1100"/>
            </a:lvl2pPr>
            <a:lvl3pPr indent="-29845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b="1" sz="1100"/>
            </a:lvl3pPr>
            <a:lvl4pPr indent="-2984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b="1"/>
            </a:lvl4pPr>
            <a:lvl5pPr indent="-2984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 sz="1100"/>
            </a:lvl5pPr>
            <a:lvl6pPr indent="-29845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b="1" sz="1100"/>
            </a:lvl6pPr>
            <a:lvl7pPr indent="-29845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b="1" sz="1100"/>
            </a:lvl7pPr>
            <a:lvl8pPr indent="-2984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/>
            </a:lvl8pPr>
            <a:lvl9pPr indent="-2984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b="1" sz="1100"/>
            </a:lvl9pPr>
          </a:lstStyle>
          <a:p/>
        </p:txBody>
      </p:sp>
      <p:sp>
        <p:nvSpPr>
          <p:cNvPr id="59" name="Google Shape;59;g88a438cb08_0_3159"/>
          <p:cNvSpPr txBox="1"/>
          <p:nvPr>
            <p:ph idx="6" type="body"/>
          </p:nvPr>
        </p:nvSpPr>
        <p:spPr>
          <a:xfrm>
            <a:off x="7353552" y="2945475"/>
            <a:ext cx="148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1" sz="1100"/>
            </a:lvl1pPr>
            <a:lvl2pPr indent="-29845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 sz="1100"/>
            </a:lvl2pPr>
            <a:lvl3pPr indent="-29845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b="1" sz="1100"/>
            </a:lvl3pPr>
            <a:lvl4pPr indent="-2984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b="1"/>
            </a:lvl4pPr>
            <a:lvl5pPr indent="-2984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 sz="1100"/>
            </a:lvl5pPr>
            <a:lvl6pPr indent="-29845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b="1" sz="1100"/>
            </a:lvl6pPr>
            <a:lvl7pPr indent="-29845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b="1" sz="1100"/>
            </a:lvl7pPr>
            <a:lvl8pPr indent="-2984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/>
            </a:lvl8pPr>
            <a:lvl9pPr indent="-2984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b="1" sz="1100"/>
            </a:lvl9pPr>
          </a:lstStyle>
          <a:p/>
        </p:txBody>
      </p:sp>
      <p:sp>
        <p:nvSpPr>
          <p:cNvPr id="60" name="Google Shape;60;g88a438cb08_0_3159"/>
          <p:cNvSpPr txBox="1"/>
          <p:nvPr>
            <p:ph type="title"/>
          </p:nvPr>
        </p:nvSpPr>
        <p:spPr>
          <a:xfrm>
            <a:off x="432489" y="48000"/>
            <a:ext cx="66537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g88a438cb08_0_3159"/>
          <p:cNvSpPr txBox="1"/>
          <p:nvPr>
            <p:ph idx="12" type="sldNum"/>
          </p:nvPr>
        </p:nvSpPr>
        <p:spPr>
          <a:xfrm>
            <a:off x="8038800" y="4852894"/>
            <a:ext cx="6864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g88a438cb08_0_3159"/>
          <p:cNvSpPr/>
          <p:nvPr/>
        </p:nvSpPr>
        <p:spPr>
          <a:xfrm>
            <a:off x="436132" y="1630065"/>
            <a:ext cx="1262700" cy="12612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0" sx="105999" rotWithShape="0" algn="t" sy="105999">
              <a:srgbClr val="000000">
                <a:alpha val="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63" name="Google Shape;63;g88a438cb08_0_3159"/>
          <p:cNvSpPr/>
          <p:nvPr/>
        </p:nvSpPr>
        <p:spPr>
          <a:xfrm>
            <a:off x="2192937" y="1630065"/>
            <a:ext cx="1262700" cy="12612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0" sx="105999" rotWithShape="0" algn="t" sy="105999">
              <a:srgbClr val="000000">
                <a:alpha val="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64" name="Google Shape;64;g88a438cb08_0_3159"/>
          <p:cNvSpPr/>
          <p:nvPr/>
        </p:nvSpPr>
        <p:spPr>
          <a:xfrm>
            <a:off x="3949741" y="1630065"/>
            <a:ext cx="1262700" cy="12612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0" sx="105999" rotWithShape="0" algn="t" sy="105999">
              <a:srgbClr val="000000">
                <a:alpha val="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65" name="Google Shape;65;g88a438cb08_0_3159"/>
          <p:cNvSpPr/>
          <p:nvPr/>
        </p:nvSpPr>
        <p:spPr>
          <a:xfrm>
            <a:off x="5706546" y="1630065"/>
            <a:ext cx="1262700" cy="12612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0" sx="105999" rotWithShape="0" algn="t" sy="105999">
              <a:srgbClr val="000000">
                <a:alpha val="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66" name="Google Shape;66;g88a438cb08_0_3159"/>
          <p:cNvSpPr/>
          <p:nvPr/>
        </p:nvSpPr>
        <p:spPr>
          <a:xfrm>
            <a:off x="7463351" y="1630065"/>
            <a:ext cx="1262700" cy="12612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0" sx="105999" rotWithShape="0" algn="t" sy="105999">
              <a:srgbClr val="000000">
                <a:alpha val="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67" name="Google Shape;67;g88a438cb08_0_3159"/>
          <p:cNvSpPr txBox="1"/>
          <p:nvPr>
            <p:ph idx="7" type="body"/>
          </p:nvPr>
        </p:nvSpPr>
        <p:spPr>
          <a:xfrm>
            <a:off x="359272" y="3309450"/>
            <a:ext cx="148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8" name="Google Shape;68;g88a438cb08_0_3159"/>
          <p:cNvSpPr txBox="1"/>
          <p:nvPr>
            <p:ph idx="8" type="body"/>
          </p:nvPr>
        </p:nvSpPr>
        <p:spPr>
          <a:xfrm>
            <a:off x="2082528" y="3309450"/>
            <a:ext cx="148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9" name="Google Shape;69;g88a438cb08_0_3159"/>
          <p:cNvSpPr txBox="1"/>
          <p:nvPr>
            <p:ph idx="9" type="body"/>
          </p:nvPr>
        </p:nvSpPr>
        <p:spPr>
          <a:xfrm>
            <a:off x="3839942" y="3309450"/>
            <a:ext cx="148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0" name="Google Shape;70;g88a438cb08_0_3159"/>
          <p:cNvSpPr txBox="1"/>
          <p:nvPr>
            <p:ph idx="13" type="body"/>
          </p:nvPr>
        </p:nvSpPr>
        <p:spPr>
          <a:xfrm>
            <a:off x="5571419" y="3309450"/>
            <a:ext cx="148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1" name="Google Shape;71;g88a438cb08_0_3159"/>
          <p:cNvSpPr txBox="1"/>
          <p:nvPr>
            <p:ph idx="14" type="body"/>
          </p:nvPr>
        </p:nvSpPr>
        <p:spPr>
          <a:xfrm>
            <a:off x="7354772" y="3309450"/>
            <a:ext cx="148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5 - Panelist Slide - 3 Up">
  <p:cSld name="TITLE_AND_BODY_1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a438cb08_0_3178"/>
          <p:cNvSpPr txBox="1"/>
          <p:nvPr>
            <p:ph idx="1" type="body"/>
          </p:nvPr>
        </p:nvSpPr>
        <p:spPr>
          <a:xfrm>
            <a:off x="425620" y="822956"/>
            <a:ext cx="6787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 sz="17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4" name="Google Shape;74;g88a438cb08_0_3178"/>
          <p:cNvSpPr txBox="1"/>
          <p:nvPr>
            <p:ph idx="2" type="body"/>
          </p:nvPr>
        </p:nvSpPr>
        <p:spPr>
          <a:xfrm>
            <a:off x="1212951" y="3263972"/>
            <a:ext cx="148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1" sz="1100"/>
            </a:lvl1pPr>
            <a:lvl2pPr indent="-29845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 sz="1100"/>
            </a:lvl2pPr>
            <a:lvl3pPr indent="-29845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b="1" sz="1100"/>
            </a:lvl3pPr>
            <a:lvl4pPr indent="-2984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b="1"/>
            </a:lvl4pPr>
            <a:lvl5pPr indent="-2984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 sz="1100"/>
            </a:lvl5pPr>
            <a:lvl6pPr indent="-29845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b="1" sz="1100"/>
            </a:lvl6pPr>
            <a:lvl7pPr indent="-29845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b="1" sz="1100"/>
            </a:lvl7pPr>
            <a:lvl8pPr indent="-2984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/>
            </a:lvl8pPr>
            <a:lvl9pPr indent="-2984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b="1" sz="1100"/>
            </a:lvl9pPr>
          </a:lstStyle>
          <a:p/>
        </p:txBody>
      </p:sp>
      <p:sp>
        <p:nvSpPr>
          <p:cNvPr id="75" name="Google Shape;75;g88a438cb08_0_3178"/>
          <p:cNvSpPr txBox="1"/>
          <p:nvPr>
            <p:ph idx="3" type="body"/>
          </p:nvPr>
        </p:nvSpPr>
        <p:spPr>
          <a:xfrm>
            <a:off x="3781328" y="3263972"/>
            <a:ext cx="148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1" sz="1100"/>
            </a:lvl1pPr>
            <a:lvl2pPr indent="-29845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 sz="1100"/>
            </a:lvl2pPr>
            <a:lvl3pPr indent="-29845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b="1" sz="1100"/>
            </a:lvl3pPr>
            <a:lvl4pPr indent="-2984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b="1"/>
            </a:lvl4pPr>
            <a:lvl5pPr indent="-2984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 sz="1100"/>
            </a:lvl5pPr>
            <a:lvl6pPr indent="-29845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b="1" sz="1100"/>
            </a:lvl6pPr>
            <a:lvl7pPr indent="-29845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b="1" sz="1100"/>
            </a:lvl7pPr>
            <a:lvl8pPr indent="-2984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/>
            </a:lvl8pPr>
            <a:lvl9pPr indent="-2984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b="1" sz="1100"/>
            </a:lvl9pPr>
          </a:lstStyle>
          <a:p/>
        </p:txBody>
      </p:sp>
      <p:sp>
        <p:nvSpPr>
          <p:cNvPr id="76" name="Google Shape;76;g88a438cb08_0_3178"/>
          <p:cNvSpPr txBox="1"/>
          <p:nvPr>
            <p:ph idx="4" type="body"/>
          </p:nvPr>
        </p:nvSpPr>
        <p:spPr>
          <a:xfrm>
            <a:off x="6314212" y="3263972"/>
            <a:ext cx="148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1" sz="1100"/>
            </a:lvl1pPr>
            <a:lvl2pPr indent="-29845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 sz="1100"/>
            </a:lvl2pPr>
            <a:lvl3pPr indent="-29845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b="1" sz="1100"/>
            </a:lvl3pPr>
            <a:lvl4pPr indent="-2984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b="1"/>
            </a:lvl4pPr>
            <a:lvl5pPr indent="-2984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 sz="1100"/>
            </a:lvl5pPr>
            <a:lvl6pPr indent="-29845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b="1" sz="1100"/>
            </a:lvl6pPr>
            <a:lvl7pPr indent="-29845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b="1" sz="1100"/>
            </a:lvl7pPr>
            <a:lvl8pPr indent="-2984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/>
            </a:lvl8pPr>
            <a:lvl9pPr indent="-2984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b="1" sz="1100"/>
            </a:lvl9pPr>
          </a:lstStyle>
          <a:p/>
        </p:txBody>
      </p:sp>
      <p:sp>
        <p:nvSpPr>
          <p:cNvPr id="77" name="Google Shape;77;g88a438cb08_0_3178"/>
          <p:cNvSpPr txBox="1"/>
          <p:nvPr>
            <p:ph type="title"/>
          </p:nvPr>
        </p:nvSpPr>
        <p:spPr>
          <a:xfrm>
            <a:off x="432489" y="48000"/>
            <a:ext cx="66537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g88a438cb08_0_3178"/>
          <p:cNvSpPr txBox="1"/>
          <p:nvPr>
            <p:ph idx="12" type="sldNum"/>
          </p:nvPr>
        </p:nvSpPr>
        <p:spPr>
          <a:xfrm>
            <a:off x="8038800" y="4852894"/>
            <a:ext cx="6864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g88a438cb08_0_3178"/>
          <p:cNvSpPr txBox="1"/>
          <p:nvPr>
            <p:ph idx="5" type="body"/>
          </p:nvPr>
        </p:nvSpPr>
        <p:spPr>
          <a:xfrm>
            <a:off x="1212951" y="3643172"/>
            <a:ext cx="148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80" name="Google Shape;80;g88a438cb08_0_3178"/>
          <p:cNvSpPr txBox="1"/>
          <p:nvPr>
            <p:ph idx="6" type="body"/>
          </p:nvPr>
        </p:nvSpPr>
        <p:spPr>
          <a:xfrm>
            <a:off x="3781328" y="3643172"/>
            <a:ext cx="148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81" name="Google Shape;81;g88a438cb08_0_3178"/>
          <p:cNvSpPr txBox="1"/>
          <p:nvPr>
            <p:ph idx="7" type="body"/>
          </p:nvPr>
        </p:nvSpPr>
        <p:spPr>
          <a:xfrm>
            <a:off x="6314212" y="3643172"/>
            <a:ext cx="1482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82" name="Google Shape;82;g88a438cb08_0_3178"/>
          <p:cNvSpPr/>
          <p:nvPr/>
        </p:nvSpPr>
        <p:spPr>
          <a:xfrm>
            <a:off x="1058225" y="1312783"/>
            <a:ext cx="1791600" cy="1789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0" sx="105999" rotWithShape="0" algn="t" sy="105999">
              <a:srgbClr val="000000">
                <a:alpha val="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83" name="Google Shape;83;g88a438cb08_0_3178"/>
          <p:cNvSpPr/>
          <p:nvPr/>
        </p:nvSpPr>
        <p:spPr>
          <a:xfrm>
            <a:off x="3626606" y="1312783"/>
            <a:ext cx="1791600" cy="1789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0" sx="105999" rotWithShape="0" algn="t" sy="105999">
              <a:srgbClr val="000000">
                <a:alpha val="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84" name="Google Shape;84;g88a438cb08_0_3178"/>
          <p:cNvSpPr/>
          <p:nvPr/>
        </p:nvSpPr>
        <p:spPr>
          <a:xfrm>
            <a:off x="6194987" y="1312783"/>
            <a:ext cx="1791600" cy="1789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0" sx="105999" rotWithShape="0" algn="t" sy="105999">
              <a:srgbClr val="000000">
                <a:alpha val="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88a438cb08_0_31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432"/>
            <a:ext cx="9134850" cy="51406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g88a438cb08_0_3121"/>
          <p:cNvSpPr txBox="1"/>
          <p:nvPr>
            <p:ph type="title"/>
          </p:nvPr>
        </p:nvSpPr>
        <p:spPr>
          <a:xfrm>
            <a:off x="425305" y="68756"/>
            <a:ext cx="7025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alesforce Sans"/>
              <a:buNone/>
              <a:defRPr b="0" i="0" sz="2300" u="none" cap="none" strike="noStrik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88a438cb08_0_3121"/>
          <p:cNvSpPr txBox="1"/>
          <p:nvPr>
            <p:ph idx="12" type="sldNum"/>
          </p:nvPr>
        </p:nvSpPr>
        <p:spPr>
          <a:xfrm>
            <a:off x="8038800" y="4852894"/>
            <a:ext cx="6864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g88a438cb08_0_3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50549" y="447826"/>
            <a:ext cx="1274138" cy="3837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88a438cb08_0_3121"/>
          <p:cNvSpPr/>
          <p:nvPr/>
        </p:nvSpPr>
        <p:spPr>
          <a:xfrm>
            <a:off x="0" y="0"/>
            <a:ext cx="9150900" cy="41100"/>
          </a:xfrm>
          <a:prstGeom prst="rect">
            <a:avLst/>
          </a:prstGeom>
          <a:solidFill>
            <a:srgbClr val="00A0DF"/>
          </a:soli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1" name="Google Shape;11;g88a438cb08_0_3121"/>
          <p:cNvSpPr txBox="1"/>
          <p:nvPr/>
        </p:nvSpPr>
        <p:spPr>
          <a:xfrm>
            <a:off x="432489" y="4852894"/>
            <a:ext cx="4857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B7B7B7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All contents © MuleSoft, LLC</a:t>
            </a:r>
            <a:endParaRPr b="0" i="0" sz="800" u="none" cap="none" strike="noStrike">
              <a:solidFill>
                <a:srgbClr val="B7B7B7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2" name="Google Shape;12;g88a438cb08_0_3121"/>
          <p:cNvSpPr txBox="1"/>
          <p:nvPr>
            <p:ph idx="1" type="body"/>
          </p:nvPr>
        </p:nvSpPr>
        <p:spPr>
          <a:xfrm>
            <a:off x="425307" y="1312781"/>
            <a:ext cx="82926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alesforce Sans"/>
              <a:buChar char="●"/>
              <a:defRPr b="0" i="0" sz="1500" u="none" cap="none" strike="noStrik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alesforce Sans"/>
              <a:buChar char="○"/>
              <a:defRPr b="0" i="0" sz="1400" u="none" cap="none" strike="noStrik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alesforce Sans"/>
              <a:buChar char="■"/>
              <a:defRPr b="0" i="0" sz="1200" u="none" cap="none" strike="noStrik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alesforce Sans"/>
              <a:buChar char="●"/>
              <a:defRPr b="0" i="0" sz="1100" u="none" cap="none" strike="noStrik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alesforce Sans"/>
              <a:buChar char="○"/>
              <a:defRPr b="0" i="0" sz="1500" u="none" cap="none" strike="noStrik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alesforce Sans"/>
              <a:buChar char="■"/>
              <a:defRPr b="0" i="0" sz="1400" u="none" cap="none" strike="noStrik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alesforce Sans"/>
              <a:buChar char="●"/>
              <a:defRPr b="0" i="0" sz="1200" u="none" cap="none" strike="noStrik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alesforce Sans"/>
              <a:buChar char="○"/>
              <a:defRPr b="0" i="0" sz="1100" u="none" cap="none" strike="noStrik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00"/>
              <a:buFont typeface="Salesforce Sans"/>
              <a:buChar char="■"/>
              <a:defRPr b="0" i="0" sz="900" u="none" cap="none" strike="noStrik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57">
          <p15:clr>
            <a:srgbClr val="EA4335"/>
          </p15:clr>
        </p15:guide>
        <p15:guide id="2" pos="272">
          <p15:clr>
            <a:srgbClr val="EA4335"/>
          </p15:clr>
        </p15:guide>
        <p15:guide id="3" pos="5497">
          <p15:clr>
            <a:srgbClr val="EA4335"/>
          </p15:clr>
        </p15:guide>
        <p15:guide id="4" orient="horz" pos="827">
          <p15:clr>
            <a:srgbClr val="EA4335"/>
          </p15:clr>
        </p15:guide>
        <p15:guide id="5" orient="horz" pos="3057">
          <p15:clr>
            <a:srgbClr val="EA4335"/>
          </p15:clr>
        </p15:guide>
        <p15:guide id="6" orient="horz" pos="2936">
          <p15:clr>
            <a:srgbClr val="EA4335"/>
          </p15:clr>
        </p15:guide>
        <p15:guide id="7" pos="2757">
          <p15:clr>
            <a:srgbClr val="EA4335"/>
          </p15:clr>
        </p15:guide>
        <p15:guide id="8" pos="30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"/>
          <p:cNvSpPr txBox="1"/>
          <p:nvPr>
            <p:ph type="ctrTitle"/>
          </p:nvPr>
        </p:nvSpPr>
        <p:spPr>
          <a:xfrm>
            <a:off x="432489" y="744581"/>
            <a:ext cx="4925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Pilot CloudHub Naming Strategy</a:t>
            </a:r>
            <a:endParaRPr/>
          </a:p>
        </p:txBody>
      </p:sp>
      <p:sp>
        <p:nvSpPr>
          <p:cNvPr id="701" name="Google Shape;701;p1"/>
          <p:cNvSpPr txBox="1"/>
          <p:nvPr>
            <p:ph idx="4294967295" type="body"/>
          </p:nvPr>
        </p:nvSpPr>
        <p:spPr>
          <a:xfrm>
            <a:off x="468313" y="2816225"/>
            <a:ext cx="8210700" cy="195050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28600" lvl="0" marL="45720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br>
              <a:rPr lang="en-GB"/>
            </a:br>
            <a:endParaRPr/>
          </a:p>
          <a:p>
            <a:pPr indent="-228600" lvl="0" marL="45720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02" name="Google Shape;702;p1"/>
          <p:cNvSpPr txBox="1"/>
          <p:nvPr>
            <p:ph idx="1" type="subTitle"/>
          </p:nvPr>
        </p:nvSpPr>
        <p:spPr>
          <a:xfrm>
            <a:off x="432414" y="3640856"/>
            <a:ext cx="57558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600">
                <a:solidFill>
                  <a:schemeClr val="lt1"/>
                </a:solidFill>
              </a:rPr>
              <a:t>v1.2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03" name="Google Shape;703;p1"/>
          <p:cNvSpPr txBox="1"/>
          <p:nvPr>
            <p:ph idx="2" type="subTitle"/>
          </p:nvPr>
        </p:nvSpPr>
        <p:spPr>
          <a:xfrm>
            <a:off x="432414" y="2834119"/>
            <a:ext cx="49251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/>
              <a:t>Raghu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"/>
          <p:cNvSpPr txBox="1"/>
          <p:nvPr>
            <p:ph type="title"/>
          </p:nvPr>
        </p:nvSpPr>
        <p:spPr>
          <a:xfrm>
            <a:off x="457201" y="0"/>
            <a:ext cx="7115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CloudHub Runtime Manager naming strategy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4" name="Google Shape;764;p10"/>
          <p:cNvSpPr txBox="1"/>
          <p:nvPr>
            <p:ph idx="1" type="body"/>
          </p:nvPr>
        </p:nvSpPr>
        <p:spPr>
          <a:xfrm>
            <a:off x="457319" y="891779"/>
            <a:ext cx="8220900" cy="9370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/>
          <a:p>
            <a:pPr indent="-342900" lvl="0" marL="4572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A0DF"/>
              </a:buClr>
              <a:buSzPts val="1800"/>
              <a:buFont typeface="Verdana"/>
              <a:buChar char="•"/>
            </a:pPr>
            <a:r>
              <a:rPr lang="en-GB" sz="1665"/>
              <a:t>How best to name a CloudHub application?</a:t>
            </a:r>
            <a:endParaRPr/>
          </a:p>
          <a:p>
            <a:pPr indent="-32385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500"/>
              <a:buChar char="–"/>
            </a:pPr>
            <a:r>
              <a:rPr lang="en-GB" sz="1387"/>
              <a:t>All lower case</a:t>
            </a:r>
            <a:endParaRPr/>
          </a:p>
          <a:p>
            <a:pPr indent="-32385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500"/>
              <a:buChar char="–"/>
            </a:pPr>
            <a:r>
              <a:rPr lang="en-GB" sz="1387"/>
              <a:t>Unique</a:t>
            </a:r>
            <a:endParaRPr/>
          </a:p>
        </p:txBody>
      </p:sp>
      <p:graphicFrame>
        <p:nvGraphicFramePr>
          <p:cNvPr id="765" name="Google Shape;765;p10"/>
          <p:cNvGraphicFramePr/>
          <p:nvPr/>
        </p:nvGraphicFramePr>
        <p:xfrm>
          <a:off x="614332" y="220718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{12A04CC6-A5F8-4C45-A93B-72E1E9D67AE1}</a:tableStyleId>
              </a:tblPr>
              <a:tblGrid>
                <a:gridCol w="1194450"/>
                <a:gridCol w="2341200"/>
                <a:gridCol w="1445850"/>
                <a:gridCol w="2925375"/>
              </a:tblGrid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Part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Description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GB" sz="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Naming Standards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Examples 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org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Abbreviation for Company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cp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b="1" lang="en-GB" sz="900" u="none" cap="none" strike="noStrike"/>
                        <a:t>cp</a:t>
                      </a:r>
                      <a:r>
                        <a:rPr lang="en-GB" sz="900" u="none" cap="none" strike="noStrike"/>
                        <a:t>-eudv</a:t>
                      </a:r>
                      <a:r>
                        <a:rPr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-exp-kiosk-data</a:t>
                      </a:r>
                      <a:r>
                        <a:rPr lang="en-GB" sz="900" u="none" cap="none" strike="noStrike"/>
                        <a:t>-v1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5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access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Optional</a:t>
                      </a:r>
                      <a:r>
                        <a:rPr lang="en-GB" sz="900" u="none" cap="none" strike="noStrike"/>
                        <a:t> character used only for naming external APIs that could be accessed by consumers outside company network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x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b="0" lang="en-GB" sz="900" u="none" cap="none" strike="noStrike"/>
                        <a:t>cp</a:t>
                      </a:r>
                      <a:r>
                        <a:rPr b="1" lang="en-GB" sz="900" u="none" cap="none" strike="noStrike"/>
                        <a:t>x</a:t>
                      </a:r>
                      <a:r>
                        <a:rPr lang="en-GB" sz="900" u="none" cap="none" strike="noStrike"/>
                        <a:t>-eudv-</a:t>
                      </a:r>
                      <a:r>
                        <a:rPr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exp-kiosk-data</a:t>
                      </a:r>
                      <a:r>
                        <a:rPr lang="en-GB" sz="900" u="none" cap="none" strike="noStrike"/>
                        <a:t>-v1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2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{region}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Deployment region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eu – Europe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us - US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cp-</a:t>
                      </a:r>
                      <a:r>
                        <a:rPr b="1" lang="en-GB" sz="900" u="none" cap="none" strike="noStrike"/>
                        <a:t>eu</a:t>
                      </a:r>
                      <a:r>
                        <a:rPr lang="en-GB" sz="900" u="none" cap="none" strike="noStrike"/>
                        <a:t>dv-</a:t>
                      </a:r>
                      <a:r>
                        <a:rPr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exp-kiosk-data</a:t>
                      </a:r>
                      <a:r>
                        <a:rPr lang="en-GB" sz="900" u="none" cap="none" strike="noStrike"/>
                        <a:t>-v1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cp-</a:t>
                      </a:r>
                      <a:r>
                        <a:rPr b="1" lang="en-GB" sz="900" u="none" cap="none" strike="noStrike"/>
                        <a:t>us</a:t>
                      </a:r>
                      <a:r>
                        <a:rPr lang="en-GB" sz="900" u="none" cap="none" strike="noStrike"/>
                        <a:t>dv-</a:t>
                      </a:r>
                      <a:r>
                        <a:rPr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exp-kiosk-data</a:t>
                      </a:r>
                      <a:r>
                        <a:rPr lang="en-GB" sz="900" u="none" cap="none" strike="noStrike"/>
                        <a:t>-v1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45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{env}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Non prod environments only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dv – Development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ts – Testing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pp – Pre-prod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cp-eu</a:t>
                      </a:r>
                      <a:r>
                        <a:rPr b="1" lang="en-GB" sz="900" u="none" cap="none" strike="noStrike"/>
                        <a:t>dv</a:t>
                      </a:r>
                      <a:r>
                        <a:rPr lang="en-GB" sz="900" u="none" cap="none" strike="noStrike"/>
                        <a:t>-</a:t>
                      </a:r>
                      <a:r>
                        <a:rPr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exp-kiosk-data</a:t>
                      </a:r>
                      <a:r>
                        <a:rPr lang="en-GB" sz="900" u="none" cap="none" strike="noStrike"/>
                        <a:t>-v1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cp-eu</a:t>
                      </a:r>
                      <a:r>
                        <a:rPr b="1" lang="en-GB" sz="900" u="none" cap="none" strike="noStrike"/>
                        <a:t>ts</a:t>
                      </a:r>
                      <a:r>
                        <a:rPr lang="en-GB" sz="900" u="none" cap="none" strike="noStrike"/>
                        <a:t>-</a:t>
                      </a:r>
                      <a:r>
                        <a:rPr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exp-kiosk-data</a:t>
                      </a:r>
                      <a:r>
                        <a:rPr lang="en-GB" sz="900" u="none" cap="none" strike="noStrike"/>
                        <a:t>-v1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cp-eu</a:t>
                      </a:r>
                      <a:r>
                        <a:rPr b="1" lang="en-GB" sz="900" u="none" cap="none" strike="noStrike"/>
                        <a:t>pp</a:t>
                      </a:r>
                      <a:r>
                        <a:rPr lang="en-GB" sz="900" u="none" cap="none" strike="noStrike"/>
                        <a:t>-</a:t>
                      </a:r>
                      <a:r>
                        <a:rPr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exp-kiosk-data</a:t>
                      </a:r>
                      <a:r>
                        <a:rPr lang="en-GB" sz="900" u="none" cap="none" strike="noStrike"/>
                        <a:t>-v1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5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{mule-project-naming}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Name of the mule project as per the mule project naming strategy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As per the mule project naming strategy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cp-eudv-</a:t>
                      </a:r>
                      <a:r>
                        <a:rPr b="1"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exp-kiosk-data</a:t>
                      </a:r>
                      <a:r>
                        <a:rPr b="0"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-v1</a:t>
                      </a:r>
                      <a:endParaRPr b="0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2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{major-version}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Major API version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1, 2 …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cp-e</a:t>
                      </a:r>
                      <a:r>
                        <a:rPr b="0" lang="en-GB" sz="900" u="none" cap="none" strike="noStrike"/>
                        <a:t>udv-</a:t>
                      </a:r>
                      <a:r>
                        <a:rPr b="0"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exp-kiosk-data</a:t>
                      </a:r>
                      <a:r>
                        <a:rPr b="1"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-v1</a:t>
                      </a:r>
                      <a:endParaRPr b="0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766" name="Google Shape;7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8785" y="827183"/>
            <a:ext cx="1592028" cy="1087766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10"/>
          <p:cNvSpPr/>
          <p:nvPr/>
        </p:nvSpPr>
        <p:spPr>
          <a:xfrm>
            <a:off x="5263793" y="1371066"/>
            <a:ext cx="1527586" cy="25818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5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10"/>
          <p:cNvSpPr/>
          <p:nvPr/>
        </p:nvSpPr>
        <p:spPr>
          <a:xfrm>
            <a:off x="614333" y="1958345"/>
            <a:ext cx="7906868" cy="21655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{org}{access}-{region}{env}-{33-characters-mule-project-naming}-v{major-version}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1"/>
          <p:cNvSpPr txBox="1"/>
          <p:nvPr>
            <p:ph type="title"/>
          </p:nvPr>
        </p:nvSpPr>
        <p:spPr>
          <a:xfrm>
            <a:off x="457200" y="0"/>
            <a:ext cx="7311291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REST RAML API E2E Naming convention example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774" name="Google Shape;774;p11"/>
          <p:cNvGraphicFramePr/>
          <p:nvPr/>
        </p:nvGraphicFramePr>
        <p:xfrm>
          <a:off x="614332" y="166204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{12A04CC6-A5F8-4C45-A93B-72E1E9D67AE1}</a:tableStyleId>
              </a:tblPr>
              <a:tblGrid>
                <a:gridCol w="844650"/>
                <a:gridCol w="1187375"/>
                <a:gridCol w="1011250"/>
                <a:gridCol w="1388525"/>
                <a:gridCol w="1574800"/>
                <a:gridCol w="1900275"/>
              </a:tblGrid>
              <a:tr h="41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Part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Design Center &amp; Exchange Asset Name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GB" sz="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API Manager Name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Mule Application Project Name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[33 characters max]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CloudHub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Runtime Manager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Application Name 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Endpoint URL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89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Description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Name of the asset on design centre which in turn is used to publish the asset on Exchange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Name imported from Exchange while creating API Manager instance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Name of the mule project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GB" sz="900" u="none" cap="none" strike="noStrike"/>
                        <a:t>Name of the application on CloudHub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GB" sz="900" u="none" cap="none" strike="noStrike"/>
                        <a:t>Final endpoint URL to invoke and consume the API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51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Example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Employees API [1.0, 1.1, 2.0]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Employees API [1.0, 1.1, 2.0]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exp-employees [Each major version should be a new mule project. Major version can have multiple minor versions with multiple API kit routers]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b="0" lang="en-GB" sz="900" u="none" cap="none" strike="noStrike"/>
                        <a:t>cp{x}-eudv-exp-employees-v1 [x is for public facing APIs and should be ignored for private APIs, For major version change replace v1 to v2]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GB" sz="900" u="none" cap="none" strike="noStrike"/>
                        <a:t>https://eu-nprd.company.com/api/dv-exp-employees/1/employees [where 1 is major version]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75" name="Google Shape;775;p11"/>
          <p:cNvSpPr/>
          <p:nvPr/>
        </p:nvSpPr>
        <p:spPr>
          <a:xfrm>
            <a:off x="614331" y="974498"/>
            <a:ext cx="7906869" cy="70448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5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1"/>
          <p:cNvSpPr/>
          <p:nvPr/>
        </p:nvSpPr>
        <p:spPr>
          <a:xfrm>
            <a:off x="1481667" y="1191273"/>
            <a:ext cx="1066800" cy="256528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 &amp; Publish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1"/>
          <p:cNvSpPr/>
          <p:nvPr/>
        </p:nvSpPr>
        <p:spPr>
          <a:xfrm>
            <a:off x="2624667" y="1190007"/>
            <a:ext cx="1024466" cy="256528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1"/>
          <p:cNvSpPr/>
          <p:nvPr/>
        </p:nvSpPr>
        <p:spPr>
          <a:xfrm>
            <a:off x="3725333" y="1198474"/>
            <a:ext cx="1303866" cy="256528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1"/>
          <p:cNvSpPr/>
          <p:nvPr/>
        </p:nvSpPr>
        <p:spPr>
          <a:xfrm>
            <a:off x="5105399" y="1190007"/>
            <a:ext cx="1735668" cy="256528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1"/>
          <p:cNvSpPr/>
          <p:nvPr/>
        </p:nvSpPr>
        <p:spPr>
          <a:xfrm>
            <a:off x="6917267" y="1190007"/>
            <a:ext cx="1222934" cy="256528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"/>
          <p:cNvSpPr txBox="1"/>
          <p:nvPr>
            <p:ph type="title"/>
          </p:nvPr>
        </p:nvSpPr>
        <p:spPr>
          <a:xfrm>
            <a:off x="457201" y="0"/>
            <a:ext cx="7115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DLB URL mapping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6" name="Google Shape;786;p12"/>
          <p:cNvSpPr txBox="1"/>
          <p:nvPr>
            <p:ph idx="1" type="body"/>
          </p:nvPr>
        </p:nvSpPr>
        <p:spPr>
          <a:xfrm>
            <a:off x="457316" y="891777"/>
            <a:ext cx="8026283" cy="384817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295"/>
              <a:t>Public DLB settings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GB" sz="1295"/>
              <a:t>Whitelisted CIDRs: 0.0.0.0/0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GB" sz="1295"/>
              <a:t>Add new rule mapping for public APIs. Include ‘</a:t>
            </a:r>
            <a:r>
              <a:rPr b="1" lang="en-GB" sz="1295"/>
              <a:t>x</a:t>
            </a:r>
            <a:r>
              <a:rPr lang="en-GB" sz="1295"/>
              <a:t>’ to public facing APIs runtime manager name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295"/>
              <a:t>Input path: /api/{app}/{major-version}/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295"/>
              <a:t>Target app: cp</a:t>
            </a:r>
            <a:r>
              <a:rPr b="1" lang="en-GB" sz="1295"/>
              <a:t>x</a:t>
            </a:r>
            <a:r>
              <a:rPr lang="en-GB" sz="1295"/>
              <a:t>-{eu/us}{app}-v{major-version} 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295"/>
              <a:t>Output path: /api/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295"/>
              <a:t>Optional https upstream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295"/>
              <a:t>E.g. : eu-nprd.company.com/api/dv-exp-employees/1/employees →  cp</a:t>
            </a:r>
            <a:r>
              <a:rPr b="1" lang="en-GB" sz="1295"/>
              <a:t>x</a:t>
            </a:r>
            <a:r>
              <a:rPr lang="en-GB" sz="1295"/>
              <a:t>-eudv-employees-v1/api/employees [in this case the app name in runtime manager is cp</a:t>
            </a:r>
            <a:r>
              <a:rPr b="1" lang="en-GB" sz="1295"/>
              <a:t>x</a:t>
            </a:r>
            <a:r>
              <a:rPr lang="en-GB" sz="1295"/>
              <a:t>-eudv-employees-v1 for dev environment in EU region, and cp-euts-employees-v1 for test environment in US region]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295"/>
              <a:t>VPC Firewall settings</a:t>
            </a:r>
            <a:endParaRPr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GB" sz="1295"/>
              <a:t>Only allow 8091/8092 from VPC CIDRs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295"/>
              <a:t>App settings</a:t>
            </a:r>
            <a:endParaRPr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GB" sz="1295"/>
              <a:t>HTTP listener on 8091/8092</a:t>
            </a:r>
            <a:endParaRPr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GB" sz="1295"/>
              <a:t>HTTP requester in Mule flows should use internal-&lt;lb-name&gt;.lb.anypointdns.net to invoke other APIs</a:t>
            </a:r>
            <a:endParaRPr sz="129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"/>
          <p:cNvSpPr txBox="1"/>
          <p:nvPr>
            <p:ph type="title"/>
          </p:nvPr>
        </p:nvSpPr>
        <p:spPr>
          <a:xfrm>
            <a:off x="457201" y="0"/>
            <a:ext cx="7115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Goals: Naming convention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9" name="Google Shape;709;p2"/>
          <p:cNvSpPr txBox="1"/>
          <p:nvPr>
            <p:ph idx="1" type="body"/>
          </p:nvPr>
        </p:nvSpPr>
        <p:spPr>
          <a:xfrm>
            <a:off x="457319" y="891778"/>
            <a:ext cx="82209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A0DF"/>
              </a:buClr>
              <a:buSzPts val="1800"/>
              <a:buFont typeface="Verdana"/>
              <a:buChar char="•"/>
            </a:pPr>
            <a:r>
              <a:rPr lang="en-GB"/>
              <a:t>Design Centre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A0DF"/>
              </a:buClr>
              <a:buSzPts val="1800"/>
              <a:buFont typeface="Verdana"/>
              <a:buChar char="•"/>
            </a:pPr>
            <a:r>
              <a:rPr lang="en-GB"/>
              <a:t>API Manager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A0DF"/>
              </a:buClr>
              <a:buSzPts val="1800"/>
              <a:buFont typeface="Verdana"/>
              <a:buChar char="•"/>
            </a:pPr>
            <a:r>
              <a:rPr lang="en-GB"/>
              <a:t>Mule project application naming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A0DF"/>
              </a:buClr>
              <a:buSzPts val="1800"/>
              <a:buFont typeface="Verdana"/>
              <a:buChar char="•"/>
            </a:pPr>
            <a:r>
              <a:rPr lang="en-GB"/>
              <a:t>API URIs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CloudHub runtime manager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"/>
          <p:cNvSpPr txBox="1"/>
          <p:nvPr>
            <p:ph type="title"/>
          </p:nvPr>
        </p:nvSpPr>
        <p:spPr>
          <a:xfrm>
            <a:off x="457201" y="0"/>
            <a:ext cx="7115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Design Centre: API Specification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715" name="Google Shape;715;p3"/>
          <p:cNvGraphicFramePr/>
          <p:nvPr/>
        </p:nvGraphicFramePr>
        <p:xfrm>
          <a:off x="297714" y="1336292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{12A04CC6-A5F8-4C45-A93B-72E1E9D67AE1}</a:tableStyleId>
              </a:tblPr>
              <a:tblGrid>
                <a:gridCol w="1031350"/>
                <a:gridCol w="2998375"/>
                <a:gridCol w="4423150"/>
              </a:tblGrid>
              <a:tr h="19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API Type</a:t>
                      </a:r>
                      <a:endParaRPr b="1"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Pattern</a:t>
                      </a:r>
                      <a:endParaRPr b="1"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Examples </a:t>
                      </a:r>
                      <a:endParaRPr b="1" sz="1000" u="none" cap="none" strike="noStrike"/>
                    </a:p>
                  </a:txBody>
                  <a:tcPr marT="45725" marB="45725" marR="91450" marL="91450" anchor="ctr"/>
                </a:tc>
              </a:tr>
              <a:tr h="31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System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{System name being exposed} {?Domain} {?Subdomain} API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Workday API, Workday Employees API, Workday Employees Positions API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3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Process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{Domain} {?Subdomain} {?Verb indicating the process being defined} API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Employees API, Employees Hiring API, Employees Expenses API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41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Experience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{?Consumer Name AND/OR Context} {?Domain} {?Subdomain} API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GB" sz="1000" u="none" cap="none" strike="noStrike"/>
                        <a:t>Mobile/Web Employees API (This API deals with multiple domains but one consumer called Mobile/Web)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GB" sz="1000" u="none" cap="none" strike="noStrike"/>
                        <a:t>Employees API (This API is for multiple consumers but deals with one domain called Employees)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GB" sz="1000" u="none" cap="none" strike="noStrike"/>
                        <a:t>Mobile Customers API (This customers API is for mobile consumer)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GB" sz="1000" u="none" cap="none" strike="noStrike"/>
                        <a:t>Mobile/Web Employees Expenses API (This API deals with multiple domains but one consumer called Mobile/Web)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GB" sz="1000" u="none" cap="none" strike="noStrike"/>
                        <a:t>Kiosk Employees API (This employees API is for kiosk consumer)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"/>
          <p:cNvSpPr txBox="1"/>
          <p:nvPr>
            <p:ph type="title"/>
          </p:nvPr>
        </p:nvSpPr>
        <p:spPr>
          <a:xfrm>
            <a:off x="457201" y="0"/>
            <a:ext cx="7115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Design Centre: Fragment Naming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721" name="Google Shape;721;p4"/>
          <p:cNvGraphicFramePr/>
          <p:nvPr/>
        </p:nvGraphicFramePr>
        <p:xfrm>
          <a:off x="297715" y="1329967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{12A04CC6-A5F8-4C45-A93B-72E1E9D67AE1}</a:tableStyleId>
              </a:tblPr>
              <a:tblGrid>
                <a:gridCol w="1625100"/>
                <a:gridCol w="3393450"/>
                <a:gridCol w="3444950"/>
              </a:tblGrid>
              <a:tr h="21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Category</a:t>
                      </a:r>
                      <a:endParaRPr b="1"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Pattern</a:t>
                      </a:r>
                      <a:endParaRPr b="1"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Examples  </a:t>
                      </a:r>
                      <a:endParaRPr b="1" sz="1000" u="none" cap="none" strike="noStrike"/>
                    </a:p>
                  </a:txBody>
                  <a:tcPr marT="45725" marB="45725" marR="91450" marL="91450" anchor="ctr"/>
                </a:tc>
              </a:tr>
              <a:tr h="21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Data Type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{Domain} Data Type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Account Data Type, Identity Data Type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1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Security Scheme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{Layer} Security Scheme, where {Layer} could be Sys, Prc, Exp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Sys Security Scheme, Prc Security Scheme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1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Trait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{Name} Trait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Pageable Trait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1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Resource Type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{Name} Resource Type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Get Resource Type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1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Library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{Name} Library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Payments Library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1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User Documentation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{Name} Documentation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Naming Conventions Documentation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1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Example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{Method} {Name} {Request|Response} Example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Get Accounts Response Example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1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Annotation Type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{Name} Annotation Type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Custom Annotation Type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"/>
          <p:cNvSpPr txBox="1"/>
          <p:nvPr>
            <p:ph type="title"/>
          </p:nvPr>
        </p:nvSpPr>
        <p:spPr>
          <a:xfrm>
            <a:off x="457201" y="0"/>
            <a:ext cx="7115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API Manager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727" name="Google Shape;727;p5"/>
          <p:cNvGraphicFramePr/>
          <p:nvPr/>
        </p:nvGraphicFramePr>
        <p:xfrm>
          <a:off x="287081" y="974785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{12A04CC6-A5F8-4C45-A93B-72E1E9D67AE1}</a:tableStyleId>
              </a:tblPr>
              <a:tblGrid>
                <a:gridCol w="1435400"/>
                <a:gridCol w="2594350"/>
                <a:gridCol w="4423150"/>
              </a:tblGrid>
              <a:tr h="19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Asset Type</a:t>
                      </a:r>
                      <a:endParaRPr b="1"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Pattern</a:t>
                      </a:r>
                      <a:endParaRPr b="1"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Examples  </a:t>
                      </a:r>
                      <a:endParaRPr b="1" sz="1000" u="none" cap="none" strike="noStrike"/>
                    </a:p>
                  </a:txBody>
                  <a:tcPr marT="45725" marB="45725" marR="91450" marL="91450" anchor="ctr"/>
                </a:tc>
              </a:tr>
              <a:tr h="31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REST API RAML: System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{System name being exposed} {?Domain} {?Subdomain} API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Workday API, Workday Employees API, Workday Employees Positions API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1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REST API RAML: Process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{Domain} {?Subdomain} {?Verb indicating the process being defined} API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Employees API, Employees Hiring API, Employees Expenses API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02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REST API RAML: Experience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{?Consumer Name} {?Domain} {?Subdomain} API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GB" sz="1000" u="none" cap="none" strike="noStrike"/>
                        <a:t>Mobile/Web Employees API (This API deals with multiple domains but one consumer called Mobile/Web)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GB" sz="1000" u="none" cap="none" strike="noStrike"/>
                        <a:t>Employees API (This API is for multiple consumers but deals with one domain called Employees)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GB" sz="1000" u="none" cap="none" strike="noStrike"/>
                        <a:t>Mobile Customers API (This customers API is for mobile consumer)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GB" sz="1000" u="none" cap="none" strike="noStrike"/>
                        <a:t>Mobile/Web Employees Expenses API (This API deals with multiple domains but one consumer called Mobile/Web)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GB" sz="1000" u="none" cap="none" strike="noStrike"/>
                        <a:t>Kiosk Employees API (This employees API is for kiosk consumer)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1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SOAP API WSDL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{Domain} {?Process} WSDL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Employees Expense Reimbursements WSDL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1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HTTP API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{Domain} {?Process} {?Name of the api being proxied} Proxy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Products Pricing Proxy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"/>
          <p:cNvSpPr txBox="1"/>
          <p:nvPr>
            <p:ph type="title"/>
          </p:nvPr>
        </p:nvSpPr>
        <p:spPr>
          <a:xfrm>
            <a:off x="457201" y="0"/>
            <a:ext cx="7115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Mule project application naming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3" name="Google Shape;733;p6"/>
          <p:cNvSpPr txBox="1"/>
          <p:nvPr>
            <p:ph idx="1" type="body"/>
          </p:nvPr>
        </p:nvSpPr>
        <p:spPr>
          <a:xfrm>
            <a:off x="457325" y="726075"/>
            <a:ext cx="8220900" cy="1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</a:pPr>
            <a:r>
              <a:rPr lang="en-GB" sz="1500"/>
              <a:t>How best to name a Mule project?</a:t>
            </a:r>
            <a:endParaRPr sz="1500"/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</a:pPr>
            <a:r>
              <a:rPr lang="en-GB" sz="1200"/>
              <a:t>All lower case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</a:pPr>
            <a:r>
              <a:rPr lang="en-GB" sz="1200"/>
              <a:t>Hyphen-separated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</a:pPr>
            <a:r>
              <a:rPr lang="en-GB" sz="1200"/>
              <a:t>Maximum length - 30 characters [where first 4 characters are reserved (sys-/prc-/exp-/int-/prx-), and only 26 characters available for a meaningful name]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</a:pPr>
            <a:r>
              <a:rPr lang="en-GB" sz="1200"/>
              <a:t>Assumes that each major project version has its own repository</a:t>
            </a:r>
            <a:endParaRPr sz="1200"/>
          </a:p>
        </p:txBody>
      </p:sp>
      <p:graphicFrame>
        <p:nvGraphicFramePr>
          <p:cNvPr id="734" name="Google Shape;734;p6"/>
          <p:cNvGraphicFramePr/>
          <p:nvPr/>
        </p:nvGraphicFramePr>
        <p:xfrm>
          <a:off x="614334" y="241057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{12A04CC6-A5F8-4C45-A93B-72E1E9D67AE1}</a:tableStyleId>
              </a:tblPr>
              <a:tblGrid>
                <a:gridCol w="1174875"/>
                <a:gridCol w="2945300"/>
                <a:gridCol w="3786700"/>
              </a:tblGrid>
              <a:tr h="14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API Type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Pattern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Mule Project Examples  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</a:tr>
              <a:tr h="32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System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sys-{System name being exposed}-{?Domain}-{?Subdomain}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sys-workday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sys-workday-employees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2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Process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prc-{Domain}-{?Subdomain}-{?Verb indicating the process being defined}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prc-employees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prc-employees-hiring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1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Experience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exp-{?Consumer Name}-{?Domain}-{?Subdomain}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exp-kioskdata</a:t>
                      </a:r>
                      <a:endParaRPr sz="9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exp-kiosk-finance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exp-employees (For more than one consumers)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2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Integration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int-{Domain}-{?Process}-{?Source}-{?Target}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int-expenses-extract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int-sap-prodb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23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Proxy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prx-{Domain}-{?Process}-{?Name of the api being proxied}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/>
                        <a:t>prx-products-pricing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"/>
          <p:cNvSpPr txBox="1"/>
          <p:nvPr>
            <p:ph type="title"/>
          </p:nvPr>
        </p:nvSpPr>
        <p:spPr>
          <a:xfrm>
            <a:off x="457201" y="0"/>
            <a:ext cx="7115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API URIs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0" name="Google Shape;740;p7"/>
          <p:cNvSpPr txBox="1"/>
          <p:nvPr>
            <p:ph idx="1" type="body"/>
          </p:nvPr>
        </p:nvSpPr>
        <p:spPr>
          <a:xfrm>
            <a:off x="457319" y="891778"/>
            <a:ext cx="82209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A0DF"/>
              </a:buClr>
              <a:buSzPts val="1800"/>
              <a:buFont typeface="Verdana"/>
              <a:buChar char="•"/>
            </a:pPr>
            <a:r>
              <a:rPr lang="en-GB"/>
              <a:t>How best to structure an API URI?</a:t>
            </a:r>
            <a:endParaRPr/>
          </a:p>
          <a:p>
            <a: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–"/>
            </a:pPr>
            <a:r>
              <a:rPr lang="en-GB"/>
              <a:t>The structure of a URI is central to how APIs are organized and categorized within your enterprise domain</a:t>
            </a:r>
            <a:endParaRPr/>
          </a:p>
          <a:p>
            <a: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–"/>
            </a:pPr>
            <a:r>
              <a:rPr lang="en-GB"/>
              <a:t>A </a:t>
            </a:r>
            <a:r>
              <a:rPr b="1" lang="en-GB"/>
              <a:t>good</a:t>
            </a:r>
            <a:r>
              <a:rPr lang="en-GB"/>
              <a:t> URI taxonomy helps to categorize your APIs across functional domains, regions, and relationships (hierarchical) between them</a:t>
            </a:r>
            <a:endParaRPr/>
          </a:p>
          <a:p>
            <a: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–"/>
            </a:pPr>
            <a:r>
              <a:rPr lang="en-GB"/>
              <a:t>A </a:t>
            </a:r>
            <a:r>
              <a:rPr b="1" lang="en-GB"/>
              <a:t>good</a:t>
            </a:r>
            <a:r>
              <a:rPr lang="en-GB"/>
              <a:t> URI also helps to govern the lifecycle of your API through versioning practices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"/>
          <p:cNvSpPr txBox="1"/>
          <p:nvPr>
            <p:ph type="title"/>
          </p:nvPr>
        </p:nvSpPr>
        <p:spPr>
          <a:xfrm>
            <a:off x="457201" y="0"/>
            <a:ext cx="7115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API URIs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6" name="Google Shape;746;p8"/>
          <p:cNvSpPr/>
          <p:nvPr/>
        </p:nvSpPr>
        <p:spPr>
          <a:xfrm>
            <a:off x="2388100" y="1810875"/>
            <a:ext cx="6337800" cy="737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https://${domain}/api/${context}/${major-version}/${optional-minor-version}/${resource}/${resource-id}?${queryParams}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8"/>
          <p:cNvSpPr txBox="1"/>
          <p:nvPr/>
        </p:nvSpPr>
        <p:spPr>
          <a:xfrm>
            <a:off x="2388100" y="3272100"/>
            <a:ext cx="6337800" cy="7080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https://eu-nprd.company.com/api/dv-exp-cybergrant-data/1/entries [maps to version 1]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https://eu-nprd.company.com/api/dv-exp-cybergrant-data/1/2/entries/123?sort=+timeCreated [maps to version 1.2]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https://eu-nprd.company.com/api/dv-exp-cybergrant-data/2/entries [maps to version 2]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8"/>
          <p:cNvSpPr/>
          <p:nvPr/>
        </p:nvSpPr>
        <p:spPr>
          <a:xfrm rot="5400000">
            <a:off x="4693023" y="2737576"/>
            <a:ext cx="596153" cy="345141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documents.lucidchart.com/documents/5ca46cf6-8889-40d0-8b9f-331b56db0835/pages/0_0?a=1374&amp;x=580&amp;y=2628&amp;w=335&amp;h=704&amp;store=1&amp;accept=image%2F*&amp;auth=LCA%205974aedc345f0adedcd90cd5c3e769ff88f4122d-ts%3D1565982927" id="749" name="Google Shape;7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695" y="748518"/>
            <a:ext cx="1929169" cy="4058771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8"/>
          <p:cNvSpPr txBox="1"/>
          <p:nvPr/>
        </p:nvSpPr>
        <p:spPr>
          <a:xfrm>
            <a:off x="6570133" y="3979980"/>
            <a:ext cx="18293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*Assuming DLB in place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"/>
          <p:cNvSpPr txBox="1"/>
          <p:nvPr>
            <p:ph type="title"/>
          </p:nvPr>
        </p:nvSpPr>
        <p:spPr>
          <a:xfrm>
            <a:off x="457201" y="0"/>
            <a:ext cx="7115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API URI parts	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756" name="Google Shape;756;p9"/>
          <p:cNvGraphicFramePr/>
          <p:nvPr/>
        </p:nvGraphicFramePr>
        <p:xfrm>
          <a:off x="457201" y="111116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{12A04CC6-A5F8-4C45-A93B-72E1E9D67AE1}</a:tableStyleId>
              </a:tblPr>
              <a:tblGrid>
                <a:gridCol w="1076175"/>
                <a:gridCol w="3241825"/>
                <a:gridCol w="1750650"/>
                <a:gridCol w="1957750"/>
              </a:tblGrid>
              <a:tr h="17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Part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Description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GB" sz="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Naming Standards</a:t>
                      </a:r>
                      <a:endParaRPr sz="1400" u="none" cap="none" strike="noStrike"/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Example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</a:tr>
              <a:tr h="17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${domain}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The domain of the enterprise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GB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Lower case</a:t>
                      </a:r>
                      <a:endParaRPr sz="1400" u="none" cap="none" strike="noStrike"/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eu-nprd.company.com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</a:tr>
              <a:tr h="54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${context}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The name of the API. This typically represent a business or utility service and should be a short but descriptive name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GB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Lower case, hyphen-separated, non prod environment prefixed</a:t>
                      </a:r>
                      <a:endParaRPr sz="1400" u="none" cap="none" strike="noStrike"/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dv-exp-kiosk-data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GB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ts-exp-kiosk-data</a:t>
                      </a:r>
                      <a:r>
                        <a:rPr lang="en-GB" sz="900" u="none" cap="none" strike="noStrike"/>
                        <a:t> 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${major-version}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The major version of the API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GB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u="none" cap="none" strike="noStrike"/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1, 2, 3, 4, 5 …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${?optional-minor-version}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The optional minor version of the API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GB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u="none" cap="none" strike="noStrike"/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 1, 2, 3, 4, 5 …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</a:tr>
              <a:tr h="54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${resources}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The name of the resource that represents the actual object. An API may contain one or more resources. The resource can also be referred to as the API endpoint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GB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Lower case, hyphen-separated for multi word resources</a:t>
                      </a:r>
                      <a:endParaRPr sz="1400" u="none" cap="none" strike="noStrike"/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entries, security-groups 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</a:tr>
              <a:tr h="54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$resource-id}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The id of the resource to be fetched/updated. The resource id is optional and it is not applicable when we do a POST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GB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Mostly integer, but could be alphanumeric for some user cases</a:t>
                      </a:r>
                      <a:endParaRPr sz="1400" u="none" cap="none" strike="noStrike"/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12345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</a:tr>
              <a:tr h="54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${queryParams}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Query parameters/strings are often used to carry identifying information in the form of "key=value" pairs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GB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camelCase</a:t>
                      </a:r>
                      <a:endParaRPr sz="1400" u="none" cap="none" strike="noStrike"/>
                    </a:p>
                  </a:txBody>
                  <a:tcPr marT="0" marB="0" marR="55325" marL="55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page=1&amp;sort=+timeCreated, lastName, contactInfo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5325" marL="55325" anchor="ctr"/>
                </a:tc>
              </a:tr>
            </a:tbl>
          </a:graphicData>
        </a:graphic>
      </p:graphicFrame>
      <p:sp>
        <p:nvSpPr>
          <p:cNvPr id="757" name="Google Shape;757;p9"/>
          <p:cNvSpPr/>
          <p:nvPr/>
        </p:nvSpPr>
        <p:spPr>
          <a:xfrm>
            <a:off x="457200" y="812533"/>
            <a:ext cx="8026399" cy="23733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https://${domain}/api/${context}/${major-version}/${optional-minor-version}/${resource}/${resource-id}?${queryParams}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9"/>
          <p:cNvSpPr txBox="1"/>
          <p:nvPr/>
        </p:nvSpPr>
        <p:spPr>
          <a:xfrm>
            <a:off x="6658227" y="4462586"/>
            <a:ext cx="18293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*Assuming DLB in place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leSoft Corporate 3.0">
  <a:themeElements>
    <a:clrScheme name="Simple Light">
      <a:dk1>
        <a:srgbClr val="00A0DF"/>
      </a:dk1>
      <a:lt1>
        <a:srgbClr val="FFFFFF"/>
      </a:lt1>
      <a:dk2>
        <a:srgbClr val="59575C"/>
      </a:dk2>
      <a:lt2>
        <a:srgbClr val="F1F1F1"/>
      </a:lt2>
      <a:accent1>
        <a:srgbClr val="999899"/>
      </a:accent1>
      <a:accent2>
        <a:srgbClr val="00607C"/>
      </a:accent2>
      <a:accent3>
        <a:srgbClr val="00B39C"/>
      </a:accent3>
      <a:accent4>
        <a:srgbClr val="5E66F9"/>
      </a:accent4>
      <a:accent5>
        <a:srgbClr val="0097A7"/>
      </a:accent5>
      <a:accent6>
        <a:srgbClr val="BCD85F"/>
      </a:accent6>
      <a:hlink>
        <a:srgbClr val="00A0D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