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5"/>
  </p:notesMasterIdLst>
  <p:sldIdLst>
    <p:sldId id="274" r:id="rId2"/>
    <p:sldId id="275" r:id="rId3"/>
    <p:sldId id="276" r:id="rId4"/>
  </p:sldIdLst>
  <p:sldSz cx="12188825" cy="6858000"/>
  <p:notesSz cx="6858000" cy="9144000"/>
  <p:embeddedFontLst>
    <p:embeddedFont>
      <p:font typeface="Open Sans" panose="020B0606030504020204" pitchFamily="34" charset="0"/>
      <p:regular r:id="rId6"/>
      <p:bold r:id="rId7"/>
      <p:italic r:id="rId8"/>
      <p:boldItalic r:id="rId9"/>
    </p:embeddedFont>
    <p:embeddedFont>
      <p:font typeface="Ubuntu" panose="020B0504030602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arouk Bhimji"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2501CD-A336-41AB-A009-A659A475270B}">
  <a:tblStyle styleId="{D52501CD-A336-41AB-A009-A659A47527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D2D402-ED2B-4B3C-AC1C-FD1491716F86}" styleName="Table_1">
    <a:wholeTbl>
      <a:tcTxStyle b="off" i="off">
        <a:font>
          <a:latin typeface="Verdana"/>
          <a:ea typeface="Verdana"/>
          <a:cs typeface="Verdana"/>
        </a:font>
        <a:srgbClr val="1D1D1C"/>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15EFD1-8F83-4945-AD3C-F599DFB05778}"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2BE19F2-7321-4AB2-936B-946FFA45789C}" styleName="Table_3">
    <a:wholeTbl>
      <a:tcTxStyle b="off" i="off">
        <a:font>
          <a:latin typeface="Verdana"/>
          <a:ea typeface="Verdana"/>
          <a:cs typeface="Verdana"/>
        </a:font>
        <a:srgbClr val="1D1D1C"/>
      </a:tcTxStyle>
      <a:tcStyle>
        <a:tcBdr>
          <a:left>
            <a:ln w="9525" cap="flat" cmpd="sng">
              <a:solidFill>
                <a:srgbClr val="00A1DF"/>
              </a:solidFill>
              <a:prstDash val="solid"/>
              <a:round/>
              <a:headEnd type="none" w="sm" len="sm"/>
              <a:tailEnd type="none" w="sm" len="sm"/>
            </a:ln>
          </a:left>
          <a:right>
            <a:ln w="9525" cap="flat" cmpd="sng">
              <a:solidFill>
                <a:srgbClr val="00A1DF"/>
              </a:solidFill>
              <a:prstDash val="solid"/>
              <a:round/>
              <a:headEnd type="none" w="sm" len="sm"/>
              <a:tailEnd type="none" w="sm" len="sm"/>
            </a:ln>
          </a:right>
          <a:top>
            <a:ln w="9525" cap="flat" cmpd="sng">
              <a:solidFill>
                <a:srgbClr val="00A1DF"/>
              </a:solidFill>
              <a:prstDash val="solid"/>
              <a:round/>
              <a:headEnd type="none" w="sm" len="sm"/>
              <a:tailEnd type="none" w="sm" len="sm"/>
            </a:ln>
          </a:top>
          <a:bottom>
            <a:ln w="9525" cap="flat" cmpd="sng">
              <a:solidFill>
                <a:srgbClr val="00A1D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rgbClr val="00A1DF"/>
              </a:solidFill>
              <a:prstDash val="solid"/>
              <a:round/>
              <a:headEnd type="none" w="sm" len="sm"/>
              <a:tailEnd type="none" w="sm" len="sm"/>
            </a:ln>
          </a:top>
          <a:bottom>
            <a:ln w="9525" cap="flat" cmpd="sng">
              <a:solidFill>
                <a:srgbClr val="00A1DF"/>
              </a:solidFill>
              <a:prstDash val="solid"/>
              <a:round/>
              <a:headEnd type="none" w="sm" len="sm"/>
              <a:tailEnd type="none" w="sm" len="sm"/>
            </a:ln>
          </a:bottom>
        </a:tcBdr>
      </a:tcStyle>
    </a:band1H>
    <a:band2H>
      <a:tcTxStyle/>
      <a:tcStyle>
        <a:tcBdr/>
      </a:tcStyle>
    </a:band2H>
    <a:band1V>
      <a:tcTxStyle/>
      <a:tcStyle>
        <a:tcBdr>
          <a:left>
            <a:ln w="9525" cap="flat" cmpd="sng">
              <a:solidFill>
                <a:srgbClr val="00A1DF"/>
              </a:solidFill>
              <a:prstDash val="solid"/>
              <a:round/>
              <a:headEnd type="none" w="sm" len="sm"/>
              <a:tailEnd type="none" w="sm" len="sm"/>
            </a:ln>
          </a:left>
          <a:right>
            <a:ln w="9525" cap="flat" cmpd="sng">
              <a:solidFill>
                <a:srgbClr val="00A1DF"/>
              </a:solidFill>
              <a:prstDash val="solid"/>
              <a:round/>
              <a:headEnd type="none" w="sm" len="sm"/>
              <a:tailEnd type="none" w="sm" len="sm"/>
            </a:ln>
          </a:right>
        </a:tcBdr>
      </a:tcStyle>
    </a:band1V>
    <a:band2V>
      <a:tcTxStyle/>
      <a:tcStyle>
        <a:tcBdr>
          <a:left>
            <a:ln w="9525" cap="flat" cmpd="sng">
              <a:solidFill>
                <a:srgbClr val="00A1DF"/>
              </a:solidFill>
              <a:prstDash val="solid"/>
              <a:round/>
              <a:headEnd type="none" w="sm" len="sm"/>
              <a:tailEnd type="none" w="sm" len="sm"/>
            </a:ln>
          </a:left>
          <a:right>
            <a:ln w="9525" cap="flat" cmpd="sng">
              <a:solidFill>
                <a:srgbClr val="00A1DF"/>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00A1DF"/>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Verdana"/>
          <a:ea typeface="Verdana"/>
          <a:cs typeface="Verdana"/>
        </a:font>
        <a:srgbClr val="FFFFFF"/>
      </a:tcTxStyle>
      <a:tcStyle>
        <a:tcBdr/>
        <a:fill>
          <a:solidFill>
            <a:srgbClr val="00A1DF"/>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1pPr>
            <a:lvl2pPr marL="914400" marR="0" lvl="1"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2pPr>
            <a:lvl3pPr marL="1371600" marR="0" lvl="2"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3pPr>
            <a:lvl4pPr marL="1828800" marR="0" lvl="3"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4pPr>
            <a:lvl5pPr marL="2286000" marR="0" lvl="4" indent="-228600" algn="l" rtl="0">
              <a:spcBef>
                <a:spcPts val="480"/>
              </a:spcBef>
              <a:spcAft>
                <a:spcPts val="0"/>
              </a:spcAft>
              <a:buSzPts val="1400"/>
              <a:buNone/>
              <a:defRPr sz="16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3047467" marR="0" lvl="5" indent="-12167"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656960" marR="0" lvl="6" indent="-1206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266453" marR="0" lvl="7" indent="-11953"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4875947" marR="0" lvl="8" indent="-11846"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1"/>
        <p:cNvGrpSpPr/>
        <p:nvPr/>
      </p:nvGrpSpPr>
      <p:grpSpPr>
        <a:xfrm>
          <a:off x="0" y="0"/>
          <a:ext cx="0" cy="0"/>
          <a:chOff x="0" y="0"/>
          <a:chExt cx="0" cy="0"/>
        </a:xfrm>
      </p:grpSpPr>
      <p:sp>
        <p:nvSpPr>
          <p:cNvPr id="2732" name="Shape 27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480"/>
              </a:spcBef>
              <a:spcAft>
                <a:spcPts val="0"/>
              </a:spcAft>
              <a:buNone/>
            </a:pPr>
            <a:endParaRPr/>
          </a:p>
          <a:p>
            <a:pPr marL="0" lvl="0" indent="0" rtl="0">
              <a:spcBef>
                <a:spcPts val="480"/>
              </a:spcBef>
              <a:spcAft>
                <a:spcPts val="0"/>
              </a:spcAft>
              <a:buNone/>
            </a:pPr>
            <a:endParaRPr/>
          </a:p>
        </p:txBody>
      </p:sp>
      <p:sp>
        <p:nvSpPr>
          <p:cNvPr id="2733" name="Shape 27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0"/>
        <p:cNvGrpSpPr/>
        <p:nvPr/>
      </p:nvGrpSpPr>
      <p:grpSpPr>
        <a:xfrm>
          <a:off x="0" y="0"/>
          <a:ext cx="0" cy="0"/>
          <a:chOff x="0" y="0"/>
          <a:chExt cx="0" cy="0"/>
        </a:xfrm>
      </p:grpSpPr>
      <p:sp>
        <p:nvSpPr>
          <p:cNvPr id="2741" name="Shape 27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480"/>
              </a:spcBef>
              <a:spcAft>
                <a:spcPts val="0"/>
              </a:spcAft>
              <a:buNone/>
            </a:pPr>
            <a:endParaRPr/>
          </a:p>
          <a:p>
            <a:pPr marL="0" lvl="0" indent="0" rtl="0">
              <a:spcBef>
                <a:spcPts val="480"/>
              </a:spcBef>
              <a:spcAft>
                <a:spcPts val="0"/>
              </a:spcAft>
              <a:buNone/>
            </a:pPr>
            <a:endParaRPr/>
          </a:p>
        </p:txBody>
      </p:sp>
      <p:sp>
        <p:nvSpPr>
          <p:cNvPr id="2742" name="Shape 27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Shape 27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480"/>
              </a:spcBef>
              <a:spcAft>
                <a:spcPts val="0"/>
              </a:spcAft>
              <a:buNone/>
            </a:pPr>
            <a:endParaRPr/>
          </a:p>
          <a:p>
            <a:pPr marL="0" lvl="0" indent="0" rtl="0">
              <a:spcBef>
                <a:spcPts val="480"/>
              </a:spcBef>
              <a:spcAft>
                <a:spcPts val="0"/>
              </a:spcAft>
              <a:buNone/>
            </a:pPr>
            <a:endParaRPr/>
          </a:p>
        </p:txBody>
      </p:sp>
      <p:sp>
        <p:nvSpPr>
          <p:cNvPr id="2751" name="Shape 27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3" name="Shape 2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photo">
  <p:cSld name="3 Column photo">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65" name="Shape 65"/>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66" name="Shape 66"/>
          <p:cNvSpPr>
            <a:spLocks noGrp="1"/>
          </p:cNvSpPr>
          <p:nvPr>
            <p:ph type="pic" idx="2"/>
          </p:nvPr>
        </p:nvSpPr>
        <p:spPr>
          <a:xfrm>
            <a:off x="609599" y="1189038"/>
            <a:ext cx="3474720" cy="4165015"/>
          </a:xfrm>
          <a:prstGeom prst="rect">
            <a:avLst/>
          </a:prstGeom>
          <a:noFill/>
          <a:ln>
            <a:noFill/>
          </a:ln>
        </p:spPr>
        <p:txBody>
          <a:bodyPr spcFirstLastPara="1" wrap="square" lIns="91425" tIns="91425" rIns="91425" bIns="91425" anchor="ctr" anchorCtr="0"/>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7" name="Shape 67"/>
          <p:cNvSpPr>
            <a:spLocks noGrp="1"/>
          </p:cNvSpPr>
          <p:nvPr>
            <p:ph type="pic" idx="3"/>
          </p:nvPr>
        </p:nvSpPr>
        <p:spPr>
          <a:xfrm>
            <a:off x="4351496" y="1189038"/>
            <a:ext cx="3474720" cy="4165015"/>
          </a:xfrm>
          <a:prstGeom prst="rect">
            <a:avLst/>
          </a:prstGeom>
          <a:noFill/>
          <a:ln>
            <a:noFill/>
          </a:ln>
        </p:spPr>
        <p:txBody>
          <a:bodyPr spcFirstLastPara="1" wrap="square" lIns="91425" tIns="91425" rIns="91425" bIns="91425" anchor="ctr" anchorCtr="0"/>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8" name="Shape 68"/>
          <p:cNvSpPr>
            <a:spLocks noGrp="1"/>
          </p:cNvSpPr>
          <p:nvPr>
            <p:ph type="pic" idx="4"/>
          </p:nvPr>
        </p:nvSpPr>
        <p:spPr>
          <a:xfrm>
            <a:off x="8093393" y="1189038"/>
            <a:ext cx="3474720" cy="4165015"/>
          </a:xfrm>
          <a:prstGeom prst="rect">
            <a:avLst/>
          </a:prstGeom>
          <a:noFill/>
          <a:ln>
            <a:noFill/>
          </a:ln>
        </p:spPr>
        <p:txBody>
          <a:bodyPr spcFirstLastPara="1" wrap="square" lIns="91425" tIns="91425" rIns="91425" bIns="91425" anchor="ctr" anchorCtr="0"/>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9" name="Shape 69"/>
          <p:cNvSpPr txBox="1">
            <a:spLocks noGrp="1"/>
          </p:cNvSpPr>
          <p:nvPr>
            <p:ph type="body" idx="1"/>
          </p:nvPr>
        </p:nvSpPr>
        <p:spPr>
          <a:xfrm>
            <a:off x="609600" y="5654675"/>
            <a:ext cx="3475038" cy="557213"/>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cxnSp>
        <p:nvCxnSpPr>
          <p:cNvPr id="70" name="Shape 70"/>
          <p:cNvCxnSpPr/>
          <p:nvPr/>
        </p:nvCxnSpPr>
        <p:spPr>
          <a:xfrm>
            <a:off x="602456" y="5521826"/>
            <a:ext cx="3474720" cy="0"/>
          </a:xfrm>
          <a:prstGeom prst="straightConnector1">
            <a:avLst/>
          </a:prstGeom>
          <a:noFill/>
          <a:ln w="12700" cap="flat" cmpd="sng">
            <a:solidFill>
              <a:schemeClr val="dk2"/>
            </a:solidFill>
            <a:prstDash val="solid"/>
            <a:round/>
            <a:headEnd type="none" w="sm" len="sm"/>
            <a:tailEnd type="none" w="sm" len="sm"/>
          </a:ln>
        </p:spPr>
      </p:cxnSp>
      <p:cxnSp>
        <p:nvCxnSpPr>
          <p:cNvPr id="71" name="Shape 71"/>
          <p:cNvCxnSpPr/>
          <p:nvPr/>
        </p:nvCxnSpPr>
        <p:spPr>
          <a:xfrm>
            <a:off x="4347924" y="5521826"/>
            <a:ext cx="3474720" cy="0"/>
          </a:xfrm>
          <a:prstGeom prst="straightConnector1">
            <a:avLst/>
          </a:prstGeom>
          <a:noFill/>
          <a:ln w="12700" cap="flat" cmpd="sng">
            <a:solidFill>
              <a:schemeClr val="dk2"/>
            </a:solidFill>
            <a:prstDash val="solid"/>
            <a:round/>
            <a:headEnd type="none" w="sm" len="sm"/>
            <a:tailEnd type="none" w="sm" len="sm"/>
          </a:ln>
        </p:spPr>
      </p:cxnSp>
      <p:cxnSp>
        <p:nvCxnSpPr>
          <p:cNvPr id="72" name="Shape 72"/>
          <p:cNvCxnSpPr/>
          <p:nvPr/>
        </p:nvCxnSpPr>
        <p:spPr>
          <a:xfrm>
            <a:off x="8093393" y="5521826"/>
            <a:ext cx="3474720" cy="0"/>
          </a:xfrm>
          <a:prstGeom prst="straightConnector1">
            <a:avLst/>
          </a:prstGeom>
          <a:noFill/>
          <a:ln w="12700" cap="flat" cmpd="sng">
            <a:solidFill>
              <a:schemeClr val="dk2"/>
            </a:solidFill>
            <a:prstDash val="solid"/>
            <a:round/>
            <a:headEnd type="none" w="sm" len="sm"/>
            <a:tailEnd type="none" w="sm" len="sm"/>
          </a:ln>
        </p:spPr>
      </p:cxnSp>
      <p:sp>
        <p:nvSpPr>
          <p:cNvPr id="73" name="Shape 73"/>
          <p:cNvSpPr txBox="1">
            <a:spLocks noGrp="1"/>
          </p:cNvSpPr>
          <p:nvPr>
            <p:ph type="body" idx="5"/>
          </p:nvPr>
        </p:nvSpPr>
        <p:spPr>
          <a:xfrm>
            <a:off x="4351497" y="5654675"/>
            <a:ext cx="3474720" cy="557213"/>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74" name="Shape 74"/>
          <p:cNvSpPr txBox="1">
            <a:spLocks noGrp="1"/>
          </p:cNvSpPr>
          <p:nvPr>
            <p:ph type="body" idx="6"/>
          </p:nvPr>
        </p:nvSpPr>
        <p:spPr>
          <a:xfrm>
            <a:off x="8093075" y="5654675"/>
            <a:ext cx="3474720" cy="557213"/>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1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split">
  <p:cSld name="Vertical split">
    <p:spTree>
      <p:nvGrpSpPr>
        <p:cNvPr id="1" name="Shape 75"/>
        <p:cNvGrpSpPr/>
        <p:nvPr/>
      </p:nvGrpSpPr>
      <p:grpSpPr>
        <a:xfrm>
          <a:off x="0" y="0"/>
          <a:ext cx="0" cy="0"/>
          <a:chOff x="0" y="0"/>
          <a:chExt cx="0" cy="0"/>
        </a:xfrm>
      </p:grpSpPr>
      <p:sp>
        <p:nvSpPr>
          <p:cNvPr id="76" name="Shape 76"/>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77" name="Shape 77"/>
          <p:cNvSpPr/>
          <p:nvPr/>
        </p:nvSpPr>
        <p:spPr>
          <a:xfrm>
            <a:off x="8178786" y="0"/>
            <a:ext cx="4010039" cy="685800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 name="Shape 78"/>
          <p:cNvSpPr txBox="1">
            <a:spLocks noGrp="1"/>
          </p:cNvSpPr>
          <p:nvPr>
            <p:ph type="body" idx="1"/>
          </p:nvPr>
        </p:nvSpPr>
        <p:spPr>
          <a:xfrm>
            <a:off x="8178786" y="0"/>
            <a:ext cx="4010039" cy="6858000"/>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79" name="Shape 79"/>
          <p:cNvPicPr preferRelativeResize="0"/>
          <p:nvPr/>
        </p:nvPicPr>
        <p:blipFill rotWithShape="1">
          <a:blip r:embed="rId2">
            <a:alphaModFix amt="6000"/>
          </a:blip>
          <a:srcRect r="9746" b="7039"/>
          <a:stretch/>
        </p:blipFill>
        <p:spPr>
          <a:xfrm>
            <a:off x="6225127" y="2612874"/>
            <a:ext cx="5963699" cy="4245127"/>
          </a:xfrm>
          <a:prstGeom prst="rect">
            <a:avLst/>
          </a:prstGeom>
          <a:noFill/>
          <a:ln>
            <a:noFill/>
          </a:ln>
        </p:spPr>
      </p:pic>
      <p:sp>
        <p:nvSpPr>
          <p:cNvPr id="80" name="Shape 80"/>
          <p:cNvSpPr txBox="1">
            <a:spLocks noGrp="1"/>
          </p:cNvSpPr>
          <p:nvPr>
            <p:ph type="body" idx="2"/>
          </p:nvPr>
        </p:nvSpPr>
        <p:spPr>
          <a:xfrm>
            <a:off x="611856" y="1189038"/>
            <a:ext cx="7401175" cy="5022850"/>
          </a:xfrm>
          <a:prstGeom prst="rect">
            <a:avLst/>
          </a:prstGeom>
          <a:noFill/>
          <a:ln>
            <a:noFill/>
          </a:ln>
        </p:spPr>
        <p:txBody>
          <a:bodyPr spcFirstLastPara="1" wrap="square" lIns="91425" tIns="91425" rIns="91425" bIns="91425" anchor="t" anchorCtr="0"/>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81" name="Shape 81"/>
          <p:cNvSpPr txBox="1">
            <a:spLocks noGrp="1"/>
          </p:cNvSpPr>
          <p:nvPr>
            <p:ph type="title"/>
          </p:nvPr>
        </p:nvSpPr>
        <p:spPr>
          <a:xfrm>
            <a:off x="609443" y="0"/>
            <a:ext cx="7569344"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09443" y="1209785"/>
            <a:ext cx="4010039" cy="5002633"/>
          </a:xfrm>
          <a:prstGeom prst="rect">
            <a:avLst/>
          </a:prstGeom>
          <a:solidFill>
            <a:schemeClr val="accent2"/>
          </a:solidFill>
          <a:ln>
            <a:noFill/>
          </a:ln>
        </p:spPr>
        <p:txBody>
          <a:bodyPr spcFirstLastPara="1" wrap="square" lIns="91425" tIns="91425" rIns="91425" bIns="91425" anchor="ctr" anchorCtr="0"/>
          <a:lstStyle>
            <a:lvl1pPr marL="457200" marR="0" lvl="0" indent="-228600" algn="ctr" rtl="0">
              <a:lnSpc>
                <a:spcPct val="100000"/>
              </a:lnSpc>
              <a:spcBef>
                <a:spcPts val="800"/>
              </a:spcBef>
              <a:spcAft>
                <a:spcPts val="0"/>
              </a:spcAft>
              <a:buClr>
                <a:srgbClr val="00A0DF"/>
              </a:buClr>
              <a:buSzPts val="2400"/>
              <a:buFont typeface="Arial"/>
              <a:buNone/>
              <a:defRPr sz="2700" b="0" i="0" u="none" strike="noStrike" cap="none">
                <a:solidFill>
                  <a:srgbClr val="FFFFFF"/>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1600" b="0"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1300" b="0"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1200" b="0"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1200" b="0" i="0" u="none" strike="noStrike" cap="none">
                <a:solidFill>
                  <a:schemeClr val="dk2"/>
                </a:solidFill>
                <a:latin typeface="Verdana"/>
                <a:ea typeface="Verdana"/>
                <a:cs typeface="Verdana"/>
                <a:sym typeface="Verdana"/>
              </a:defRPr>
            </a:lvl5pPr>
            <a:lvl6pPr marL="2743200" marR="0" lvl="5"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spcBef>
                <a:spcPts val="240"/>
              </a:spcBef>
              <a:spcAft>
                <a:spcPts val="0"/>
              </a:spcAft>
              <a:buClr>
                <a:schemeClr val="dk1"/>
              </a:buClr>
              <a:buSzPts val="27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84" name="Shape 84"/>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85" name="Shape 85"/>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86" name="Shape 86"/>
          <p:cNvSpPr txBox="1">
            <a:spLocks noGrp="1"/>
          </p:cNvSpPr>
          <p:nvPr>
            <p:ph type="body" idx="2"/>
          </p:nvPr>
        </p:nvSpPr>
        <p:spPr>
          <a:xfrm>
            <a:off x="4762500" y="1189038"/>
            <a:ext cx="6805613" cy="5022850"/>
          </a:xfrm>
          <a:prstGeom prst="rect">
            <a:avLst/>
          </a:prstGeom>
          <a:noFill/>
          <a:ln>
            <a:noFill/>
          </a:ln>
        </p:spPr>
        <p:txBody>
          <a:bodyPr spcFirstLastPara="1" wrap="square" lIns="91425" tIns="91425" rIns="91425" bIns="91425" anchor="t" anchorCtr="0"/>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bg>
      <p:bgPr>
        <a:solidFill>
          <a:schemeClr val="lt1"/>
        </a:solidFill>
        <a:effectLst/>
      </p:bgPr>
    </p:bg>
    <p:spTree>
      <p:nvGrpSpPr>
        <p:cNvPr id="1" name="Shape 87"/>
        <p:cNvGrpSpPr/>
        <p:nvPr/>
      </p:nvGrpSpPr>
      <p:grpSpPr>
        <a:xfrm>
          <a:off x="0" y="0"/>
          <a:ext cx="0" cy="0"/>
          <a:chOff x="0" y="0"/>
          <a:chExt cx="0" cy="0"/>
        </a:xfrm>
      </p:grpSpPr>
      <p:sp>
        <p:nvSpPr>
          <p:cNvPr id="88" name="Shape 88"/>
          <p:cNvSpPr>
            <a:spLocks noGrp="1"/>
          </p:cNvSpPr>
          <p:nvPr>
            <p:ph type="pic" idx="2"/>
          </p:nvPr>
        </p:nvSpPr>
        <p:spPr>
          <a:xfrm>
            <a:off x="0" y="0"/>
            <a:ext cx="12188825" cy="5943600"/>
          </a:xfrm>
          <a:prstGeom prst="rect">
            <a:avLst/>
          </a:prstGeom>
          <a:noFill/>
          <a:ln>
            <a:noFill/>
          </a:ln>
        </p:spPr>
        <p:txBody>
          <a:bodyPr spcFirstLastPara="1" wrap="square" lIns="91425" tIns="91425" rIns="91425" bIns="91425" anchor="ctr" anchorCtr="0"/>
          <a:lstStyle>
            <a:lvl1pPr marL="0" marR="0" lvl="0" indent="0" algn="ctr" rtl="0">
              <a:spcBef>
                <a:spcPts val="1200"/>
              </a:spcBef>
              <a:spcAft>
                <a:spcPts val="0"/>
              </a:spcAft>
              <a:buClr>
                <a:srgbClr val="00A0DF"/>
              </a:buClr>
              <a:buSzPts val="1400"/>
              <a:buFont typeface="Arial"/>
              <a:buNone/>
              <a:defRPr sz="2400" b="0" i="0" u="none" strike="noStrike" cap="none">
                <a:solidFill>
                  <a:schemeClr val="dk2"/>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89" name="Shape 89"/>
          <p:cNvSpPr/>
          <p:nvPr/>
        </p:nvSpPr>
        <p:spPr>
          <a:xfrm>
            <a:off x="0" y="5943600"/>
            <a:ext cx="12277817"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Shape 90"/>
          <p:cNvSpPr txBox="1">
            <a:spLocks noGrp="1"/>
          </p:cNvSpPr>
          <p:nvPr>
            <p:ph type="title"/>
          </p:nvPr>
        </p:nvSpPr>
        <p:spPr>
          <a:xfrm>
            <a:off x="609442" y="594360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pic>
        <p:nvPicPr>
          <p:cNvPr id="91" name="Shape 91"/>
          <p:cNvPicPr preferRelativeResize="0"/>
          <p:nvPr/>
        </p:nvPicPr>
        <p:blipFill rotWithShape="1">
          <a:blip r:embed="rId2">
            <a:alphaModFix/>
          </a:blip>
          <a:srcRect/>
          <a:stretch/>
        </p:blipFill>
        <p:spPr>
          <a:xfrm>
            <a:off x="10388765" y="6223234"/>
            <a:ext cx="1205509" cy="3554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blue">
  <p:cSld name="Blank blue">
    <p:bg>
      <p:bgPr>
        <a:solidFill>
          <a:schemeClr val="lt2"/>
        </a:solidFill>
        <a:effectLst/>
      </p:bgPr>
    </p:bg>
    <p:spTree>
      <p:nvGrpSpPr>
        <p:cNvPr id="1" name="Shape 93"/>
        <p:cNvGrpSpPr/>
        <p:nvPr/>
      </p:nvGrpSpPr>
      <p:grpSpPr>
        <a:xfrm>
          <a:off x="0" y="0"/>
          <a:ext cx="0" cy="0"/>
          <a:chOff x="0" y="0"/>
          <a:chExt cx="0" cy="0"/>
        </a:xfrm>
      </p:grpSpPr>
      <p:pic>
        <p:nvPicPr>
          <p:cNvPr id="94" name="Shape 94"/>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hank You blue">
  <p:cSld name="Thank You blue">
    <p:bg>
      <p:bgPr>
        <a:solidFill>
          <a:schemeClr val="lt2"/>
        </a:solidFill>
        <a:effectLst/>
      </p:bgPr>
    </p:bg>
    <p:spTree>
      <p:nvGrpSpPr>
        <p:cNvPr id="1" name="Shape 95"/>
        <p:cNvGrpSpPr/>
        <p:nvPr/>
      </p:nvGrpSpPr>
      <p:grpSpPr>
        <a:xfrm>
          <a:off x="0" y="0"/>
          <a:ext cx="0" cy="0"/>
          <a:chOff x="0" y="0"/>
          <a:chExt cx="0" cy="0"/>
        </a:xfrm>
      </p:grpSpPr>
      <p:sp>
        <p:nvSpPr>
          <p:cNvPr id="96" name="Shape 96"/>
          <p:cNvSpPr/>
          <p:nvPr/>
        </p:nvSpPr>
        <p:spPr>
          <a:xfrm>
            <a:off x="5284074" y="2108229"/>
            <a:ext cx="1593692" cy="159368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Shape 97"/>
          <p:cNvSpPr txBox="1">
            <a:spLocks noGrp="1"/>
          </p:cNvSpPr>
          <p:nvPr>
            <p:ph type="title"/>
          </p:nvPr>
        </p:nvSpPr>
        <p:spPr>
          <a:xfrm>
            <a:off x="609442" y="4846351"/>
            <a:ext cx="10959363" cy="1340667"/>
          </a:xfrm>
          <a:prstGeom prst="rect">
            <a:avLst/>
          </a:prstGeom>
          <a:noFill/>
          <a:ln>
            <a:noFill/>
          </a:ln>
        </p:spPr>
        <p:txBody>
          <a:bodyPr spcFirstLastPara="1" wrap="square" lIns="91425" tIns="91425" rIns="91425" bIns="91425" anchor="ctr" anchorCtr="0"/>
          <a:lstStyle>
            <a:lvl1pPr marL="0" marR="0" lvl="0" indent="0" algn="ctr"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grpSp>
        <p:nvGrpSpPr>
          <p:cNvPr id="98" name="Shape 98"/>
          <p:cNvGrpSpPr/>
          <p:nvPr/>
        </p:nvGrpSpPr>
        <p:grpSpPr>
          <a:xfrm>
            <a:off x="-1099003" y="-3175"/>
            <a:ext cx="14079537" cy="5184775"/>
            <a:chOff x="-706" y="-2"/>
            <a:chExt cx="8869" cy="3266"/>
          </a:xfrm>
        </p:grpSpPr>
        <p:sp>
          <p:nvSpPr>
            <p:cNvPr id="99" name="Shape 99"/>
            <p:cNvSpPr/>
            <p:nvPr/>
          </p:nvSpPr>
          <p:spPr>
            <a:xfrm>
              <a:off x="-706" y="0"/>
              <a:ext cx="8859" cy="32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00" name="Shape 100"/>
            <p:cNvGrpSpPr/>
            <p:nvPr/>
          </p:nvGrpSpPr>
          <p:grpSpPr>
            <a:xfrm>
              <a:off x="-704" y="-2"/>
              <a:ext cx="8758" cy="3266"/>
              <a:chOff x="-704" y="-2"/>
              <a:chExt cx="8758" cy="3266"/>
            </a:xfrm>
          </p:grpSpPr>
          <p:sp>
            <p:nvSpPr>
              <p:cNvPr id="101" name="Shape 101"/>
              <p:cNvSpPr/>
              <p:nvPr/>
            </p:nvSpPr>
            <p:spPr>
              <a:xfrm>
                <a:off x="3835" y="1180"/>
                <a:ext cx="507" cy="317"/>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Shape 102"/>
              <p:cNvSpPr/>
              <p:nvPr/>
            </p:nvSpPr>
            <p:spPr>
              <a:xfrm>
                <a:off x="3348" y="1289"/>
                <a:ext cx="971" cy="968"/>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Shape 103"/>
              <p:cNvSpPr/>
              <p:nvPr/>
            </p:nvSpPr>
            <p:spPr>
              <a:xfrm>
                <a:off x="3303" y="1203"/>
                <a:ext cx="1027" cy="1131"/>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Shape 104"/>
              <p:cNvSpPr/>
              <p:nvPr/>
            </p:nvSpPr>
            <p:spPr>
              <a:xfrm>
                <a:off x="3424" y="1365"/>
                <a:ext cx="819" cy="816"/>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Shape 105"/>
              <p:cNvSpPr/>
              <p:nvPr/>
            </p:nvSpPr>
            <p:spPr>
              <a:xfrm>
                <a:off x="3877" y="1770"/>
                <a:ext cx="552" cy="595"/>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Shape 106"/>
              <p:cNvSpPr/>
              <p:nvPr/>
            </p:nvSpPr>
            <p:spPr>
              <a:xfrm>
                <a:off x="4201" y="2015"/>
                <a:ext cx="309" cy="292"/>
              </a:xfrm>
              <a:custGeom>
                <a:avLst/>
                <a:gdLst/>
                <a:ahLst/>
                <a:cxnLst/>
                <a:rect l="0" t="0" r="0" b="0"/>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Shape 107"/>
              <p:cNvSpPr/>
              <p:nvPr/>
            </p:nvSpPr>
            <p:spPr>
              <a:xfrm>
                <a:off x="4285" y="1655"/>
                <a:ext cx="871" cy="101"/>
              </a:xfrm>
              <a:custGeom>
                <a:avLst/>
                <a:gdLst/>
                <a:ahLst/>
                <a:cxnLst/>
                <a:rect l="0" t="0" r="0" b="0"/>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Shape 108"/>
              <p:cNvSpPr/>
              <p:nvPr/>
            </p:nvSpPr>
            <p:spPr>
              <a:xfrm>
                <a:off x="4309" y="1502"/>
                <a:ext cx="99" cy="126"/>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Shape 109"/>
              <p:cNvSpPr/>
              <p:nvPr/>
            </p:nvSpPr>
            <p:spPr>
              <a:xfrm>
                <a:off x="4194" y="1023"/>
                <a:ext cx="677" cy="486"/>
              </a:xfrm>
              <a:custGeom>
                <a:avLst/>
                <a:gdLst/>
                <a:ahLst/>
                <a:cxnLst/>
                <a:rect l="0" t="0" r="0" b="0"/>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Shape 110"/>
              <p:cNvSpPr/>
              <p:nvPr/>
            </p:nvSpPr>
            <p:spPr>
              <a:xfrm>
                <a:off x="3238" y="1770"/>
                <a:ext cx="340" cy="524"/>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Shape 111"/>
              <p:cNvSpPr/>
              <p:nvPr/>
            </p:nvSpPr>
            <p:spPr>
              <a:xfrm>
                <a:off x="3286" y="2112"/>
                <a:ext cx="333" cy="488"/>
              </a:xfrm>
              <a:custGeom>
                <a:avLst/>
                <a:gdLst/>
                <a:ahLst/>
                <a:cxnLst/>
                <a:rect l="0" t="0" r="0" b="0"/>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Shape 112"/>
              <p:cNvSpPr/>
              <p:nvPr/>
            </p:nvSpPr>
            <p:spPr>
              <a:xfrm>
                <a:off x="2944" y="1507"/>
                <a:ext cx="460" cy="148"/>
              </a:xfrm>
              <a:custGeom>
                <a:avLst/>
                <a:gdLst/>
                <a:ahLst/>
                <a:cxnLst/>
                <a:rect l="0" t="0" r="0" b="0"/>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Shape 113"/>
              <p:cNvSpPr/>
              <p:nvPr/>
            </p:nvSpPr>
            <p:spPr>
              <a:xfrm>
                <a:off x="2049" y="1877"/>
                <a:ext cx="1291" cy="177"/>
              </a:xfrm>
              <a:custGeom>
                <a:avLst/>
                <a:gdLst/>
                <a:ahLst/>
                <a:cxnLst/>
                <a:rect l="0" t="0" r="0" b="0"/>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Shape 114"/>
              <p:cNvSpPr/>
              <p:nvPr/>
            </p:nvSpPr>
            <p:spPr>
              <a:xfrm>
                <a:off x="4240" y="1956"/>
                <a:ext cx="898" cy="398"/>
              </a:xfrm>
              <a:custGeom>
                <a:avLst/>
                <a:gdLst/>
                <a:ahLst/>
                <a:cxnLst/>
                <a:rect l="0" t="0" r="0" b="0"/>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Shape 115"/>
              <p:cNvSpPr/>
              <p:nvPr/>
            </p:nvSpPr>
            <p:spPr>
              <a:xfrm>
                <a:off x="5138" y="2336"/>
                <a:ext cx="901" cy="18"/>
              </a:xfrm>
              <a:custGeom>
                <a:avLst/>
                <a:gdLst/>
                <a:ahLst/>
                <a:cxnLst/>
                <a:rect l="0" t="0" r="0" b="0"/>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Shape 116"/>
              <p:cNvSpPr/>
              <p:nvPr/>
            </p:nvSpPr>
            <p:spPr>
              <a:xfrm>
                <a:off x="5922" y="2086"/>
                <a:ext cx="151"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Shape 117"/>
              <p:cNvSpPr/>
              <p:nvPr/>
            </p:nvSpPr>
            <p:spPr>
              <a:xfrm>
                <a:off x="6118" y="2086"/>
                <a:ext cx="151" cy="215"/>
              </a:xfrm>
              <a:custGeom>
                <a:avLst/>
                <a:gdLst/>
                <a:ahLst/>
                <a:cxnLst/>
                <a:rect l="0" t="0" r="0" b="0"/>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Shape 118"/>
              <p:cNvSpPr/>
              <p:nvPr/>
            </p:nvSpPr>
            <p:spPr>
              <a:xfrm>
                <a:off x="6091" y="2039"/>
                <a:ext cx="9" cy="25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Shape 119"/>
              <p:cNvSpPr/>
              <p:nvPr/>
            </p:nvSpPr>
            <p:spPr>
              <a:xfrm>
                <a:off x="5135" y="2346"/>
                <a:ext cx="99" cy="314"/>
              </a:xfrm>
              <a:custGeom>
                <a:avLst/>
                <a:gdLst/>
                <a:ahLst/>
                <a:cxnLst/>
                <a:rect l="0" t="0" r="0" b="0"/>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Shape 120"/>
              <p:cNvSpPr/>
              <p:nvPr/>
            </p:nvSpPr>
            <p:spPr>
              <a:xfrm>
                <a:off x="5422" y="1170"/>
                <a:ext cx="408" cy="346"/>
              </a:xfrm>
              <a:custGeom>
                <a:avLst/>
                <a:gdLst/>
                <a:ahLst/>
                <a:cxnLst/>
                <a:rect l="0" t="0" r="0" b="0"/>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Shape 121"/>
              <p:cNvSpPr/>
              <p:nvPr/>
            </p:nvSpPr>
            <p:spPr>
              <a:xfrm>
                <a:off x="5420" y="650"/>
                <a:ext cx="8" cy="52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Shape 122"/>
              <p:cNvSpPr/>
              <p:nvPr/>
            </p:nvSpPr>
            <p:spPr>
              <a:xfrm>
                <a:off x="5423" y="620"/>
                <a:ext cx="1241" cy="555"/>
              </a:xfrm>
              <a:custGeom>
                <a:avLst/>
                <a:gdLst/>
                <a:ahLst/>
                <a:cxnLst/>
                <a:rect l="0" t="0" r="0" b="0"/>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Shape 123"/>
              <p:cNvSpPr/>
              <p:nvPr/>
            </p:nvSpPr>
            <p:spPr>
              <a:xfrm>
                <a:off x="5422" y="1165"/>
                <a:ext cx="695" cy="122"/>
              </a:xfrm>
              <a:custGeom>
                <a:avLst/>
                <a:gdLst/>
                <a:ahLst/>
                <a:cxnLst/>
                <a:rect l="0" t="0" r="0" b="0"/>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Shape 124"/>
              <p:cNvSpPr/>
              <p:nvPr/>
            </p:nvSpPr>
            <p:spPr>
              <a:xfrm>
                <a:off x="6434" y="628"/>
                <a:ext cx="237" cy="358"/>
              </a:xfrm>
              <a:custGeom>
                <a:avLst/>
                <a:gdLst/>
                <a:ahLst/>
                <a:cxnLst/>
                <a:rect l="0" t="0" r="0" b="0"/>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Shape 125"/>
              <p:cNvSpPr/>
              <p:nvPr/>
            </p:nvSpPr>
            <p:spPr>
              <a:xfrm>
                <a:off x="6652" y="627"/>
                <a:ext cx="846" cy="564"/>
              </a:xfrm>
              <a:custGeom>
                <a:avLst/>
                <a:gdLst/>
                <a:ahLst/>
                <a:cxnLst/>
                <a:rect l="0" t="0" r="0" b="0"/>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Shape 126"/>
              <p:cNvSpPr/>
              <p:nvPr/>
            </p:nvSpPr>
            <p:spPr>
              <a:xfrm>
                <a:off x="5353" y="1136"/>
                <a:ext cx="116" cy="104"/>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Shape 127"/>
              <p:cNvSpPr/>
              <p:nvPr/>
            </p:nvSpPr>
            <p:spPr>
              <a:xfrm>
                <a:off x="5383" y="1101"/>
                <a:ext cx="97" cy="35"/>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Shape 128"/>
              <p:cNvSpPr/>
              <p:nvPr/>
            </p:nvSpPr>
            <p:spPr>
              <a:xfrm>
                <a:off x="5333" y="1077"/>
                <a:ext cx="102"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Shape 129"/>
              <p:cNvSpPr/>
              <p:nvPr/>
            </p:nvSpPr>
            <p:spPr>
              <a:xfrm>
                <a:off x="5390" y="1091"/>
                <a:ext cx="129" cy="174"/>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Shape 130"/>
              <p:cNvSpPr/>
              <p:nvPr/>
            </p:nvSpPr>
            <p:spPr>
              <a:xfrm>
                <a:off x="2487" y="2020"/>
                <a:ext cx="1029" cy="619"/>
              </a:xfrm>
              <a:custGeom>
                <a:avLst/>
                <a:gdLst/>
                <a:ahLst/>
                <a:cxnLst/>
                <a:rect l="0" t="0" r="0" b="0"/>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Shape 131"/>
              <p:cNvSpPr/>
              <p:nvPr/>
            </p:nvSpPr>
            <p:spPr>
              <a:xfrm>
                <a:off x="7018" y="1190"/>
                <a:ext cx="467" cy="259"/>
              </a:xfrm>
              <a:custGeom>
                <a:avLst/>
                <a:gdLst/>
                <a:ahLst/>
                <a:cxnLst/>
                <a:rect l="0" t="0" r="0" b="0"/>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Shape 132"/>
              <p:cNvSpPr/>
              <p:nvPr/>
            </p:nvSpPr>
            <p:spPr>
              <a:xfrm>
                <a:off x="7310" y="1190"/>
                <a:ext cx="178" cy="1400"/>
              </a:xfrm>
              <a:custGeom>
                <a:avLst/>
                <a:gdLst/>
                <a:ahLst/>
                <a:cxnLst/>
                <a:rect l="0" t="0" r="0" b="0"/>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Shape 133"/>
              <p:cNvSpPr/>
              <p:nvPr/>
            </p:nvSpPr>
            <p:spPr>
              <a:xfrm>
                <a:off x="7455" y="943"/>
                <a:ext cx="32" cy="247"/>
              </a:xfrm>
              <a:custGeom>
                <a:avLst/>
                <a:gdLst/>
                <a:ahLst/>
                <a:cxnLst/>
                <a:rect l="0" t="0" r="0" b="0"/>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Shape 134"/>
              <p:cNvSpPr/>
              <p:nvPr/>
            </p:nvSpPr>
            <p:spPr>
              <a:xfrm>
                <a:off x="7480" y="1175"/>
                <a:ext cx="146" cy="299"/>
              </a:xfrm>
              <a:custGeom>
                <a:avLst/>
                <a:gdLst/>
                <a:ahLst/>
                <a:cxnLst/>
                <a:rect l="0" t="0" r="0" b="0"/>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Shape 135"/>
              <p:cNvSpPr/>
              <p:nvPr/>
            </p:nvSpPr>
            <p:spPr>
              <a:xfrm>
                <a:off x="6956" y="2158"/>
                <a:ext cx="363" cy="423"/>
              </a:xfrm>
              <a:custGeom>
                <a:avLst/>
                <a:gdLst/>
                <a:ahLst/>
                <a:cxnLst/>
                <a:rect l="0" t="0" r="0" b="0"/>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Shape 136"/>
              <p:cNvSpPr/>
              <p:nvPr/>
            </p:nvSpPr>
            <p:spPr>
              <a:xfrm>
                <a:off x="7074" y="2583"/>
                <a:ext cx="241"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Shape 137"/>
              <p:cNvSpPr/>
              <p:nvPr/>
            </p:nvSpPr>
            <p:spPr>
              <a:xfrm>
                <a:off x="7215" y="2581"/>
                <a:ext cx="109" cy="165"/>
              </a:xfrm>
              <a:custGeom>
                <a:avLst/>
                <a:gdLst/>
                <a:ahLst/>
                <a:cxnLst/>
                <a:rect l="0" t="0" r="0" b="0"/>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Shape 138"/>
              <p:cNvSpPr/>
              <p:nvPr/>
            </p:nvSpPr>
            <p:spPr>
              <a:xfrm>
                <a:off x="7310" y="2588"/>
                <a:ext cx="341" cy="274"/>
              </a:xfrm>
              <a:custGeom>
                <a:avLst/>
                <a:gdLst/>
                <a:ahLst/>
                <a:cxnLst/>
                <a:rect l="0" t="0" r="0" b="0"/>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Shape 139"/>
              <p:cNvSpPr/>
              <p:nvPr/>
            </p:nvSpPr>
            <p:spPr>
              <a:xfrm>
                <a:off x="5133" y="2344"/>
                <a:ext cx="844" cy="646"/>
              </a:xfrm>
              <a:custGeom>
                <a:avLst/>
                <a:gdLst/>
                <a:ahLst/>
                <a:cxnLst/>
                <a:rect l="0" t="0" r="0" b="0"/>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Shape 140"/>
              <p:cNvSpPr/>
              <p:nvPr/>
            </p:nvSpPr>
            <p:spPr>
              <a:xfrm>
                <a:off x="5061" y="2281"/>
                <a:ext cx="69" cy="137"/>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Shape 141"/>
              <p:cNvSpPr/>
              <p:nvPr/>
            </p:nvSpPr>
            <p:spPr>
              <a:xfrm>
                <a:off x="5153" y="2281"/>
                <a:ext cx="59" cy="85"/>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Shape 142"/>
              <p:cNvSpPr/>
              <p:nvPr/>
            </p:nvSpPr>
            <p:spPr>
              <a:xfrm>
                <a:off x="5096" y="2247"/>
                <a:ext cx="119"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Shape 143"/>
              <p:cNvSpPr/>
              <p:nvPr/>
            </p:nvSpPr>
            <p:spPr>
              <a:xfrm>
                <a:off x="5051" y="2333"/>
                <a:ext cx="186" cy="111"/>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Shape 144"/>
              <p:cNvSpPr/>
              <p:nvPr/>
            </p:nvSpPr>
            <p:spPr>
              <a:xfrm>
                <a:off x="5972" y="2707"/>
                <a:ext cx="422" cy="283"/>
              </a:xfrm>
              <a:custGeom>
                <a:avLst/>
                <a:gdLst/>
                <a:ahLst/>
                <a:cxnLst/>
                <a:rect l="0" t="0" r="0" b="0"/>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Shape 145"/>
              <p:cNvSpPr/>
              <p:nvPr/>
            </p:nvSpPr>
            <p:spPr>
              <a:xfrm>
                <a:off x="7319" y="2171"/>
                <a:ext cx="735" cy="415"/>
              </a:xfrm>
              <a:custGeom>
                <a:avLst/>
                <a:gdLst/>
                <a:ahLst/>
                <a:cxnLst/>
                <a:rect l="0" t="0" r="0" b="0"/>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Shape 146"/>
              <p:cNvSpPr/>
              <p:nvPr/>
            </p:nvSpPr>
            <p:spPr>
              <a:xfrm>
                <a:off x="7263" y="2561"/>
                <a:ext cx="124" cy="99"/>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Shape 147"/>
              <p:cNvSpPr/>
              <p:nvPr/>
            </p:nvSpPr>
            <p:spPr>
              <a:xfrm>
                <a:off x="7246" y="2521"/>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Shape 148"/>
              <p:cNvSpPr/>
              <p:nvPr/>
            </p:nvSpPr>
            <p:spPr>
              <a:xfrm>
                <a:off x="7215" y="2546"/>
                <a:ext cx="53" cy="119"/>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Shape 149"/>
              <p:cNvSpPr/>
              <p:nvPr/>
            </p:nvSpPr>
            <p:spPr>
              <a:xfrm>
                <a:off x="7257" y="2489"/>
                <a:ext cx="166" cy="160"/>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Shape 150"/>
              <p:cNvSpPr/>
              <p:nvPr/>
            </p:nvSpPr>
            <p:spPr>
              <a:xfrm>
                <a:off x="7423" y="1180"/>
                <a:ext cx="132" cy="85"/>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Shape 151"/>
              <p:cNvSpPr/>
              <p:nvPr/>
            </p:nvSpPr>
            <p:spPr>
              <a:xfrm>
                <a:off x="7413" y="1123"/>
                <a:ext cx="67" cy="75"/>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Shape 152"/>
              <p:cNvSpPr/>
              <p:nvPr/>
            </p:nvSpPr>
            <p:spPr>
              <a:xfrm>
                <a:off x="7382" y="1134"/>
                <a:ext cx="41" cy="123"/>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Shape 153"/>
              <p:cNvSpPr/>
              <p:nvPr/>
            </p:nvSpPr>
            <p:spPr>
              <a:xfrm>
                <a:off x="7440" y="1094"/>
                <a:ext cx="141" cy="171"/>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Shape 154"/>
              <p:cNvSpPr/>
              <p:nvPr/>
            </p:nvSpPr>
            <p:spPr>
              <a:xfrm>
                <a:off x="3038" y="876"/>
                <a:ext cx="545" cy="586"/>
              </a:xfrm>
              <a:custGeom>
                <a:avLst/>
                <a:gdLst/>
                <a:ahLst/>
                <a:cxnLst/>
                <a:rect l="0" t="0" r="0" b="0"/>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Shape 155"/>
              <p:cNvSpPr/>
              <p:nvPr/>
            </p:nvSpPr>
            <p:spPr>
              <a:xfrm>
                <a:off x="2541" y="1057"/>
                <a:ext cx="906" cy="504"/>
              </a:xfrm>
              <a:custGeom>
                <a:avLst/>
                <a:gdLst/>
                <a:ahLst/>
                <a:cxnLst/>
                <a:rect l="0" t="0" r="0" b="0"/>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Shape 156"/>
              <p:cNvSpPr/>
              <p:nvPr/>
            </p:nvSpPr>
            <p:spPr>
              <a:xfrm>
                <a:off x="2086" y="1020"/>
                <a:ext cx="457" cy="42"/>
              </a:xfrm>
              <a:custGeom>
                <a:avLst/>
                <a:gdLst/>
                <a:ahLst/>
                <a:cxnLst/>
                <a:rect l="0" t="0" r="0" b="0"/>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Shape 157"/>
              <p:cNvSpPr/>
              <p:nvPr/>
            </p:nvSpPr>
            <p:spPr>
              <a:xfrm>
                <a:off x="575" y="2630"/>
                <a:ext cx="1910" cy="284"/>
              </a:xfrm>
              <a:custGeom>
                <a:avLst/>
                <a:gdLst/>
                <a:ahLst/>
                <a:cxnLst/>
                <a:rect l="0" t="0" r="0" b="0"/>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Shape 158"/>
              <p:cNvSpPr/>
              <p:nvPr/>
            </p:nvSpPr>
            <p:spPr>
              <a:xfrm>
                <a:off x="2485" y="2449"/>
                <a:ext cx="14" cy="181"/>
              </a:xfrm>
              <a:custGeom>
                <a:avLst/>
                <a:gdLst/>
                <a:ahLst/>
                <a:cxnLst/>
                <a:rect l="0" t="0" r="0" b="0"/>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Shape 159"/>
              <p:cNvSpPr/>
              <p:nvPr/>
            </p:nvSpPr>
            <p:spPr>
              <a:xfrm>
                <a:off x="2282" y="2454"/>
                <a:ext cx="214" cy="183"/>
              </a:xfrm>
              <a:custGeom>
                <a:avLst/>
                <a:gdLst/>
                <a:ahLst/>
                <a:cxnLst/>
                <a:rect l="0" t="0" r="0" b="0"/>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Shape 160"/>
              <p:cNvSpPr/>
              <p:nvPr/>
            </p:nvSpPr>
            <p:spPr>
              <a:xfrm>
                <a:off x="2418" y="2639"/>
                <a:ext cx="136" cy="67"/>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Shape 161"/>
              <p:cNvSpPr/>
              <p:nvPr/>
            </p:nvSpPr>
            <p:spPr>
              <a:xfrm>
                <a:off x="2423" y="2563"/>
                <a:ext cx="93"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Shape 162"/>
              <p:cNvSpPr/>
              <p:nvPr/>
            </p:nvSpPr>
            <p:spPr>
              <a:xfrm>
                <a:off x="2386" y="2551"/>
                <a:ext cx="66" cy="113"/>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Shape 163"/>
              <p:cNvSpPr/>
              <p:nvPr/>
            </p:nvSpPr>
            <p:spPr>
              <a:xfrm>
                <a:off x="2487" y="2541"/>
                <a:ext cx="99" cy="187"/>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Shape 164"/>
              <p:cNvSpPr/>
              <p:nvPr/>
            </p:nvSpPr>
            <p:spPr>
              <a:xfrm>
                <a:off x="2297" y="1059"/>
                <a:ext cx="244" cy="211"/>
              </a:xfrm>
              <a:custGeom>
                <a:avLst/>
                <a:gdLst/>
                <a:ahLst/>
                <a:cxnLst/>
                <a:rect l="0" t="0" r="0" b="0"/>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Shape 165"/>
              <p:cNvSpPr/>
              <p:nvPr/>
            </p:nvSpPr>
            <p:spPr>
              <a:xfrm>
                <a:off x="2457" y="899"/>
                <a:ext cx="87" cy="161"/>
              </a:xfrm>
              <a:custGeom>
                <a:avLst/>
                <a:gdLst/>
                <a:ahLst/>
                <a:cxnLst/>
                <a:rect l="0" t="0" r="0" b="0"/>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Shape 166"/>
              <p:cNvSpPr/>
              <p:nvPr/>
            </p:nvSpPr>
            <p:spPr>
              <a:xfrm>
                <a:off x="2499" y="1030"/>
                <a:ext cx="114" cy="106"/>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Shape 167"/>
              <p:cNvSpPr/>
              <p:nvPr/>
            </p:nvSpPr>
            <p:spPr>
              <a:xfrm>
                <a:off x="2472" y="1005"/>
                <a:ext cx="44" cy="94"/>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Shape 168"/>
              <p:cNvSpPr/>
              <p:nvPr/>
            </p:nvSpPr>
            <p:spPr>
              <a:xfrm>
                <a:off x="2445" y="1040"/>
                <a:ext cx="64" cy="113"/>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Shape 169"/>
              <p:cNvSpPr/>
              <p:nvPr/>
            </p:nvSpPr>
            <p:spPr>
              <a:xfrm>
                <a:off x="2472" y="970"/>
                <a:ext cx="171" cy="144"/>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Shape 170"/>
              <p:cNvSpPr/>
              <p:nvPr/>
            </p:nvSpPr>
            <p:spPr>
              <a:xfrm>
                <a:off x="2645" y="1696"/>
                <a:ext cx="782" cy="60"/>
              </a:xfrm>
              <a:custGeom>
                <a:avLst/>
                <a:gdLst/>
                <a:ahLst/>
                <a:cxnLst/>
                <a:rect l="0" t="0" r="0" b="0"/>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Shape 171"/>
              <p:cNvSpPr/>
              <p:nvPr/>
            </p:nvSpPr>
            <p:spPr>
              <a:xfrm>
                <a:off x="-85" y="1960"/>
                <a:ext cx="136"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Shape 172"/>
              <p:cNvSpPr/>
              <p:nvPr/>
            </p:nvSpPr>
            <p:spPr>
              <a:xfrm>
                <a:off x="-85" y="2013"/>
                <a:ext cx="136" cy="3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Shape 173"/>
              <p:cNvSpPr/>
              <p:nvPr/>
            </p:nvSpPr>
            <p:spPr>
              <a:xfrm>
                <a:off x="-85" y="2055"/>
                <a:ext cx="136" cy="42"/>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Shape 174"/>
              <p:cNvSpPr/>
              <p:nvPr/>
            </p:nvSpPr>
            <p:spPr>
              <a:xfrm>
                <a:off x="-419" y="2027"/>
                <a:ext cx="351" cy="65"/>
              </a:xfrm>
              <a:custGeom>
                <a:avLst/>
                <a:gdLst/>
                <a:ahLst/>
                <a:cxnLst/>
                <a:rect l="0" t="0" r="0" b="0"/>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Shape 175"/>
              <p:cNvSpPr/>
              <p:nvPr/>
            </p:nvSpPr>
            <p:spPr>
              <a:xfrm>
                <a:off x="-187" y="1775"/>
                <a:ext cx="151"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Shape 176"/>
              <p:cNvSpPr/>
              <p:nvPr/>
            </p:nvSpPr>
            <p:spPr>
              <a:xfrm>
                <a:off x="11" y="1839"/>
                <a:ext cx="191" cy="151"/>
              </a:xfrm>
              <a:custGeom>
                <a:avLst/>
                <a:gdLst/>
                <a:ahLst/>
                <a:cxnLst/>
                <a:rect l="0" t="0" r="0" b="0"/>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Shape 177"/>
              <p:cNvSpPr/>
              <p:nvPr/>
            </p:nvSpPr>
            <p:spPr>
              <a:xfrm>
                <a:off x="-18" y="1728"/>
                <a:ext cx="9" cy="25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Shape 178"/>
              <p:cNvSpPr/>
              <p:nvPr/>
            </p:nvSpPr>
            <p:spPr>
              <a:xfrm>
                <a:off x="-13" y="89"/>
                <a:ext cx="526" cy="183"/>
              </a:xfrm>
              <a:custGeom>
                <a:avLst/>
                <a:gdLst/>
                <a:ahLst/>
                <a:cxnLst/>
                <a:rect l="0" t="0" r="0" b="0"/>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Shape 179"/>
              <p:cNvSpPr/>
              <p:nvPr/>
            </p:nvSpPr>
            <p:spPr>
              <a:xfrm>
                <a:off x="-704" y="630"/>
                <a:ext cx="362" cy="182"/>
              </a:xfrm>
              <a:custGeom>
                <a:avLst/>
                <a:gdLst/>
                <a:ahLst/>
                <a:cxnLst/>
                <a:rect l="0" t="0" r="0" b="0"/>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Shape 180"/>
              <p:cNvSpPr/>
              <p:nvPr/>
            </p:nvSpPr>
            <p:spPr>
              <a:xfrm>
                <a:off x="283" y="97"/>
                <a:ext cx="237" cy="358"/>
              </a:xfrm>
              <a:custGeom>
                <a:avLst/>
                <a:gdLst/>
                <a:ahLst/>
                <a:cxnLst/>
                <a:rect l="0" t="0" r="0" b="0"/>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Shape 181"/>
              <p:cNvSpPr/>
              <p:nvPr/>
            </p:nvSpPr>
            <p:spPr>
              <a:xfrm>
                <a:off x="501" y="96"/>
                <a:ext cx="856" cy="763"/>
              </a:xfrm>
              <a:custGeom>
                <a:avLst/>
                <a:gdLst/>
                <a:ahLst/>
                <a:cxnLst/>
                <a:rect l="0" t="0" r="0" b="0"/>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Shape 182"/>
              <p:cNvSpPr/>
              <p:nvPr/>
            </p:nvSpPr>
            <p:spPr>
              <a:xfrm>
                <a:off x="441" y="57"/>
                <a:ext cx="114" cy="106"/>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Shape 183"/>
              <p:cNvSpPr/>
              <p:nvPr/>
            </p:nvSpPr>
            <p:spPr>
              <a:xfrm>
                <a:off x="469" y="23"/>
                <a:ext cx="99" cy="34"/>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Shape 184"/>
              <p:cNvSpPr/>
              <p:nvPr/>
            </p:nvSpPr>
            <p:spPr>
              <a:xfrm>
                <a:off x="419" y="-2"/>
                <a:ext cx="102" cy="72"/>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Shape 185"/>
              <p:cNvSpPr/>
              <p:nvPr/>
            </p:nvSpPr>
            <p:spPr>
              <a:xfrm>
                <a:off x="476" y="13"/>
                <a:ext cx="129" cy="173"/>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Shape 186"/>
              <p:cNvSpPr/>
              <p:nvPr/>
            </p:nvSpPr>
            <p:spPr>
              <a:xfrm>
                <a:off x="944" y="857"/>
                <a:ext cx="402" cy="239"/>
              </a:xfrm>
              <a:custGeom>
                <a:avLst/>
                <a:gdLst/>
                <a:ahLst/>
                <a:cxnLst/>
                <a:rect l="0" t="0" r="0" b="0"/>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Shape 187"/>
              <p:cNvSpPr/>
              <p:nvPr/>
            </p:nvSpPr>
            <p:spPr>
              <a:xfrm>
                <a:off x="933" y="855"/>
                <a:ext cx="414" cy="1007"/>
              </a:xfrm>
              <a:custGeom>
                <a:avLst/>
                <a:gdLst/>
                <a:ahLst/>
                <a:cxnLst/>
                <a:rect l="0" t="0" r="0" b="0"/>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Shape 188"/>
              <p:cNvSpPr/>
              <p:nvPr/>
            </p:nvSpPr>
            <p:spPr>
              <a:xfrm>
                <a:off x="1314" y="610"/>
                <a:ext cx="33" cy="247"/>
              </a:xfrm>
              <a:custGeom>
                <a:avLst/>
                <a:gdLst/>
                <a:ahLst/>
                <a:cxnLst/>
                <a:rect l="0" t="0" r="0" b="0"/>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Shape 189"/>
              <p:cNvSpPr/>
              <p:nvPr/>
            </p:nvSpPr>
            <p:spPr>
              <a:xfrm>
                <a:off x="578" y="1428"/>
                <a:ext cx="363" cy="426"/>
              </a:xfrm>
              <a:custGeom>
                <a:avLst/>
                <a:gdLst/>
                <a:ahLst/>
                <a:cxnLst/>
                <a:rect l="0" t="0" r="0" b="0"/>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Shape 190"/>
              <p:cNvSpPr/>
              <p:nvPr/>
            </p:nvSpPr>
            <p:spPr>
              <a:xfrm>
                <a:off x="696" y="1855"/>
                <a:ext cx="242"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Shape 191"/>
              <p:cNvSpPr/>
              <p:nvPr/>
            </p:nvSpPr>
            <p:spPr>
              <a:xfrm>
                <a:off x="931" y="1860"/>
                <a:ext cx="342" cy="273"/>
              </a:xfrm>
              <a:custGeom>
                <a:avLst/>
                <a:gdLst/>
                <a:ahLst/>
                <a:cxnLst/>
                <a:rect l="0" t="0" r="0" b="0"/>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Shape 192"/>
              <p:cNvSpPr/>
              <p:nvPr/>
            </p:nvSpPr>
            <p:spPr>
              <a:xfrm>
                <a:off x="941" y="1711"/>
                <a:ext cx="487" cy="148"/>
              </a:xfrm>
              <a:custGeom>
                <a:avLst/>
                <a:gdLst/>
                <a:ahLst/>
                <a:cxnLst/>
                <a:rect l="0" t="0" r="0" b="0"/>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Shape 193"/>
              <p:cNvSpPr/>
              <p:nvPr/>
            </p:nvSpPr>
            <p:spPr>
              <a:xfrm>
                <a:off x="5922" y="2961"/>
                <a:ext cx="124" cy="96"/>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Shape 194"/>
              <p:cNvSpPr/>
              <p:nvPr/>
            </p:nvSpPr>
            <p:spPr>
              <a:xfrm>
                <a:off x="5905" y="2921"/>
                <a:ext cx="54" cy="87"/>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Shape 195"/>
              <p:cNvSpPr/>
              <p:nvPr/>
            </p:nvSpPr>
            <p:spPr>
              <a:xfrm>
                <a:off x="5873" y="2946"/>
                <a:ext cx="54" cy="119"/>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Shape 196"/>
              <p:cNvSpPr/>
              <p:nvPr/>
            </p:nvSpPr>
            <p:spPr>
              <a:xfrm>
                <a:off x="5915" y="2887"/>
                <a:ext cx="156" cy="162"/>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Shape 197"/>
              <p:cNvSpPr/>
              <p:nvPr/>
            </p:nvSpPr>
            <p:spPr>
              <a:xfrm>
                <a:off x="2499" y="1618"/>
                <a:ext cx="163" cy="163"/>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Shape 198"/>
              <p:cNvSpPr/>
              <p:nvPr/>
            </p:nvSpPr>
            <p:spPr>
              <a:xfrm>
                <a:off x="1990" y="2082"/>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Shape 199"/>
              <p:cNvSpPr/>
              <p:nvPr/>
            </p:nvSpPr>
            <p:spPr>
              <a:xfrm>
                <a:off x="1965" y="2055"/>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Shape 200"/>
              <p:cNvSpPr/>
              <p:nvPr/>
            </p:nvSpPr>
            <p:spPr>
              <a:xfrm>
                <a:off x="1965" y="2028"/>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Shape 201"/>
              <p:cNvSpPr/>
              <p:nvPr/>
            </p:nvSpPr>
            <p:spPr>
              <a:xfrm>
                <a:off x="1990" y="2055"/>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Shape 202"/>
              <p:cNvSpPr/>
              <p:nvPr/>
            </p:nvSpPr>
            <p:spPr>
              <a:xfrm>
                <a:off x="2015" y="2055"/>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Shape 203"/>
              <p:cNvSpPr/>
              <p:nvPr/>
            </p:nvSpPr>
            <p:spPr>
              <a:xfrm>
                <a:off x="2015" y="2028"/>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Shape 204"/>
              <p:cNvSpPr/>
              <p:nvPr/>
            </p:nvSpPr>
            <p:spPr>
              <a:xfrm>
                <a:off x="2015" y="2082"/>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Shape 205"/>
              <p:cNvSpPr/>
              <p:nvPr/>
            </p:nvSpPr>
            <p:spPr>
              <a:xfrm>
                <a:off x="1990" y="2028"/>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Shape 206"/>
              <p:cNvSpPr/>
              <p:nvPr/>
            </p:nvSpPr>
            <p:spPr>
              <a:xfrm>
                <a:off x="1965" y="2082"/>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Shape 207"/>
              <p:cNvSpPr/>
              <p:nvPr/>
            </p:nvSpPr>
            <p:spPr>
              <a:xfrm>
                <a:off x="1913" y="2082"/>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Shape 208"/>
              <p:cNvSpPr/>
              <p:nvPr/>
            </p:nvSpPr>
            <p:spPr>
              <a:xfrm>
                <a:off x="1913" y="2055"/>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Shape 209"/>
              <p:cNvSpPr/>
              <p:nvPr/>
            </p:nvSpPr>
            <p:spPr>
              <a:xfrm>
                <a:off x="1938" y="2028"/>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Shape 210"/>
              <p:cNvSpPr/>
              <p:nvPr/>
            </p:nvSpPr>
            <p:spPr>
              <a:xfrm>
                <a:off x="1938" y="2082"/>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Shape 211"/>
              <p:cNvSpPr/>
              <p:nvPr/>
            </p:nvSpPr>
            <p:spPr>
              <a:xfrm>
                <a:off x="1913" y="2028"/>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Shape 212"/>
              <p:cNvSpPr/>
              <p:nvPr/>
            </p:nvSpPr>
            <p:spPr>
              <a:xfrm>
                <a:off x="1938" y="2055"/>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Shape 213"/>
              <p:cNvSpPr/>
              <p:nvPr/>
            </p:nvSpPr>
            <p:spPr>
              <a:xfrm>
                <a:off x="1928" y="1960"/>
                <a:ext cx="15" cy="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Shape 214"/>
              <p:cNvSpPr/>
              <p:nvPr/>
            </p:nvSpPr>
            <p:spPr>
              <a:xfrm>
                <a:off x="2000" y="1960"/>
                <a:ext cx="15" cy="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Shape 215"/>
              <p:cNvSpPr/>
              <p:nvPr/>
            </p:nvSpPr>
            <p:spPr>
              <a:xfrm>
                <a:off x="1889" y="1975"/>
                <a:ext cx="165" cy="149"/>
              </a:xfrm>
              <a:custGeom>
                <a:avLst/>
                <a:gdLst/>
                <a:ahLst/>
                <a:cxnLst/>
                <a:rect l="0" t="0" r="0" b="0"/>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Shape 216"/>
              <p:cNvSpPr/>
              <p:nvPr/>
            </p:nvSpPr>
            <p:spPr>
              <a:xfrm>
                <a:off x="2207" y="1264"/>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Shape 217"/>
              <p:cNvSpPr/>
              <p:nvPr/>
            </p:nvSpPr>
            <p:spPr>
              <a:xfrm>
                <a:off x="1958" y="956"/>
                <a:ext cx="148" cy="46"/>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Shape 218"/>
              <p:cNvSpPr/>
              <p:nvPr/>
            </p:nvSpPr>
            <p:spPr>
              <a:xfrm>
                <a:off x="1958" y="1015"/>
                <a:ext cx="148"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Shape 219"/>
              <p:cNvSpPr/>
              <p:nvPr/>
            </p:nvSpPr>
            <p:spPr>
              <a:xfrm>
                <a:off x="1958" y="1060"/>
                <a:ext cx="148" cy="46"/>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Shape 220"/>
              <p:cNvSpPr/>
              <p:nvPr/>
            </p:nvSpPr>
            <p:spPr>
              <a:xfrm>
                <a:off x="2368" y="734"/>
                <a:ext cx="168" cy="168"/>
              </a:xfrm>
              <a:custGeom>
                <a:avLst/>
                <a:gdLst/>
                <a:ahLst/>
                <a:cxnLst/>
                <a:rect l="0" t="0" r="0" b="0"/>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Shape 221"/>
              <p:cNvSpPr/>
              <p:nvPr/>
            </p:nvSpPr>
            <p:spPr>
              <a:xfrm>
                <a:off x="2984" y="719"/>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Shape 222"/>
              <p:cNvSpPr/>
              <p:nvPr/>
            </p:nvSpPr>
            <p:spPr>
              <a:xfrm>
                <a:off x="798" y="3101"/>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Shape 223"/>
              <p:cNvSpPr/>
              <p:nvPr/>
            </p:nvSpPr>
            <p:spPr>
              <a:xfrm>
                <a:off x="4285" y="781"/>
                <a:ext cx="150" cy="155"/>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Shape 224"/>
              <p:cNvSpPr/>
              <p:nvPr/>
            </p:nvSpPr>
            <p:spPr>
              <a:xfrm>
                <a:off x="4335" y="860"/>
                <a:ext cx="16" cy="16"/>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Shape 225"/>
              <p:cNvSpPr/>
              <p:nvPr/>
            </p:nvSpPr>
            <p:spPr>
              <a:xfrm>
                <a:off x="4782" y="865"/>
                <a:ext cx="168" cy="73"/>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Shape 226"/>
              <p:cNvSpPr/>
              <p:nvPr/>
            </p:nvSpPr>
            <p:spPr>
              <a:xfrm>
                <a:off x="4782" y="958"/>
                <a:ext cx="168"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Shape 227"/>
              <p:cNvSpPr/>
              <p:nvPr/>
            </p:nvSpPr>
            <p:spPr>
              <a:xfrm>
                <a:off x="4782" y="990"/>
                <a:ext cx="168"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Shape 228"/>
              <p:cNvSpPr/>
              <p:nvPr/>
            </p:nvSpPr>
            <p:spPr>
              <a:xfrm>
                <a:off x="4782" y="1023"/>
                <a:ext cx="168"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Shape 229"/>
              <p:cNvSpPr/>
              <p:nvPr/>
            </p:nvSpPr>
            <p:spPr>
              <a:xfrm>
                <a:off x="5153" y="1551"/>
                <a:ext cx="235" cy="136"/>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Shape 230"/>
              <p:cNvSpPr/>
              <p:nvPr/>
            </p:nvSpPr>
            <p:spPr>
              <a:xfrm>
                <a:off x="3503" y="872"/>
                <a:ext cx="235" cy="136"/>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Shape 231"/>
              <p:cNvSpPr/>
              <p:nvPr/>
            </p:nvSpPr>
            <p:spPr>
              <a:xfrm>
                <a:off x="2776" y="1395"/>
                <a:ext cx="174" cy="165"/>
              </a:xfrm>
              <a:custGeom>
                <a:avLst/>
                <a:gdLst/>
                <a:ahLst/>
                <a:cxnLst/>
                <a:rect l="0" t="0" r="0" b="0"/>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Shape 232"/>
              <p:cNvSpPr/>
              <p:nvPr/>
            </p:nvSpPr>
            <p:spPr>
              <a:xfrm>
                <a:off x="7221" y="316"/>
                <a:ext cx="175" cy="163"/>
              </a:xfrm>
              <a:custGeom>
                <a:avLst/>
                <a:gdLst/>
                <a:ahLst/>
                <a:cxnLst/>
                <a:rect l="0" t="0" r="0" b="0"/>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Shape 233"/>
              <p:cNvSpPr/>
              <p:nvPr/>
            </p:nvSpPr>
            <p:spPr>
              <a:xfrm>
                <a:off x="152" y="2954"/>
                <a:ext cx="175" cy="165"/>
              </a:xfrm>
              <a:custGeom>
                <a:avLst/>
                <a:gdLst/>
                <a:ahLst/>
                <a:cxnLst/>
                <a:rect l="0" t="0" r="0" b="0"/>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Shape 234"/>
              <p:cNvSpPr/>
              <p:nvPr/>
            </p:nvSpPr>
            <p:spPr>
              <a:xfrm>
                <a:off x="4982" y="1990"/>
                <a:ext cx="33"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Shape 235"/>
              <p:cNvSpPr/>
              <p:nvPr/>
            </p:nvSpPr>
            <p:spPr>
              <a:xfrm>
                <a:off x="4982" y="1966"/>
                <a:ext cx="50"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Shape 236"/>
              <p:cNvSpPr/>
              <p:nvPr/>
            </p:nvSpPr>
            <p:spPr>
              <a:xfrm>
                <a:off x="4982" y="1943"/>
                <a:ext cx="50"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Shape 237"/>
              <p:cNvSpPr/>
              <p:nvPr/>
            </p:nvSpPr>
            <p:spPr>
              <a:xfrm>
                <a:off x="4982" y="1921"/>
                <a:ext cx="50"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Shape 238"/>
              <p:cNvSpPr/>
              <p:nvPr/>
            </p:nvSpPr>
            <p:spPr>
              <a:xfrm>
                <a:off x="4896" y="1990"/>
                <a:ext cx="34"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Shape 239"/>
              <p:cNvSpPr/>
              <p:nvPr/>
            </p:nvSpPr>
            <p:spPr>
              <a:xfrm>
                <a:off x="4896" y="1966"/>
                <a:ext cx="51"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Shape 240"/>
              <p:cNvSpPr/>
              <p:nvPr/>
            </p:nvSpPr>
            <p:spPr>
              <a:xfrm>
                <a:off x="4896" y="1943"/>
                <a:ext cx="51"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Shape 241"/>
              <p:cNvSpPr/>
              <p:nvPr/>
            </p:nvSpPr>
            <p:spPr>
              <a:xfrm>
                <a:off x="4896" y="1921"/>
                <a:ext cx="51"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Shape 242"/>
              <p:cNvSpPr/>
              <p:nvPr/>
            </p:nvSpPr>
            <p:spPr>
              <a:xfrm>
                <a:off x="4874" y="1894"/>
                <a:ext cx="185" cy="139"/>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Shape 243"/>
              <p:cNvSpPr/>
              <p:nvPr/>
            </p:nvSpPr>
            <p:spPr>
              <a:xfrm>
                <a:off x="4523" y="2366"/>
                <a:ext cx="56"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4" name="Shape 244"/>
              <p:cNvSpPr/>
              <p:nvPr/>
            </p:nvSpPr>
            <p:spPr>
              <a:xfrm>
                <a:off x="4515" y="2341"/>
                <a:ext cx="77"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5" name="Shape 245"/>
              <p:cNvSpPr/>
              <p:nvPr/>
            </p:nvSpPr>
            <p:spPr>
              <a:xfrm>
                <a:off x="4529" y="2316"/>
                <a:ext cx="25"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Shape 246"/>
              <p:cNvSpPr/>
              <p:nvPr/>
            </p:nvSpPr>
            <p:spPr>
              <a:xfrm>
                <a:off x="4482" y="2279"/>
                <a:ext cx="172" cy="149"/>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Shape 247"/>
              <p:cNvSpPr/>
              <p:nvPr/>
            </p:nvSpPr>
            <p:spPr>
              <a:xfrm>
                <a:off x="4132" y="2583"/>
                <a:ext cx="170" cy="133"/>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Shape 248"/>
              <p:cNvSpPr/>
              <p:nvPr/>
            </p:nvSpPr>
            <p:spPr>
              <a:xfrm>
                <a:off x="4273" y="2670"/>
                <a:ext cx="15" cy="9"/>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Shape 249"/>
              <p:cNvSpPr/>
              <p:nvPr/>
            </p:nvSpPr>
            <p:spPr>
              <a:xfrm>
                <a:off x="4255" y="2670"/>
                <a:ext cx="1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Shape 250"/>
              <p:cNvSpPr/>
              <p:nvPr/>
            </p:nvSpPr>
            <p:spPr>
              <a:xfrm>
                <a:off x="4230" y="2670"/>
                <a:ext cx="20"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Shape 251"/>
              <p:cNvSpPr/>
              <p:nvPr/>
            </p:nvSpPr>
            <p:spPr>
              <a:xfrm>
                <a:off x="4163" y="2670"/>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Shape 252"/>
              <p:cNvSpPr/>
              <p:nvPr/>
            </p:nvSpPr>
            <p:spPr>
              <a:xfrm>
                <a:off x="4163" y="2686"/>
                <a:ext cx="55" cy="8"/>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Shape 253"/>
              <p:cNvSpPr/>
              <p:nvPr/>
            </p:nvSpPr>
            <p:spPr>
              <a:xfrm>
                <a:off x="3175" y="2593"/>
                <a:ext cx="180" cy="175"/>
              </a:xfrm>
              <a:custGeom>
                <a:avLst/>
                <a:gdLst/>
                <a:ahLst/>
                <a:cxnLst/>
                <a:rect l="0" t="0" r="0" b="0"/>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Shape 254"/>
              <p:cNvSpPr/>
              <p:nvPr/>
            </p:nvSpPr>
            <p:spPr>
              <a:xfrm>
                <a:off x="2679" y="2049"/>
                <a:ext cx="154" cy="154"/>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Shape 255"/>
              <p:cNvSpPr/>
              <p:nvPr/>
            </p:nvSpPr>
            <p:spPr>
              <a:xfrm>
                <a:off x="2116" y="2361"/>
                <a:ext cx="173"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Shape 256"/>
              <p:cNvSpPr/>
              <p:nvPr/>
            </p:nvSpPr>
            <p:spPr>
              <a:xfrm>
                <a:off x="7609" y="1849"/>
                <a:ext cx="171" cy="173"/>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Shape 257"/>
              <p:cNvSpPr/>
              <p:nvPr/>
            </p:nvSpPr>
            <p:spPr>
              <a:xfrm>
                <a:off x="2407" y="2281"/>
                <a:ext cx="167"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Shape 258"/>
              <p:cNvSpPr/>
              <p:nvPr/>
            </p:nvSpPr>
            <p:spPr>
              <a:xfrm>
                <a:off x="6060" y="341"/>
                <a:ext cx="167"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Shape 259"/>
              <p:cNvSpPr/>
              <p:nvPr/>
            </p:nvSpPr>
            <p:spPr>
              <a:xfrm>
                <a:off x="5202" y="2763"/>
                <a:ext cx="18" cy="18"/>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Shape 260"/>
              <p:cNvSpPr/>
              <p:nvPr/>
            </p:nvSpPr>
            <p:spPr>
              <a:xfrm>
                <a:off x="5245" y="2763"/>
                <a:ext cx="19" cy="18"/>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Shape 261"/>
              <p:cNvSpPr/>
              <p:nvPr/>
            </p:nvSpPr>
            <p:spPr>
              <a:xfrm>
                <a:off x="5140" y="2639"/>
                <a:ext cx="161" cy="115"/>
              </a:xfrm>
              <a:custGeom>
                <a:avLst/>
                <a:gdLst/>
                <a:ahLst/>
                <a:cxnLst/>
                <a:rect l="0" t="0" r="0" b="0"/>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Shape 262"/>
              <p:cNvSpPr/>
              <p:nvPr/>
            </p:nvSpPr>
            <p:spPr>
              <a:xfrm>
                <a:off x="5200" y="2702"/>
                <a:ext cx="66" cy="9"/>
              </a:xfrm>
              <a:custGeom>
                <a:avLst/>
                <a:gdLst/>
                <a:ahLst/>
                <a:cxnLst/>
                <a:rect l="0" t="0" r="0" b="0"/>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3" name="Shape 263"/>
              <p:cNvSpPr/>
              <p:nvPr/>
            </p:nvSpPr>
            <p:spPr>
              <a:xfrm>
                <a:off x="5193" y="2677"/>
                <a:ext cx="79" cy="7"/>
              </a:xfrm>
              <a:custGeom>
                <a:avLst/>
                <a:gdLst/>
                <a:ahLst/>
                <a:cxnLst/>
                <a:rect l="0" t="0" r="0" b="0"/>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Shape 264"/>
              <p:cNvSpPr/>
              <p:nvPr/>
            </p:nvSpPr>
            <p:spPr>
              <a:xfrm>
                <a:off x="-427" y="781"/>
                <a:ext cx="226" cy="105"/>
              </a:xfrm>
              <a:custGeom>
                <a:avLst/>
                <a:gdLst/>
                <a:ahLst/>
                <a:cxnLst/>
                <a:rect l="0" t="0" r="0" b="0"/>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Shape 265"/>
              <p:cNvSpPr/>
              <p:nvPr/>
            </p:nvSpPr>
            <p:spPr>
              <a:xfrm>
                <a:off x="-384" y="849"/>
                <a:ext cx="138" cy="75"/>
              </a:xfrm>
              <a:custGeom>
                <a:avLst/>
                <a:gdLst/>
                <a:ahLst/>
                <a:cxnLst/>
                <a:rect l="0" t="0" r="0" b="0"/>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Shape 266"/>
              <p:cNvSpPr/>
              <p:nvPr/>
            </p:nvSpPr>
            <p:spPr>
              <a:xfrm>
                <a:off x="6389" y="2603"/>
                <a:ext cx="174" cy="175"/>
              </a:xfrm>
              <a:custGeom>
                <a:avLst/>
                <a:gdLst/>
                <a:ahLst/>
                <a:cxnLst/>
                <a:rect l="0" t="0" r="0" b="0"/>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Shape 267"/>
              <p:cNvSpPr/>
              <p:nvPr/>
            </p:nvSpPr>
            <p:spPr>
              <a:xfrm>
                <a:off x="6421" y="2652"/>
                <a:ext cx="110" cy="102"/>
              </a:xfrm>
              <a:custGeom>
                <a:avLst/>
                <a:gdLst/>
                <a:ahLst/>
                <a:cxnLst/>
                <a:rect l="0" t="0" r="0" b="0"/>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Shape 268"/>
              <p:cNvSpPr/>
              <p:nvPr/>
            </p:nvSpPr>
            <p:spPr>
              <a:xfrm>
                <a:off x="6100" y="1190"/>
                <a:ext cx="151" cy="173"/>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Shape 269"/>
              <p:cNvSpPr/>
              <p:nvPr/>
            </p:nvSpPr>
            <p:spPr>
              <a:xfrm>
                <a:off x="5741" y="1507"/>
                <a:ext cx="193" cy="17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Shape 270"/>
              <p:cNvSpPr/>
              <p:nvPr/>
            </p:nvSpPr>
            <p:spPr>
              <a:xfrm>
                <a:off x="5831" y="1625"/>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Shape 271"/>
              <p:cNvSpPr/>
              <p:nvPr/>
            </p:nvSpPr>
            <p:spPr>
              <a:xfrm>
                <a:off x="3914" y="437"/>
                <a:ext cx="193" cy="168"/>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Shape 272"/>
              <p:cNvSpPr/>
              <p:nvPr/>
            </p:nvSpPr>
            <p:spPr>
              <a:xfrm>
                <a:off x="4005" y="555"/>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Shape 273"/>
              <p:cNvSpPr/>
              <p:nvPr/>
            </p:nvSpPr>
            <p:spPr>
              <a:xfrm>
                <a:off x="6019" y="2265"/>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Shape 274"/>
              <p:cNvSpPr/>
              <p:nvPr/>
            </p:nvSpPr>
            <p:spPr>
              <a:xfrm>
                <a:off x="6019" y="2324"/>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Shape 275"/>
              <p:cNvSpPr/>
              <p:nvPr/>
            </p:nvSpPr>
            <p:spPr>
              <a:xfrm>
                <a:off x="6019" y="2370"/>
                <a:ext cx="146" cy="43"/>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Shape 276"/>
              <p:cNvSpPr/>
              <p:nvPr/>
            </p:nvSpPr>
            <p:spPr>
              <a:xfrm>
                <a:off x="5348" y="518"/>
                <a:ext cx="156" cy="154"/>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Shape 277"/>
              <p:cNvSpPr/>
              <p:nvPr/>
            </p:nvSpPr>
            <p:spPr>
              <a:xfrm>
                <a:off x="5836" y="1993"/>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Shape 278"/>
              <p:cNvSpPr/>
              <p:nvPr/>
            </p:nvSpPr>
            <p:spPr>
              <a:xfrm>
                <a:off x="6038" y="1882"/>
                <a:ext cx="111" cy="163"/>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Shape 279"/>
              <p:cNvSpPr/>
              <p:nvPr/>
            </p:nvSpPr>
            <p:spPr>
              <a:xfrm>
                <a:off x="6243" y="1993"/>
                <a:ext cx="110" cy="163"/>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Shape 280"/>
              <p:cNvSpPr/>
              <p:nvPr/>
            </p:nvSpPr>
            <p:spPr>
              <a:xfrm>
                <a:off x="1211" y="494"/>
                <a:ext cx="156" cy="96"/>
              </a:xfrm>
              <a:custGeom>
                <a:avLst/>
                <a:gdLst/>
                <a:ahLst/>
                <a:cxnLst/>
                <a:rect l="0" t="0" r="0" b="0"/>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Shape 281"/>
              <p:cNvSpPr/>
              <p:nvPr/>
            </p:nvSpPr>
            <p:spPr>
              <a:xfrm>
                <a:off x="1230" y="513"/>
                <a:ext cx="151" cy="90"/>
              </a:xfrm>
              <a:custGeom>
                <a:avLst/>
                <a:gdLst/>
                <a:ahLst/>
                <a:cxnLst/>
                <a:rect l="0" t="0" r="0" b="0"/>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Shape 282"/>
              <p:cNvSpPr/>
              <p:nvPr/>
            </p:nvSpPr>
            <p:spPr>
              <a:xfrm>
                <a:off x="1243" y="526"/>
                <a:ext cx="151" cy="92"/>
              </a:xfrm>
              <a:custGeom>
                <a:avLst/>
                <a:gdLst/>
                <a:ahLst/>
                <a:cxnLst/>
                <a:rect l="0" t="0" r="0" b="0"/>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Shape 283"/>
              <p:cNvSpPr/>
              <p:nvPr/>
            </p:nvSpPr>
            <p:spPr>
              <a:xfrm>
                <a:off x="1277" y="516"/>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Shape 284"/>
              <p:cNvSpPr/>
              <p:nvPr/>
            </p:nvSpPr>
            <p:spPr>
              <a:xfrm>
                <a:off x="780" y="1005"/>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Shape 285"/>
              <p:cNvSpPr/>
              <p:nvPr/>
            </p:nvSpPr>
            <p:spPr>
              <a:xfrm>
                <a:off x="1270" y="2062"/>
                <a:ext cx="170"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Shape 286"/>
              <p:cNvSpPr/>
              <p:nvPr/>
            </p:nvSpPr>
            <p:spPr>
              <a:xfrm>
                <a:off x="159" y="2486"/>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Shape 287"/>
              <p:cNvSpPr/>
              <p:nvPr/>
            </p:nvSpPr>
            <p:spPr>
              <a:xfrm>
                <a:off x="227" y="430"/>
                <a:ext cx="147" cy="46"/>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Shape 288"/>
              <p:cNvSpPr/>
              <p:nvPr/>
            </p:nvSpPr>
            <p:spPr>
              <a:xfrm>
                <a:off x="227" y="489"/>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Shape 289"/>
              <p:cNvSpPr/>
              <p:nvPr/>
            </p:nvSpPr>
            <p:spPr>
              <a:xfrm>
                <a:off x="227" y="534"/>
                <a:ext cx="147" cy="46"/>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Shape 290"/>
              <p:cNvSpPr/>
              <p:nvPr/>
            </p:nvSpPr>
            <p:spPr>
              <a:xfrm>
                <a:off x="508" y="1314"/>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Shape 291"/>
              <p:cNvSpPr/>
              <p:nvPr/>
            </p:nvSpPr>
            <p:spPr>
              <a:xfrm>
                <a:off x="508" y="1371"/>
                <a:ext cx="146" cy="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Shape 292"/>
              <p:cNvSpPr/>
              <p:nvPr/>
            </p:nvSpPr>
            <p:spPr>
              <a:xfrm>
                <a:off x="508" y="1418"/>
                <a:ext cx="146"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Shape 293"/>
              <p:cNvSpPr/>
              <p:nvPr/>
            </p:nvSpPr>
            <p:spPr>
              <a:xfrm>
                <a:off x="551" y="1778"/>
                <a:ext cx="163" cy="163"/>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Shape 294"/>
              <p:cNvSpPr/>
              <p:nvPr/>
            </p:nvSpPr>
            <p:spPr>
              <a:xfrm>
                <a:off x="-71" y="1571"/>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Shape 295"/>
              <p:cNvSpPr/>
              <p:nvPr/>
            </p:nvSpPr>
            <p:spPr>
              <a:xfrm>
                <a:off x="251" y="2650"/>
                <a:ext cx="317" cy="264"/>
              </a:xfrm>
              <a:custGeom>
                <a:avLst/>
                <a:gdLst/>
                <a:ahLst/>
                <a:cxnLst/>
                <a:rect l="0" t="0" r="0" b="0"/>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Shape 296"/>
              <p:cNvSpPr/>
              <p:nvPr/>
            </p:nvSpPr>
            <p:spPr>
              <a:xfrm>
                <a:off x="1418" y="1610"/>
                <a:ext cx="235" cy="136"/>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7" name="Shape 297"/>
              <p:cNvSpPr/>
              <p:nvPr/>
            </p:nvSpPr>
            <p:spPr>
              <a:xfrm>
                <a:off x="1665" y="677"/>
                <a:ext cx="236" cy="136"/>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8" name="Shape 298"/>
              <p:cNvSpPr/>
              <p:nvPr/>
            </p:nvSpPr>
            <p:spPr>
              <a:xfrm>
                <a:off x="118" y="1676"/>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Shape 299"/>
              <p:cNvSpPr/>
              <p:nvPr/>
            </p:nvSpPr>
            <p:spPr>
              <a:xfrm>
                <a:off x="-274" y="1694"/>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Shape 300"/>
              <p:cNvSpPr/>
              <p:nvPr/>
            </p:nvSpPr>
            <p:spPr>
              <a:xfrm>
                <a:off x="565" y="1864"/>
                <a:ext cx="373" cy="1052"/>
              </a:xfrm>
              <a:custGeom>
                <a:avLst/>
                <a:gdLst/>
                <a:ahLst/>
                <a:cxnLst/>
                <a:rect l="0" t="0" r="0" b="0"/>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01" name="Shape 301"/>
            <p:cNvGrpSpPr/>
            <p:nvPr/>
          </p:nvGrpSpPr>
          <p:grpSpPr>
            <a:xfrm>
              <a:off x="-704" y="-2"/>
              <a:ext cx="8867" cy="3266"/>
              <a:chOff x="-704" y="-2"/>
              <a:chExt cx="8867" cy="3266"/>
            </a:xfrm>
          </p:grpSpPr>
          <p:sp>
            <p:nvSpPr>
              <p:cNvPr id="302" name="Shape 302"/>
              <p:cNvSpPr/>
              <p:nvPr/>
            </p:nvSpPr>
            <p:spPr>
              <a:xfrm>
                <a:off x="3379" y="1319"/>
                <a:ext cx="911" cy="899"/>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Shape 303"/>
              <p:cNvSpPr/>
              <p:nvPr/>
            </p:nvSpPr>
            <p:spPr>
              <a:xfrm>
                <a:off x="6886" y="2042"/>
                <a:ext cx="146"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Shape 304"/>
              <p:cNvSpPr/>
              <p:nvPr/>
            </p:nvSpPr>
            <p:spPr>
              <a:xfrm>
                <a:off x="6886" y="2101"/>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Shape 305"/>
              <p:cNvSpPr/>
              <p:nvPr/>
            </p:nvSpPr>
            <p:spPr>
              <a:xfrm>
                <a:off x="6886" y="2146"/>
                <a:ext cx="146" cy="45"/>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Shape 306"/>
              <p:cNvSpPr/>
              <p:nvPr/>
            </p:nvSpPr>
            <p:spPr>
              <a:xfrm>
                <a:off x="6971" y="2507"/>
                <a:ext cx="113" cy="163"/>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7" name="Shape 307"/>
              <p:cNvSpPr/>
              <p:nvPr/>
            </p:nvSpPr>
            <p:spPr>
              <a:xfrm>
                <a:off x="6857" y="1351"/>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Shape 308"/>
              <p:cNvSpPr/>
              <p:nvPr/>
            </p:nvSpPr>
            <p:spPr>
              <a:xfrm>
                <a:off x="3666" y="2489"/>
                <a:ext cx="168"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Shape 309"/>
              <p:cNvSpPr/>
              <p:nvPr/>
            </p:nvSpPr>
            <p:spPr>
              <a:xfrm>
                <a:off x="6370" y="958"/>
                <a:ext cx="146" cy="45"/>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Shape 310"/>
              <p:cNvSpPr/>
              <p:nvPr/>
            </p:nvSpPr>
            <p:spPr>
              <a:xfrm>
                <a:off x="6370" y="1017"/>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Shape 311"/>
              <p:cNvSpPr/>
              <p:nvPr/>
            </p:nvSpPr>
            <p:spPr>
              <a:xfrm>
                <a:off x="6370" y="1062"/>
                <a:ext cx="146" cy="45"/>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2" name="Shape 312"/>
              <p:cNvSpPr/>
              <p:nvPr/>
            </p:nvSpPr>
            <p:spPr>
              <a:xfrm>
                <a:off x="7574" y="2854"/>
                <a:ext cx="169"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Shape 313"/>
              <p:cNvSpPr/>
              <p:nvPr/>
            </p:nvSpPr>
            <p:spPr>
              <a:xfrm>
                <a:off x="7570" y="1470"/>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Shape 314"/>
              <p:cNvSpPr/>
              <p:nvPr/>
            </p:nvSpPr>
            <p:spPr>
              <a:xfrm>
                <a:off x="7126" y="2738"/>
                <a:ext cx="167" cy="168"/>
              </a:xfrm>
              <a:custGeom>
                <a:avLst/>
                <a:gdLst/>
                <a:ahLst/>
                <a:cxnLst/>
                <a:rect l="0" t="0" r="0" b="0"/>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Shape 315"/>
              <p:cNvSpPr/>
              <p:nvPr/>
            </p:nvSpPr>
            <p:spPr>
              <a:xfrm>
                <a:off x="7367" y="781"/>
                <a:ext cx="170" cy="73"/>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Shape 316"/>
              <p:cNvSpPr/>
              <p:nvPr/>
            </p:nvSpPr>
            <p:spPr>
              <a:xfrm>
                <a:off x="7367" y="876"/>
                <a:ext cx="170"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Shape 317"/>
              <p:cNvSpPr/>
              <p:nvPr/>
            </p:nvSpPr>
            <p:spPr>
              <a:xfrm>
                <a:off x="7367" y="907"/>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8" name="Shape 318"/>
              <p:cNvSpPr/>
              <p:nvPr/>
            </p:nvSpPr>
            <p:spPr>
              <a:xfrm>
                <a:off x="7367" y="939"/>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9" name="Shape 319"/>
              <p:cNvSpPr/>
              <p:nvPr/>
            </p:nvSpPr>
            <p:spPr>
              <a:xfrm>
                <a:off x="3454" y="1395"/>
                <a:ext cx="759" cy="756"/>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0" name="Shape 320"/>
              <p:cNvSpPr/>
              <p:nvPr/>
            </p:nvSpPr>
            <p:spPr>
              <a:xfrm>
                <a:off x="3550" y="1531"/>
                <a:ext cx="567" cy="502"/>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Shape 321"/>
              <p:cNvSpPr/>
              <p:nvPr/>
            </p:nvSpPr>
            <p:spPr>
              <a:xfrm>
                <a:off x="886" y="1833"/>
                <a:ext cx="124" cy="96"/>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2" name="Shape 322"/>
              <p:cNvSpPr/>
              <p:nvPr/>
            </p:nvSpPr>
            <p:spPr>
              <a:xfrm>
                <a:off x="869" y="1793"/>
                <a:ext cx="53"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Shape 323"/>
              <p:cNvSpPr/>
              <p:nvPr/>
            </p:nvSpPr>
            <p:spPr>
              <a:xfrm>
                <a:off x="837" y="1818"/>
                <a:ext cx="54" cy="12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4" name="Shape 324"/>
              <p:cNvSpPr/>
              <p:nvPr/>
            </p:nvSpPr>
            <p:spPr>
              <a:xfrm>
                <a:off x="879" y="1761"/>
                <a:ext cx="158" cy="160"/>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Shape 325"/>
              <p:cNvSpPr/>
              <p:nvPr/>
            </p:nvSpPr>
            <p:spPr>
              <a:xfrm>
                <a:off x="1332" y="781"/>
                <a:ext cx="341" cy="76"/>
              </a:xfrm>
              <a:custGeom>
                <a:avLst/>
                <a:gdLst/>
                <a:ahLst/>
                <a:cxnLst/>
                <a:rect l="0" t="0" r="0" b="0"/>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6" name="Shape 326"/>
              <p:cNvSpPr/>
              <p:nvPr/>
            </p:nvSpPr>
            <p:spPr>
              <a:xfrm>
                <a:off x="1282" y="847"/>
                <a:ext cx="132" cy="82"/>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Shape 327"/>
              <p:cNvSpPr/>
              <p:nvPr/>
            </p:nvSpPr>
            <p:spPr>
              <a:xfrm>
                <a:off x="1273" y="790"/>
                <a:ext cx="68" cy="75"/>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Shape 328"/>
              <p:cNvSpPr/>
              <p:nvPr/>
            </p:nvSpPr>
            <p:spPr>
              <a:xfrm>
                <a:off x="1241" y="802"/>
                <a:ext cx="41" cy="122"/>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Shape 329"/>
              <p:cNvSpPr/>
              <p:nvPr/>
            </p:nvSpPr>
            <p:spPr>
              <a:xfrm>
                <a:off x="1300" y="761"/>
                <a:ext cx="141" cy="172"/>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Shape 330"/>
              <p:cNvSpPr/>
              <p:nvPr/>
            </p:nvSpPr>
            <p:spPr>
              <a:xfrm>
                <a:off x="577" y="2902"/>
                <a:ext cx="230" cy="283"/>
              </a:xfrm>
              <a:custGeom>
                <a:avLst/>
                <a:gdLst/>
                <a:ahLst/>
                <a:cxnLst/>
                <a:rect l="0" t="0" r="0" b="0"/>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Shape 331"/>
              <p:cNvSpPr/>
              <p:nvPr/>
            </p:nvSpPr>
            <p:spPr>
              <a:xfrm>
                <a:off x="318" y="2906"/>
                <a:ext cx="255" cy="168"/>
              </a:xfrm>
              <a:custGeom>
                <a:avLst/>
                <a:gdLst/>
                <a:ahLst/>
                <a:cxnLst/>
                <a:rect l="0" t="0" r="0" b="0"/>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Shape 332"/>
              <p:cNvSpPr/>
              <p:nvPr/>
            </p:nvSpPr>
            <p:spPr>
              <a:xfrm>
                <a:off x="504" y="2879"/>
                <a:ext cx="116"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Shape 333"/>
              <p:cNvSpPr/>
              <p:nvPr/>
            </p:nvSpPr>
            <p:spPr>
              <a:xfrm>
                <a:off x="533" y="2844"/>
                <a:ext cx="99" cy="35"/>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Shape 334"/>
              <p:cNvSpPr/>
              <p:nvPr/>
            </p:nvSpPr>
            <p:spPr>
              <a:xfrm>
                <a:off x="484" y="2820"/>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Shape 335"/>
              <p:cNvSpPr/>
              <p:nvPr/>
            </p:nvSpPr>
            <p:spPr>
              <a:xfrm>
                <a:off x="541" y="2833"/>
                <a:ext cx="128" cy="175"/>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Shape 336"/>
              <p:cNvSpPr/>
              <p:nvPr/>
            </p:nvSpPr>
            <p:spPr>
              <a:xfrm>
                <a:off x="7772" y="1929"/>
                <a:ext cx="299" cy="239"/>
              </a:xfrm>
              <a:custGeom>
                <a:avLst/>
                <a:gdLst/>
                <a:ahLst/>
                <a:cxnLst/>
                <a:rect l="0" t="0" r="0" b="0"/>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7" name="Shape 337"/>
              <p:cNvSpPr/>
              <p:nvPr/>
            </p:nvSpPr>
            <p:spPr>
              <a:xfrm>
                <a:off x="8005" y="2144"/>
                <a:ext cx="125" cy="96"/>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Shape 338"/>
              <p:cNvSpPr/>
              <p:nvPr/>
            </p:nvSpPr>
            <p:spPr>
              <a:xfrm>
                <a:off x="7987" y="2104"/>
                <a:ext cx="55" cy="87"/>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Shape 339"/>
              <p:cNvSpPr/>
              <p:nvPr/>
            </p:nvSpPr>
            <p:spPr>
              <a:xfrm>
                <a:off x="7957" y="2129"/>
                <a:ext cx="53" cy="12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0" name="Shape 340"/>
              <p:cNvSpPr/>
              <p:nvPr/>
            </p:nvSpPr>
            <p:spPr>
              <a:xfrm>
                <a:off x="7999" y="2070"/>
                <a:ext cx="164" cy="160"/>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Shape 341"/>
              <p:cNvSpPr/>
              <p:nvPr/>
            </p:nvSpPr>
            <p:spPr>
              <a:xfrm>
                <a:off x="3875" y="597"/>
                <a:ext cx="133" cy="731"/>
              </a:xfrm>
              <a:custGeom>
                <a:avLst/>
                <a:gdLst/>
                <a:ahLst/>
                <a:cxnLst/>
                <a:rect l="0" t="0" r="0" b="0"/>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Shape 342"/>
              <p:cNvSpPr/>
              <p:nvPr/>
            </p:nvSpPr>
            <p:spPr>
              <a:xfrm>
                <a:off x="3620" y="1003"/>
                <a:ext cx="116" cy="340"/>
              </a:xfrm>
              <a:custGeom>
                <a:avLst/>
                <a:gdLst/>
                <a:ahLst/>
                <a:cxnLst/>
                <a:rect l="0" t="0" r="0" b="0"/>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Shape 343"/>
              <p:cNvSpPr/>
              <p:nvPr/>
            </p:nvSpPr>
            <p:spPr>
              <a:xfrm>
                <a:off x="3741" y="2277"/>
                <a:ext cx="25" cy="215"/>
              </a:xfrm>
              <a:custGeom>
                <a:avLst/>
                <a:gdLst/>
                <a:ahLst/>
                <a:cxnLst/>
                <a:rect l="0" t="0" r="0" b="0"/>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Shape 344"/>
              <p:cNvSpPr/>
              <p:nvPr/>
            </p:nvSpPr>
            <p:spPr>
              <a:xfrm>
                <a:off x="6222" y="437"/>
                <a:ext cx="440" cy="185"/>
              </a:xfrm>
              <a:custGeom>
                <a:avLst/>
                <a:gdLst/>
                <a:ahLst/>
                <a:cxnLst/>
                <a:rect l="0" t="0" r="0" b="0"/>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Shape 345"/>
              <p:cNvSpPr/>
              <p:nvPr/>
            </p:nvSpPr>
            <p:spPr>
              <a:xfrm>
                <a:off x="6666" y="427"/>
                <a:ext cx="564" cy="201"/>
              </a:xfrm>
              <a:custGeom>
                <a:avLst/>
                <a:gdLst/>
                <a:ahLst/>
                <a:cxnLst/>
                <a:rect l="0" t="0" r="0" b="0"/>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Shape 346"/>
              <p:cNvSpPr/>
              <p:nvPr/>
            </p:nvSpPr>
            <p:spPr>
              <a:xfrm>
                <a:off x="6592" y="588"/>
                <a:ext cx="116"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Shape 347"/>
              <p:cNvSpPr/>
              <p:nvPr/>
            </p:nvSpPr>
            <p:spPr>
              <a:xfrm>
                <a:off x="6620" y="555"/>
                <a:ext cx="99" cy="33"/>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8" name="Shape 348"/>
              <p:cNvSpPr/>
              <p:nvPr/>
            </p:nvSpPr>
            <p:spPr>
              <a:xfrm>
                <a:off x="6572" y="529"/>
                <a:ext cx="102" cy="73"/>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9" name="Shape 349"/>
              <p:cNvSpPr/>
              <p:nvPr/>
            </p:nvSpPr>
            <p:spPr>
              <a:xfrm>
                <a:off x="6627" y="544"/>
                <a:ext cx="129"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0" name="Shape 350"/>
              <p:cNvSpPr/>
              <p:nvPr/>
            </p:nvSpPr>
            <p:spPr>
              <a:xfrm>
                <a:off x="-123" y="197"/>
                <a:ext cx="147" cy="154"/>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1" name="Shape 351"/>
              <p:cNvSpPr/>
              <p:nvPr/>
            </p:nvSpPr>
            <p:spPr>
              <a:xfrm>
                <a:off x="-73" y="276"/>
                <a:ext cx="15" cy="1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2" name="Shape 352"/>
              <p:cNvSpPr/>
              <p:nvPr/>
            </p:nvSpPr>
            <p:spPr>
              <a:xfrm>
                <a:off x="3835" y="1180"/>
                <a:ext cx="507" cy="317"/>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Shape 353"/>
              <p:cNvSpPr/>
              <p:nvPr/>
            </p:nvSpPr>
            <p:spPr>
              <a:xfrm>
                <a:off x="3348" y="1289"/>
                <a:ext cx="971" cy="968"/>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Shape 354"/>
              <p:cNvSpPr/>
              <p:nvPr/>
            </p:nvSpPr>
            <p:spPr>
              <a:xfrm>
                <a:off x="3303" y="1203"/>
                <a:ext cx="1027" cy="1131"/>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Shape 355"/>
              <p:cNvSpPr/>
              <p:nvPr/>
            </p:nvSpPr>
            <p:spPr>
              <a:xfrm>
                <a:off x="3424" y="1365"/>
                <a:ext cx="819" cy="816"/>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Shape 356"/>
              <p:cNvSpPr/>
              <p:nvPr/>
            </p:nvSpPr>
            <p:spPr>
              <a:xfrm>
                <a:off x="4265" y="1842"/>
                <a:ext cx="99" cy="27"/>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Shape 357"/>
              <p:cNvSpPr/>
              <p:nvPr/>
            </p:nvSpPr>
            <p:spPr>
              <a:xfrm>
                <a:off x="4418" y="1872"/>
                <a:ext cx="463" cy="99"/>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Shape 358"/>
              <p:cNvSpPr/>
              <p:nvPr/>
            </p:nvSpPr>
            <p:spPr>
              <a:xfrm>
                <a:off x="3877" y="1770"/>
                <a:ext cx="552" cy="595"/>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Shape 359"/>
              <p:cNvSpPr/>
              <p:nvPr/>
            </p:nvSpPr>
            <p:spPr>
              <a:xfrm>
                <a:off x="4201" y="2015"/>
                <a:ext cx="309" cy="292"/>
              </a:xfrm>
              <a:custGeom>
                <a:avLst/>
                <a:gdLst/>
                <a:ahLst/>
                <a:cxnLst/>
                <a:rect l="0" t="0" r="0" b="0"/>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Shape 360"/>
              <p:cNvSpPr/>
              <p:nvPr/>
            </p:nvSpPr>
            <p:spPr>
              <a:xfrm>
                <a:off x="4285" y="1655"/>
                <a:ext cx="871" cy="101"/>
              </a:xfrm>
              <a:custGeom>
                <a:avLst/>
                <a:gdLst/>
                <a:ahLst/>
                <a:cxnLst/>
                <a:rect l="0" t="0" r="0" b="0"/>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Shape 361"/>
              <p:cNvSpPr/>
              <p:nvPr/>
            </p:nvSpPr>
            <p:spPr>
              <a:xfrm>
                <a:off x="4309" y="1502"/>
                <a:ext cx="99" cy="126"/>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Shape 362"/>
              <p:cNvSpPr/>
              <p:nvPr/>
            </p:nvSpPr>
            <p:spPr>
              <a:xfrm>
                <a:off x="4194" y="1023"/>
                <a:ext cx="677" cy="486"/>
              </a:xfrm>
              <a:custGeom>
                <a:avLst/>
                <a:gdLst/>
                <a:ahLst/>
                <a:cxnLst/>
                <a:rect l="0" t="0" r="0" b="0"/>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Shape 363"/>
              <p:cNvSpPr/>
              <p:nvPr/>
            </p:nvSpPr>
            <p:spPr>
              <a:xfrm>
                <a:off x="3238" y="1770"/>
                <a:ext cx="340" cy="524"/>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Shape 364"/>
              <p:cNvSpPr/>
              <p:nvPr/>
            </p:nvSpPr>
            <p:spPr>
              <a:xfrm>
                <a:off x="3286" y="2112"/>
                <a:ext cx="333" cy="488"/>
              </a:xfrm>
              <a:custGeom>
                <a:avLst/>
                <a:gdLst/>
                <a:ahLst/>
                <a:cxnLst/>
                <a:rect l="0" t="0" r="0" b="0"/>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Shape 365"/>
              <p:cNvSpPr/>
              <p:nvPr/>
            </p:nvSpPr>
            <p:spPr>
              <a:xfrm>
                <a:off x="2944" y="1507"/>
                <a:ext cx="460" cy="148"/>
              </a:xfrm>
              <a:custGeom>
                <a:avLst/>
                <a:gdLst/>
                <a:ahLst/>
                <a:cxnLst/>
                <a:rect l="0" t="0" r="0" b="0"/>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Shape 366"/>
              <p:cNvSpPr/>
              <p:nvPr/>
            </p:nvSpPr>
            <p:spPr>
              <a:xfrm>
                <a:off x="2049" y="1877"/>
                <a:ext cx="1291" cy="177"/>
              </a:xfrm>
              <a:custGeom>
                <a:avLst/>
                <a:gdLst/>
                <a:ahLst/>
                <a:cxnLst/>
                <a:rect l="0" t="0" r="0" b="0"/>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Shape 367"/>
              <p:cNvSpPr/>
              <p:nvPr/>
            </p:nvSpPr>
            <p:spPr>
              <a:xfrm>
                <a:off x="4240" y="1956"/>
                <a:ext cx="898" cy="398"/>
              </a:xfrm>
              <a:custGeom>
                <a:avLst/>
                <a:gdLst/>
                <a:ahLst/>
                <a:cxnLst/>
                <a:rect l="0" t="0" r="0" b="0"/>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Shape 368"/>
              <p:cNvSpPr/>
              <p:nvPr/>
            </p:nvSpPr>
            <p:spPr>
              <a:xfrm>
                <a:off x="5138" y="2336"/>
                <a:ext cx="901" cy="18"/>
              </a:xfrm>
              <a:custGeom>
                <a:avLst/>
                <a:gdLst/>
                <a:ahLst/>
                <a:cxnLst/>
                <a:rect l="0" t="0" r="0" b="0"/>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Shape 369"/>
              <p:cNvSpPr/>
              <p:nvPr/>
            </p:nvSpPr>
            <p:spPr>
              <a:xfrm>
                <a:off x="5922" y="2086"/>
                <a:ext cx="151"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Shape 370"/>
              <p:cNvSpPr/>
              <p:nvPr/>
            </p:nvSpPr>
            <p:spPr>
              <a:xfrm>
                <a:off x="6118" y="2086"/>
                <a:ext cx="151" cy="215"/>
              </a:xfrm>
              <a:custGeom>
                <a:avLst/>
                <a:gdLst/>
                <a:ahLst/>
                <a:cxnLst/>
                <a:rect l="0" t="0" r="0" b="0"/>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Shape 371"/>
              <p:cNvSpPr/>
              <p:nvPr/>
            </p:nvSpPr>
            <p:spPr>
              <a:xfrm>
                <a:off x="6091" y="2039"/>
                <a:ext cx="9" cy="253"/>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Shape 372"/>
              <p:cNvSpPr/>
              <p:nvPr/>
            </p:nvSpPr>
            <p:spPr>
              <a:xfrm>
                <a:off x="5135" y="2346"/>
                <a:ext cx="99" cy="314"/>
              </a:xfrm>
              <a:custGeom>
                <a:avLst/>
                <a:gdLst/>
                <a:ahLst/>
                <a:cxnLst/>
                <a:rect l="0" t="0" r="0" b="0"/>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Shape 373"/>
              <p:cNvSpPr/>
              <p:nvPr/>
            </p:nvSpPr>
            <p:spPr>
              <a:xfrm>
                <a:off x="5422" y="1170"/>
                <a:ext cx="408" cy="346"/>
              </a:xfrm>
              <a:custGeom>
                <a:avLst/>
                <a:gdLst/>
                <a:ahLst/>
                <a:cxnLst/>
                <a:rect l="0" t="0" r="0" b="0"/>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Shape 374"/>
              <p:cNvSpPr/>
              <p:nvPr/>
            </p:nvSpPr>
            <p:spPr>
              <a:xfrm>
                <a:off x="5420" y="650"/>
                <a:ext cx="8" cy="52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Shape 375"/>
              <p:cNvSpPr/>
              <p:nvPr/>
            </p:nvSpPr>
            <p:spPr>
              <a:xfrm>
                <a:off x="5423" y="620"/>
                <a:ext cx="1241" cy="555"/>
              </a:xfrm>
              <a:custGeom>
                <a:avLst/>
                <a:gdLst/>
                <a:ahLst/>
                <a:cxnLst/>
                <a:rect l="0" t="0" r="0" b="0"/>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Shape 376"/>
              <p:cNvSpPr/>
              <p:nvPr/>
            </p:nvSpPr>
            <p:spPr>
              <a:xfrm>
                <a:off x="5422" y="1165"/>
                <a:ext cx="695" cy="122"/>
              </a:xfrm>
              <a:custGeom>
                <a:avLst/>
                <a:gdLst/>
                <a:ahLst/>
                <a:cxnLst/>
                <a:rect l="0" t="0" r="0" b="0"/>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Shape 377"/>
              <p:cNvSpPr/>
              <p:nvPr/>
            </p:nvSpPr>
            <p:spPr>
              <a:xfrm>
                <a:off x="6434" y="628"/>
                <a:ext cx="237" cy="358"/>
              </a:xfrm>
              <a:custGeom>
                <a:avLst/>
                <a:gdLst/>
                <a:ahLst/>
                <a:cxnLst/>
                <a:rect l="0" t="0" r="0" b="0"/>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Shape 378"/>
              <p:cNvSpPr/>
              <p:nvPr/>
            </p:nvSpPr>
            <p:spPr>
              <a:xfrm>
                <a:off x="6652" y="627"/>
                <a:ext cx="846" cy="564"/>
              </a:xfrm>
              <a:custGeom>
                <a:avLst/>
                <a:gdLst/>
                <a:ahLst/>
                <a:cxnLst/>
                <a:rect l="0" t="0" r="0" b="0"/>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Shape 379"/>
              <p:cNvSpPr/>
              <p:nvPr/>
            </p:nvSpPr>
            <p:spPr>
              <a:xfrm>
                <a:off x="5353" y="1136"/>
                <a:ext cx="116"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Shape 380"/>
              <p:cNvSpPr/>
              <p:nvPr/>
            </p:nvSpPr>
            <p:spPr>
              <a:xfrm>
                <a:off x="5383" y="1101"/>
                <a:ext cx="97" cy="35"/>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Shape 381"/>
              <p:cNvSpPr/>
              <p:nvPr/>
            </p:nvSpPr>
            <p:spPr>
              <a:xfrm>
                <a:off x="5333" y="1077"/>
                <a:ext cx="102"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Shape 382"/>
              <p:cNvSpPr/>
              <p:nvPr/>
            </p:nvSpPr>
            <p:spPr>
              <a:xfrm>
                <a:off x="5390" y="1091"/>
                <a:ext cx="127" cy="174"/>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Shape 383"/>
              <p:cNvSpPr/>
              <p:nvPr/>
            </p:nvSpPr>
            <p:spPr>
              <a:xfrm>
                <a:off x="2487" y="2020"/>
                <a:ext cx="1029" cy="619"/>
              </a:xfrm>
              <a:custGeom>
                <a:avLst/>
                <a:gdLst/>
                <a:ahLst/>
                <a:cxnLst/>
                <a:rect l="0" t="0" r="0" b="0"/>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Shape 384"/>
              <p:cNvSpPr/>
              <p:nvPr/>
            </p:nvSpPr>
            <p:spPr>
              <a:xfrm>
                <a:off x="7018" y="1190"/>
                <a:ext cx="467" cy="259"/>
              </a:xfrm>
              <a:custGeom>
                <a:avLst/>
                <a:gdLst/>
                <a:ahLst/>
                <a:cxnLst/>
                <a:rect l="0" t="0" r="0" b="0"/>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Shape 385"/>
              <p:cNvSpPr/>
              <p:nvPr/>
            </p:nvSpPr>
            <p:spPr>
              <a:xfrm>
                <a:off x="7310" y="1190"/>
                <a:ext cx="178" cy="1400"/>
              </a:xfrm>
              <a:custGeom>
                <a:avLst/>
                <a:gdLst/>
                <a:ahLst/>
                <a:cxnLst/>
                <a:rect l="0" t="0" r="0" b="0"/>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Shape 386"/>
              <p:cNvSpPr/>
              <p:nvPr/>
            </p:nvSpPr>
            <p:spPr>
              <a:xfrm>
                <a:off x="7455" y="943"/>
                <a:ext cx="32" cy="247"/>
              </a:xfrm>
              <a:custGeom>
                <a:avLst/>
                <a:gdLst/>
                <a:ahLst/>
                <a:cxnLst/>
                <a:rect l="0" t="0" r="0" b="0"/>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Shape 387"/>
              <p:cNvSpPr/>
              <p:nvPr/>
            </p:nvSpPr>
            <p:spPr>
              <a:xfrm>
                <a:off x="7480" y="1175"/>
                <a:ext cx="146" cy="299"/>
              </a:xfrm>
              <a:custGeom>
                <a:avLst/>
                <a:gdLst/>
                <a:ahLst/>
                <a:cxnLst/>
                <a:rect l="0" t="0" r="0" b="0"/>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Shape 388"/>
              <p:cNvSpPr/>
              <p:nvPr/>
            </p:nvSpPr>
            <p:spPr>
              <a:xfrm>
                <a:off x="6956" y="2158"/>
                <a:ext cx="363" cy="423"/>
              </a:xfrm>
              <a:custGeom>
                <a:avLst/>
                <a:gdLst/>
                <a:ahLst/>
                <a:cxnLst/>
                <a:rect l="0" t="0" r="0" b="0"/>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Shape 389"/>
              <p:cNvSpPr/>
              <p:nvPr/>
            </p:nvSpPr>
            <p:spPr>
              <a:xfrm>
                <a:off x="7074" y="2583"/>
                <a:ext cx="241"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Shape 390"/>
              <p:cNvSpPr/>
              <p:nvPr/>
            </p:nvSpPr>
            <p:spPr>
              <a:xfrm>
                <a:off x="7215" y="2581"/>
                <a:ext cx="109" cy="165"/>
              </a:xfrm>
              <a:custGeom>
                <a:avLst/>
                <a:gdLst/>
                <a:ahLst/>
                <a:cxnLst/>
                <a:rect l="0" t="0" r="0" b="0"/>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Shape 391"/>
              <p:cNvSpPr/>
              <p:nvPr/>
            </p:nvSpPr>
            <p:spPr>
              <a:xfrm>
                <a:off x="7310" y="2588"/>
                <a:ext cx="341" cy="274"/>
              </a:xfrm>
              <a:custGeom>
                <a:avLst/>
                <a:gdLst/>
                <a:ahLst/>
                <a:cxnLst/>
                <a:rect l="0" t="0" r="0" b="0"/>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Shape 392"/>
              <p:cNvSpPr/>
              <p:nvPr/>
            </p:nvSpPr>
            <p:spPr>
              <a:xfrm>
                <a:off x="5133" y="2344"/>
                <a:ext cx="844" cy="646"/>
              </a:xfrm>
              <a:custGeom>
                <a:avLst/>
                <a:gdLst/>
                <a:ahLst/>
                <a:cxnLst/>
                <a:rect l="0" t="0" r="0" b="0"/>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Shape 393"/>
              <p:cNvSpPr/>
              <p:nvPr/>
            </p:nvSpPr>
            <p:spPr>
              <a:xfrm>
                <a:off x="5067" y="2281"/>
                <a:ext cx="63" cy="137"/>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Shape 394"/>
              <p:cNvSpPr/>
              <p:nvPr/>
            </p:nvSpPr>
            <p:spPr>
              <a:xfrm>
                <a:off x="5153" y="2281"/>
                <a:ext cx="59" cy="85"/>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Shape 395"/>
              <p:cNvSpPr/>
              <p:nvPr/>
            </p:nvSpPr>
            <p:spPr>
              <a:xfrm>
                <a:off x="5096" y="2247"/>
                <a:ext cx="119"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Shape 396"/>
              <p:cNvSpPr/>
              <p:nvPr/>
            </p:nvSpPr>
            <p:spPr>
              <a:xfrm>
                <a:off x="5051" y="2333"/>
                <a:ext cx="186" cy="112"/>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Shape 397"/>
              <p:cNvSpPr/>
              <p:nvPr/>
            </p:nvSpPr>
            <p:spPr>
              <a:xfrm>
                <a:off x="5972" y="2707"/>
                <a:ext cx="422" cy="283"/>
              </a:xfrm>
              <a:custGeom>
                <a:avLst/>
                <a:gdLst/>
                <a:ahLst/>
                <a:cxnLst/>
                <a:rect l="0" t="0" r="0" b="0"/>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Shape 398"/>
              <p:cNvSpPr/>
              <p:nvPr/>
            </p:nvSpPr>
            <p:spPr>
              <a:xfrm>
                <a:off x="7319" y="2171"/>
                <a:ext cx="735" cy="415"/>
              </a:xfrm>
              <a:custGeom>
                <a:avLst/>
                <a:gdLst/>
                <a:ahLst/>
                <a:cxnLst/>
                <a:rect l="0" t="0" r="0" b="0"/>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9" name="Shape 399"/>
              <p:cNvSpPr/>
              <p:nvPr/>
            </p:nvSpPr>
            <p:spPr>
              <a:xfrm>
                <a:off x="7263" y="2561"/>
                <a:ext cx="124" cy="99"/>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0" name="Shape 400"/>
              <p:cNvSpPr/>
              <p:nvPr/>
            </p:nvSpPr>
            <p:spPr>
              <a:xfrm>
                <a:off x="7246" y="2521"/>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1" name="Shape 401"/>
              <p:cNvSpPr/>
              <p:nvPr/>
            </p:nvSpPr>
            <p:spPr>
              <a:xfrm>
                <a:off x="7215" y="2546"/>
                <a:ext cx="53" cy="119"/>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2" name="Shape 402"/>
              <p:cNvSpPr/>
              <p:nvPr/>
            </p:nvSpPr>
            <p:spPr>
              <a:xfrm>
                <a:off x="7257" y="2489"/>
                <a:ext cx="157" cy="160"/>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Shape 403"/>
              <p:cNvSpPr/>
              <p:nvPr/>
            </p:nvSpPr>
            <p:spPr>
              <a:xfrm>
                <a:off x="7423" y="1180"/>
                <a:ext cx="132" cy="82"/>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Shape 404"/>
              <p:cNvSpPr/>
              <p:nvPr/>
            </p:nvSpPr>
            <p:spPr>
              <a:xfrm>
                <a:off x="7413" y="1123"/>
                <a:ext cx="67" cy="75"/>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Shape 405"/>
              <p:cNvSpPr/>
              <p:nvPr/>
            </p:nvSpPr>
            <p:spPr>
              <a:xfrm>
                <a:off x="7382" y="1134"/>
                <a:ext cx="41" cy="123"/>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Shape 406"/>
              <p:cNvSpPr/>
              <p:nvPr/>
            </p:nvSpPr>
            <p:spPr>
              <a:xfrm>
                <a:off x="7440" y="1094"/>
                <a:ext cx="151" cy="171"/>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Shape 407"/>
              <p:cNvSpPr/>
              <p:nvPr/>
            </p:nvSpPr>
            <p:spPr>
              <a:xfrm>
                <a:off x="3038" y="876"/>
                <a:ext cx="545" cy="586"/>
              </a:xfrm>
              <a:custGeom>
                <a:avLst/>
                <a:gdLst/>
                <a:ahLst/>
                <a:cxnLst/>
                <a:rect l="0" t="0" r="0" b="0"/>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Shape 408"/>
              <p:cNvSpPr/>
              <p:nvPr/>
            </p:nvSpPr>
            <p:spPr>
              <a:xfrm>
                <a:off x="2541" y="1057"/>
                <a:ext cx="906" cy="504"/>
              </a:xfrm>
              <a:custGeom>
                <a:avLst/>
                <a:gdLst/>
                <a:ahLst/>
                <a:cxnLst/>
                <a:rect l="0" t="0" r="0" b="0"/>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Shape 409"/>
              <p:cNvSpPr/>
              <p:nvPr/>
            </p:nvSpPr>
            <p:spPr>
              <a:xfrm>
                <a:off x="2086" y="1020"/>
                <a:ext cx="457" cy="42"/>
              </a:xfrm>
              <a:custGeom>
                <a:avLst/>
                <a:gdLst/>
                <a:ahLst/>
                <a:cxnLst/>
                <a:rect l="0" t="0" r="0" b="0"/>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Shape 410"/>
              <p:cNvSpPr/>
              <p:nvPr/>
            </p:nvSpPr>
            <p:spPr>
              <a:xfrm>
                <a:off x="575" y="2630"/>
                <a:ext cx="1910" cy="284"/>
              </a:xfrm>
              <a:custGeom>
                <a:avLst/>
                <a:gdLst/>
                <a:ahLst/>
                <a:cxnLst/>
                <a:rect l="0" t="0" r="0" b="0"/>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Shape 411"/>
              <p:cNvSpPr/>
              <p:nvPr/>
            </p:nvSpPr>
            <p:spPr>
              <a:xfrm>
                <a:off x="2485" y="2449"/>
                <a:ext cx="14" cy="181"/>
              </a:xfrm>
              <a:custGeom>
                <a:avLst/>
                <a:gdLst/>
                <a:ahLst/>
                <a:cxnLst/>
                <a:rect l="0" t="0" r="0" b="0"/>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Shape 412"/>
              <p:cNvSpPr/>
              <p:nvPr/>
            </p:nvSpPr>
            <p:spPr>
              <a:xfrm>
                <a:off x="2282" y="2454"/>
                <a:ext cx="214" cy="183"/>
              </a:xfrm>
              <a:custGeom>
                <a:avLst/>
                <a:gdLst/>
                <a:ahLst/>
                <a:cxnLst/>
                <a:rect l="0" t="0" r="0" b="0"/>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Shape 413"/>
              <p:cNvSpPr/>
              <p:nvPr/>
            </p:nvSpPr>
            <p:spPr>
              <a:xfrm>
                <a:off x="2418" y="2639"/>
                <a:ext cx="136" cy="70"/>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Shape 414"/>
              <p:cNvSpPr/>
              <p:nvPr/>
            </p:nvSpPr>
            <p:spPr>
              <a:xfrm>
                <a:off x="2423" y="2563"/>
                <a:ext cx="93"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Shape 415"/>
              <p:cNvSpPr/>
              <p:nvPr/>
            </p:nvSpPr>
            <p:spPr>
              <a:xfrm>
                <a:off x="2386" y="2551"/>
                <a:ext cx="66" cy="113"/>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Shape 416"/>
              <p:cNvSpPr/>
              <p:nvPr/>
            </p:nvSpPr>
            <p:spPr>
              <a:xfrm>
                <a:off x="2487" y="2541"/>
                <a:ext cx="108" cy="187"/>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Shape 417"/>
              <p:cNvSpPr/>
              <p:nvPr/>
            </p:nvSpPr>
            <p:spPr>
              <a:xfrm>
                <a:off x="2297" y="1059"/>
                <a:ext cx="244" cy="211"/>
              </a:xfrm>
              <a:custGeom>
                <a:avLst/>
                <a:gdLst/>
                <a:ahLst/>
                <a:cxnLst/>
                <a:rect l="0" t="0" r="0" b="0"/>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Shape 418"/>
              <p:cNvSpPr/>
              <p:nvPr/>
            </p:nvSpPr>
            <p:spPr>
              <a:xfrm>
                <a:off x="2457" y="899"/>
                <a:ext cx="87" cy="161"/>
              </a:xfrm>
              <a:custGeom>
                <a:avLst/>
                <a:gdLst/>
                <a:ahLst/>
                <a:cxnLst/>
                <a:rect l="0" t="0" r="0" b="0"/>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Shape 419"/>
              <p:cNvSpPr/>
              <p:nvPr/>
            </p:nvSpPr>
            <p:spPr>
              <a:xfrm>
                <a:off x="2499" y="1030"/>
                <a:ext cx="114" cy="106"/>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Shape 420"/>
              <p:cNvSpPr/>
              <p:nvPr/>
            </p:nvSpPr>
            <p:spPr>
              <a:xfrm>
                <a:off x="2472" y="1005"/>
                <a:ext cx="44" cy="94"/>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Shape 421"/>
              <p:cNvSpPr/>
              <p:nvPr/>
            </p:nvSpPr>
            <p:spPr>
              <a:xfrm>
                <a:off x="2445" y="1040"/>
                <a:ext cx="64" cy="113"/>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Shape 422"/>
              <p:cNvSpPr/>
              <p:nvPr/>
            </p:nvSpPr>
            <p:spPr>
              <a:xfrm>
                <a:off x="2472" y="970"/>
                <a:ext cx="171" cy="144"/>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Shape 423"/>
              <p:cNvSpPr/>
              <p:nvPr/>
            </p:nvSpPr>
            <p:spPr>
              <a:xfrm>
                <a:off x="2645" y="1696"/>
                <a:ext cx="782" cy="60"/>
              </a:xfrm>
              <a:custGeom>
                <a:avLst/>
                <a:gdLst/>
                <a:ahLst/>
                <a:cxnLst/>
                <a:rect l="0" t="0" r="0" b="0"/>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Shape 424"/>
              <p:cNvSpPr/>
              <p:nvPr/>
            </p:nvSpPr>
            <p:spPr>
              <a:xfrm>
                <a:off x="-85" y="1960"/>
                <a:ext cx="136"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Shape 425"/>
              <p:cNvSpPr/>
              <p:nvPr/>
            </p:nvSpPr>
            <p:spPr>
              <a:xfrm>
                <a:off x="-85" y="2013"/>
                <a:ext cx="136" cy="3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Shape 426"/>
              <p:cNvSpPr/>
              <p:nvPr/>
            </p:nvSpPr>
            <p:spPr>
              <a:xfrm>
                <a:off x="-85" y="2055"/>
                <a:ext cx="136" cy="42"/>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Shape 427"/>
              <p:cNvSpPr/>
              <p:nvPr/>
            </p:nvSpPr>
            <p:spPr>
              <a:xfrm>
                <a:off x="-419" y="2027"/>
                <a:ext cx="351" cy="65"/>
              </a:xfrm>
              <a:custGeom>
                <a:avLst/>
                <a:gdLst/>
                <a:ahLst/>
                <a:cxnLst/>
                <a:rect l="0" t="0" r="0" b="0"/>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Shape 428"/>
              <p:cNvSpPr/>
              <p:nvPr/>
            </p:nvSpPr>
            <p:spPr>
              <a:xfrm>
                <a:off x="-187" y="1775"/>
                <a:ext cx="151" cy="215"/>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Shape 429"/>
              <p:cNvSpPr/>
              <p:nvPr/>
            </p:nvSpPr>
            <p:spPr>
              <a:xfrm>
                <a:off x="11" y="1839"/>
                <a:ext cx="191" cy="151"/>
              </a:xfrm>
              <a:custGeom>
                <a:avLst/>
                <a:gdLst/>
                <a:ahLst/>
                <a:cxnLst/>
                <a:rect l="0" t="0" r="0" b="0"/>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Shape 430"/>
              <p:cNvSpPr/>
              <p:nvPr/>
            </p:nvSpPr>
            <p:spPr>
              <a:xfrm>
                <a:off x="-18" y="1728"/>
                <a:ext cx="9" cy="253"/>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Shape 431"/>
              <p:cNvSpPr/>
              <p:nvPr/>
            </p:nvSpPr>
            <p:spPr>
              <a:xfrm>
                <a:off x="-13" y="89"/>
                <a:ext cx="526" cy="183"/>
              </a:xfrm>
              <a:custGeom>
                <a:avLst/>
                <a:gdLst/>
                <a:ahLst/>
                <a:cxnLst/>
                <a:rect l="0" t="0" r="0" b="0"/>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Shape 432"/>
              <p:cNvSpPr/>
              <p:nvPr/>
            </p:nvSpPr>
            <p:spPr>
              <a:xfrm>
                <a:off x="-704" y="630"/>
                <a:ext cx="362" cy="182"/>
              </a:xfrm>
              <a:custGeom>
                <a:avLst/>
                <a:gdLst/>
                <a:ahLst/>
                <a:cxnLst/>
                <a:rect l="0" t="0" r="0" b="0"/>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Shape 433"/>
              <p:cNvSpPr/>
              <p:nvPr/>
            </p:nvSpPr>
            <p:spPr>
              <a:xfrm>
                <a:off x="283" y="97"/>
                <a:ext cx="237" cy="358"/>
              </a:xfrm>
              <a:custGeom>
                <a:avLst/>
                <a:gdLst/>
                <a:ahLst/>
                <a:cxnLst/>
                <a:rect l="0" t="0" r="0" b="0"/>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Shape 434"/>
              <p:cNvSpPr/>
              <p:nvPr/>
            </p:nvSpPr>
            <p:spPr>
              <a:xfrm>
                <a:off x="501" y="96"/>
                <a:ext cx="856" cy="763"/>
              </a:xfrm>
              <a:custGeom>
                <a:avLst/>
                <a:gdLst/>
                <a:ahLst/>
                <a:cxnLst/>
                <a:rect l="0" t="0" r="0" b="0"/>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Shape 435"/>
              <p:cNvSpPr/>
              <p:nvPr/>
            </p:nvSpPr>
            <p:spPr>
              <a:xfrm>
                <a:off x="441" y="57"/>
                <a:ext cx="114" cy="106"/>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Shape 436"/>
              <p:cNvSpPr/>
              <p:nvPr/>
            </p:nvSpPr>
            <p:spPr>
              <a:xfrm>
                <a:off x="469" y="23"/>
                <a:ext cx="99" cy="34"/>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Shape 437"/>
              <p:cNvSpPr/>
              <p:nvPr/>
            </p:nvSpPr>
            <p:spPr>
              <a:xfrm>
                <a:off x="419" y="-2"/>
                <a:ext cx="102" cy="72"/>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Shape 438"/>
              <p:cNvSpPr/>
              <p:nvPr/>
            </p:nvSpPr>
            <p:spPr>
              <a:xfrm>
                <a:off x="476" y="13"/>
                <a:ext cx="129" cy="173"/>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Shape 439"/>
              <p:cNvSpPr/>
              <p:nvPr/>
            </p:nvSpPr>
            <p:spPr>
              <a:xfrm>
                <a:off x="944" y="857"/>
                <a:ext cx="402" cy="239"/>
              </a:xfrm>
              <a:custGeom>
                <a:avLst/>
                <a:gdLst/>
                <a:ahLst/>
                <a:cxnLst/>
                <a:rect l="0" t="0" r="0" b="0"/>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Shape 440"/>
              <p:cNvSpPr/>
              <p:nvPr/>
            </p:nvSpPr>
            <p:spPr>
              <a:xfrm>
                <a:off x="933" y="855"/>
                <a:ext cx="414" cy="1007"/>
              </a:xfrm>
              <a:custGeom>
                <a:avLst/>
                <a:gdLst/>
                <a:ahLst/>
                <a:cxnLst/>
                <a:rect l="0" t="0" r="0" b="0"/>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Shape 441"/>
              <p:cNvSpPr/>
              <p:nvPr/>
            </p:nvSpPr>
            <p:spPr>
              <a:xfrm>
                <a:off x="1314" y="610"/>
                <a:ext cx="33" cy="247"/>
              </a:xfrm>
              <a:custGeom>
                <a:avLst/>
                <a:gdLst/>
                <a:ahLst/>
                <a:cxnLst/>
                <a:rect l="0" t="0" r="0" b="0"/>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Shape 442"/>
              <p:cNvSpPr/>
              <p:nvPr/>
            </p:nvSpPr>
            <p:spPr>
              <a:xfrm>
                <a:off x="578" y="1428"/>
                <a:ext cx="363" cy="426"/>
              </a:xfrm>
              <a:custGeom>
                <a:avLst/>
                <a:gdLst/>
                <a:ahLst/>
                <a:cxnLst/>
                <a:rect l="0" t="0" r="0" b="0"/>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Shape 443"/>
              <p:cNvSpPr/>
              <p:nvPr/>
            </p:nvSpPr>
            <p:spPr>
              <a:xfrm>
                <a:off x="696" y="1855"/>
                <a:ext cx="242"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Shape 444"/>
              <p:cNvSpPr/>
              <p:nvPr/>
            </p:nvSpPr>
            <p:spPr>
              <a:xfrm>
                <a:off x="931" y="1860"/>
                <a:ext cx="342" cy="273"/>
              </a:xfrm>
              <a:custGeom>
                <a:avLst/>
                <a:gdLst/>
                <a:ahLst/>
                <a:cxnLst/>
                <a:rect l="0" t="0" r="0" b="0"/>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Shape 445"/>
              <p:cNvSpPr/>
              <p:nvPr/>
            </p:nvSpPr>
            <p:spPr>
              <a:xfrm>
                <a:off x="941" y="1711"/>
                <a:ext cx="487" cy="148"/>
              </a:xfrm>
              <a:custGeom>
                <a:avLst/>
                <a:gdLst/>
                <a:ahLst/>
                <a:cxnLst/>
                <a:rect l="0" t="0" r="0" b="0"/>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Shape 446"/>
              <p:cNvSpPr/>
              <p:nvPr/>
            </p:nvSpPr>
            <p:spPr>
              <a:xfrm>
                <a:off x="5922" y="2961"/>
                <a:ext cx="124" cy="99"/>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Shape 447"/>
              <p:cNvSpPr/>
              <p:nvPr/>
            </p:nvSpPr>
            <p:spPr>
              <a:xfrm>
                <a:off x="5905" y="2921"/>
                <a:ext cx="54" cy="87"/>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Shape 448"/>
              <p:cNvSpPr/>
              <p:nvPr/>
            </p:nvSpPr>
            <p:spPr>
              <a:xfrm>
                <a:off x="5873" y="2946"/>
                <a:ext cx="54" cy="119"/>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Shape 449"/>
              <p:cNvSpPr/>
              <p:nvPr/>
            </p:nvSpPr>
            <p:spPr>
              <a:xfrm>
                <a:off x="5915" y="2887"/>
                <a:ext cx="165" cy="162"/>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Shape 450"/>
              <p:cNvSpPr/>
              <p:nvPr/>
            </p:nvSpPr>
            <p:spPr>
              <a:xfrm>
                <a:off x="2499" y="1618"/>
                <a:ext cx="163" cy="163"/>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Shape 451"/>
              <p:cNvSpPr/>
              <p:nvPr/>
            </p:nvSpPr>
            <p:spPr>
              <a:xfrm>
                <a:off x="1990" y="2082"/>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Shape 452"/>
              <p:cNvSpPr/>
              <p:nvPr/>
            </p:nvSpPr>
            <p:spPr>
              <a:xfrm>
                <a:off x="1965" y="2055"/>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Shape 453"/>
              <p:cNvSpPr/>
              <p:nvPr/>
            </p:nvSpPr>
            <p:spPr>
              <a:xfrm>
                <a:off x="1965" y="2028"/>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Shape 454"/>
              <p:cNvSpPr/>
              <p:nvPr/>
            </p:nvSpPr>
            <p:spPr>
              <a:xfrm>
                <a:off x="1990" y="2055"/>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5" name="Shape 455"/>
              <p:cNvSpPr/>
              <p:nvPr/>
            </p:nvSpPr>
            <p:spPr>
              <a:xfrm>
                <a:off x="2015" y="2055"/>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6" name="Shape 456"/>
              <p:cNvSpPr/>
              <p:nvPr/>
            </p:nvSpPr>
            <p:spPr>
              <a:xfrm>
                <a:off x="2015" y="2028"/>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Shape 457"/>
              <p:cNvSpPr/>
              <p:nvPr/>
            </p:nvSpPr>
            <p:spPr>
              <a:xfrm>
                <a:off x="2015" y="2082"/>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Shape 458"/>
              <p:cNvSpPr/>
              <p:nvPr/>
            </p:nvSpPr>
            <p:spPr>
              <a:xfrm>
                <a:off x="1990" y="2028"/>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9" name="Shape 459"/>
              <p:cNvSpPr/>
              <p:nvPr/>
            </p:nvSpPr>
            <p:spPr>
              <a:xfrm>
                <a:off x="1965" y="2082"/>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0" name="Shape 460"/>
              <p:cNvSpPr/>
              <p:nvPr/>
            </p:nvSpPr>
            <p:spPr>
              <a:xfrm>
                <a:off x="1913" y="2082"/>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1" name="Shape 461"/>
              <p:cNvSpPr/>
              <p:nvPr/>
            </p:nvSpPr>
            <p:spPr>
              <a:xfrm>
                <a:off x="1913" y="2055"/>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Shape 462"/>
              <p:cNvSpPr/>
              <p:nvPr/>
            </p:nvSpPr>
            <p:spPr>
              <a:xfrm>
                <a:off x="1938" y="2028"/>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3" name="Shape 463"/>
              <p:cNvSpPr/>
              <p:nvPr/>
            </p:nvSpPr>
            <p:spPr>
              <a:xfrm>
                <a:off x="1938" y="2082"/>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4" name="Shape 464"/>
              <p:cNvSpPr/>
              <p:nvPr/>
            </p:nvSpPr>
            <p:spPr>
              <a:xfrm>
                <a:off x="1913" y="2028"/>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5" name="Shape 465"/>
              <p:cNvSpPr/>
              <p:nvPr/>
            </p:nvSpPr>
            <p:spPr>
              <a:xfrm>
                <a:off x="1938" y="2055"/>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6" name="Shape 466"/>
              <p:cNvSpPr/>
              <p:nvPr/>
            </p:nvSpPr>
            <p:spPr>
              <a:xfrm>
                <a:off x="1928" y="1960"/>
                <a:ext cx="15" cy="2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7" name="Shape 467"/>
              <p:cNvSpPr/>
              <p:nvPr/>
            </p:nvSpPr>
            <p:spPr>
              <a:xfrm>
                <a:off x="2000" y="1960"/>
                <a:ext cx="15" cy="2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8" name="Shape 468"/>
              <p:cNvSpPr/>
              <p:nvPr/>
            </p:nvSpPr>
            <p:spPr>
              <a:xfrm>
                <a:off x="1889" y="1975"/>
                <a:ext cx="165" cy="149"/>
              </a:xfrm>
              <a:custGeom>
                <a:avLst/>
                <a:gdLst/>
                <a:ahLst/>
                <a:cxnLst/>
                <a:rect l="0" t="0" r="0" b="0"/>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9" name="Shape 469"/>
              <p:cNvSpPr/>
              <p:nvPr/>
            </p:nvSpPr>
            <p:spPr>
              <a:xfrm>
                <a:off x="2207" y="1264"/>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Shape 470"/>
              <p:cNvSpPr/>
              <p:nvPr/>
            </p:nvSpPr>
            <p:spPr>
              <a:xfrm>
                <a:off x="1958" y="956"/>
                <a:ext cx="148" cy="46"/>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Shape 471"/>
              <p:cNvSpPr/>
              <p:nvPr/>
            </p:nvSpPr>
            <p:spPr>
              <a:xfrm>
                <a:off x="1958" y="1015"/>
                <a:ext cx="148"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Shape 472"/>
              <p:cNvSpPr/>
              <p:nvPr/>
            </p:nvSpPr>
            <p:spPr>
              <a:xfrm>
                <a:off x="1958" y="1060"/>
                <a:ext cx="148" cy="46"/>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Shape 473"/>
              <p:cNvSpPr/>
              <p:nvPr/>
            </p:nvSpPr>
            <p:spPr>
              <a:xfrm>
                <a:off x="2368" y="734"/>
                <a:ext cx="168" cy="168"/>
              </a:xfrm>
              <a:custGeom>
                <a:avLst/>
                <a:gdLst/>
                <a:ahLst/>
                <a:cxnLst/>
                <a:rect l="0" t="0" r="0" b="0"/>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Shape 474"/>
              <p:cNvSpPr/>
              <p:nvPr/>
            </p:nvSpPr>
            <p:spPr>
              <a:xfrm>
                <a:off x="2984" y="719"/>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Shape 475"/>
              <p:cNvSpPr/>
              <p:nvPr/>
            </p:nvSpPr>
            <p:spPr>
              <a:xfrm>
                <a:off x="798" y="3101"/>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Shape 476"/>
              <p:cNvSpPr/>
              <p:nvPr/>
            </p:nvSpPr>
            <p:spPr>
              <a:xfrm>
                <a:off x="4285" y="781"/>
                <a:ext cx="150" cy="155"/>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Shape 477"/>
              <p:cNvSpPr/>
              <p:nvPr/>
            </p:nvSpPr>
            <p:spPr>
              <a:xfrm>
                <a:off x="4335" y="860"/>
                <a:ext cx="16" cy="16"/>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Shape 478"/>
              <p:cNvSpPr/>
              <p:nvPr/>
            </p:nvSpPr>
            <p:spPr>
              <a:xfrm>
                <a:off x="4782" y="865"/>
                <a:ext cx="168" cy="73"/>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Shape 479"/>
              <p:cNvSpPr/>
              <p:nvPr/>
            </p:nvSpPr>
            <p:spPr>
              <a:xfrm>
                <a:off x="4782" y="958"/>
                <a:ext cx="168"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Shape 480"/>
              <p:cNvSpPr/>
              <p:nvPr/>
            </p:nvSpPr>
            <p:spPr>
              <a:xfrm>
                <a:off x="4782" y="990"/>
                <a:ext cx="168"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Shape 481"/>
              <p:cNvSpPr/>
              <p:nvPr/>
            </p:nvSpPr>
            <p:spPr>
              <a:xfrm>
                <a:off x="4782" y="1023"/>
                <a:ext cx="168"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Shape 482"/>
              <p:cNvSpPr/>
              <p:nvPr/>
            </p:nvSpPr>
            <p:spPr>
              <a:xfrm>
                <a:off x="5153" y="1551"/>
                <a:ext cx="235" cy="136"/>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Shape 483"/>
              <p:cNvSpPr/>
              <p:nvPr/>
            </p:nvSpPr>
            <p:spPr>
              <a:xfrm>
                <a:off x="3503" y="872"/>
                <a:ext cx="235" cy="136"/>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Shape 484"/>
              <p:cNvSpPr/>
              <p:nvPr/>
            </p:nvSpPr>
            <p:spPr>
              <a:xfrm>
                <a:off x="2776" y="1395"/>
                <a:ext cx="174" cy="165"/>
              </a:xfrm>
              <a:custGeom>
                <a:avLst/>
                <a:gdLst/>
                <a:ahLst/>
                <a:cxnLst/>
                <a:rect l="0" t="0" r="0" b="0"/>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Shape 485"/>
              <p:cNvSpPr/>
              <p:nvPr/>
            </p:nvSpPr>
            <p:spPr>
              <a:xfrm>
                <a:off x="7221" y="316"/>
                <a:ext cx="175" cy="163"/>
              </a:xfrm>
              <a:custGeom>
                <a:avLst/>
                <a:gdLst/>
                <a:ahLst/>
                <a:cxnLst/>
                <a:rect l="0" t="0" r="0" b="0"/>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Shape 486"/>
              <p:cNvSpPr/>
              <p:nvPr/>
            </p:nvSpPr>
            <p:spPr>
              <a:xfrm>
                <a:off x="152" y="2954"/>
                <a:ext cx="175" cy="165"/>
              </a:xfrm>
              <a:custGeom>
                <a:avLst/>
                <a:gdLst/>
                <a:ahLst/>
                <a:cxnLst/>
                <a:rect l="0" t="0" r="0" b="0"/>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Shape 487"/>
              <p:cNvSpPr/>
              <p:nvPr/>
            </p:nvSpPr>
            <p:spPr>
              <a:xfrm>
                <a:off x="4982" y="1990"/>
                <a:ext cx="33"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Shape 488"/>
              <p:cNvSpPr/>
              <p:nvPr/>
            </p:nvSpPr>
            <p:spPr>
              <a:xfrm>
                <a:off x="4982" y="1966"/>
                <a:ext cx="50"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Shape 489"/>
              <p:cNvSpPr/>
              <p:nvPr/>
            </p:nvSpPr>
            <p:spPr>
              <a:xfrm>
                <a:off x="4982" y="1943"/>
                <a:ext cx="50"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Shape 490"/>
              <p:cNvSpPr/>
              <p:nvPr/>
            </p:nvSpPr>
            <p:spPr>
              <a:xfrm>
                <a:off x="4982" y="1921"/>
                <a:ext cx="50"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Shape 491"/>
              <p:cNvSpPr/>
              <p:nvPr/>
            </p:nvSpPr>
            <p:spPr>
              <a:xfrm>
                <a:off x="4896" y="1990"/>
                <a:ext cx="34"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Shape 492"/>
              <p:cNvSpPr/>
              <p:nvPr/>
            </p:nvSpPr>
            <p:spPr>
              <a:xfrm>
                <a:off x="4896" y="1966"/>
                <a:ext cx="51"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Shape 493"/>
              <p:cNvSpPr/>
              <p:nvPr/>
            </p:nvSpPr>
            <p:spPr>
              <a:xfrm>
                <a:off x="4896" y="1943"/>
                <a:ext cx="51"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Shape 494"/>
              <p:cNvSpPr/>
              <p:nvPr/>
            </p:nvSpPr>
            <p:spPr>
              <a:xfrm>
                <a:off x="4896" y="1921"/>
                <a:ext cx="51"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Shape 495"/>
              <p:cNvSpPr/>
              <p:nvPr/>
            </p:nvSpPr>
            <p:spPr>
              <a:xfrm>
                <a:off x="4874" y="1894"/>
                <a:ext cx="185" cy="139"/>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Shape 496"/>
              <p:cNvSpPr/>
              <p:nvPr/>
            </p:nvSpPr>
            <p:spPr>
              <a:xfrm>
                <a:off x="4523" y="2366"/>
                <a:ext cx="56"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Shape 497"/>
              <p:cNvSpPr/>
              <p:nvPr/>
            </p:nvSpPr>
            <p:spPr>
              <a:xfrm>
                <a:off x="4515" y="2341"/>
                <a:ext cx="77"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Shape 498"/>
              <p:cNvSpPr/>
              <p:nvPr/>
            </p:nvSpPr>
            <p:spPr>
              <a:xfrm>
                <a:off x="4529" y="2316"/>
                <a:ext cx="25"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Shape 499"/>
              <p:cNvSpPr/>
              <p:nvPr/>
            </p:nvSpPr>
            <p:spPr>
              <a:xfrm>
                <a:off x="4482" y="2279"/>
                <a:ext cx="172" cy="149"/>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Shape 500"/>
              <p:cNvSpPr/>
              <p:nvPr/>
            </p:nvSpPr>
            <p:spPr>
              <a:xfrm>
                <a:off x="4132" y="2583"/>
                <a:ext cx="170" cy="133"/>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Shape 501"/>
              <p:cNvSpPr/>
              <p:nvPr/>
            </p:nvSpPr>
            <p:spPr>
              <a:xfrm>
                <a:off x="4273" y="2670"/>
                <a:ext cx="15" cy="9"/>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02" name="Shape 502"/>
            <p:cNvSpPr/>
            <p:nvPr/>
          </p:nvSpPr>
          <p:spPr>
            <a:xfrm>
              <a:off x="4255" y="2670"/>
              <a:ext cx="1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Shape 503"/>
            <p:cNvSpPr/>
            <p:nvPr/>
          </p:nvSpPr>
          <p:spPr>
            <a:xfrm>
              <a:off x="4230" y="2670"/>
              <a:ext cx="20"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Shape 504"/>
            <p:cNvSpPr/>
            <p:nvPr/>
          </p:nvSpPr>
          <p:spPr>
            <a:xfrm>
              <a:off x="4163" y="2670"/>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Shape 505"/>
            <p:cNvSpPr/>
            <p:nvPr/>
          </p:nvSpPr>
          <p:spPr>
            <a:xfrm>
              <a:off x="4163" y="2686"/>
              <a:ext cx="55" cy="8"/>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Shape 506"/>
            <p:cNvSpPr/>
            <p:nvPr/>
          </p:nvSpPr>
          <p:spPr>
            <a:xfrm>
              <a:off x="3175" y="2593"/>
              <a:ext cx="180" cy="175"/>
            </a:xfrm>
            <a:custGeom>
              <a:avLst/>
              <a:gdLst/>
              <a:ahLst/>
              <a:cxnLst/>
              <a:rect l="0" t="0" r="0" b="0"/>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Shape 507"/>
            <p:cNvSpPr/>
            <p:nvPr/>
          </p:nvSpPr>
          <p:spPr>
            <a:xfrm>
              <a:off x="2679" y="2049"/>
              <a:ext cx="154" cy="154"/>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Shape 508"/>
            <p:cNvSpPr/>
            <p:nvPr/>
          </p:nvSpPr>
          <p:spPr>
            <a:xfrm>
              <a:off x="2116" y="2361"/>
              <a:ext cx="173"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9" name="Shape 509"/>
            <p:cNvSpPr/>
            <p:nvPr/>
          </p:nvSpPr>
          <p:spPr>
            <a:xfrm>
              <a:off x="7609" y="1849"/>
              <a:ext cx="171" cy="173"/>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Shape 510"/>
            <p:cNvSpPr/>
            <p:nvPr/>
          </p:nvSpPr>
          <p:spPr>
            <a:xfrm>
              <a:off x="2407" y="2281"/>
              <a:ext cx="167"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1" name="Shape 511"/>
            <p:cNvSpPr/>
            <p:nvPr/>
          </p:nvSpPr>
          <p:spPr>
            <a:xfrm>
              <a:off x="6060" y="341"/>
              <a:ext cx="167"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2" name="Shape 512"/>
            <p:cNvSpPr/>
            <p:nvPr/>
          </p:nvSpPr>
          <p:spPr>
            <a:xfrm>
              <a:off x="5202" y="2763"/>
              <a:ext cx="18" cy="18"/>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3" name="Shape 513"/>
            <p:cNvSpPr/>
            <p:nvPr/>
          </p:nvSpPr>
          <p:spPr>
            <a:xfrm>
              <a:off x="5245" y="2763"/>
              <a:ext cx="19" cy="18"/>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Shape 514"/>
            <p:cNvSpPr/>
            <p:nvPr/>
          </p:nvSpPr>
          <p:spPr>
            <a:xfrm>
              <a:off x="5140" y="2639"/>
              <a:ext cx="161" cy="115"/>
            </a:xfrm>
            <a:custGeom>
              <a:avLst/>
              <a:gdLst/>
              <a:ahLst/>
              <a:cxnLst/>
              <a:rect l="0" t="0" r="0" b="0"/>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5" name="Shape 515"/>
            <p:cNvSpPr/>
            <p:nvPr/>
          </p:nvSpPr>
          <p:spPr>
            <a:xfrm>
              <a:off x="5200" y="2702"/>
              <a:ext cx="66" cy="9"/>
            </a:xfrm>
            <a:custGeom>
              <a:avLst/>
              <a:gdLst/>
              <a:ahLst/>
              <a:cxnLst/>
              <a:rect l="0" t="0" r="0" b="0"/>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6" name="Shape 516"/>
            <p:cNvSpPr/>
            <p:nvPr/>
          </p:nvSpPr>
          <p:spPr>
            <a:xfrm>
              <a:off x="5193" y="2677"/>
              <a:ext cx="79" cy="7"/>
            </a:xfrm>
            <a:custGeom>
              <a:avLst/>
              <a:gdLst/>
              <a:ahLst/>
              <a:cxnLst/>
              <a:rect l="0" t="0" r="0" b="0"/>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Shape 517"/>
            <p:cNvSpPr/>
            <p:nvPr/>
          </p:nvSpPr>
          <p:spPr>
            <a:xfrm>
              <a:off x="-427" y="781"/>
              <a:ext cx="226" cy="105"/>
            </a:xfrm>
            <a:custGeom>
              <a:avLst/>
              <a:gdLst/>
              <a:ahLst/>
              <a:cxnLst/>
              <a:rect l="0" t="0" r="0" b="0"/>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Shape 518"/>
            <p:cNvSpPr/>
            <p:nvPr/>
          </p:nvSpPr>
          <p:spPr>
            <a:xfrm>
              <a:off x="-384" y="849"/>
              <a:ext cx="138" cy="75"/>
            </a:xfrm>
            <a:custGeom>
              <a:avLst/>
              <a:gdLst/>
              <a:ahLst/>
              <a:cxnLst/>
              <a:rect l="0" t="0" r="0" b="0"/>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Shape 519"/>
            <p:cNvSpPr/>
            <p:nvPr/>
          </p:nvSpPr>
          <p:spPr>
            <a:xfrm>
              <a:off x="6389" y="2603"/>
              <a:ext cx="174" cy="175"/>
            </a:xfrm>
            <a:custGeom>
              <a:avLst/>
              <a:gdLst/>
              <a:ahLst/>
              <a:cxnLst/>
              <a:rect l="0" t="0" r="0" b="0"/>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Shape 520"/>
            <p:cNvSpPr/>
            <p:nvPr/>
          </p:nvSpPr>
          <p:spPr>
            <a:xfrm>
              <a:off x="6421" y="2652"/>
              <a:ext cx="110" cy="102"/>
            </a:xfrm>
            <a:custGeom>
              <a:avLst/>
              <a:gdLst/>
              <a:ahLst/>
              <a:cxnLst/>
              <a:rect l="0" t="0" r="0" b="0"/>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Shape 521"/>
            <p:cNvSpPr/>
            <p:nvPr/>
          </p:nvSpPr>
          <p:spPr>
            <a:xfrm>
              <a:off x="6100" y="1190"/>
              <a:ext cx="151" cy="173"/>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Shape 522"/>
            <p:cNvSpPr/>
            <p:nvPr/>
          </p:nvSpPr>
          <p:spPr>
            <a:xfrm>
              <a:off x="5741" y="1507"/>
              <a:ext cx="193" cy="17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Shape 523"/>
            <p:cNvSpPr/>
            <p:nvPr/>
          </p:nvSpPr>
          <p:spPr>
            <a:xfrm>
              <a:off x="5831" y="1625"/>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Shape 524"/>
            <p:cNvSpPr/>
            <p:nvPr/>
          </p:nvSpPr>
          <p:spPr>
            <a:xfrm>
              <a:off x="3914" y="437"/>
              <a:ext cx="193" cy="168"/>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Shape 525"/>
            <p:cNvSpPr/>
            <p:nvPr/>
          </p:nvSpPr>
          <p:spPr>
            <a:xfrm>
              <a:off x="4005" y="555"/>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Shape 526"/>
            <p:cNvSpPr/>
            <p:nvPr/>
          </p:nvSpPr>
          <p:spPr>
            <a:xfrm>
              <a:off x="6019" y="2265"/>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Shape 527"/>
            <p:cNvSpPr/>
            <p:nvPr/>
          </p:nvSpPr>
          <p:spPr>
            <a:xfrm>
              <a:off x="6019" y="2324"/>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Shape 528"/>
            <p:cNvSpPr/>
            <p:nvPr/>
          </p:nvSpPr>
          <p:spPr>
            <a:xfrm>
              <a:off x="6019" y="2370"/>
              <a:ext cx="146" cy="43"/>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Shape 529"/>
            <p:cNvSpPr/>
            <p:nvPr/>
          </p:nvSpPr>
          <p:spPr>
            <a:xfrm>
              <a:off x="5348" y="518"/>
              <a:ext cx="156" cy="154"/>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Shape 530"/>
            <p:cNvSpPr/>
            <p:nvPr/>
          </p:nvSpPr>
          <p:spPr>
            <a:xfrm>
              <a:off x="5836" y="1993"/>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Shape 531"/>
            <p:cNvSpPr/>
            <p:nvPr/>
          </p:nvSpPr>
          <p:spPr>
            <a:xfrm>
              <a:off x="6038" y="1882"/>
              <a:ext cx="111" cy="163"/>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2" name="Shape 532"/>
            <p:cNvSpPr/>
            <p:nvPr/>
          </p:nvSpPr>
          <p:spPr>
            <a:xfrm>
              <a:off x="6243" y="1993"/>
              <a:ext cx="110" cy="163"/>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3" name="Shape 533"/>
            <p:cNvSpPr/>
            <p:nvPr/>
          </p:nvSpPr>
          <p:spPr>
            <a:xfrm>
              <a:off x="1211" y="494"/>
              <a:ext cx="156" cy="96"/>
            </a:xfrm>
            <a:custGeom>
              <a:avLst/>
              <a:gdLst/>
              <a:ahLst/>
              <a:cxnLst/>
              <a:rect l="0" t="0" r="0" b="0"/>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4" name="Shape 534"/>
            <p:cNvSpPr/>
            <p:nvPr/>
          </p:nvSpPr>
          <p:spPr>
            <a:xfrm>
              <a:off x="1230" y="513"/>
              <a:ext cx="151" cy="90"/>
            </a:xfrm>
            <a:custGeom>
              <a:avLst/>
              <a:gdLst/>
              <a:ahLst/>
              <a:cxnLst/>
              <a:rect l="0" t="0" r="0" b="0"/>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Shape 535"/>
            <p:cNvSpPr/>
            <p:nvPr/>
          </p:nvSpPr>
          <p:spPr>
            <a:xfrm>
              <a:off x="1243" y="526"/>
              <a:ext cx="151" cy="92"/>
            </a:xfrm>
            <a:custGeom>
              <a:avLst/>
              <a:gdLst/>
              <a:ahLst/>
              <a:cxnLst/>
              <a:rect l="0" t="0" r="0" b="0"/>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6" name="Shape 536"/>
            <p:cNvSpPr/>
            <p:nvPr/>
          </p:nvSpPr>
          <p:spPr>
            <a:xfrm>
              <a:off x="1277" y="516"/>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Shape 537"/>
            <p:cNvSpPr/>
            <p:nvPr/>
          </p:nvSpPr>
          <p:spPr>
            <a:xfrm>
              <a:off x="780" y="1005"/>
              <a:ext cx="168"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8" name="Shape 538"/>
            <p:cNvSpPr/>
            <p:nvPr/>
          </p:nvSpPr>
          <p:spPr>
            <a:xfrm>
              <a:off x="1270" y="2062"/>
              <a:ext cx="170"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9" name="Shape 539"/>
            <p:cNvSpPr/>
            <p:nvPr/>
          </p:nvSpPr>
          <p:spPr>
            <a:xfrm>
              <a:off x="159" y="2486"/>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Shape 540"/>
            <p:cNvSpPr/>
            <p:nvPr/>
          </p:nvSpPr>
          <p:spPr>
            <a:xfrm>
              <a:off x="227" y="430"/>
              <a:ext cx="147" cy="46"/>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1" name="Shape 541"/>
            <p:cNvSpPr/>
            <p:nvPr/>
          </p:nvSpPr>
          <p:spPr>
            <a:xfrm>
              <a:off x="227" y="489"/>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2" name="Shape 542"/>
            <p:cNvSpPr/>
            <p:nvPr/>
          </p:nvSpPr>
          <p:spPr>
            <a:xfrm>
              <a:off x="227" y="534"/>
              <a:ext cx="147" cy="46"/>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Shape 543"/>
            <p:cNvSpPr/>
            <p:nvPr/>
          </p:nvSpPr>
          <p:spPr>
            <a:xfrm>
              <a:off x="508" y="1314"/>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Shape 544"/>
            <p:cNvSpPr/>
            <p:nvPr/>
          </p:nvSpPr>
          <p:spPr>
            <a:xfrm>
              <a:off x="508" y="1371"/>
              <a:ext cx="146" cy="34"/>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Shape 545"/>
            <p:cNvSpPr/>
            <p:nvPr/>
          </p:nvSpPr>
          <p:spPr>
            <a:xfrm>
              <a:off x="508" y="1418"/>
              <a:ext cx="146"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Shape 546"/>
            <p:cNvSpPr/>
            <p:nvPr/>
          </p:nvSpPr>
          <p:spPr>
            <a:xfrm>
              <a:off x="551" y="1778"/>
              <a:ext cx="163" cy="163"/>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Shape 547"/>
            <p:cNvSpPr/>
            <p:nvPr/>
          </p:nvSpPr>
          <p:spPr>
            <a:xfrm>
              <a:off x="-71" y="1571"/>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Shape 548"/>
            <p:cNvSpPr/>
            <p:nvPr/>
          </p:nvSpPr>
          <p:spPr>
            <a:xfrm>
              <a:off x="251" y="2650"/>
              <a:ext cx="317" cy="264"/>
            </a:xfrm>
            <a:custGeom>
              <a:avLst/>
              <a:gdLst/>
              <a:ahLst/>
              <a:cxnLst/>
              <a:rect l="0" t="0" r="0" b="0"/>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Shape 549"/>
            <p:cNvSpPr/>
            <p:nvPr/>
          </p:nvSpPr>
          <p:spPr>
            <a:xfrm>
              <a:off x="1418" y="1610"/>
              <a:ext cx="235" cy="136"/>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Shape 550"/>
            <p:cNvSpPr/>
            <p:nvPr/>
          </p:nvSpPr>
          <p:spPr>
            <a:xfrm>
              <a:off x="1665" y="677"/>
              <a:ext cx="236" cy="136"/>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Shape 551"/>
            <p:cNvSpPr/>
            <p:nvPr/>
          </p:nvSpPr>
          <p:spPr>
            <a:xfrm>
              <a:off x="118" y="1676"/>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Shape 552"/>
            <p:cNvSpPr/>
            <p:nvPr/>
          </p:nvSpPr>
          <p:spPr>
            <a:xfrm>
              <a:off x="-274" y="1694"/>
              <a:ext cx="112" cy="163"/>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Shape 553"/>
            <p:cNvSpPr/>
            <p:nvPr/>
          </p:nvSpPr>
          <p:spPr>
            <a:xfrm>
              <a:off x="565" y="1864"/>
              <a:ext cx="373" cy="1052"/>
            </a:xfrm>
            <a:custGeom>
              <a:avLst/>
              <a:gdLst/>
              <a:ahLst/>
              <a:cxnLst/>
              <a:rect l="0" t="0" r="0" b="0"/>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Shape 554"/>
            <p:cNvSpPr/>
            <p:nvPr/>
          </p:nvSpPr>
          <p:spPr>
            <a:xfrm>
              <a:off x="3379" y="1319"/>
              <a:ext cx="911" cy="899"/>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Shape 555"/>
            <p:cNvSpPr/>
            <p:nvPr/>
          </p:nvSpPr>
          <p:spPr>
            <a:xfrm>
              <a:off x="6886" y="2042"/>
              <a:ext cx="146"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Shape 556"/>
            <p:cNvSpPr/>
            <p:nvPr/>
          </p:nvSpPr>
          <p:spPr>
            <a:xfrm>
              <a:off x="6886" y="2101"/>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7" name="Shape 557"/>
            <p:cNvSpPr/>
            <p:nvPr/>
          </p:nvSpPr>
          <p:spPr>
            <a:xfrm>
              <a:off x="6886" y="2146"/>
              <a:ext cx="146" cy="45"/>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8" name="Shape 558"/>
            <p:cNvSpPr/>
            <p:nvPr/>
          </p:nvSpPr>
          <p:spPr>
            <a:xfrm>
              <a:off x="6971" y="2507"/>
              <a:ext cx="113" cy="163"/>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9" name="Shape 559"/>
            <p:cNvSpPr/>
            <p:nvPr/>
          </p:nvSpPr>
          <p:spPr>
            <a:xfrm>
              <a:off x="6857" y="1351"/>
              <a:ext cx="170"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Shape 560"/>
            <p:cNvSpPr/>
            <p:nvPr/>
          </p:nvSpPr>
          <p:spPr>
            <a:xfrm>
              <a:off x="3666" y="2489"/>
              <a:ext cx="168" cy="17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Shape 561"/>
            <p:cNvSpPr/>
            <p:nvPr/>
          </p:nvSpPr>
          <p:spPr>
            <a:xfrm>
              <a:off x="6370" y="958"/>
              <a:ext cx="146" cy="45"/>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Shape 562"/>
            <p:cNvSpPr/>
            <p:nvPr/>
          </p:nvSpPr>
          <p:spPr>
            <a:xfrm>
              <a:off x="6370" y="1017"/>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Shape 563"/>
            <p:cNvSpPr/>
            <p:nvPr/>
          </p:nvSpPr>
          <p:spPr>
            <a:xfrm>
              <a:off x="6370" y="1062"/>
              <a:ext cx="146" cy="45"/>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4" name="Shape 564"/>
            <p:cNvSpPr/>
            <p:nvPr/>
          </p:nvSpPr>
          <p:spPr>
            <a:xfrm>
              <a:off x="7574" y="2854"/>
              <a:ext cx="169" cy="168"/>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Shape 565"/>
            <p:cNvSpPr/>
            <p:nvPr/>
          </p:nvSpPr>
          <p:spPr>
            <a:xfrm>
              <a:off x="7570" y="1470"/>
              <a:ext cx="113" cy="163"/>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Shape 566"/>
            <p:cNvSpPr/>
            <p:nvPr/>
          </p:nvSpPr>
          <p:spPr>
            <a:xfrm>
              <a:off x="7126" y="2738"/>
              <a:ext cx="167" cy="168"/>
            </a:xfrm>
            <a:custGeom>
              <a:avLst/>
              <a:gdLst/>
              <a:ahLst/>
              <a:cxnLst/>
              <a:rect l="0" t="0" r="0" b="0"/>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Shape 567"/>
            <p:cNvSpPr/>
            <p:nvPr/>
          </p:nvSpPr>
          <p:spPr>
            <a:xfrm>
              <a:off x="7367" y="781"/>
              <a:ext cx="170" cy="73"/>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8" name="Shape 568"/>
            <p:cNvSpPr/>
            <p:nvPr/>
          </p:nvSpPr>
          <p:spPr>
            <a:xfrm>
              <a:off x="7367" y="876"/>
              <a:ext cx="170"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9" name="Shape 569"/>
            <p:cNvSpPr/>
            <p:nvPr/>
          </p:nvSpPr>
          <p:spPr>
            <a:xfrm>
              <a:off x="7367" y="907"/>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0" name="Shape 570"/>
            <p:cNvSpPr/>
            <p:nvPr/>
          </p:nvSpPr>
          <p:spPr>
            <a:xfrm>
              <a:off x="7367" y="939"/>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Shape 571"/>
            <p:cNvSpPr/>
            <p:nvPr/>
          </p:nvSpPr>
          <p:spPr>
            <a:xfrm>
              <a:off x="3454" y="1395"/>
              <a:ext cx="759" cy="756"/>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Shape 572"/>
            <p:cNvSpPr/>
            <p:nvPr/>
          </p:nvSpPr>
          <p:spPr>
            <a:xfrm>
              <a:off x="3550" y="1531"/>
              <a:ext cx="567" cy="502"/>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Shape 573"/>
            <p:cNvSpPr/>
            <p:nvPr/>
          </p:nvSpPr>
          <p:spPr>
            <a:xfrm>
              <a:off x="886" y="1833"/>
              <a:ext cx="124" cy="96"/>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Shape 574"/>
            <p:cNvSpPr/>
            <p:nvPr/>
          </p:nvSpPr>
          <p:spPr>
            <a:xfrm>
              <a:off x="869" y="1793"/>
              <a:ext cx="53"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Shape 575"/>
            <p:cNvSpPr/>
            <p:nvPr/>
          </p:nvSpPr>
          <p:spPr>
            <a:xfrm>
              <a:off x="837" y="1818"/>
              <a:ext cx="54" cy="12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Shape 576"/>
            <p:cNvSpPr/>
            <p:nvPr/>
          </p:nvSpPr>
          <p:spPr>
            <a:xfrm>
              <a:off x="879" y="1761"/>
              <a:ext cx="164" cy="160"/>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7" name="Shape 577"/>
            <p:cNvSpPr/>
            <p:nvPr/>
          </p:nvSpPr>
          <p:spPr>
            <a:xfrm>
              <a:off x="1332" y="781"/>
              <a:ext cx="341" cy="76"/>
            </a:xfrm>
            <a:custGeom>
              <a:avLst/>
              <a:gdLst/>
              <a:ahLst/>
              <a:cxnLst/>
              <a:rect l="0" t="0" r="0" b="0"/>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8" name="Shape 578"/>
            <p:cNvSpPr/>
            <p:nvPr/>
          </p:nvSpPr>
          <p:spPr>
            <a:xfrm>
              <a:off x="1282" y="847"/>
              <a:ext cx="132" cy="82"/>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9" name="Shape 579"/>
            <p:cNvSpPr/>
            <p:nvPr/>
          </p:nvSpPr>
          <p:spPr>
            <a:xfrm>
              <a:off x="1273" y="790"/>
              <a:ext cx="68" cy="75"/>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0" name="Shape 580"/>
            <p:cNvSpPr/>
            <p:nvPr/>
          </p:nvSpPr>
          <p:spPr>
            <a:xfrm>
              <a:off x="1241" y="802"/>
              <a:ext cx="41" cy="122"/>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1" name="Shape 581"/>
            <p:cNvSpPr/>
            <p:nvPr/>
          </p:nvSpPr>
          <p:spPr>
            <a:xfrm>
              <a:off x="1300" y="761"/>
              <a:ext cx="151" cy="172"/>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Shape 582"/>
            <p:cNvSpPr/>
            <p:nvPr/>
          </p:nvSpPr>
          <p:spPr>
            <a:xfrm>
              <a:off x="577" y="2902"/>
              <a:ext cx="230" cy="283"/>
            </a:xfrm>
            <a:custGeom>
              <a:avLst/>
              <a:gdLst/>
              <a:ahLst/>
              <a:cxnLst/>
              <a:rect l="0" t="0" r="0" b="0"/>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3" name="Shape 583"/>
            <p:cNvSpPr/>
            <p:nvPr/>
          </p:nvSpPr>
          <p:spPr>
            <a:xfrm>
              <a:off x="318" y="2906"/>
              <a:ext cx="255" cy="168"/>
            </a:xfrm>
            <a:custGeom>
              <a:avLst/>
              <a:gdLst/>
              <a:ahLst/>
              <a:cxnLst/>
              <a:rect l="0" t="0" r="0" b="0"/>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4" name="Shape 584"/>
            <p:cNvSpPr/>
            <p:nvPr/>
          </p:nvSpPr>
          <p:spPr>
            <a:xfrm>
              <a:off x="504" y="2879"/>
              <a:ext cx="116"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5" name="Shape 585"/>
            <p:cNvSpPr/>
            <p:nvPr/>
          </p:nvSpPr>
          <p:spPr>
            <a:xfrm>
              <a:off x="533" y="2844"/>
              <a:ext cx="99" cy="35"/>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6" name="Shape 586"/>
            <p:cNvSpPr/>
            <p:nvPr/>
          </p:nvSpPr>
          <p:spPr>
            <a:xfrm>
              <a:off x="484" y="2820"/>
              <a:ext cx="103" cy="72"/>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Shape 587"/>
            <p:cNvSpPr/>
            <p:nvPr/>
          </p:nvSpPr>
          <p:spPr>
            <a:xfrm>
              <a:off x="541" y="2833"/>
              <a:ext cx="130" cy="175"/>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8" name="Shape 588"/>
            <p:cNvSpPr/>
            <p:nvPr/>
          </p:nvSpPr>
          <p:spPr>
            <a:xfrm>
              <a:off x="7772" y="1929"/>
              <a:ext cx="299" cy="239"/>
            </a:xfrm>
            <a:custGeom>
              <a:avLst/>
              <a:gdLst/>
              <a:ahLst/>
              <a:cxnLst/>
              <a:rect l="0" t="0" r="0" b="0"/>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9" name="Shape 589"/>
            <p:cNvSpPr/>
            <p:nvPr/>
          </p:nvSpPr>
          <p:spPr>
            <a:xfrm>
              <a:off x="8005" y="2144"/>
              <a:ext cx="125" cy="10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0" name="Shape 590"/>
            <p:cNvSpPr/>
            <p:nvPr/>
          </p:nvSpPr>
          <p:spPr>
            <a:xfrm>
              <a:off x="7987" y="2104"/>
              <a:ext cx="55" cy="87"/>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1" name="Shape 591"/>
            <p:cNvSpPr/>
            <p:nvPr/>
          </p:nvSpPr>
          <p:spPr>
            <a:xfrm>
              <a:off x="7957" y="2129"/>
              <a:ext cx="53" cy="12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2" name="Shape 592"/>
            <p:cNvSpPr/>
            <p:nvPr/>
          </p:nvSpPr>
          <p:spPr>
            <a:xfrm>
              <a:off x="7999" y="2070"/>
              <a:ext cx="156" cy="160"/>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Shape 593"/>
            <p:cNvSpPr/>
            <p:nvPr/>
          </p:nvSpPr>
          <p:spPr>
            <a:xfrm>
              <a:off x="3875" y="597"/>
              <a:ext cx="133" cy="731"/>
            </a:xfrm>
            <a:custGeom>
              <a:avLst/>
              <a:gdLst/>
              <a:ahLst/>
              <a:cxnLst/>
              <a:rect l="0" t="0" r="0" b="0"/>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4" name="Shape 594"/>
            <p:cNvSpPr/>
            <p:nvPr/>
          </p:nvSpPr>
          <p:spPr>
            <a:xfrm>
              <a:off x="3620" y="1003"/>
              <a:ext cx="116" cy="340"/>
            </a:xfrm>
            <a:custGeom>
              <a:avLst/>
              <a:gdLst/>
              <a:ahLst/>
              <a:cxnLst/>
              <a:rect l="0" t="0" r="0" b="0"/>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5" name="Shape 595"/>
            <p:cNvSpPr/>
            <p:nvPr/>
          </p:nvSpPr>
          <p:spPr>
            <a:xfrm>
              <a:off x="3741" y="2277"/>
              <a:ext cx="25" cy="215"/>
            </a:xfrm>
            <a:custGeom>
              <a:avLst/>
              <a:gdLst/>
              <a:ahLst/>
              <a:cxnLst/>
              <a:rect l="0" t="0" r="0" b="0"/>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6" name="Shape 596"/>
            <p:cNvSpPr/>
            <p:nvPr/>
          </p:nvSpPr>
          <p:spPr>
            <a:xfrm>
              <a:off x="6222" y="437"/>
              <a:ext cx="440" cy="185"/>
            </a:xfrm>
            <a:custGeom>
              <a:avLst/>
              <a:gdLst/>
              <a:ahLst/>
              <a:cxnLst/>
              <a:rect l="0" t="0" r="0" b="0"/>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7" name="Shape 597"/>
            <p:cNvSpPr/>
            <p:nvPr/>
          </p:nvSpPr>
          <p:spPr>
            <a:xfrm>
              <a:off x="6666" y="427"/>
              <a:ext cx="564" cy="201"/>
            </a:xfrm>
            <a:custGeom>
              <a:avLst/>
              <a:gdLst/>
              <a:ahLst/>
              <a:cxnLst/>
              <a:rect l="0" t="0" r="0" b="0"/>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8" name="Shape 598"/>
            <p:cNvSpPr/>
            <p:nvPr/>
          </p:nvSpPr>
          <p:spPr>
            <a:xfrm>
              <a:off x="6592" y="588"/>
              <a:ext cx="116"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9" name="Shape 599"/>
            <p:cNvSpPr/>
            <p:nvPr/>
          </p:nvSpPr>
          <p:spPr>
            <a:xfrm>
              <a:off x="6620" y="555"/>
              <a:ext cx="99" cy="33"/>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Shape 600"/>
            <p:cNvSpPr/>
            <p:nvPr/>
          </p:nvSpPr>
          <p:spPr>
            <a:xfrm>
              <a:off x="6572" y="529"/>
              <a:ext cx="102" cy="73"/>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1" name="Shape 601"/>
            <p:cNvSpPr/>
            <p:nvPr/>
          </p:nvSpPr>
          <p:spPr>
            <a:xfrm>
              <a:off x="6627" y="544"/>
              <a:ext cx="129"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Shape 602"/>
            <p:cNvSpPr/>
            <p:nvPr/>
          </p:nvSpPr>
          <p:spPr>
            <a:xfrm>
              <a:off x="-123" y="197"/>
              <a:ext cx="147" cy="154"/>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3" name="Shape 603"/>
            <p:cNvSpPr/>
            <p:nvPr/>
          </p:nvSpPr>
          <p:spPr>
            <a:xfrm>
              <a:off x="-73" y="276"/>
              <a:ext cx="15" cy="15"/>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4" name="Shape 604"/>
            <p:cNvSpPr/>
            <p:nvPr/>
          </p:nvSpPr>
          <p:spPr>
            <a:xfrm>
              <a:off x="5089" y="2299"/>
              <a:ext cx="99" cy="101"/>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5" name="Shape 605"/>
            <p:cNvSpPr/>
            <p:nvPr/>
          </p:nvSpPr>
          <p:spPr>
            <a:xfrm>
              <a:off x="7267" y="2538"/>
              <a:ext cx="100" cy="101"/>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6" name="Shape 606"/>
            <p:cNvSpPr/>
            <p:nvPr/>
          </p:nvSpPr>
          <p:spPr>
            <a:xfrm>
              <a:off x="7433" y="1139"/>
              <a:ext cx="102" cy="105"/>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7" name="Shape 607"/>
            <p:cNvSpPr/>
            <p:nvPr/>
          </p:nvSpPr>
          <p:spPr>
            <a:xfrm>
              <a:off x="2437" y="2585"/>
              <a:ext cx="102" cy="102"/>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Shape 608"/>
            <p:cNvSpPr/>
            <p:nvPr/>
          </p:nvSpPr>
          <p:spPr>
            <a:xfrm>
              <a:off x="2496" y="1018"/>
              <a:ext cx="95" cy="96"/>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9" name="Shape 609"/>
            <p:cNvSpPr/>
            <p:nvPr/>
          </p:nvSpPr>
          <p:spPr>
            <a:xfrm>
              <a:off x="464" y="47"/>
              <a:ext cx="93" cy="92"/>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Shape 610"/>
            <p:cNvSpPr/>
            <p:nvPr/>
          </p:nvSpPr>
          <p:spPr>
            <a:xfrm>
              <a:off x="5925" y="2938"/>
              <a:ext cx="101" cy="99"/>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1" name="Shape 611"/>
            <p:cNvSpPr/>
            <p:nvPr/>
          </p:nvSpPr>
          <p:spPr>
            <a:xfrm>
              <a:off x="889" y="1810"/>
              <a:ext cx="101" cy="101"/>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2" name="Shape 612"/>
            <p:cNvSpPr/>
            <p:nvPr/>
          </p:nvSpPr>
          <p:spPr>
            <a:xfrm>
              <a:off x="1292" y="808"/>
              <a:ext cx="102" cy="103"/>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3" name="Shape 613"/>
            <p:cNvSpPr/>
            <p:nvPr/>
          </p:nvSpPr>
          <p:spPr>
            <a:xfrm>
              <a:off x="530" y="2869"/>
              <a:ext cx="90" cy="91"/>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4" name="Shape 614"/>
            <p:cNvSpPr/>
            <p:nvPr/>
          </p:nvSpPr>
          <p:spPr>
            <a:xfrm>
              <a:off x="8009" y="2119"/>
              <a:ext cx="99" cy="101"/>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5" name="Shape 615"/>
            <p:cNvSpPr/>
            <p:nvPr/>
          </p:nvSpPr>
          <p:spPr>
            <a:xfrm>
              <a:off x="6617" y="578"/>
              <a:ext cx="91" cy="92"/>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6" name="Shape 616"/>
            <p:cNvSpPr/>
            <p:nvPr/>
          </p:nvSpPr>
          <p:spPr>
            <a:xfrm>
              <a:off x="4055" y="2318"/>
              <a:ext cx="161" cy="304"/>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7" name="Shape 617"/>
            <p:cNvSpPr/>
            <p:nvPr/>
          </p:nvSpPr>
          <p:spPr>
            <a:xfrm>
              <a:off x="3986" y="2181"/>
              <a:ext cx="52" cy="89"/>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8" name="Shape 618"/>
            <p:cNvSpPr/>
            <p:nvPr/>
          </p:nvSpPr>
          <p:spPr>
            <a:xfrm>
              <a:off x="4389" y="1170"/>
              <a:ext cx="1034" cy="403"/>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Shape 619"/>
            <p:cNvSpPr/>
            <p:nvPr/>
          </p:nvSpPr>
          <p:spPr>
            <a:xfrm>
              <a:off x="4257" y="1585"/>
              <a:ext cx="82" cy="38"/>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Shape 620"/>
            <p:cNvSpPr/>
            <p:nvPr/>
          </p:nvSpPr>
          <p:spPr>
            <a:xfrm>
              <a:off x="4147" y="923"/>
              <a:ext cx="217" cy="353"/>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1" name="Shape 621"/>
            <p:cNvSpPr/>
            <p:nvPr/>
          </p:nvSpPr>
          <p:spPr>
            <a:xfrm>
              <a:off x="4104" y="1319"/>
              <a:ext cx="20" cy="25"/>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Shape 622"/>
            <p:cNvSpPr/>
            <p:nvPr/>
          </p:nvSpPr>
          <p:spPr>
            <a:xfrm>
              <a:off x="3340" y="1951"/>
              <a:ext cx="131" cy="37"/>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3" name="Shape 623"/>
            <p:cNvSpPr/>
            <p:nvPr/>
          </p:nvSpPr>
          <p:spPr>
            <a:xfrm>
              <a:off x="2811" y="1993"/>
              <a:ext cx="475" cy="116"/>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4" name="Shape 624"/>
            <p:cNvSpPr/>
            <p:nvPr/>
          </p:nvSpPr>
          <p:spPr>
            <a:xfrm>
              <a:off x="5378" y="1126"/>
              <a:ext cx="91" cy="91"/>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chemeClr val="dk2"/>
        </a:solidFill>
        <a:effectLst/>
      </p:bgPr>
    </p:bg>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609442" y="4846351"/>
            <a:ext cx="10959363" cy="1340667"/>
          </a:xfrm>
          <a:prstGeom prst="rect">
            <a:avLst/>
          </a:prstGeom>
          <a:noFill/>
          <a:ln>
            <a:noFill/>
          </a:ln>
        </p:spPr>
        <p:txBody>
          <a:bodyPr spcFirstLastPara="1" wrap="square" lIns="91425" tIns="91425" rIns="91425" bIns="91425" anchor="ctr" anchorCtr="0"/>
          <a:lstStyle>
            <a:lvl1pPr marL="0" marR="0" lvl="0" indent="0" algn="ctr"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grpSp>
        <p:nvGrpSpPr>
          <p:cNvPr id="627" name="Shape 627"/>
          <p:cNvGrpSpPr/>
          <p:nvPr/>
        </p:nvGrpSpPr>
        <p:grpSpPr>
          <a:xfrm>
            <a:off x="-1146175" y="-29936"/>
            <a:ext cx="14163675" cy="5214938"/>
            <a:chOff x="-722" y="-12"/>
            <a:chExt cx="8922" cy="3285"/>
          </a:xfrm>
        </p:grpSpPr>
        <p:sp>
          <p:nvSpPr>
            <p:cNvPr id="628" name="Shape 628"/>
            <p:cNvSpPr/>
            <p:nvPr/>
          </p:nvSpPr>
          <p:spPr>
            <a:xfrm>
              <a:off x="-722" y="-10"/>
              <a:ext cx="8912" cy="32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29" name="Shape 629"/>
            <p:cNvGrpSpPr/>
            <p:nvPr/>
          </p:nvGrpSpPr>
          <p:grpSpPr>
            <a:xfrm>
              <a:off x="-720" y="-12"/>
              <a:ext cx="8810" cy="3285"/>
              <a:chOff x="-720" y="-12"/>
              <a:chExt cx="8810" cy="3285"/>
            </a:xfrm>
          </p:grpSpPr>
          <p:sp>
            <p:nvSpPr>
              <p:cNvPr id="630" name="Shape 630"/>
              <p:cNvSpPr/>
              <p:nvPr/>
            </p:nvSpPr>
            <p:spPr>
              <a:xfrm>
                <a:off x="3846" y="1177"/>
                <a:ext cx="510" cy="319"/>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Shape 631"/>
              <p:cNvSpPr/>
              <p:nvPr/>
            </p:nvSpPr>
            <p:spPr>
              <a:xfrm>
                <a:off x="3357" y="1286"/>
                <a:ext cx="976" cy="974"/>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Shape 632"/>
              <p:cNvSpPr/>
              <p:nvPr/>
            </p:nvSpPr>
            <p:spPr>
              <a:xfrm>
                <a:off x="3311" y="1200"/>
                <a:ext cx="1034" cy="1138"/>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3" name="Shape 633"/>
              <p:cNvSpPr/>
              <p:nvPr/>
            </p:nvSpPr>
            <p:spPr>
              <a:xfrm>
                <a:off x="3433" y="1363"/>
                <a:ext cx="824" cy="821"/>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4" name="Shape 634"/>
              <p:cNvSpPr/>
              <p:nvPr/>
            </p:nvSpPr>
            <p:spPr>
              <a:xfrm>
                <a:off x="3889" y="1770"/>
                <a:ext cx="555" cy="598"/>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5" name="Shape 635"/>
              <p:cNvSpPr/>
              <p:nvPr/>
            </p:nvSpPr>
            <p:spPr>
              <a:xfrm>
                <a:off x="4215" y="2017"/>
                <a:ext cx="310" cy="294"/>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6" name="Shape 636"/>
              <p:cNvSpPr/>
              <p:nvPr/>
            </p:nvSpPr>
            <p:spPr>
              <a:xfrm>
                <a:off x="4299" y="1655"/>
                <a:ext cx="876" cy="101"/>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7" name="Shape 637"/>
              <p:cNvSpPr/>
              <p:nvPr/>
            </p:nvSpPr>
            <p:spPr>
              <a:xfrm>
                <a:off x="4323" y="1501"/>
                <a:ext cx="99" cy="127"/>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8" name="Shape 638"/>
              <p:cNvSpPr/>
              <p:nvPr/>
            </p:nvSpPr>
            <p:spPr>
              <a:xfrm>
                <a:off x="4208" y="1019"/>
                <a:ext cx="680" cy="48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9" name="Shape 639"/>
              <p:cNvSpPr/>
              <p:nvPr/>
            </p:nvSpPr>
            <p:spPr>
              <a:xfrm>
                <a:off x="3245" y="1770"/>
                <a:ext cx="343" cy="527"/>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0" name="Shape 640"/>
              <p:cNvSpPr/>
              <p:nvPr/>
            </p:nvSpPr>
            <p:spPr>
              <a:xfrm>
                <a:off x="3294" y="2115"/>
                <a:ext cx="335" cy="490"/>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1" name="Shape 641"/>
              <p:cNvSpPr/>
              <p:nvPr/>
            </p:nvSpPr>
            <p:spPr>
              <a:xfrm>
                <a:off x="2950" y="1506"/>
                <a:ext cx="462" cy="149"/>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Shape 642"/>
              <p:cNvSpPr/>
              <p:nvPr/>
            </p:nvSpPr>
            <p:spPr>
              <a:xfrm>
                <a:off x="2049" y="1878"/>
                <a:ext cx="1299" cy="178"/>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3" name="Shape 643"/>
              <p:cNvSpPr/>
              <p:nvPr/>
            </p:nvSpPr>
            <p:spPr>
              <a:xfrm>
                <a:off x="4253" y="1958"/>
                <a:ext cx="904" cy="4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Shape 644"/>
              <p:cNvSpPr/>
              <p:nvPr/>
            </p:nvSpPr>
            <p:spPr>
              <a:xfrm>
                <a:off x="5157" y="2340"/>
                <a:ext cx="907" cy="18"/>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5" name="Shape 645"/>
              <p:cNvSpPr/>
              <p:nvPr/>
            </p:nvSpPr>
            <p:spPr>
              <a:xfrm>
                <a:off x="5946" y="2088"/>
                <a:ext cx="152" cy="216"/>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Shape 646"/>
              <p:cNvSpPr/>
              <p:nvPr/>
            </p:nvSpPr>
            <p:spPr>
              <a:xfrm>
                <a:off x="6143" y="2088"/>
                <a:ext cx="152" cy="216"/>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7" name="Shape 647"/>
              <p:cNvSpPr/>
              <p:nvPr/>
            </p:nvSpPr>
            <p:spPr>
              <a:xfrm>
                <a:off x="6116" y="2040"/>
                <a:ext cx="9" cy="25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8" name="Shape 648"/>
              <p:cNvSpPr/>
              <p:nvPr/>
            </p:nvSpPr>
            <p:spPr>
              <a:xfrm>
                <a:off x="5154" y="2350"/>
                <a:ext cx="99" cy="316"/>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9" name="Shape 649"/>
              <p:cNvSpPr/>
              <p:nvPr/>
            </p:nvSpPr>
            <p:spPr>
              <a:xfrm>
                <a:off x="5442" y="1166"/>
                <a:ext cx="411" cy="349"/>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Shape 650"/>
              <p:cNvSpPr/>
              <p:nvPr/>
            </p:nvSpPr>
            <p:spPr>
              <a:xfrm>
                <a:off x="5441" y="644"/>
                <a:ext cx="8" cy="52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Shape 651"/>
              <p:cNvSpPr/>
              <p:nvPr/>
            </p:nvSpPr>
            <p:spPr>
              <a:xfrm>
                <a:off x="5444" y="614"/>
                <a:ext cx="1248" cy="558"/>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Shape 652"/>
              <p:cNvSpPr/>
              <p:nvPr/>
            </p:nvSpPr>
            <p:spPr>
              <a:xfrm>
                <a:off x="5442" y="1161"/>
                <a:ext cx="699" cy="124"/>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3" name="Shape 653"/>
              <p:cNvSpPr/>
              <p:nvPr/>
            </p:nvSpPr>
            <p:spPr>
              <a:xfrm>
                <a:off x="6461" y="622"/>
                <a:ext cx="238" cy="360"/>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4" name="Shape 654"/>
              <p:cNvSpPr/>
              <p:nvPr/>
            </p:nvSpPr>
            <p:spPr>
              <a:xfrm>
                <a:off x="6680" y="620"/>
                <a:ext cx="851" cy="568"/>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Shape 655"/>
              <p:cNvSpPr/>
              <p:nvPr/>
            </p:nvSpPr>
            <p:spPr>
              <a:xfrm>
                <a:off x="5373" y="1133"/>
                <a:ext cx="117" cy="104"/>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Shape 656"/>
              <p:cNvSpPr/>
              <p:nvPr/>
            </p:nvSpPr>
            <p:spPr>
              <a:xfrm>
                <a:off x="5403" y="1097"/>
                <a:ext cx="98" cy="36"/>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Shape 657"/>
              <p:cNvSpPr/>
              <p:nvPr/>
            </p:nvSpPr>
            <p:spPr>
              <a:xfrm>
                <a:off x="5353" y="1073"/>
                <a:ext cx="103" cy="73"/>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8" name="Shape 658"/>
              <p:cNvSpPr/>
              <p:nvPr/>
            </p:nvSpPr>
            <p:spPr>
              <a:xfrm>
                <a:off x="5410" y="1087"/>
                <a:ext cx="130" cy="176"/>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9" name="Shape 659"/>
              <p:cNvSpPr/>
              <p:nvPr/>
            </p:nvSpPr>
            <p:spPr>
              <a:xfrm>
                <a:off x="2490" y="2022"/>
                <a:ext cx="1035" cy="622"/>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Shape 660"/>
              <p:cNvSpPr/>
              <p:nvPr/>
            </p:nvSpPr>
            <p:spPr>
              <a:xfrm>
                <a:off x="7048" y="1187"/>
                <a:ext cx="470" cy="26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Shape 661"/>
              <p:cNvSpPr/>
              <p:nvPr/>
            </p:nvSpPr>
            <p:spPr>
              <a:xfrm>
                <a:off x="7342" y="1187"/>
                <a:ext cx="179" cy="1408"/>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Shape 662"/>
              <p:cNvSpPr/>
              <p:nvPr/>
            </p:nvSpPr>
            <p:spPr>
              <a:xfrm>
                <a:off x="7487" y="938"/>
                <a:ext cx="33" cy="249"/>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Shape 663"/>
              <p:cNvSpPr/>
              <p:nvPr/>
            </p:nvSpPr>
            <p:spPr>
              <a:xfrm>
                <a:off x="7513" y="1172"/>
                <a:ext cx="147" cy="300"/>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4" name="Shape 664"/>
              <p:cNvSpPr/>
              <p:nvPr/>
            </p:nvSpPr>
            <p:spPr>
              <a:xfrm>
                <a:off x="6986" y="2160"/>
                <a:ext cx="365" cy="426"/>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5" name="Shape 665"/>
              <p:cNvSpPr/>
              <p:nvPr/>
            </p:nvSpPr>
            <p:spPr>
              <a:xfrm>
                <a:off x="7104" y="2588"/>
                <a:ext cx="24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6" name="Shape 666"/>
              <p:cNvSpPr/>
              <p:nvPr/>
            </p:nvSpPr>
            <p:spPr>
              <a:xfrm>
                <a:off x="7246" y="2586"/>
                <a:ext cx="110" cy="166"/>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7" name="Shape 667"/>
              <p:cNvSpPr/>
              <p:nvPr/>
            </p:nvSpPr>
            <p:spPr>
              <a:xfrm>
                <a:off x="7342" y="2593"/>
                <a:ext cx="343" cy="276"/>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8" name="Shape 668"/>
              <p:cNvSpPr/>
              <p:nvPr/>
            </p:nvSpPr>
            <p:spPr>
              <a:xfrm>
                <a:off x="5152" y="2348"/>
                <a:ext cx="849" cy="649"/>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9" name="Shape 669"/>
              <p:cNvSpPr/>
              <p:nvPr/>
            </p:nvSpPr>
            <p:spPr>
              <a:xfrm>
                <a:off x="5079" y="2284"/>
                <a:ext cx="69" cy="138"/>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Shape 670"/>
              <p:cNvSpPr/>
              <p:nvPr/>
            </p:nvSpPr>
            <p:spPr>
              <a:xfrm>
                <a:off x="5172" y="2284"/>
                <a:ext cx="59" cy="86"/>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1" name="Shape 671"/>
              <p:cNvSpPr/>
              <p:nvPr/>
            </p:nvSpPr>
            <p:spPr>
              <a:xfrm>
                <a:off x="5115" y="2250"/>
                <a:ext cx="120"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2" name="Shape 672"/>
              <p:cNvSpPr/>
              <p:nvPr/>
            </p:nvSpPr>
            <p:spPr>
              <a:xfrm>
                <a:off x="5069" y="2336"/>
                <a:ext cx="188" cy="112"/>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3" name="Shape 673"/>
              <p:cNvSpPr/>
              <p:nvPr/>
            </p:nvSpPr>
            <p:spPr>
              <a:xfrm>
                <a:off x="5996" y="2713"/>
                <a:ext cx="424" cy="284"/>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4" name="Shape 674"/>
              <p:cNvSpPr/>
              <p:nvPr/>
            </p:nvSpPr>
            <p:spPr>
              <a:xfrm>
                <a:off x="7351" y="2174"/>
                <a:ext cx="739" cy="417"/>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5" name="Shape 675"/>
              <p:cNvSpPr/>
              <p:nvPr/>
            </p:nvSpPr>
            <p:spPr>
              <a:xfrm>
                <a:off x="7295" y="2566"/>
                <a:ext cx="125" cy="10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6" name="Shape 676"/>
              <p:cNvSpPr/>
              <p:nvPr/>
            </p:nvSpPr>
            <p:spPr>
              <a:xfrm>
                <a:off x="7278" y="2526"/>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7" name="Shape 677"/>
              <p:cNvSpPr/>
              <p:nvPr/>
            </p:nvSpPr>
            <p:spPr>
              <a:xfrm>
                <a:off x="7246" y="2551"/>
                <a:ext cx="54" cy="12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8" name="Shape 678"/>
              <p:cNvSpPr/>
              <p:nvPr/>
            </p:nvSpPr>
            <p:spPr>
              <a:xfrm>
                <a:off x="7288" y="2493"/>
                <a:ext cx="167" cy="161"/>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9" name="Shape 679"/>
              <p:cNvSpPr/>
              <p:nvPr/>
            </p:nvSpPr>
            <p:spPr>
              <a:xfrm>
                <a:off x="7455" y="1177"/>
                <a:ext cx="134" cy="86"/>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0" name="Shape 680"/>
              <p:cNvSpPr/>
              <p:nvPr/>
            </p:nvSpPr>
            <p:spPr>
              <a:xfrm>
                <a:off x="7445" y="1119"/>
                <a:ext cx="68" cy="76"/>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Shape 681"/>
              <p:cNvSpPr/>
              <p:nvPr/>
            </p:nvSpPr>
            <p:spPr>
              <a:xfrm>
                <a:off x="7415" y="1131"/>
                <a:ext cx="40" cy="123"/>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Shape 682"/>
              <p:cNvSpPr/>
              <p:nvPr/>
            </p:nvSpPr>
            <p:spPr>
              <a:xfrm>
                <a:off x="7472" y="1090"/>
                <a:ext cx="142" cy="173"/>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Shape 683"/>
              <p:cNvSpPr/>
              <p:nvPr/>
            </p:nvSpPr>
            <p:spPr>
              <a:xfrm>
                <a:off x="3044" y="871"/>
                <a:ext cx="549" cy="590"/>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Shape 684"/>
              <p:cNvSpPr/>
              <p:nvPr/>
            </p:nvSpPr>
            <p:spPr>
              <a:xfrm>
                <a:off x="2544" y="1053"/>
                <a:ext cx="912" cy="507"/>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5" name="Shape 685"/>
              <p:cNvSpPr/>
              <p:nvPr/>
            </p:nvSpPr>
            <p:spPr>
              <a:xfrm>
                <a:off x="2087" y="1016"/>
                <a:ext cx="459" cy="42"/>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6" name="Shape 686"/>
              <p:cNvSpPr/>
              <p:nvPr/>
            </p:nvSpPr>
            <p:spPr>
              <a:xfrm>
                <a:off x="567" y="2635"/>
                <a:ext cx="1922" cy="286"/>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Shape 687"/>
              <p:cNvSpPr/>
              <p:nvPr/>
            </p:nvSpPr>
            <p:spPr>
              <a:xfrm>
                <a:off x="2489" y="2453"/>
                <a:ext cx="13" cy="182"/>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Shape 688"/>
              <p:cNvSpPr/>
              <p:nvPr/>
            </p:nvSpPr>
            <p:spPr>
              <a:xfrm>
                <a:off x="2284" y="2458"/>
                <a:ext cx="215" cy="184"/>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Shape 689"/>
              <p:cNvSpPr/>
              <p:nvPr/>
            </p:nvSpPr>
            <p:spPr>
              <a:xfrm>
                <a:off x="2421" y="2644"/>
                <a:ext cx="137" cy="68"/>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a:off x="2426" y="2568"/>
                <a:ext cx="93"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389" y="2556"/>
                <a:ext cx="66" cy="113"/>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Shape 692"/>
              <p:cNvSpPr/>
              <p:nvPr/>
            </p:nvSpPr>
            <p:spPr>
              <a:xfrm>
                <a:off x="2490" y="2546"/>
                <a:ext cx="100" cy="187"/>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3" name="Shape 693"/>
              <p:cNvSpPr/>
              <p:nvPr/>
            </p:nvSpPr>
            <p:spPr>
              <a:xfrm>
                <a:off x="2299" y="1055"/>
                <a:ext cx="245" cy="213"/>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4" name="Shape 694"/>
              <p:cNvSpPr/>
              <p:nvPr/>
            </p:nvSpPr>
            <p:spPr>
              <a:xfrm>
                <a:off x="2460" y="894"/>
                <a:ext cx="88" cy="163"/>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5" name="Shape 695"/>
              <p:cNvSpPr/>
              <p:nvPr/>
            </p:nvSpPr>
            <p:spPr>
              <a:xfrm>
                <a:off x="2502" y="1026"/>
                <a:ext cx="115" cy="107"/>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a:off x="2475" y="1001"/>
                <a:ext cx="44" cy="94"/>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448" y="1036"/>
                <a:ext cx="64" cy="114"/>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Shape 698"/>
              <p:cNvSpPr/>
              <p:nvPr/>
            </p:nvSpPr>
            <p:spPr>
              <a:xfrm>
                <a:off x="2475" y="965"/>
                <a:ext cx="172" cy="146"/>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Shape 699"/>
              <p:cNvSpPr/>
              <p:nvPr/>
            </p:nvSpPr>
            <p:spPr>
              <a:xfrm>
                <a:off x="2649" y="1696"/>
                <a:ext cx="787" cy="60"/>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Shape 700"/>
              <p:cNvSpPr/>
              <p:nvPr/>
            </p:nvSpPr>
            <p:spPr>
              <a:xfrm>
                <a:off x="-97" y="1961"/>
                <a:ext cx="137"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1" name="Shape 701"/>
              <p:cNvSpPr/>
              <p:nvPr/>
            </p:nvSpPr>
            <p:spPr>
              <a:xfrm>
                <a:off x="-97" y="2015"/>
                <a:ext cx="137" cy="3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Shape 702"/>
              <p:cNvSpPr/>
              <p:nvPr/>
            </p:nvSpPr>
            <p:spPr>
              <a:xfrm>
                <a:off x="-97" y="2057"/>
                <a:ext cx="137" cy="43"/>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a:off x="-433" y="2029"/>
                <a:ext cx="353" cy="66"/>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p:nvPr/>
            </p:nvSpPr>
            <p:spPr>
              <a:xfrm>
                <a:off x="-200" y="1775"/>
                <a:ext cx="152" cy="216"/>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5" name="Shape 705"/>
              <p:cNvSpPr/>
              <p:nvPr/>
            </p:nvSpPr>
            <p:spPr>
              <a:xfrm>
                <a:off x="-1" y="1839"/>
                <a:ext cx="193" cy="152"/>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6" name="Shape 706"/>
              <p:cNvSpPr/>
              <p:nvPr/>
            </p:nvSpPr>
            <p:spPr>
              <a:xfrm>
                <a:off x="-29" y="1728"/>
                <a:ext cx="8" cy="25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7" name="Shape 707"/>
              <p:cNvSpPr/>
              <p:nvPr/>
            </p:nvSpPr>
            <p:spPr>
              <a:xfrm>
                <a:off x="-24" y="80"/>
                <a:ext cx="528" cy="184"/>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8" name="Shape 708"/>
              <p:cNvSpPr/>
              <p:nvPr/>
            </p:nvSpPr>
            <p:spPr>
              <a:xfrm>
                <a:off x="-720" y="624"/>
                <a:ext cx="365" cy="182"/>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9" name="Shape 709"/>
              <p:cNvSpPr/>
              <p:nvPr/>
            </p:nvSpPr>
            <p:spPr>
              <a:xfrm>
                <a:off x="273" y="88"/>
                <a:ext cx="238" cy="360"/>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0" name="Shape 710"/>
              <p:cNvSpPr/>
              <p:nvPr/>
            </p:nvSpPr>
            <p:spPr>
              <a:xfrm>
                <a:off x="492" y="86"/>
                <a:ext cx="862" cy="768"/>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1" name="Shape 711"/>
              <p:cNvSpPr/>
              <p:nvPr/>
            </p:nvSpPr>
            <p:spPr>
              <a:xfrm>
                <a:off x="432" y="47"/>
                <a:ext cx="114" cy="107"/>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Shape 712"/>
              <p:cNvSpPr/>
              <p:nvPr/>
            </p:nvSpPr>
            <p:spPr>
              <a:xfrm>
                <a:off x="460" y="14"/>
                <a:ext cx="100" cy="33"/>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3" name="Shape 713"/>
              <p:cNvSpPr/>
              <p:nvPr/>
            </p:nvSpPr>
            <p:spPr>
              <a:xfrm>
                <a:off x="410" y="-12"/>
                <a:ext cx="103" cy="73"/>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4" name="Shape 714"/>
              <p:cNvSpPr/>
              <p:nvPr/>
            </p:nvSpPr>
            <p:spPr>
              <a:xfrm>
                <a:off x="467" y="3"/>
                <a:ext cx="130" cy="175"/>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5" name="Shape 715"/>
              <p:cNvSpPr/>
              <p:nvPr/>
            </p:nvSpPr>
            <p:spPr>
              <a:xfrm>
                <a:off x="938" y="852"/>
                <a:ext cx="404" cy="240"/>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6" name="Shape 716"/>
              <p:cNvSpPr/>
              <p:nvPr/>
            </p:nvSpPr>
            <p:spPr>
              <a:xfrm>
                <a:off x="926" y="850"/>
                <a:ext cx="418" cy="1013"/>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7" name="Shape 717"/>
              <p:cNvSpPr/>
              <p:nvPr/>
            </p:nvSpPr>
            <p:spPr>
              <a:xfrm>
                <a:off x="1310" y="604"/>
                <a:ext cx="34" cy="248"/>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8" name="Shape 718"/>
              <p:cNvSpPr/>
              <p:nvPr/>
            </p:nvSpPr>
            <p:spPr>
              <a:xfrm>
                <a:off x="570" y="1427"/>
                <a:ext cx="365" cy="427"/>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9" name="Shape 719"/>
              <p:cNvSpPr/>
              <p:nvPr/>
            </p:nvSpPr>
            <p:spPr>
              <a:xfrm>
                <a:off x="688" y="1856"/>
                <a:ext cx="243" cy="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0" name="Shape 720"/>
              <p:cNvSpPr/>
              <p:nvPr/>
            </p:nvSpPr>
            <p:spPr>
              <a:xfrm>
                <a:off x="925" y="1861"/>
                <a:ext cx="344" cy="274"/>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1" name="Shape 721"/>
              <p:cNvSpPr/>
              <p:nvPr/>
            </p:nvSpPr>
            <p:spPr>
              <a:xfrm>
                <a:off x="935" y="1711"/>
                <a:ext cx="490" cy="149"/>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2" name="Shape 722"/>
              <p:cNvSpPr/>
              <p:nvPr/>
            </p:nvSpPr>
            <p:spPr>
              <a:xfrm>
                <a:off x="5946" y="2968"/>
                <a:ext cx="125" cy="97"/>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3" name="Shape 723"/>
              <p:cNvSpPr/>
              <p:nvPr/>
            </p:nvSpPr>
            <p:spPr>
              <a:xfrm>
                <a:off x="5929" y="2928"/>
                <a:ext cx="54" cy="88"/>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4" name="Shape 724"/>
              <p:cNvSpPr/>
              <p:nvPr/>
            </p:nvSpPr>
            <p:spPr>
              <a:xfrm>
                <a:off x="5897" y="2953"/>
                <a:ext cx="54" cy="12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5" name="Shape 725"/>
              <p:cNvSpPr/>
              <p:nvPr/>
            </p:nvSpPr>
            <p:spPr>
              <a:xfrm>
                <a:off x="5939" y="2894"/>
                <a:ext cx="157" cy="162"/>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6" name="Shape 726"/>
              <p:cNvSpPr/>
              <p:nvPr/>
            </p:nvSpPr>
            <p:spPr>
              <a:xfrm>
                <a:off x="2502" y="1618"/>
                <a:ext cx="164" cy="164"/>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7" name="Shape 727"/>
              <p:cNvSpPr/>
              <p:nvPr/>
            </p:nvSpPr>
            <p:spPr>
              <a:xfrm>
                <a:off x="1990" y="2084"/>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8" name="Shape 728"/>
              <p:cNvSpPr/>
              <p:nvPr/>
            </p:nvSpPr>
            <p:spPr>
              <a:xfrm>
                <a:off x="1965" y="2057"/>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a:off x="1965" y="2030"/>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1990" y="2057"/>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1" name="Shape 731"/>
              <p:cNvSpPr/>
              <p:nvPr/>
            </p:nvSpPr>
            <p:spPr>
              <a:xfrm>
                <a:off x="2016" y="2057"/>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2" name="Shape 732"/>
              <p:cNvSpPr/>
              <p:nvPr/>
            </p:nvSpPr>
            <p:spPr>
              <a:xfrm>
                <a:off x="2016" y="2030"/>
                <a:ext cx="13"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3" name="Shape 733"/>
              <p:cNvSpPr/>
              <p:nvPr/>
            </p:nvSpPr>
            <p:spPr>
              <a:xfrm>
                <a:off x="2016" y="2084"/>
                <a:ext cx="13"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4" name="Shape 734"/>
              <p:cNvSpPr/>
              <p:nvPr/>
            </p:nvSpPr>
            <p:spPr>
              <a:xfrm>
                <a:off x="1990" y="2030"/>
                <a:ext cx="14"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a:off x="1965" y="2084"/>
                <a:ext cx="14"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p:nvPr/>
            </p:nvSpPr>
            <p:spPr>
              <a:xfrm>
                <a:off x="1913" y="2084"/>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7" name="Shape 737"/>
              <p:cNvSpPr/>
              <p:nvPr/>
            </p:nvSpPr>
            <p:spPr>
              <a:xfrm>
                <a:off x="1913" y="2057"/>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8" name="Shape 738"/>
              <p:cNvSpPr/>
              <p:nvPr/>
            </p:nvSpPr>
            <p:spPr>
              <a:xfrm>
                <a:off x="1938" y="2030"/>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9" name="Shape 739"/>
              <p:cNvSpPr/>
              <p:nvPr/>
            </p:nvSpPr>
            <p:spPr>
              <a:xfrm>
                <a:off x="1938" y="2084"/>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0" name="Shape 740"/>
              <p:cNvSpPr/>
              <p:nvPr/>
            </p:nvSpPr>
            <p:spPr>
              <a:xfrm>
                <a:off x="1913" y="2030"/>
                <a:ext cx="15" cy="1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1" name="Shape 741"/>
              <p:cNvSpPr/>
              <p:nvPr/>
            </p:nvSpPr>
            <p:spPr>
              <a:xfrm>
                <a:off x="1938" y="2057"/>
                <a:ext cx="15" cy="1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2" name="Shape 742"/>
              <p:cNvSpPr/>
              <p:nvPr/>
            </p:nvSpPr>
            <p:spPr>
              <a:xfrm>
                <a:off x="1928" y="1961"/>
                <a:ext cx="15" cy="2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3" name="Shape 743"/>
              <p:cNvSpPr/>
              <p:nvPr/>
            </p:nvSpPr>
            <p:spPr>
              <a:xfrm>
                <a:off x="2000" y="1961"/>
                <a:ext cx="16" cy="2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4" name="Shape 744"/>
              <p:cNvSpPr/>
              <p:nvPr/>
            </p:nvSpPr>
            <p:spPr>
              <a:xfrm>
                <a:off x="1889" y="1976"/>
                <a:ext cx="166" cy="151"/>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5" name="Shape 745"/>
              <p:cNvSpPr/>
              <p:nvPr/>
            </p:nvSpPr>
            <p:spPr>
              <a:xfrm>
                <a:off x="2208" y="1261"/>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6" name="Shape 746"/>
              <p:cNvSpPr/>
              <p:nvPr/>
            </p:nvSpPr>
            <p:spPr>
              <a:xfrm>
                <a:off x="1958" y="952"/>
                <a:ext cx="149"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a:off x="1958" y="1011"/>
                <a:ext cx="149"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1958" y="1057"/>
                <a:ext cx="149" cy="45"/>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9" name="Shape 749"/>
              <p:cNvSpPr/>
              <p:nvPr/>
            </p:nvSpPr>
            <p:spPr>
              <a:xfrm>
                <a:off x="2370" y="729"/>
                <a:ext cx="169" cy="16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0" name="Shape 750"/>
              <p:cNvSpPr/>
              <p:nvPr/>
            </p:nvSpPr>
            <p:spPr>
              <a:xfrm>
                <a:off x="2990" y="713"/>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1" name="Shape 751"/>
              <p:cNvSpPr/>
              <p:nvPr/>
            </p:nvSpPr>
            <p:spPr>
              <a:xfrm>
                <a:off x="791" y="3109"/>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2" name="Shape 752"/>
              <p:cNvSpPr/>
              <p:nvPr/>
            </p:nvSpPr>
            <p:spPr>
              <a:xfrm>
                <a:off x="4299" y="776"/>
                <a:ext cx="150" cy="155"/>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3" name="Shape 753"/>
              <p:cNvSpPr/>
              <p:nvPr/>
            </p:nvSpPr>
            <p:spPr>
              <a:xfrm>
                <a:off x="4350" y="855"/>
                <a:ext cx="15" cy="16"/>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4" name="Shape 754"/>
              <p:cNvSpPr/>
              <p:nvPr/>
            </p:nvSpPr>
            <p:spPr>
              <a:xfrm>
                <a:off x="4799" y="860"/>
                <a:ext cx="169" cy="73"/>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5" name="Shape 755"/>
              <p:cNvSpPr/>
              <p:nvPr/>
            </p:nvSpPr>
            <p:spPr>
              <a:xfrm>
                <a:off x="4799" y="953"/>
                <a:ext cx="169"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6" name="Shape 756"/>
              <p:cNvSpPr/>
              <p:nvPr/>
            </p:nvSpPr>
            <p:spPr>
              <a:xfrm>
                <a:off x="4799" y="986"/>
                <a:ext cx="169"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7" name="Shape 757"/>
              <p:cNvSpPr/>
              <p:nvPr/>
            </p:nvSpPr>
            <p:spPr>
              <a:xfrm>
                <a:off x="4799" y="1019"/>
                <a:ext cx="169"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8" name="Shape 758"/>
              <p:cNvSpPr/>
              <p:nvPr/>
            </p:nvSpPr>
            <p:spPr>
              <a:xfrm>
                <a:off x="5172" y="1550"/>
                <a:ext cx="237" cy="137"/>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9" name="Shape 759"/>
              <p:cNvSpPr/>
              <p:nvPr/>
            </p:nvSpPr>
            <p:spPr>
              <a:xfrm>
                <a:off x="3512" y="867"/>
                <a:ext cx="236" cy="137"/>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0" name="Shape 760"/>
              <p:cNvSpPr/>
              <p:nvPr/>
            </p:nvSpPr>
            <p:spPr>
              <a:xfrm>
                <a:off x="2781" y="1393"/>
                <a:ext cx="175" cy="166"/>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1" name="Shape 761"/>
              <p:cNvSpPr/>
              <p:nvPr/>
            </p:nvSpPr>
            <p:spPr>
              <a:xfrm>
                <a:off x="7253" y="308"/>
                <a:ext cx="175" cy="164"/>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2" name="Shape 762"/>
              <p:cNvSpPr/>
              <p:nvPr/>
            </p:nvSpPr>
            <p:spPr>
              <a:xfrm>
                <a:off x="141" y="2962"/>
                <a:ext cx="176" cy="165"/>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3" name="Shape 763"/>
              <p:cNvSpPr/>
              <p:nvPr/>
            </p:nvSpPr>
            <p:spPr>
              <a:xfrm>
                <a:off x="5000" y="1991"/>
                <a:ext cx="34"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4" name="Shape 764"/>
              <p:cNvSpPr/>
              <p:nvPr/>
            </p:nvSpPr>
            <p:spPr>
              <a:xfrm>
                <a:off x="5000" y="1968"/>
                <a:ext cx="51"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a:off x="5000" y="1944"/>
                <a:ext cx="51"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6" name="Shape 766"/>
              <p:cNvSpPr/>
              <p:nvPr/>
            </p:nvSpPr>
            <p:spPr>
              <a:xfrm>
                <a:off x="5000" y="1922"/>
                <a:ext cx="51"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7" name="Shape 767"/>
              <p:cNvSpPr/>
              <p:nvPr/>
            </p:nvSpPr>
            <p:spPr>
              <a:xfrm>
                <a:off x="4914" y="1991"/>
                <a:ext cx="33"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8" name="Shape 768"/>
              <p:cNvSpPr/>
              <p:nvPr/>
            </p:nvSpPr>
            <p:spPr>
              <a:xfrm>
                <a:off x="4914" y="1968"/>
                <a:ext cx="50"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9" name="Shape 769"/>
              <p:cNvSpPr/>
              <p:nvPr/>
            </p:nvSpPr>
            <p:spPr>
              <a:xfrm>
                <a:off x="4914" y="1944"/>
                <a:ext cx="50"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0" name="Shape 770"/>
              <p:cNvSpPr/>
              <p:nvPr/>
            </p:nvSpPr>
            <p:spPr>
              <a:xfrm>
                <a:off x="4914" y="1922"/>
                <a:ext cx="50" cy="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1" name="Shape 771"/>
              <p:cNvSpPr/>
              <p:nvPr/>
            </p:nvSpPr>
            <p:spPr>
              <a:xfrm>
                <a:off x="4892" y="1895"/>
                <a:ext cx="186" cy="14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2" name="Shape 772"/>
              <p:cNvSpPr/>
              <p:nvPr/>
            </p:nvSpPr>
            <p:spPr>
              <a:xfrm>
                <a:off x="4539" y="2370"/>
                <a:ext cx="56"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a:off x="4530" y="2345"/>
                <a:ext cx="78" cy="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p:nvPr/>
            </p:nvSpPr>
            <p:spPr>
              <a:xfrm>
                <a:off x="4544" y="2319"/>
                <a:ext cx="25" cy="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5" name="Shape 775"/>
              <p:cNvSpPr/>
              <p:nvPr/>
            </p:nvSpPr>
            <p:spPr>
              <a:xfrm>
                <a:off x="4497" y="2282"/>
                <a:ext cx="174" cy="151"/>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6" name="Shape 776"/>
              <p:cNvSpPr/>
              <p:nvPr/>
            </p:nvSpPr>
            <p:spPr>
              <a:xfrm>
                <a:off x="4145" y="2588"/>
                <a:ext cx="171" cy="134"/>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7" name="Shape 777"/>
              <p:cNvSpPr/>
              <p:nvPr/>
            </p:nvSpPr>
            <p:spPr>
              <a:xfrm>
                <a:off x="4287" y="2676"/>
                <a:ext cx="15" cy="8"/>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8" name="Shape 778"/>
              <p:cNvSpPr/>
              <p:nvPr/>
            </p:nvSpPr>
            <p:spPr>
              <a:xfrm>
                <a:off x="4269" y="2676"/>
                <a:ext cx="13" cy="8"/>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9" name="Shape 779"/>
              <p:cNvSpPr/>
              <p:nvPr/>
            </p:nvSpPr>
            <p:spPr>
              <a:xfrm>
                <a:off x="4243" y="2676"/>
                <a:ext cx="21" cy="8"/>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0" name="Shape 780"/>
              <p:cNvSpPr/>
              <p:nvPr/>
            </p:nvSpPr>
            <p:spPr>
              <a:xfrm>
                <a:off x="4176" y="2676"/>
                <a:ext cx="55" cy="8"/>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1" name="Shape 781"/>
              <p:cNvSpPr/>
              <p:nvPr/>
            </p:nvSpPr>
            <p:spPr>
              <a:xfrm>
                <a:off x="4176" y="2691"/>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2" name="Shape 782"/>
              <p:cNvSpPr/>
              <p:nvPr/>
            </p:nvSpPr>
            <p:spPr>
              <a:xfrm>
                <a:off x="3183" y="2598"/>
                <a:ext cx="180" cy="176"/>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Shape 783"/>
              <p:cNvSpPr/>
              <p:nvPr/>
            </p:nvSpPr>
            <p:spPr>
              <a:xfrm>
                <a:off x="2683" y="2051"/>
                <a:ext cx="155" cy="155"/>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4" name="Shape 784"/>
              <p:cNvSpPr/>
              <p:nvPr/>
            </p:nvSpPr>
            <p:spPr>
              <a:xfrm>
                <a:off x="2117" y="2365"/>
                <a:ext cx="174"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a:off x="7643" y="1849"/>
                <a:ext cx="172" cy="175"/>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6" name="Shape 786"/>
              <p:cNvSpPr/>
              <p:nvPr/>
            </p:nvSpPr>
            <p:spPr>
              <a:xfrm>
                <a:off x="2409" y="2284"/>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7" name="Shape 787"/>
              <p:cNvSpPr/>
              <p:nvPr/>
            </p:nvSpPr>
            <p:spPr>
              <a:xfrm>
                <a:off x="6084" y="333"/>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8" name="Shape 788"/>
              <p:cNvSpPr/>
              <p:nvPr/>
            </p:nvSpPr>
            <p:spPr>
              <a:xfrm>
                <a:off x="5221" y="2769"/>
                <a:ext cx="19" cy="1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9" name="Shape 789"/>
              <p:cNvSpPr/>
              <p:nvPr/>
            </p:nvSpPr>
            <p:spPr>
              <a:xfrm>
                <a:off x="5265" y="2769"/>
                <a:ext cx="19" cy="1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0" name="Shape 790"/>
              <p:cNvSpPr/>
              <p:nvPr/>
            </p:nvSpPr>
            <p:spPr>
              <a:xfrm>
                <a:off x="5159" y="2644"/>
                <a:ext cx="162" cy="117"/>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1" name="Shape 791"/>
              <p:cNvSpPr/>
              <p:nvPr/>
            </p:nvSpPr>
            <p:spPr>
              <a:xfrm>
                <a:off x="5219" y="2708"/>
                <a:ext cx="66" cy="9"/>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2" name="Shape 792"/>
              <p:cNvSpPr/>
              <p:nvPr/>
            </p:nvSpPr>
            <p:spPr>
              <a:xfrm>
                <a:off x="5213" y="2683"/>
                <a:ext cx="79" cy="7"/>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3" name="Shape 793"/>
              <p:cNvSpPr/>
              <p:nvPr/>
            </p:nvSpPr>
            <p:spPr>
              <a:xfrm>
                <a:off x="-442" y="776"/>
                <a:ext cx="228" cy="105"/>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4" name="Shape 794"/>
              <p:cNvSpPr/>
              <p:nvPr/>
            </p:nvSpPr>
            <p:spPr>
              <a:xfrm>
                <a:off x="-398" y="844"/>
                <a:ext cx="139" cy="76"/>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5" name="Shape 795"/>
              <p:cNvSpPr/>
              <p:nvPr/>
            </p:nvSpPr>
            <p:spPr>
              <a:xfrm>
                <a:off x="6415" y="2608"/>
                <a:ext cx="176" cy="176"/>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6" name="Shape 796"/>
              <p:cNvSpPr/>
              <p:nvPr/>
            </p:nvSpPr>
            <p:spPr>
              <a:xfrm>
                <a:off x="6447" y="2657"/>
                <a:ext cx="112" cy="104"/>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7" name="Shape 797"/>
              <p:cNvSpPr/>
              <p:nvPr/>
            </p:nvSpPr>
            <p:spPr>
              <a:xfrm>
                <a:off x="6125" y="1187"/>
                <a:ext cx="152" cy="174"/>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8" name="Shape 798"/>
              <p:cNvSpPr/>
              <p:nvPr/>
            </p:nvSpPr>
            <p:spPr>
              <a:xfrm>
                <a:off x="5763" y="1506"/>
                <a:ext cx="194" cy="171"/>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9" name="Shape 799"/>
              <p:cNvSpPr/>
              <p:nvPr/>
            </p:nvSpPr>
            <p:spPr>
              <a:xfrm>
                <a:off x="5854" y="1625"/>
                <a:ext cx="11"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0" name="Shape 800"/>
              <p:cNvSpPr/>
              <p:nvPr/>
            </p:nvSpPr>
            <p:spPr>
              <a:xfrm>
                <a:off x="3926" y="429"/>
                <a:ext cx="194" cy="169"/>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1" name="Shape 801"/>
              <p:cNvSpPr/>
              <p:nvPr/>
            </p:nvSpPr>
            <p:spPr>
              <a:xfrm>
                <a:off x="4017" y="548"/>
                <a:ext cx="10" cy="1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2" name="Shape 802"/>
              <p:cNvSpPr/>
              <p:nvPr/>
            </p:nvSpPr>
            <p:spPr>
              <a:xfrm>
                <a:off x="6044" y="2269"/>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3" name="Shape 803"/>
              <p:cNvSpPr/>
              <p:nvPr/>
            </p:nvSpPr>
            <p:spPr>
              <a:xfrm>
                <a:off x="6044" y="2328"/>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4" name="Shape 804"/>
              <p:cNvSpPr/>
              <p:nvPr/>
            </p:nvSpPr>
            <p:spPr>
              <a:xfrm>
                <a:off x="6044" y="2373"/>
                <a:ext cx="146"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5" name="Shape 805"/>
              <p:cNvSpPr/>
              <p:nvPr/>
            </p:nvSpPr>
            <p:spPr>
              <a:xfrm>
                <a:off x="5368" y="511"/>
                <a:ext cx="157" cy="155"/>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6" name="Shape 806"/>
              <p:cNvSpPr/>
              <p:nvPr/>
            </p:nvSpPr>
            <p:spPr>
              <a:xfrm>
                <a:off x="5859" y="1995"/>
                <a:ext cx="114"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7" name="Shape 807"/>
              <p:cNvSpPr/>
              <p:nvPr/>
            </p:nvSpPr>
            <p:spPr>
              <a:xfrm>
                <a:off x="6062" y="1883"/>
                <a:ext cx="112" cy="164"/>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8" name="Shape 808"/>
              <p:cNvSpPr/>
              <p:nvPr/>
            </p:nvSpPr>
            <p:spPr>
              <a:xfrm>
                <a:off x="6268" y="1995"/>
                <a:ext cx="112" cy="164"/>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9" name="Shape 809"/>
              <p:cNvSpPr/>
              <p:nvPr/>
            </p:nvSpPr>
            <p:spPr>
              <a:xfrm>
                <a:off x="1207" y="487"/>
                <a:ext cx="157" cy="96"/>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0" name="Shape 810"/>
              <p:cNvSpPr/>
              <p:nvPr/>
            </p:nvSpPr>
            <p:spPr>
              <a:xfrm>
                <a:off x="1225" y="506"/>
                <a:ext cx="152" cy="91"/>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1" name="Shape 811"/>
              <p:cNvSpPr/>
              <p:nvPr/>
            </p:nvSpPr>
            <p:spPr>
              <a:xfrm>
                <a:off x="1239" y="519"/>
                <a:ext cx="152" cy="93"/>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2" name="Shape 812"/>
              <p:cNvSpPr/>
              <p:nvPr/>
            </p:nvSpPr>
            <p:spPr>
              <a:xfrm>
                <a:off x="1273" y="509"/>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3" name="Shape 813"/>
              <p:cNvSpPr/>
              <p:nvPr/>
            </p:nvSpPr>
            <p:spPr>
              <a:xfrm>
                <a:off x="773" y="1001"/>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4" name="Shape 814"/>
              <p:cNvSpPr/>
              <p:nvPr/>
            </p:nvSpPr>
            <p:spPr>
              <a:xfrm>
                <a:off x="1266" y="2064"/>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5" name="Shape 815"/>
              <p:cNvSpPr/>
              <p:nvPr/>
            </p:nvSpPr>
            <p:spPr>
              <a:xfrm>
                <a:off x="148" y="2490"/>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6" name="Shape 816"/>
              <p:cNvSpPr/>
              <p:nvPr/>
            </p:nvSpPr>
            <p:spPr>
              <a:xfrm>
                <a:off x="217" y="423"/>
                <a:ext cx="147"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7" name="Shape 817"/>
              <p:cNvSpPr/>
              <p:nvPr/>
            </p:nvSpPr>
            <p:spPr>
              <a:xfrm>
                <a:off x="217" y="482"/>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8" name="Shape 818"/>
              <p:cNvSpPr/>
              <p:nvPr/>
            </p:nvSpPr>
            <p:spPr>
              <a:xfrm>
                <a:off x="217" y="527"/>
                <a:ext cx="147" cy="46"/>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9" name="Shape 819"/>
              <p:cNvSpPr/>
              <p:nvPr/>
            </p:nvSpPr>
            <p:spPr>
              <a:xfrm>
                <a:off x="499" y="1312"/>
                <a:ext cx="147"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0" name="Shape 820"/>
              <p:cNvSpPr/>
              <p:nvPr/>
            </p:nvSpPr>
            <p:spPr>
              <a:xfrm>
                <a:off x="499" y="1369"/>
                <a:ext cx="147" cy="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1" name="Shape 821"/>
              <p:cNvSpPr/>
              <p:nvPr/>
            </p:nvSpPr>
            <p:spPr>
              <a:xfrm>
                <a:off x="499" y="1417"/>
                <a:ext cx="147"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2" name="Shape 822"/>
              <p:cNvSpPr/>
              <p:nvPr/>
            </p:nvSpPr>
            <p:spPr>
              <a:xfrm>
                <a:off x="543" y="1778"/>
                <a:ext cx="164" cy="164"/>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3" name="Shape 823"/>
              <p:cNvSpPr/>
              <p:nvPr/>
            </p:nvSpPr>
            <p:spPr>
              <a:xfrm>
                <a:off x="-83" y="1570"/>
                <a:ext cx="113"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4" name="Shape 824"/>
              <p:cNvSpPr/>
              <p:nvPr/>
            </p:nvSpPr>
            <p:spPr>
              <a:xfrm>
                <a:off x="241" y="2656"/>
                <a:ext cx="319" cy="265"/>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5" name="Shape 825"/>
              <p:cNvSpPr/>
              <p:nvPr/>
            </p:nvSpPr>
            <p:spPr>
              <a:xfrm>
                <a:off x="1414" y="1609"/>
                <a:ext cx="237" cy="137"/>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6" name="Shape 826"/>
              <p:cNvSpPr/>
              <p:nvPr/>
            </p:nvSpPr>
            <p:spPr>
              <a:xfrm>
                <a:off x="1663" y="671"/>
                <a:ext cx="238" cy="137"/>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7" name="Shape 827"/>
              <p:cNvSpPr/>
              <p:nvPr/>
            </p:nvSpPr>
            <p:spPr>
              <a:xfrm>
                <a:off x="107" y="1675"/>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8" name="Shape 828"/>
              <p:cNvSpPr/>
              <p:nvPr/>
            </p:nvSpPr>
            <p:spPr>
              <a:xfrm>
                <a:off x="-288" y="1694"/>
                <a:ext cx="113"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9" name="Shape 829"/>
              <p:cNvSpPr/>
              <p:nvPr/>
            </p:nvSpPr>
            <p:spPr>
              <a:xfrm>
                <a:off x="557" y="1865"/>
                <a:ext cx="374" cy="1058"/>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30" name="Shape 830"/>
            <p:cNvGrpSpPr/>
            <p:nvPr/>
          </p:nvGrpSpPr>
          <p:grpSpPr>
            <a:xfrm>
              <a:off x="-720" y="-12"/>
              <a:ext cx="8920" cy="3285"/>
              <a:chOff x="-720" y="-12"/>
              <a:chExt cx="8920" cy="3285"/>
            </a:xfrm>
          </p:grpSpPr>
          <p:sp>
            <p:nvSpPr>
              <p:cNvPr id="831" name="Shape 831"/>
              <p:cNvSpPr/>
              <p:nvPr/>
            </p:nvSpPr>
            <p:spPr>
              <a:xfrm>
                <a:off x="3387" y="1317"/>
                <a:ext cx="917" cy="904"/>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2" name="Shape 832"/>
              <p:cNvSpPr/>
              <p:nvPr/>
            </p:nvSpPr>
            <p:spPr>
              <a:xfrm>
                <a:off x="6915" y="2044"/>
                <a:ext cx="147"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3" name="Shape 833"/>
              <p:cNvSpPr/>
              <p:nvPr/>
            </p:nvSpPr>
            <p:spPr>
              <a:xfrm>
                <a:off x="6915" y="2103"/>
                <a:ext cx="147"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4" name="Shape 834"/>
              <p:cNvSpPr/>
              <p:nvPr/>
            </p:nvSpPr>
            <p:spPr>
              <a:xfrm>
                <a:off x="6915" y="2149"/>
                <a:ext cx="147" cy="45"/>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5" name="Shape 835"/>
              <p:cNvSpPr/>
              <p:nvPr/>
            </p:nvSpPr>
            <p:spPr>
              <a:xfrm>
                <a:off x="7001" y="2512"/>
                <a:ext cx="113" cy="164"/>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6" name="Shape 836"/>
              <p:cNvSpPr/>
              <p:nvPr/>
            </p:nvSpPr>
            <p:spPr>
              <a:xfrm>
                <a:off x="6886" y="1349"/>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7" name="Shape 837"/>
              <p:cNvSpPr/>
              <p:nvPr/>
            </p:nvSpPr>
            <p:spPr>
              <a:xfrm>
                <a:off x="3676" y="2493"/>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8" name="Shape 838"/>
              <p:cNvSpPr/>
              <p:nvPr/>
            </p:nvSpPr>
            <p:spPr>
              <a:xfrm>
                <a:off x="6397" y="953"/>
                <a:ext cx="146" cy="46"/>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9" name="Shape 839"/>
              <p:cNvSpPr/>
              <p:nvPr/>
            </p:nvSpPr>
            <p:spPr>
              <a:xfrm>
                <a:off x="6397" y="1013"/>
                <a:ext cx="146" cy="3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0" name="Shape 840"/>
              <p:cNvSpPr/>
              <p:nvPr/>
            </p:nvSpPr>
            <p:spPr>
              <a:xfrm>
                <a:off x="6397" y="1058"/>
                <a:ext cx="146" cy="46"/>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1" name="Shape 841"/>
              <p:cNvSpPr/>
              <p:nvPr/>
            </p:nvSpPr>
            <p:spPr>
              <a:xfrm>
                <a:off x="7607" y="2860"/>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2" name="Shape 842"/>
              <p:cNvSpPr/>
              <p:nvPr/>
            </p:nvSpPr>
            <p:spPr>
              <a:xfrm>
                <a:off x="7604" y="1469"/>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3" name="Shape 843"/>
              <p:cNvSpPr/>
              <p:nvPr/>
            </p:nvSpPr>
            <p:spPr>
              <a:xfrm>
                <a:off x="7156" y="2744"/>
                <a:ext cx="169" cy="169"/>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4" name="Shape 844"/>
              <p:cNvSpPr/>
              <p:nvPr/>
            </p:nvSpPr>
            <p:spPr>
              <a:xfrm>
                <a:off x="7400" y="776"/>
                <a:ext cx="170" cy="73"/>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5" name="Shape 845"/>
              <p:cNvSpPr/>
              <p:nvPr/>
            </p:nvSpPr>
            <p:spPr>
              <a:xfrm>
                <a:off x="7400" y="871"/>
                <a:ext cx="170" cy="11"/>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6" name="Shape 846"/>
              <p:cNvSpPr/>
              <p:nvPr/>
            </p:nvSpPr>
            <p:spPr>
              <a:xfrm>
                <a:off x="7400" y="903"/>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7" name="Shape 847"/>
              <p:cNvSpPr/>
              <p:nvPr/>
            </p:nvSpPr>
            <p:spPr>
              <a:xfrm>
                <a:off x="7400" y="935"/>
                <a:ext cx="170" cy="1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8" name="Shape 848"/>
              <p:cNvSpPr/>
              <p:nvPr/>
            </p:nvSpPr>
            <p:spPr>
              <a:xfrm>
                <a:off x="3463" y="1393"/>
                <a:ext cx="763" cy="761"/>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9" name="Shape 849"/>
              <p:cNvSpPr/>
              <p:nvPr/>
            </p:nvSpPr>
            <p:spPr>
              <a:xfrm>
                <a:off x="3559" y="1530"/>
                <a:ext cx="571" cy="505"/>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0" name="Shape 850"/>
              <p:cNvSpPr/>
              <p:nvPr/>
            </p:nvSpPr>
            <p:spPr>
              <a:xfrm>
                <a:off x="879" y="1834"/>
                <a:ext cx="125" cy="97"/>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1" name="Shape 851"/>
              <p:cNvSpPr/>
              <p:nvPr/>
            </p:nvSpPr>
            <p:spPr>
              <a:xfrm>
                <a:off x="862" y="1794"/>
                <a:ext cx="54"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2" name="Shape 852"/>
              <p:cNvSpPr/>
              <p:nvPr/>
            </p:nvSpPr>
            <p:spPr>
              <a:xfrm>
                <a:off x="830" y="1819"/>
                <a:ext cx="54" cy="12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3" name="Shape 853"/>
              <p:cNvSpPr/>
              <p:nvPr/>
            </p:nvSpPr>
            <p:spPr>
              <a:xfrm>
                <a:off x="872" y="1761"/>
                <a:ext cx="159" cy="161"/>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4" name="Shape 854"/>
              <p:cNvSpPr/>
              <p:nvPr/>
            </p:nvSpPr>
            <p:spPr>
              <a:xfrm>
                <a:off x="1328" y="776"/>
                <a:ext cx="343" cy="76"/>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5" name="Shape 855"/>
              <p:cNvSpPr/>
              <p:nvPr/>
            </p:nvSpPr>
            <p:spPr>
              <a:xfrm>
                <a:off x="1278" y="842"/>
                <a:ext cx="133" cy="83"/>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6" name="Shape 856"/>
              <p:cNvSpPr/>
              <p:nvPr/>
            </p:nvSpPr>
            <p:spPr>
              <a:xfrm>
                <a:off x="1269" y="784"/>
                <a:ext cx="68" cy="76"/>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7" name="Shape 857"/>
              <p:cNvSpPr/>
              <p:nvPr/>
            </p:nvSpPr>
            <p:spPr>
              <a:xfrm>
                <a:off x="1237" y="796"/>
                <a:ext cx="41" cy="124"/>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8" name="Shape 858"/>
              <p:cNvSpPr/>
              <p:nvPr/>
            </p:nvSpPr>
            <p:spPr>
              <a:xfrm>
                <a:off x="1296" y="756"/>
                <a:ext cx="142" cy="172"/>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9" name="Shape 859"/>
              <p:cNvSpPr/>
              <p:nvPr/>
            </p:nvSpPr>
            <p:spPr>
              <a:xfrm>
                <a:off x="568" y="2909"/>
                <a:ext cx="232" cy="284"/>
              </a:xfrm>
              <a:custGeom>
                <a:avLst/>
                <a:gdLst/>
                <a:ahLst/>
                <a:cxnLst/>
                <a:rect l="0" t="0" r="0" b="0"/>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0" name="Shape 860"/>
              <p:cNvSpPr/>
              <p:nvPr/>
            </p:nvSpPr>
            <p:spPr>
              <a:xfrm>
                <a:off x="308" y="2913"/>
                <a:ext cx="257" cy="16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1" name="Shape 861"/>
              <p:cNvSpPr/>
              <p:nvPr/>
            </p:nvSpPr>
            <p:spPr>
              <a:xfrm>
                <a:off x="496" y="2886"/>
                <a:ext cx="116"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2" name="Shape 862"/>
              <p:cNvSpPr/>
              <p:nvPr/>
            </p:nvSpPr>
            <p:spPr>
              <a:xfrm>
                <a:off x="524" y="2850"/>
                <a:ext cx="100" cy="36"/>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3" name="Shape 863"/>
              <p:cNvSpPr/>
              <p:nvPr/>
            </p:nvSpPr>
            <p:spPr>
              <a:xfrm>
                <a:off x="475" y="2826"/>
                <a:ext cx="103" cy="73"/>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4" name="Shape 864"/>
              <p:cNvSpPr/>
              <p:nvPr/>
            </p:nvSpPr>
            <p:spPr>
              <a:xfrm>
                <a:off x="533" y="2840"/>
                <a:ext cx="128" cy="176"/>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5" name="Shape 865"/>
              <p:cNvSpPr/>
              <p:nvPr/>
            </p:nvSpPr>
            <p:spPr>
              <a:xfrm>
                <a:off x="7807" y="1931"/>
                <a:ext cx="300" cy="240"/>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6" name="Shape 866"/>
              <p:cNvSpPr/>
              <p:nvPr/>
            </p:nvSpPr>
            <p:spPr>
              <a:xfrm>
                <a:off x="8041" y="2147"/>
                <a:ext cx="125" cy="96"/>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7" name="Shape 867"/>
              <p:cNvSpPr/>
              <p:nvPr/>
            </p:nvSpPr>
            <p:spPr>
              <a:xfrm>
                <a:off x="8023" y="2106"/>
                <a:ext cx="56" cy="88"/>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8" name="Shape 868"/>
              <p:cNvSpPr/>
              <p:nvPr/>
            </p:nvSpPr>
            <p:spPr>
              <a:xfrm>
                <a:off x="7992" y="2132"/>
                <a:ext cx="54" cy="12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9" name="Shape 869"/>
              <p:cNvSpPr/>
              <p:nvPr/>
            </p:nvSpPr>
            <p:spPr>
              <a:xfrm>
                <a:off x="8035" y="2073"/>
                <a:ext cx="165" cy="160"/>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0" name="Shape 870"/>
              <p:cNvSpPr/>
              <p:nvPr/>
            </p:nvSpPr>
            <p:spPr>
              <a:xfrm>
                <a:off x="3887" y="590"/>
                <a:ext cx="133" cy="735"/>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1" name="Shape 871"/>
              <p:cNvSpPr/>
              <p:nvPr/>
            </p:nvSpPr>
            <p:spPr>
              <a:xfrm>
                <a:off x="3630" y="999"/>
                <a:ext cx="117" cy="342"/>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2" name="Shape 872"/>
              <p:cNvSpPr/>
              <p:nvPr/>
            </p:nvSpPr>
            <p:spPr>
              <a:xfrm>
                <a:off x="3752" y="2280"/>
                <a:ext cx="25" cy="217"/>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3" name="Shape 873"/>
              <p:cNvSpPr/>
              <p:nvPr/>
            </p:nvSpPr>
            <p:spPr>
              <a:xfrm>
                <a:off x="6248" y="429"/>
                <a:ext cx="442" cy="186"/>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4" name="Shape 874"/>
              <p:cNvSpPr/>
              <p:nvPr/>
            </p:nvSpPr>
            <p:spPr>
              <a:xfrm>
                <a:off x="6694" y="419"/>
                <a:ext cx="567" cy="203"/>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5" name="Shape 875"/>
              <p:cNvSpPr/>
              <p:nvPr/>
            </p:nvSpPr>
            <p:spPr>
              <a:xfrm>
                <a:off x="6619" y="582"/>
                <a:ext cx="117"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6" name="Shape 876"/>
              <p:cNvSpPr/>
              <p:nvPr/>
            </p:nvSpPr>
            <p:spPr>
              <a:xfrm>
                <a:off x="6648" y="548"/>
                <a:ext cx="100" cy="34"/>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7" name="Shape 877"/>
              <p:cNvSpPr/>
              <p:nvPr/>
            </p:nvSpPr>
            <p:spPr>
              <a:xfrm>
                <a:off x="6599" y="522"/>
                <a:ext cx="103" cy="73"/>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8" name="Shape 878"/>
              <p:cNvSpPr/>
              <p:nvPr/>
            </p:nvSpPr>
            <p:spPr>
              <a:xfrm>
                <a:off x="6655" y="538"/>
                <a:ext cx="130"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9" name="Shape 879"/>
              <p:cNvSpPr/>
              <p:nvPr/>
            </p:nvSpPr>
            <p:spPr>
              <a:xfrm>
                <a:off x="-136" y="188"/>
                <a:ext cx="149" cy="155"/>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0" name="Shape 880"/>
              <p:cNvSpPr/>
              <p:nvPr/>
            </p:nvSpPr>
            <p:spPr>
              <a:xfrm>
                <a:off x="-85" y="267"/>
                <a:ext cx="15" cy="1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1" name="Shape 881"/>
              <p:cNvSpPr/>
              <p:nvPr/>
            </p:nvSpPr>
            <p:spPr>
              <a:xfrm>
                <a:off x="3846" y="1177"/>
                <a:ext cx="510" cy="319"/>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2" name="Shape 882"/>
              <p:cNvSpPr/>
              <p:nvPr/>
            </p:nvSpPr>
            <p:spPr>
              <a:xfrm>
                <a:off x="3357" y="1286"/>
                <a:ext cx="976" cy="974"/>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3" name="Shape 883"/>
              <p:cNvSpPr/>
              <p:nvPr/>
            </p:nvSpPr>
            <p:spPr>
              <a:xfrm>
                <a:off x="3311" y="1200"/>
                <a:ext cx="1034" cy="1138"/>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4" name="Shape 884"/>
              <p:cNvSpPr/>
              <p:nvPr/>
            </p:nvSpPr>
            <p:spPr>
              <a:xfrm>
                <a:off x="3433" y="1363"/>
                <a:ext cx="824" cy="821"/>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5" name="Shape 885"/>
              <p:cNvSpPr/>
              <p:nvPr/>
            </p:nvSpPr>
            <p:spPr>
              <a:xfrm>
                <a:off x="4279" y="1843"/>
                <a:ext cx="99" cy="27"/>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6" name="Shape 886"/>
              <p:cNvSpPr/>
              <p:nvPr/>
            </p:nvSpPr>
            <p:spPr>
              <a:xfrm>
                <a:off x="4432" y="1873"/>
                <a:ext cx="467" cy="100"/>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7" name="Shape 887"/>
              <p:cNvSpPr/>
              <p:nvPr/>
            </p:nvSpPr>
            <p:spPr>
              <a:xfrm>
                <a:off x="3889" y="1770"/>
                <a:ext cx="555" cy="598"/>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8" name="Shape 888"/>
              <p:cNvSpPr/>
              <p:nvPr/>
            </p:nvSpPr>
            <p:spPr>
              <a:xfrm>
                <a:off x="4215" y="2017"/>
                <a:ext cx="310" cy="294"/>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9" name="Shape 889"/>
              <p:cNvSpPr/>
              <p:nvPr/>
            </p:nvSpPr>
            <p:spPr>
              <a:xfrm>
                <a:off x="4299" y="1655"/>
                <a:ext cx="876" cy="101"/>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0" name="Shape 890"/>
              <p:cNvSpPr/>
              <p:nvPr/>
            </p:nvSpPr>
            <p:spPr>
              <a:xfrm>
                <a:off x="4323" y="1501"/>
                <a:ext cx="99" cy="127"/>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1" name="Shape 891"/>
              <p:cNvSpPr/>
              <p:nvPr/>
            </p:nvSpPr>
            <p:spPr>
              <a:xfrm>
                <a:off x="4208" y="1019"/>
                <a:ext cx="680" cy="48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2" name="Shape 892"/>
              <p:cNvSpPr/>
              <p:nvPr/>
            </p:nvSpPr>
            <p:spPr>
              <a:xfrm>
                <a:off x="3245" y="1770"/>
                <a:ext cx="343" cy="527"/>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3" name="Shape 893"/>
              <p:cNvSpPr/>
              <p:nvPr/>
            </p:nvSpPr>
            <p:spPr>
              <a:xfrm>
                <a:off x="3294" y="2115"/>
                <a:ext cx="335" cy="490"/>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4" name="Shape 894"/>
              <p:cNvSpPr/>
              <p:nvPr/>
            </p:nvSpPr>
            <p:spPr>
              <a:xfrm>
                <a:off x="2950" y="1506"/>
                <a:ext cx="462" cy="149"/>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5" name="Shape 895"/>
              <p:cNvSpPr/>
              <p:nvPr/>
            </p:nvSpPr>
            <p:spPr>
              <a:xfrm>
                <a:off x="2049" y="1878"/>
                <a:ext cx="1299" cy="178"/>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6" name="Shape 896"/>
              <p:cNvSpPr/>
              <p:nvPr/>
            </p:nvSpPr>
            <p:spPr>
              <a:xfrm>
                <a:off x="4253" y="1958"/>
                <a:ext cx="904" cy="4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7" name="Shape 897"/>
              <p:cNvSpPr/>
              <p:nvPr/>
            </p:nvSpPr>
            <p:spPr>
              <a:xfrm>
                <a:off x="5157" y="2340"/>
                <a:ext cx="907" cy="18"/>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8" name="Shape 898"/>
              <p:cNvSpPr/>
              <p:nvPr/>
            </p:nvSpPr>
            <p:spPr>
              <a:xfrm>
                <a:off x="5946" y="2088"/>
                <a:ext cx="152" cy="216"/>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9" name="Shape 899"/>
              <p:cNvSpPr/>
              <p:nvPr/>
            </p:nvSpPr>
            <p:spPr>
              <a:xfrm>
                <a:off x="6143" y="2088"/>
                <a:ext cx="152" cy="216"/>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0" name="Shape 900"/>
              <p:cNvSpPr/>
              <p:nvPr/>
            </p:nvSpPr>
            <p:spPr>
              <a:xfrm>
                <a:off x="6116" y="2040"/>
                <a:ext cx="9" cy="25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1" name="Shape 901"/>
              <p:cNvSpPr/>
              <p:nvPr/>
            </p:nvSpPr>
            <p:spPr>
              <a:xfrm>
                <a:off x="5154" y="2350"/>
                <a:ext cx="99" cy="316"/>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2" name="Shape 902"/>
              <p:cNvSpPr/>
              <p:nvPr/>
            </p:nvSpPr>
            <p:spPr>
              <a:xfrm>
                <a:off x="5442" y="1166"/>
                <a:ext cx="411" cy="349"/>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3" name="Shape 903"/>
              <p:cNvSpPr/>
              <p:nvPr/>
            </p:nvSpPr>
            <p:spPr>
              <a:xfrm>
                <a:off x="5441" y="644"/>
                <a:ext cx="8" cy="52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4" name="Shape 904"/>
              <p:cNvSpPr/>
              <p:nvPr/>
            </p:nvSpPr>
            <p:spPr>
              <a:xfrm>
                <a:off x="5444" y="614"/>
                <a:ext cx="1248" cy="558"/>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5" name="Shape 905"/>
              <p:cNvSpPr/>
              <p:nvPr/>
            </p:nvSpPr>
            <p:spPr>
              <a:xfrm>
                <a:off x="5442" y="1161"/>
                <a:ext cx="699" cy="124"/>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Shape 906"/>
              <p:cNvSpPr/>
              <p:nvPr/>
            </p:nvSpPr>
            <p:spPr>
              <a:xfrm>
                <a:off x="6461" y="622"/>
                <a:ext cx="238" cy="360"/>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Shape 907"/>
              <p:cNvSpPr/>
              <p:nvPr/>
            </p:nvSpPr>
            <p:spPr>
              <a:xfrm>
                <a:off x="6680" y="620"/>
                <a:ext cx="851" cy="568"/>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Shape 908"/>
              <p:cNvSpPr/>
              <p:nvPr/>
            </p:nvSpPr>
            <p:spPr>
              <a:xfrm>
                <a:off x="5373" y="1133"/>
                <a:ext cx="117"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Shape 909"/>
              <p:cNvSpPr/>
              <p:nvPr/>
            </p:nvSpPr>
            <p:spPr>
              <a:xfrm>
                <a:off x="5403" y="1097"/>
                <a:ext cx="98" cy="36"/>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Shape 910"/>
              <p:cNvSpPr/>
              <p:nvPr/>
            </p:nvSpPr>
            <p:spPr>
              <a:xfrm>
                <a:off x="5353" y="1073"/>
                <a:ext cx="103" cy="73"/>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Shape 911"/>
              <p:cNvSpPr/>
              <p:nvPr/>
            </p:nvSpPr>
            <p:spPr>
              <a:xfrm>
                <a:off x="5410" y="1087"/>
                <a:ext cx="129" cy="176"/>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Shape 912"/>
              <p:cNvSpPr/>
              <p:nvPr/>
            </p:nvSpPr>
            <p:spPr>
              <a:xfrm>
                <a:off x="2490" y="2022"/>
                <a:ext cx="1035" cy="622"/>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Shape 913"/>
              <p:cNvSpPr/>
              <p:nvPr/>
            </p:nvSpPr>
            <p:spPr>
              <a:xfrm>
                <a:off x="7048" y="1187"/>
                <a:ext cx="470" cy="26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Shape 914"/>
              <p:cNvSpPr/>
              <p:nvPr/>
            </p:nvSpPr>
            <p:spPr>
              <a:xfrm>
                <a:off x="7342" y="1187"/>
                <a:ext cx="179" cy="1408"/>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Shape 915"/>
              <p:cNvSpPr/>
              <p:nvPr/>
            </p:nvSpPr>
            <p:spPr>
              <a:xfrm>
                <a:off x="7487" y="938"/>
                <a:ext cx="33" cy="249"/>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Shape 916"/>
              <p:cNvSpPr/>
              <p:nvPr/>
            </p:nvSpPr>
            <p:spPr>
              <a:xfrm>
                <a:off x="7513" y="1172"/>
                <a:ext cx="147" cy="300"/>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7" name="Shape 917"/>
              <p:cNvSpPr/>
              <p:nvPr/>
            </p:nvSpPr>
            <p:spPr>
              <a:xfrm>
                <a:off x="6986" y="2160"/>
                <a:ext cx="365" cy="426"/>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8" name="Shape 918"/>
              <p:cNvSpPr/>
              <p:nvPr/>
            </p:nvSpPr>
            <p:spPr>
              <a:xfrm>
                <a:off x="7104" y="2588"/>
                <a:ext cx="24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9" name="Shape 919"/>
              <p:cNvSpPr/>
              <p:nvPr/>
            </p:nvSpPr>
            <p:spPr>
              <a:xfrm>
                <a:off x="7246" y="2586"/>
                <a:ext cx="110" cy="166"/>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0" name="Shape 920"/>
              <p:cNvSpPr/>
              <p:nvPr/>
            </p:nvSpPr>
            <p:spPr>
              <a:xfrm>
                <a:off x="7342" y="2593"/>
                <a:ext cx="343" cy="276"/>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1" name="Shape 921"/>
              <p:cNvSpPr/>
              <p:nvPr/>
            </p:nvSpPr>
            <p:spPr>
              <a:xfrm>
                <a:off x="5152" y="2348"/>
                <a:ext cx="849" cy="649"/>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Shape 922"/>
              <p:cNvSpPr/>
              <p:nvPr/>
            </p:nvSpPr>
            <p:spPr>
              <a:xfrm>
                <a:off x="5086" y="2284"/>
                <a:ext cx="62" cy="138"/>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Shape 923"/>
              <p:cNvSpPr/>
              <p:nvPr/>
            </p:nvSpPr>
            <p:spPr>
              <a:xfrm>
                <a:off x="5172" y="2284"/>
                <a:ext cx="59" cy="86"/>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Shape 924"/>
              <p:cNvSpPr/>
              <p:nvPr/>
            </p:nvSpPr>
            <p:spPr>
              <a:xfrm>
                <a:off x="5115" y="2250"/>
                <a:ext cx="120" cy="54"/>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Shape 925"/>
              <p:cNvSpPr/>
              <p:nvPr/>
            </p:nvSpPr>
            <p:spPr>
              <a:xfrm>
                <a:off x="5069" y="2336"/>
                <a:ext cx="188" cy="113"/>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Shape 926"/>
              <p:cNvSpPr/>
              <p:nvPr/>
            </p:nvSpPr>
            <p:spPr>
              <a:xfrm>
                <a:off x="5996" y="2713"/>
                <a:ext cx="424" cy="284"/>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7" name="Shape 927"/>
              <p:cNvSpPr/>
              <p:nvPr/>
            </p:nvSpPr>
            <p:spPr>
              <a:xfrm>
                <a:off x="7351" y="2174"/>
                <a:ext cx="739" cy="417"/>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8" name="Shape 928"/>
              <p:cNvSpPr/>
              <p:nvPr/>
            </p:nvSpPr>
            <p:spPr>
              <a:xfrm>
                <a:off x="7295" y="2566"/>
                <a:ext cx="125" cy="10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Shape 929"/>
              <p:cNvSpPr/>
              <p:nvPr/>
            </p:nvSpPr>
            <p:spPr>
              <a:xfrm>
                <a:off x="7278" y="2526"/>
                <a:ext cx="54" cy="87"/>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Shape 930"/>
              <p:cNvSpPr/>
              <p:nvPr/>
            </p:nvSpPr>
            <p:spPr>
              <a:xfrm>
                <a:off x="7246" y="2551"/>
                <a:ext cx="54" cy="12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Shape 931"/>
              <p:cNvSpPr/>
              <p:nvPr/>
            </p:nvSpPr>
            <p:spPr>
              <a:xfrm>
                <a:off x="7288" y="2493"/>
                <a:ext cx="159" cy="161"/>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Shape 932"/>
              <p:cNvSpPr/>
              <p:nvPr/>
            </p:nvSpPr>
            <p:spPr>
              <a:xfrm>
                <a:off x="7455" y="1177"/>
                <a:ext cx="134" cy="82"/>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3" name="Shape 933"/>
              <p:cNvSpPr/>
              <p:nvPr/>
            </p:nvSpPr>
            <p:spPr>
              <a:xfrm>
                <a:off x="7445" y="1119"/>
                <a:ext cx="68" cy="76"/>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4" name="Shape 934"/>
              <p:cNvSpPr/>
              <p:nvPr/>
            </p:nvSpPr>
            <p:spPr>
              <a:xfrm>
                <a:off x="7415" y="1131"/>
                <a:ext cx="40" cy="123"/>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Shape 935"/>
              <p:cNvSpPr/>
              <p:nvPr/>
            </p:nvSpPr>
            <p:spPr>
              <a:xfrm>
                <a:off x="7472" y="1090"/>
                <a:ext cx="152" cy="173"/>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Shape 936"/>
              <p:cNvSpPr/>
              <p:nvPr/>
            </p:nvSpPr>
            <p:spPr>
              <a:xfrm>
                <a:off x="3044" y="871"/>
                <a:ext cx="549" cy="590"/>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Shape 937"/>
              <p:cNvSpPr/>
              <p:nvPr/>
            </p:nvSpPr>
            <p:spPr>
              <a:xfrm>
                <a:off x="2544" y="1053"/>
                <a:ext cx="912" cy="507"/>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Shape 938"/>
              <p:cNvSpPr/>
              <p:nvPr/>
            </p:nvSpPr>
            <p:spPr>
              <a:xfrm>
                <a:off x="2087" y="1016"/>
                <a:ext cx="459" cy="42"/>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9" name="Shape 939"/>
              <p:cNvSpPr/>
              <p:nvPr/>
            </p:nvSpPr>
            <p:spPr>
              <a:xfrm>
                <a:off x="567" y="2635"/>
                <a:ext cx="1922" cy="286"/>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0" name="Shape 940"/>
              <p:cNvSpPr/>
              <p:nvPr/>
            </p:nvSpPr>
            <p:spPr>
              <a:xfrm>
                <a:off x="2489" y="2453"/>
                <a:ext cx="13" cy="182"/>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1" name="Shape 941"/>
              <p:cNvSpPr/>
              <p:nvPr/>
            </p:nvSpPr>
            <p:spPr>
              <a:xfrm>
                <a:off x="2284" y="2458"/>
                <a:ext cx="215" cy="184"/>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2" name="Shape 942"/>
              <p:cNvSpPr/>
              <p:nvPr/>
            </p:nvSpPr>
            <p:spPr>
              <a:xfrm>
                <a:off x="2421" y="2644"/>
                <a:ext cx="137" cy="71"/>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3" name="Shape 943"/>
              <p:cNvSpPr/>
              <p:nvPr/>
            </p:nvSpPr>
            <p:spPr>
              <a:xfrm>
                <a:off x="2426" y="2568"/>
                <a:ext cx="93" cy="49"/>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4" name="Shape 944"/>
              <p:cNvSpPr/>
              <p:nvPr/>
            </p:nvSpPr>
            <p:spPr>
              <a:xfrm>
                <a:off x="2389" y="2556"/>
                <a:ext cx="66" cy="113"/>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5" name="Shape 945"/>
              <p:cNvSpPr/>
              <p:nvPr/>
            </p:nvSpPr>
            <p:spPr>
              <a:xfrm>
                <a:off x="2490" y="2546"/>
                <a:ext cx="108" cy="187"/>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6" name="Shape 946"/>
              <p:cNvSpPr/>
              <p:nvPr/>
            </p:nvSpPr>
            <p:spPr>
              <a:xfrm>
                <a:off x="2299" y="1055"/>
                <a:ext cx="245" cy="213"/>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7" name="Shape 947"/>
              <p:cNvSpPr/>
              <p:nvPr/>
            </p:nvSpPr>
            <p:spPr>
              <a:xfrm>
                <a:off x="2460" y="894"/>
                <a:ext cx="88" cy="163"/>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8" name="Shape 948"/>
              <p:cNvSpPr/>
              <p:nvPr/>
            </p:nvSpPr>
            <p:spPr>
              <a:xfrm>
                <a:off x="2502" y="1026"/>
                <a:ext cx="115" cy="107"/>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9" name="Shape 949"/>
              <p:cNvSpPr/>
              <p:nvPr/>
            </p:nvSpPr>
            <p:spPr>
              <a:xfrm>
                <a:off x="2475" y="1001"/>
                <a:ext cx="44" cy="94"/>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0" name="Shape 950"/>
              <p:cNvSpPr/>
              <p:nvPr/>
            </p:nvSpPr>
            <p:spPr>
              <a:xfrm>
                <a:off x="2448" y="1036"/>
                <a:ext cx="64" cy="114"/>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1" name="Shape 951"/>
              <p:cNvSpPr/>
              <p:nvPr/>
            </p:nvSpPr>
            <p:spPr>
              <a:xfrm>
                <a:off x="2475" y="965"/>
                <a:ext cx="172" cy="146"/>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2" name="Shape 952"/>
              <p:cNvSpPr/>
              <p:nvPr/>
            </p:nvSpPr>
            <p:spPr>
              <a:xfrm>
                <a:off x="2649" y="1696"/>
                <a:ext cx="787" cy="60"/>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3" name="Shape 953"/>
              <p:cNvSpPr/>
              <p:nvPr/>
            </p:nvSpPr>
            <p:spPr>
              <a:xfrm>
                <a:off x="-97" y="1961"/>
                <a:ext cx="137" cy="42"/>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4" name="Shape 954"/>
              <p:cNvSpPr/>
              <p:nvPr/>
            </p:nvSpPr>
            <p:spPr>
              <a:xfrm>
                <a:off x="-97" y="2015"/>
                <a:ext cx="137" cy="30"/>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5" name="Shape 955"/>
              <p:cNvSpPr/>
              <p:nvPr/>
            </p:nvSpPr>
            <p:spPr>
              <a:xfrm>
                <a:off x="-97" y="2057"/>
                <a:ext cx="137" cy="43"/>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6" name="Shape 956"/>
              <p:cNvSpPr/>
              <p:nvPr/>
            </p:nvSpPr>
            <p:spPr>
              <a:xfrm>
                <a:off x="-433" y="2029"/>
                <a:ext cx="353" cy="66"/>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7" name="Shape 957"/>
              <p:cNvSpPr/>
              <p:nvPr/>
            </p:nvSpPr>
            <p:spPr>
              <a:xfrm>
                <a:off x="-200" y="1775"/>
                <a:ext cx="152" cy="216"/>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8" name="Shape 958"/>
              <p:cNvSpPr/>
              <p:nvPr/>
            </p:nvSpPr>
            <p:spPr>
              <a:xfrm>
                <a:off x="-1" y="1839"/>
                <a:ext cx="193" cy="152"/>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9" name="Shape 959"/>
              <p:cNvSpPr/>
              <p:nvPr/>
            </p:nvSpPr>
            <p:spPr>
              <a:xfrm>
                <a:off x="-29" y="1728"/>
                <a:ext cx="8" cy="25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0" name="Shape 960"/>
              <p:cNvSpPr/>
              <p:nvPr/>
            </p:nvSpPr>
            <p:spPr>
              <a:xfrm>
                <a:off x="-24" y="80"/>
                <a:ext cx="528" cy="184"/>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1" name="Shape 961"/>
              <p:cNvSpPr/>
              <p:nvPr/>
            </p:nvSpPr>
            <p:spPr>
              <a:xfrm>
                <a:off x="-720" y="624"/>
                <a:ext cx="365" cy="182"/>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2" name="Shape 962"/>
              <p:cNvSpPr/>
              <p:nvPr/>
            </p:nvSpPr>
            <p:spPr>
              <a:xfrm>
                <a:off x="273" y="88"/>
                <a:ext cx="238" cy="360"/>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3" name="Shape 963"/>
              <p:cNvSpPr/>
              <p:nvPr/>
            </p:nvSpPr>
            <p:spPr>
              <a:xfrm>
                <a:off x="492" y="86"/>
                <a:ext cx="862" cy="768"/>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4" name="Shape 964"/>
              <p:cNvSpPr/>
              <p:nvPr/>
            </p:nvSpPr>
            <p:spPr>
              <a:xfrm>
                <a:off x="432" y="47"/>
                <a:ext cx="114" cy="107"/>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5" name="Shape 965"/>
              <p:cNvSpPr/>
              <p:nvPr/>
            </p:nvSpPr>
            <p:spPr>
              <a:xfrm>
                <a:off x="460" y="14"/>
                <a:ext cx="100" cy="33"/>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6" name="Shape 966"/>
              <p:cNvSpPr/>
              <p:nvPr/>
            </p:nvSpPr>
            <p:spPr>
              <a:xfrm>
                <a:off x="410" y="-12"/>
                <a:ext cx="103" cy="73"/>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7" name="Shape 967"/>
              <p:cNvSpPr/>
              <p:nvPr/>
            </p:nvSpPr>
            <p:spPr>
              <a:xfrm>
                <a:off x="467" y="3"/>
                <a:ext cx="130" cy="175"/>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8" name="Shape 968"/>
              <p:cNvSpPr/>
              <p:nvPr/>
            </p:nvSpPr>
            <p:spPr>
              <a:xfrm>
                <a:off x="938" y="852"/>
                <a:ext cx="404" cy="240"/>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9" name="Shape 969"/>
              <p:cNvSpPr/>
              <p:nvPr/>
            </p:nvSpPr>
            <p:spPr>
              <a:xfrm>
                <a:off x="926" y="850"/>
                <a:ext cx="418" cy="1013"/>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0" name="Shape 970"/>
              <p:cNvSpPr/>
              <p:nvPr/>
            </p:nvSpPr>
            <p:spPr>
              <a:xfrm>
                <a:off x="1310" y="604"/>
                <a:ext cx="34" cy="248"/>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1" name="Shape 971"/>
              <p:cNvSpPr/>
              <p:nvPr/>
            </p:nvSpPr>
            <p:spPr>
              <a:xfrm>
                <a:off x="570" y="1427"/>
                <a:ext cx="365" cy="427"/>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2" name="Shape 972"/>
              <p:cNvSpPr/>
              <p:nvPr/>
            </p:nvSpPr>
            <p:spPr>
              <a:xfrm>
                <a:off x="688" y="1856"/>
                <a:ext cx="243" cy="9"/>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3" name="Shape 973"/>
              <p:cNvSpPr/>
              <p:nvPr/>
            </p:nvSpPr>
            <p:spPr>
              <a:xfrm>
                <a:off x="925" y="1861"/>
                <a:ext cx="344" cy="274"/>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4" name="Shape 974"/>
              <p:cNvSpPr/>
              <p:nvPr/>
            </p:nvSpPr>
            <p:spPr>
              <a:xfrm>
                <a:off x="935" y="1711"/>
                <a:ext cx="490" cy="149"/>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5" name="Shape 975"/>
              <p:cNvSpPr/>
              <p:nvPr/>
            </p:nvSpPr>
            <p:spPr>
              <a:xfrm>
                <a:off x="5946" y="2968"/>
                <a:ext cx="125" cy="100"/>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6" name="Shape 976"/>
              <p:cNvSpPr/>
              <p:nvPr/>
            </p:nvSpPr>
            <p:spPr>
              <a:xfrm>
                <a:off x="5929" y="2928"/>
                <a:ext cx="54" cy="88"/>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7" name="Shape 977"/>
              <p:cNvSpPr/>
              <p:nvPr/>
            </p:nvSpPr>
            <p:spPr>
              <a:xfrm>
                <a:off x="5897" y="2953"/>
                <a:ext cx="54" cy="12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8" name="Shape 978"/>
              <p:cNvSpPr/>
              <p:nvPr/>
            </p:nvSpPr>
            <p:spPr>
              <a:xfrm>
                <a:off x="5939" y="2894"/>
                <a:ext cx="165" cy="162"/>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9" name="Shape 979"/>
              <p:cNvSpPr/>
              <p:nvPr/>
            </p:nvSpPr>
            <p:spPr>
              <a:xfrm>
                <a:off x="2502" y="1618"/>
                <a:ext cx="164" cy="164"/>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0" name="Shape 980"/>
              <p:cNvSpPr/>
              <p:nvPr/>
            </p:nvSpPr>
            <p:spPr>
              <a:xfrm>
                <a:off x="1990" y="2084"/>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1" name="Shape 981"/>
              <p:cNvSpPr/>
              <p:nvPr/>
            </p:nvSpPr>
            <p:spPr>
              <a:xfrm>
                <a:off x="1965" y="2057"/>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2" name="Shape 982"/>
              <p:cNvSpPr/>
              <p:nvPr/>
            </p:nvSpPr>
            <p:spPr>
              <a:xfrm>
                <a:off x="1965" y="2030"/>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3" name="Shape 983"/>
              <p:cNvSpPr/>
              <p:nvPr/>
            </p:nvSpPr>
            <p:spPr>
              <a:xfrm>
                <a:off x="1990" y="2057"/>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4" name="Shape 984"/>
              <p:cNvSpPr/>
              <p:nvPr/>
            </p:nvSpPr>
            <p:spPr>
              <a:xfrm>
                <a:off x="2016" y="2057"/>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5" name="Shape 985"/>
              <p:cNvSpPr/>
              <p:nvPr/>
            </p:nvSpPr>
            <p:spPr>
              <a:xfrm>
                <a:off x="2016" y="2030"/>
                <a:ext cx="13"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6" name="Shape 986"/>
              <p:cNvSpPr/>
              <p:nvPr/>
            </p:nvSpPr>
            <p:spPr>
              <a:xfrm>
                <a:off x="2016" y="2084"/>
                <a:ext cx="13"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7" name="Shape 987"/>
              <p:cNvSpPr/>
              <p:nvPr/>
            </p:nvSpPr>
            <p:spPr>
              <a:xfrm>
                <a:off x="1990" y="2030"/>
                <a:ext cx="14"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8" name="Shape 988"/>
              <p:cNvSpPr/>
              <p:nvPr/>
            </p:nvSpPr>
            <p:spPr>
              <a:xfrm>
                <a:off x="1965" y="2084"/>
                <a:ext cx="14"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9" name="Shape 989"/>
              <p:cNvSpPr/>
              <p:nvPr/>
            </p:nvSpPr>
            <p:spPr>
              <a:xfrm>
                <a:off x="1913" y="2084"/>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0" name="Shape 990"/>
              <p:cNvSpPr/>
              <p:nvPr/>
            </p:nvSpPr>
            <p:spPr>
              <a:xfrm>
                <a:off x="1913" y="2057"/>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1" name="Shape 991"/>
              <p:cNvSpPr/>
              <p:nvPr/>
            </p:nvSpPr>
            <p:spPr>
              <a:xfrm>
                <a:off x="1938" y="2030"/>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2" name="Shape 992"/>
              <p:cNvSpPr/>
              <p:nvPr/>
            </p:nvSpPr>
            <p:spPr>
              <a:xfrm>
                <a:off x="1938" y="2084"/>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3" name="Shape 993"/>
              <p:cNvSpPr/>
              <p:nvPr/>
            </p:nvSpPr>
            <p:spPr>
              <a:xfrm>
                <a:off x="1913" y="2030"/>
                <a:ext cx="15" cy="1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4" name="Shape 994"/>
              <p:cNvSpPr/>
              <p:nvPr/>
            </p:nvSpPr>
            <p:spPr>
              <a:xfrm>
                <a:off x="1938" y="2057"/>
                <a:ext cx="15" cy="1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5" name="Shape 995"/>
              <p:cNvSpPr/>
              <p:nvPr/>
            </p:nvSpPr>
            <p:spPr>
              <a:xfrm>
                <a:off x="1928" y="1961"/>
                <a:ext cx="15" cy="2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6" name="Shape 996"/>
              <p:cNvSpPr/>
              <p:nvPr/>
            </p:nvSpPr>
            <p:spPr>
              <a:xfrm>
                <a:off x="2000" y="1961"/>
                <a:ext cx="16" cy="2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7" name="Shape 997"/>
              <p:cNvSpPr/>
              <p:nvPr/>
            </p:nvSpPr>
            <p:spPr>
              <a:xfrm>
                <a:off x="1889" y="1976"/>
                <a:ext cx="166" cy="151"/>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8" name="Shape 998"/>
              <p:cNvSpPr/>
              <p:nvPr/>
            </p:nvSpPr>
            <p:spPr>
              <a:xfrm>
                <a:off x="2208" y="1261"/>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9" name="Shape 999"/>
              <p:cNvSpPr/>
              <p:nvPr/>
            </p:nvSpPr>
            <p:spPr>
              <a:xfrm>
                <a:off x="1958" y="952"/>
                <a:ext cx="149"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0" name="Shape 1000"/>
              <p:cNvSpPr/>
              <p:nvPr/>
            </p:nvSpPr>
            <p:spPr>
              <a:xfrm>
                <a:off x="1958" y="1011"/>
                <a:ext cx="149"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1" name="Shape 1001"/>
              <p:cNvSpPr/>
              <p:nvPr/>
            </p:nvSpPr>
            <p:spPr>
              <a:xfrm>
                <a:off x="1958" y="1057"/>
                <a:ext cx="149" cy="45"/>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2" name="Shape 1002"/>
              <p:cNvSpPr/>
              <p:nvPr/>
            </p:nvSpPr>
            <p:spPr>
              <a:xfrm>
                <a:off x="2370" y="729"/>
                <a:ext cx="169" cy="16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3" name="Shape 1003"/>
              <p:cNvSpPr/>
              <p:nvPr/>
            </p:nvSpPr>
            <p:spPr>
              <a:xfrm>
                <a:off x="2990" y="713"/>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4" name="Shape 1004"/>
              <p:cNvSpPr/>
              <p:nvPr/>
            </p:nvSpPr>
            <p:spPr>
              <a:xfrm>
                <a:off x="791" y="3109"/>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5" name="Shape 1005"/>
              <p:cNvSpPr/>
              <p:nvPr/>
            </p:nvSpPr>
            <p:spPr>
              <a:xfrm>
                <a:off x="4299" y="776"/>
                <a:ext cx="150" cy="155"/>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6" name="Shape 1006"/>
              <p:cNvSpPr/>
              <p:nvPr/>
            </p:nvSpPr>
            <p:spPr>
              <a:xfrm>
                <a:off x="4350" y="855"/>
                <a:ext cx="15" cy="16"/>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7" name="Shape 1007"/>
              <p:cNvSpPr/>
              <p:nvPr/>
            </p:nvSpPr>
            <p:spPr>
              <a:xfrm>
                <a:off x="4799" y="860"/>
                <a:ext cx="169" cy="73"/>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8" name="Shape 1008"/>
              <p:cNvSpPr/>
              <p:nvPr/>
            </p:nvSpPr>
            <p:spPr>
              <a:xfrm>
                <a:off x="4799" y="953"/>
                <a:ext cx="169"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9" name="Shape 1009"/>
              <p:cNvSpPr/>
              <p:nvPr/>
            </p:nvSpPr>
            <p:spPr>
              <a:xfrm>
                <a:off x="4799" y="986"/>
                <a:ext cx="169"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0" name="Shape 1010"/>
              <p:cNvSpPr/>
              <p:nvPr/>
            </p:nvSpPr>
            <p:spPr>
              <a:xfrm>
                <a:off x="4799" y="1019"/>
                <a:ext cx="169"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1" name="Shape 1011"/>
              <p:cNvSpPr/>
              <p:nvPr/>
            </p:nvSpPr>
            <p:spPr>
              <a:xfrm>
                <a:off x="5172" y="1550"/>
                <a:ext cx="237" cy="137"/>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2" name="Shape 1012"/>
              <p:cNvSpPr/>
              <p:nvPr/>
            </p:nvSpPr>
            <p:spPr>
              <a:xfrm>
                <a:off x="3512" y="867"/>
                <a:ext cx="236" cy="137"/>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3" name="Shape 1013"/>
              <p:cNvSpPr/>
              <p:nvPr/>
            </p:nvSpPr>
            <p:spPr>
              <a:xfrm>
                <a:off x="2781" y="1393"/>
                <a:ext cx="175" cy="166"/>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4" name="Shape 1014"/>
              <p:cNvSpPr/>
              <p:nvPr/>
            </p:nvSpPr>
            <p:spPr>
              <a:xfrm>
                <a:off x="7253" y="308"/>
                <a:ext cx="175" cy="164"/>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5" name="Shape 1015"/>
              <p:cNvSpPr/>
              <p:nvPr/>
            </p:nvSpPr>
            <p:spPr>
              <a:xfrm>
                <a:off x="141" y="2962"/>
                <a:ext cx="176" cy="165"/>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6" name="Shape 1016"/>
              <p:cNvSpPr/>
              <p:nvPr/>
            </p:nvSpPr>
            <p:spPr>
              <a:xfrm>
                <a:off x="5000" y="1991"/>
                <a:ext cx="34"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7" name="Shape 1017"/>
              <p:cNvSpPr/>
              <p:nvPr/>
            </p:nvSpPr>
            <p:spPr>
              <a:xfrm>
                <a:off x="5000" y="1968"/>
                <a:ext cx="51"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8" name="Shape 1018"/>
              <p:cNvSpPr/>
              <p:nvPr/>
            </p:nvSpPr>
            <p:spPr>
              <a:xfrm>
                <a:off x="5000" y="1944"/>
                <a:ext cx="51"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9" name="Shape 1019"/>
              <p:cNvSpPr/>
              <p:nvPr/>
            </p:nvSpPr>
            <p:spPr>
              <a:xfrm>
                <a:off x="5000" y="1922"/>
                <a:ext cx="51"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0" name="Shape 1020"/>
              <p:cNvSpPr/>
              <p:nvPr/>
            </p:nvSpPr>
            <p:spPr>
              <a:xfrm>
                <a:off x="4914" y="1991"/>
                <a:ext cx="33"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1" name="Shape 1021"/>
              <p:cNvSpPr/>
              <p:nvPr/>
            </p:nvSpPr>
            <p:spPr>
              <a:xfrm>
                <a:off x="4914" y="1968"/>
                <a:ext cx="50"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2" name="Shape 1022"/>
              <p:cNvSpPr/>
              <p:nvPr/>
            </p:nvSpPr>
            <p:spPr>
              <a:xfrm>
                <a:off x="4914" y="1944"/>
                <a:ext cx="50"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Shape 1023"/>
              <p:cNvSpPr/>
              <p:nvPr/>
            </p:nvSpPr>
            <p:spPr>
              <a:xfrm>
                <a:off x="4914" y="1922"/>
                <a:ext cx="50" cy="5"/>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4" name="Shape 1024"/>
              <p:cNvSpPr/>
              <p:nvPr/>
            </p:nvSpPr>
            <p:spPr>
              <a:xfrm>
                <a:off x="4892" y="1895"/>
                <a:ext cx="186" cy="14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5" name="Shape 1025"/>
              <p:cNvSpPr/>
              <p:nvPr/>
            </p:nvSpPr>
            <p:spPr>
              <a:xfrm>
                <a:off x="4539" y="2370"/>
                <a:ext cx="56"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6" name="Shape 1026"/>
              <p:cNvSpPr/>
              <p:nvPr/>
            </p:nvSpPr>
            <p:spPr>
              <a:xfrm>
                <a:off x="4530" y="2345"/>
                <a:ext cx="78" cy="6"/>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7" name="Shape 1027"/>
              <p:cNvSpPr/>
              <p:nvPr/>
            </p:nvSpPr>
            <p:spPr>
              <a:xfrm>
                <a:off x="4544" y="2319"/>
                <a:ext cx="25" cy="7"/>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8" name="Shape 1028"/>
              <p:cNvSpPr/>
              <p:nvPr/>
            </p:nvSpPr>
            <p:spPr>
              <a:xfrm>
                <a:off x="4497" y="2282"/>
                <a:ext cx="174" cy="151"/>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9" name="Shape 1029"/>
              <p:cNvSpPr/>
              <p:nvPr/>
            </p:nvSpPr>
            <p:spPr>
              <a:xfrm>
                <a:off x="4145" y="2588"/>
                <a:ext cx="171" cy="134"/>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0" name="Shape 1030"/>
              <p:cNvSpPr/>
              <p:nvPr/>
            </p:nvSpPr>
            <p:spPr>
              <a:xfrm>
                <a:off x="4287" y="2676"/>
                <a:ext cx="15" cy="8"/>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31" name="Shape 1031"/>
            <p:cNvSpPr/>
            <p:nvPr/>
          </p:nvSpPr>
          <p:spPr>
            <a:xfrm>
              <a:off x="4269" y="2676"/>
              <a:ext cx="13" cy="8"/>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2" name="Shape 1032"/>
            <p:cNvSpPr/>
            <p:nvPr/>
          </p:nvSpPr>
          <p:spPr>
            <a:xfrm>
              <a:off x="4243" y="2676"/>
              <a:ext cx="21" cy="8"/>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3" name="Shape 1033"/>
            <p:cNvSpPr/>
            <p:nvPr/>
          </p:nvSpPr>
          <p:spPr>
            <a:xfrm>
              <a:off x="4176" y="2676"/>
              <a:ext cx="55" cy="8"/>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4" name="Shape 1034"/>
            <p:cNvSpPr/>
            <p:nvPr/>
          </p:nvSpPr>
          <p:spPr>
            <a:xfrm>
              <a:off x="4176" y="2691"/>
              <a:ext cx="55" cy="9"/>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5" name="Shape 1035"/>
            <p:cNvSpPr/>
            <p:nvPr/>
          </p:nvSpPr>
          <p:spPr>
            <a:xfrm>
              <a:off x="3183" y="2598"/>
              <a:ext cx="180" cy="176"/>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6" name="Shape 1036"/>
            <p:cNvSpPr/>
            <p:nvPr/>
          </p:nvSpPr>
          <p:spPr>
            <a:xfrm>
              <a:off x="2683" y="2051"/>
              <a:ext cx="155" cy="155"/>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7" name="Shape 1037"/>
            <p:cNvSpPr/>
            <p:nvPr/>
          </p:nvSpPr>
          <p:spPr>
            <a:xfrm>
              <a:off x="2117" y="2365"/>
              <a:ext cx="174" cy="172"/>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8" name="Shape 1038"/>
            <p:cNvSpPr/>
            <p:nvPr/>
          </p:nvSpPr>
          <p:spPr>
            <a:xfrm>
              <a:off x="7643" y="1849"/>
              <a:ext cx="172" cy="175"/>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9" name="Shape 1039"/>
            <p:cNvSpPr/>
            <p:nvPr/>
          </p:nvSpPr>
          <p:spPr>
            <a:xfrm>
              <a:off x="2409" y="2284"/>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0" name="Shape 1040"/>
            <p:cNvSpPr/>
            <p:nvPr/>
          </p:nvSpPr>
          <p:spPr>
            <a:xfrm>
              <a:off x="6084" y="333"/>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1" name="Shape 1041"/>
            <p:cNvSpPr/>
            <p:nvPr/>
          </p:nvSpPr>
          <p:spPr>
            <a:xfrm>
              <a:off x="5221" y="2769"/>
              <a:ext cx="19" cy="19"/>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2" name="Shape 1042"/>
            <p:cNvSpPr/>
            <p:nvPr/>
          </p:nvSpPr>
          <p:spPr>
            <a:xfrm>
              <a:off x="5265" y="2769"/>
              <a:ext cx="19" cy="19"/>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3" name="Shape 1043"/>
            <p:cNvSpPr/>
            <p:nvPr/>
          </p:nvSpPr>
          <p:spPr>
            <a:xfrm>
              <a:off x="5159" y="2644"/>
              <a:ext cx="162" cy="117"/>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4" name="Shape 1044"/>
            <p:cNvSpPr/>
            <p:nvPr/>
          </p:nvSpPr>
          <p:spPr>
            <a:xfrm>
              <a:off x="5219" y="2708"/>
              <a:ext cx="66" cy="9"/>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5" name="Shape 1045"/>
            <p:cNvSpPr/>
            <p:nvPr/>
          </p:nvSpPr>
          <p:spPr>
            <a:xfrm>
              <a:off x="5213" y="2683"/>
              <a:ext cx="79" cy="7"/>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6" name="Shape 1046"/>
            <p:cNvSpPr/>
            <p:nvPr/>
          </p:nvSpPr>
          <p:spPr>
            <a:xfrm>
              <a:off x="-442" y="776"/>
              <a:ext cx="228" cy="105"/>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7" name="Shape 1047"/>
            <p:cNvSpPr/>
            <p:nvPr/>
          </p:nvSpPr>
          <p:spPr>
            <a:xfrm>
              <a:off x="-398" y="844"/>
              <a:ext cx="139" cy="76"/>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 name="Shape 1048"/>
            <p:cNvSpPr/>
            <p:nvPr/>
          </p:nvSpPr>
          <p:spPr>
            <a:xfrm>
              <a:off x="6415" y="2608"/>
              <a:ext cx="176" cy="176"/>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9" name="Shape 1049"/>
            <p:cNvSpPr/>
            <p:nvPr/>
          </p:nvSpPr>
          <p:spPr>
            <a:xfrm>
              <a:off x="6447" y="2657"/>
              <a:ext cx="112" cy="104"/>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0" name="Shape 1050"/>
            <p:cNvSpPr/>
            <p:nvPr/>
          </p:nvSpPr>
          <p:spPr>
            <a:xfrm>
              <a:off x="6125" y="1187"/>
              <a:ext cx="152" cy="174"/>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1" name="Shape 1051"/>
            <p:cNvSpPr/>
            <p:nvPr/>
          </p:nvSpPr>
          <p:spPr>
            <a:xfrm>
              <a:off x="5763" y="1506"/>
              <a:ext cx="194" cy="171"/>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2" name="Shape 1052"/>
            <p:cNvSpPr/>
            <p:nvPr/>
          </p:nvSpPr>
          <p:spPr>
            <a:xfrm>
              <a:off x="5854" y="1625"/>
              <a:ext cx="11"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3" name="Shape 1053"/>
            <p:cNvSpPr/>
            <p:nvPr/>
          </p:nvSpPr>
          <p:spPr>
            <a:xfrm>
              <a:off x="3926" y="429"/>
              <a:ext cx="194" cy="169"/>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4" name="Shape 1054"/>
            <p:cNvSpPr/>
            <p:nvPr/>
          </p:nvSpPr>
          <p:spPr>
            <a:xfrm>
              <a:off x="4017" y="548"/>
              <a:ext cx="10" cy="10"/>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5" name="Shape 1055"/>
            <p:cNvSpPr/>
            <p:nvPr/>
          </p:nvSpPr>
          <p:spPr>
            <a:xfrm>
              <a:off x="6044" y="2269"/>
              <a:ext cx="146"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6" name="Shape 1056"/>
            <p:cNvSpPr/>
            <p:nvPr/>
          </p:nvSpPr>
          <p:spPr>
            <a:xfrm>
              <a:off x="6044" y="2328"/>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7" name="Shape 1057"/>
            <p:cNvSpPr/>
            <p:nvPr/>
          </p:nvSpPr>
          <p:spPr>
            <a:xfrm>
              <a:off x="6044" y="2373"/>
              <a:ext cx="146"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8" name="Shape 1058"/>
            <p:cNvSpPr/>
            <p:nvPr/>
          </p:nvSpPr>
          <p:spPr>
            <a:xfrm>
              <a:off x="5368" y="511"/>
              <a:ext cx="157" cy="155"/>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9" name="Shape 1059"/>
            <p:cNvSpPr/>
            <p:nvPr/>
          </p:nvSpPr>
          <p:spPr>
            <a:xfrm>
              <a:off x="5859" y="1995"/>
              <a:ext cx="114"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0" name="Shape 1060"/>
            <p:cNvSpPr/>
            <p:nvPr/>
          </p:nvSpPr>
          <p:spPr>
            <a:xfrm>
              <a:off x="6062" y="1883"/>
              <a:ext cx="112" cy="164"/>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1" name="Shape 1061"/>
            <p:cNvSpPr/>
            <p:nvPr/>
          </p:nvSpPr>
          <p:spPr>
            <a:xfrm>
              <a:off x="6268" y="1995"/>
              <a:ext cx="112" cy="164"/>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2" name="Shape 1062"/>
            <p:cNvSpPr/>
            <p:nvPr/>
          </p:nvSpPr>
          <p:spPr>
            <a:xfrm>
              <a:off x="1207" y="487"/>
              <a:ext cx="157" cy="96"/>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3" name="Shape 1063"/>
            <p:cNvSpPr/>
            <p:nvPr/>
          </p:nvSpPr>
          <p:spPr>
            <a:xfrm>
              <a:off x="1225" y="506"/>
              <a:ext cx="152" cy="91"/>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4" name="Shape 1064"/>
            <p:cNvSpPr/>
            <p:nvPr/>
          </p:nvSpPr>
          <p:spPr>
            <a:xfrm>
              <a:off x="1239" y="519"/>
              <a:ext cx="152" cy="93"/>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5" name="Shape 1065"/>
            <p:cNvSpPr/>
            <p:nvPr/>
          </p:nvSpPr>
          <p:spPr>
            <a:xfrm>
              <a:off x="1273" y="509"/>
              <a:ext cx="28" cy="54"/>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6" name="Shape 1066"/>
            <p:cNvSpPr/>
            <p:nvPr/>
          </p:nvSpPr>
          <p:spPr>
            <a:xfrm>
              <a:off x="773" y="1001"/>
              <a:ext cx="169"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7" name="Shape 1067"/>
            <p:cNvSpPr/>
            <p:nvPr/>
          </p:nvSpPr>
          <p:spPr>
            <a:xfrm>
              <a:off x="1266" y="2064"/>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8" name="Shape 1068"/>
            <p:cNvSpPr/>
            <p:nvPr/>
          </p:nvSpPr>
          <p:spPr>
            <a:xfrm>
              <a:off x="148" y="2490"/>
              <a:ext cx="170"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9" name="Shape 1069"/>
            <p:cNvSpPr/>
            <p:nvPr/>
          </p:nvSpPr>
          <p:spPr>
            <a:xfrm>
              <a:off x="217" y="423"/>
              <a:ext cx="147"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0" name="Shape 1070"/>
            <p:cNvSpPr/>
            <p:nvPr/>
          </p:nvSpPr>
          <p:spPr>
            <a:xfrm>
              <a:off x="217" y="482"/>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1" name="Shape 1071"/>
            <p:cNvSpPr/>
            <p:nvPr/>
          </p:nvSpPr>
          <p:spPr>
            <a:xfrm>
              <a:off x="217" y="527"/>
              <a:ext cx="147" cy="46"/>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2" name="Shape 1072"/>
            <p:cNvSpPr/>
            <p:nvPr/>
          </p:nvSpPr>
          <p:spPr>
            <a:xfrm>
              <a:off x="499" y="1312"/>
              <a:ext cx="147" cy="44"/>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3" name="Shape 1073"/>
            <p:cNvSpPr/>
            <p:nvPr/>
          </p:nvSpPr>
          <p:spPr>
            <a:xfrm>
              <a:off x="499" y="1369"/>
              <a:ext cx="147" cy="34"/>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4" name="Shape 1074"/>
            <p:cNvSpPr/>
            <p:nvPr/>
          </p:nvSpPr>
          <p:spPr>
            <a:xfrm>
              <a:off x="499" y="1417"/>
              <a:ext cx="147" cy="44"/>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5" name="Shape 1075"/>
            <p:cNvSpPr/>
            <p:nvPr/>
          </p:nvSpPr>
          <p:spPr>
            <a:xfrm>
              <a:off x="543" y="1778"/>
              <a:ext cx="164" cy="164"/>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6" name="Shape 1076"/>
            <p:cNvSpPr/>
            <p:nvPr/>
          </p:nvSpPr>
          <p:spPr>
            <a:xfrm>
              <a:off x="-83" y="1570"/>
              <a:ext cx="113"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7" name="Shape 1077"/>
            <p:cNvSpPr/>
            <p:nvPr/>
          </p:nvSpPr>
          <p:spPr>
            <a:xfrm>
              <a:off x="241" y="2656"/>
              <a:ext cx="319" cy="265"/>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8" name="Shape 1078"/>
            <p:cNvSpPr/>
            <p:nvPr/>
          </p:nvSpPr>
          <p:spPr>
            <a:xfrm>
              <a:off x="1414" y="1609"/>
              <a:ext cx="237" cy="137"/>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9" name="Shape 1079"/>
            <p:cNvSpPr/>
            <p:nvPr/>
          </p:nvSpPr>
          <p:spPr>
            <a:xfrm>
              <a:off x="1663" y="671"/>
              <a:ext cx="238" cy="137"/>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0" name="Shape 1080"/>
            <p:cNvSpPr/>
            <p:nvPr/>
          </p:nvSpPr>
          <p:spPr>
            <a:xfrm>
              <a:off x="107" y="1675"/>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1" name="Shape 1081"/>
            <p:cNvSpPr/>
            <p:nvPr/>
          </p:nvSpPr>
          <p:spPr>
            <a:xfrm>
              <a:off x="-288" y="1694"/>
              <a:ext cx="113" cy="164"/>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2" name="Shape 1082"/>
            <p:cNvSpPr/>
            <p:nvPr/>
          </p:nvSpPr>
          <p:spPr>
            <a:xfrm>
              <a:off x="557" y="1865"/>
              <a:ext cx="374" cy="1058"/>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3" name="Shape 1083"/>
            <p:cNvSpPr/>
            <p:nvPr/>
          </p:nvSpPr>
          <p:spPr>
            <a:xfrm>
              <a:off x="3387" y="1317"/>
              <a:ext cx="917" cy="904"/>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4" name="Shape 1084"/>
            <p:cNvSpPr/>
            <p:nvPr/>
          </p:nvSpPr>
          <p:spPr>
            <a:xfrm>
              <a:off x="6915" y="2044"/>
              <a:ext cx="147" cy="45"/>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5" name="Shape 1085"/>
            <p:cNvSpPr/>
            <p:nvPr/>
          </p:nvSpPr>
          <p:spPr>
            <a:xfrm>
              <a:off x="6915" y="2103"/>
              <a:ext cx="147"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6" name="Shape 1086"/>
            <p:cNvSpPr/>
            <p:nvPr/>
          </p:nvSpPr>
          <p:spPr>
            <a:xfrm>
              <a:off x="6915" y="2149"/>
              <a:ext cx="147" cy="45"/>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7" name="Shape 1087"/>
            <p:cNvSpPr/>
            <p:nvPr/>
          </p:nvSpPr>
          <p:spPr>
            <a:xfrm>
              <a:off x="7001" y="2512"/>
              <a:ext cx="113" cy="164"/>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8" name="Shape 1088"/>
            <p:cNvSpPr/>
            <p:nvPr/>
          </p:nvSpPr>
          <p:spPr>
            <a:xfrm>
              <a:off x="6886" y="1349"/>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9" name="Shape 1089"/>
            <p:cNvSpPr/>
            <p:nvPr/>
          </p:nvSpPr>
          <p:spPr>
            <a:xfrm>
              <a:off x="3676" y="2493"/>
              <a:ext cx="169" cy="171"/>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0" name="Shape 1090"/>
            <p:cNvSpPr/>
            <p:nvPr/>
          </p:nvSpPr>
          <p:spPr>
            <a:xfrm>
              <a:off x="6397" y="953"/>
              <a:ext cx="146" cy="46"/>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1" name="Shape 1091"/>
            <p:cNvSpPr/>
            <p:nvPr/>
          </p:nvSpPr>
          <p:spPr>
            <a:xfrm>
              <a:off x="6397" y="1013"/>
              <a:ext cx="146" cy="3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2" name="Shape 1092"/>
            <p:cNvSpPr/>
            <p:nvPr/>
          </p:nvSpPr>
          <p:spPr>
            <a:xfrm>
              <a:off x="6397" y="1058"/>
              <a:ext cx="146" cy="46"/>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3" name="Shape 1093"/>
            <p:cNvSpPr/>
            <p:nvPr/>
          </p:nvSpPr>
          <p:spPr>
            <a:xfrm>
              <a:off x="7607" y="2860"/>
              <a:ext cx="171" cy="16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4" name="Shape 1094"/>
            <p:cNvSpPr/>
            <p:nvPr/>
          </p:nvSpPr>
          <p:spPr>
            <a:xfrm>
              <a:off x="7604" y="1469"/>
              <a:ext cx="113" cy="164"/>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5" name="Shape 1095"/>
            <p:cNvSpPr/>
            <p:nvPr/>
          </p:nvSpPr>
          <p:spPr>
            <a:xfrm>
              <a:off x="7156" y="2744"/>
              <a:ext cx="169" cy="169"/>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6" name="Shape 1096"/>
            <p:cNvSpPr/>
            <p:nvPr/>
          </p:nvSpPr>
          <p:spPr>
            <a:xfrm>
              <a:off x="7400" y="776"/>
              <a:ext cx="170" cy="73"/>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7" name="Shape 1097"/>
            <p:cNvSpPr/>
            <p:nvPr/>
          </p:nvSpPr>
          <p:spPr>
            <a:xfrm>
              <a:off x="7400" y="871"/>
              <a:ext cx="170" cy="11"/>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8" name="Shape 1098"/>
            <p:cNvSpPr/>
            <p:nvPr/>
          </p:nvSpPr>
          <p:spPr>
            <a:xfrm>
              <a:off x="7400" y="903"/>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9" name="Shape 1099"/>
            <p:cNvSpPr/>
            <p:nvPr/>
          </p:nvSpPr>
          <p:spPr>
            <a:xfrm>
              <a:off x="7400" y="935"/>
              <a:ext cx="170" cy="12"/>
            </a:xfrm>
            <a:prstGeom prst="rect">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0" name="Shape 1100"/>
            <p:cNvSpPr/>
            <p:nvPr/>
          </p:nvSpPr>
          <p:spPr>
            <a:xfrm>
              <a:off x="3463" y="1393"/>
              <a:ext cx="763" cy="761"/>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1" name="Shape 1101"/>
            <p:cNvSpPr/>
            <p:nvPr/>
          </p:nvSpPr>
          <p:spPr>
            <a:xfrm>
              <a:off x="3559" y="1530"/>
              <a:ext cx="571" cy="505"/>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2" name="Shape 1102"/>
            <p:cNvSpPr/>
            <p:nvPr/>
          </p:nvSpPr>
          <p:spPr>
            <a:xfrm>
              <a:off x="879" y="1834"/>
              <a:ext cx="125" cy="97"/>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3" name="Shape 1103"/>
            <p:cNvSpPr/>
            <p:nvPr/>
          </p:nvSpPr>
          <p:spPr>
            <a:xfrm>
              <a:off x="862" y="1794"/>
              <a:ext cx="54" cy="88"/>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4" name="Shape 1104"/>
            <p:cNvSpPr/>
            <p:nvPr/>
          </p:nvSpPr>
          <p:spPr>
            <a:xfrm>
              <a:off x="830" y="1819"/>
              <a:ext cx="54" cy="12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5" name="Shape 1105"/>
            <p:cNvSpPr/>
            <p:nvPr/>
          </p:nvSpPr>
          <p:spPr>
            <a:xfrm>
              <a:off x="872" y="1761"/>
              <a:ext cx="166" cy="161"/>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6" name="Shape 1106"/>
            <p:cNvSpPr/>
            <p:nvPr/>
          </p:nvSpPr>
          <p:spPr>
            <a:xfrm>
              <a:off x="1328" y="776"/>
              <a:ext cx="343" cy="76"/>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7" name="Shape 1107"/>
            <p:cNvSpPr/>
            <p:nvPr/>
          </p:nvSpPr>
          <p:spPr>
            <a:xfrm>
              <a:off x="1278" y="842"/>
              <a:ext cx="133" cy="83"/>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8" name="Shape 1108"/>
            <p:cNvSpPr/>
            <p:nvPr/>
          </p:nvSpPr>
          <p:spPr>
            <a:xfrm>
              <a:off x="1269" y="784"/>
              <a:ext cx="68" cy="76"/>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9" name="Shape 1109"/>
            <p:cNvSpPr/>
            <p:nvPr/>
          </p:nvSpPr>
          <p:spPr>
            <a:xfrm>
              <a:off x="1237" y="796"/>
              <a:ext cx="41" cy="124"/>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0" name="Shape 1110"/>
            <p:cNvSpPr/>
            <p:nvPr/>
          </p:nvSpPr>
          <p:spPr>
            <a:xfrm>
              <a:off x="1296" y="756"/>
              <a:ext cx="152" cy="172"/>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1" name="Shape 1111"/>
            <p:cNvSpPr/>
            <p:nvPr/>
          </p:nvSpPr>
          <p:spPr>
            <a:xfrm>
              <a:off x="568" y="2909"/>
              <a:ext cx="232" cy="284"/>
            </a:xfrm>
            <a:custGeom>
              <a:avLst/>
              <a:gdLst/>
              <a:ahLst/>
              <a:cxnLst/>
              <a:rect l="0" t="0" r="0" b="0"/>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2" name="Shape 1112"/>
            <p:cNvSpPr/>
            <p:nvPr/>
          </p:nvSpPr>
          <p:spPr>
            <a:xfrm>
              <a:off x="308" y="2913"/>
              <a:ext cx="257" cy="16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3" name="Shape 1113"/>
            <p:cNvSpPr/>
            <p:nvPr/>
          </p:nvSpPr>
          <p:spPr>
            <a:xfrm>
              <a:off x="496" y="2886"/>
              <a:ext cx="116" cy="104"/>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4" name="Shape 1114"/>
            <p:cNvSpPr/>
            <p:nvPr/>
          </p:nvSpPr>
          <p:spPr>
            <a:xfrm>
              <a:off x="524" y="2850"/>
              <a:ext cx="100" cy="36"/>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5" name="Shape 1115"/>
            <p:cNvSpPr/>
            <p:nvPr/>
          </p:nvSpPr>
          <p:spPr>
            <a:xfrm>
              <a:off x="475" y="2826"/>
              <a:ext cx="103" cy="73"/>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6" name="Shape 1116"/>
            <p:cNvSpPr/>
            <p:nvPr/>
          </p:nvSpPr>
          <p:spPr>
            <a:xfrm>
              <a:off x="533" y="2840"/>
              <a:ext cx="130" cy="176"/>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7" name="Shape 1117"/>
            <p:cNvSpPr/>
            <p:nvPr/>
          </p:nvSpPr>
          <p:spPr>
            <a:xfrm>
              <a:off x="7807" y="1931"/>
              <a:ext cx="300" cy="240"/>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8" name="Shape 1118"/>
            <p:cNvSpPr/>
            <p:nvPr/>
          </p:nvSpPr>
          <p:spPr>
            <a:xfrm>
              <a:off x="8041" y="2147"/>
              <a:ext cx="125" cy="10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9" name="Shape 1119"/>
            <p:cNvSpPr/>
            <p:nvPr/>
          </p:nvSpPr>
          <p:spPr>
            <a:xfrm>
              <a:off x="8023" y="2106"/>
              <a:ext cx="56" cy="88"/>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0" name="Shape 1120"/>
            <p:cNvSpPr/>
            <p:nvPr/>
          </p:nvSpPr>
          <p:spPr>
            <a:xfrm>
              <a:off x="7992" y="2132"/>
              <a:ext cx="54" cy="12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1" name="Shape 1121"/>
            <p:cNvSpPr/>
            <p:nvPr/>
          </p:nvSpPr>
          <p:spPr>
            <a:xfrm>
              <a:off x="8035" y="2073"/>
              <a:ext cx="157" cy="160"/>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2" name="Shape 1122"/>
            <p:cNvSpPr/>
            <p:nvPr/>
          </p:nvSpPr>
          <p:spPr>
            <a:xfrm>
              <a:off x="3887" y="590"/>
              <a:ext cx="133" cy="735"/>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3" name="Shape 1123"/>
            <p:cNvSpPr/>
            <p:nvPr/>
          </p:nvSpPr>
          <p:spPr>
            <a:xfrm>
              <a:off x="3630" y="999"/>
              <a:ext cx="117" cy="342"/>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4" name="Shape 1124"/>
            <p:cNvSpPr/>
            <p:nvPr/>
          </p:nvSpPr>
          <p:spPr>
            <a:xfrm>
              <a:off x="3752" y="2280"/>
              <a:ext cx="25" cy="217"/>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5" name="Shape 1125"/>
            <p:cNvSpPr/>
            <p:nvPr/>
          </p:nvSpPr>
          <p:spPr>
            <a:xfrm>
              <a:off x="6248" y="429"/>
              <a:ext cx="442" cy="186"/>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6" name="Shape 1126"/>
            <p:cNvSpPr/>
            <p:nvPr/>
          </p:nvSpPr>
          <p:spPr>
            <a:xfrm>
              <a:off x="6694" y="419"/>
              <a:ext cx="567" cy="203"/>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7" name="Shape 1127"/>
            <p:cNvSpPr/>
            <p:nvPr/>
          </p:nvSpPr>
          <p:spPr>
            <a:xfrm>
              <a:off x="6619" y="582"/>
              <a:ext cx="117" cy="106"/>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8" name="Shape 1128"/>
            <p:cNvSpPr/>
            <p:nvPr/>
          </p:nvSpPr>
          <p:spPr>
            <a:xfrm>
              <a:off x="6648" y="548"/>
              <a:ext cx="100" cy="34"/>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9" name="Shape 1129"/>
            <p:cNvSpPr/>
            <p:nvPr/>
          </p:nvSpPr>
          <p:spPr>
            <a:xfrm>
              <a:off x="6599" y="522"/>
              <a:ext cx="103" cy="73"/>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0" name="Shape 1130"/>
            <p:cNvSpPr/>
            <p:nvPr/>
          </p:nvSpPr>
          <p:spPr>
            <a:xfrm>
              <a:off x="6655" y="538"/>
              <a:ext cx="130" cy="174"/>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1" name="Shape 1131"/>
            <p:cNvSpPr/>
            <p:nvPr/>
          </p:nvSpPr>
          <p:spPr>
            <a:xfrm>
              <a:off x="-136" y="188"/>
              <a:ext cx="149" cy="155"/>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2" name="Shape 1132"/>
            <p:cNvSpPr/>
            <p:nvPr/>
          </p:nvSpPr>
          <p:spPr>
            <a:xfrm>
              <a:off x="-85" y="267"/>
              <a:ext cx="15" cy="15"/>
            </a:xfrm>
            <a:prstGeom prst="ellipse">
              <a:avLst/>
            </a:pr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3" name="Shape 1133"/>
            <p:cNvSpPr/>
            <p:nvPr/>
          </p:nvSpPr>
          <p:spPr>
            <a:xfrm>
              <a:off x="5108" y="2302"/>
              <a:ext cx="100" cy="102"/>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4" name="Shape 1134"/>
            <p:cNvSpPr/>
            <p:nvPr/>
          </p:nvSpPr>
          <p:spPr>
            <a:xfrm>
              <a:off x="7298" y="2542"/>
              <a:ext cx="102" cy="102"/>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5" name="Shape 1135"/>
            <p:cNvSpPr/>
            <p:nvPr/>
          </p:nvSpPr>
          <p:spPr>
            <a:xfrm>
              <a:off x="7466" y="1136"/>
              <a:ext cx="103" cy="105"/>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6" name="Shape 1136"/>
            <p:cNvSpPr/>
            <p:nvPr/>
          </p:nvSpPr>
          <p:spPr>
            <a:xfrm>
              <a:off x="2440" y="2590"/>
              <a:ext cx="103" cy="103"/>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7" name="Shape 1137"/>
            <p:cNvSpPr/>
            <p:nvPr/>
          </p:nvSpPr>
          <p:spPr>
            <a:xfrm>
              <a:off x="2499" y="1014"/>
              <a:ext cx="96" cy="97"/>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8" name="Shape 1138"/>
            <p:cNvSpPr/>
            <p:nvPr/>
          </p:nvSpPr>
          <p:spPr>
            <a:xfrm>
              <a:off x="455" y="37"/>
              <a:ext cx="93" cy="93"/>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9" name="Shape 1139"/>
            <p:cNvSpPr/>
            <p:nvPr/>
          </p:nvSpPr>
          <p:spPr>
            <a:xfrm>
              <a:off x="5949" y="2945"/>
              <a:ext cx="101" cy="100"/>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0" name="Shape 1140"/>
            <p:cNvSpPr/>
            <p:nvPr/>
          </p:nvSpPr>
          <p:spPr>
            <a:xfrm>
              <a:off x="882" y="1811"/>
              <a:ext cx="102" cy="101"/>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1" name="Shape 1141"/>
            <p:cNvSpPr/>
            <p:nvPr/>
          </p:nvSpPr>
          <p:spPr>
            <a:xfrm>
              <a:off x="1288" y="803"/>
              <a:ext cx="103" cy="103"/>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2" name="Shape 1142"/>
            <p:cNvSpPr/>
            <p:nvPr/>
          </p:nvSpPr>
          <p:spPr>
            <a:xfrm>
              <a:off x="521" y="2875"/>
              <a:ext cx="91" cy="92"/>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3" name="Shape 1143"/>
            <p:cNvSpPr/>
            <p:nvPr/>
          </p:nvSpPr>
          <p:spPr>
            <a:xfrm>
              <a:off x="8045" y="2122"/>
              <a:ext cx="99" cy="101"/>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4" name="Shape 1144"/>
            <p:cNvSpPr/>
            <p:nvPr/>
          </p:nvSpPr>
          <p:spPr>
            <a:xfrm>
              <a:off x="6645" y="571"/>
              <a:ext cx="91" cy="93"/>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5" name="Shape 1145"/>
            <p:cNvSpPr/>
            <p:nvPr/>
          </p:nvSpPr>
          <p:spPr>
            <a:xfrm>
              <a:off x="4068" y="2321"/>
              <a:ext cx="162" cy="306"/>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6" name="Shape 1146"/>
            <p:cNvSpPr/>
            <p:nvPr/>
          </p:nvSpPr>
          <p:spPr>
            <a:xfrm>
              <a:off x="3998" y="2184"/>
              <a:ext cx="53" cy="90"/>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7" name="Shape 1147"/>
            <p:cNvSpPr/>
            <p:nvPr/>
          </p:nvSpPr>
          <p:spPr>
            <a:xfrm>
              <a:off x="4404" y="1166"/>
              <a:ext cx="1040" cy="406"/>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8" name="Shape 1148"/>
            <p:cNvSpPr/>
            <p:nvPr/>
          </p:nvSpPr>
          <p:spPr>
            <a:xfrm>
              <a:off x="4270" y="1584"/>
              <a:ext cx="83" cy="39"/>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9" name="Shape 1149"/>
            <p:cNvSpPr/>
            <p:nvPr/>
          </p:nvSpPr>
          <p:spPr>
            <a:xfrm>
              <a:off x="4160" y="918"/>
              <a:ext cx="218" cy="355"/>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0" name="Shape 1150"/>
            <p:cNvSpPr/>
            <p:nvPr/>
          </p:nvSpPr>
          <p:spPr>
            <a:xfrm>
              <a:off x="4117" y="1317"/>
              <a:ext cx="20" cy="25"/>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1" name="Shape 1151"/>
            <p:cNvSpPr/>
            <p:nvPr/>
          </p:nvSpPr>
          <p:spPr>
            <a:xfrm>
              <a:off x="3348" y="1953"/>
              <a:ext cx="132" cy="37"/>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2" name="Shape 1152"/>
            <p:cNvSpPr/>
            <p:nvPr/>
          </p:nvSpPr>
          <p:spPr>
            <a:xfrm>
              <a:off x="2816" y="1995"/>
              <a:ext cx="478" cy="116"/>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3" name="Shape 1153"/>
            <p:cNvSpPr/>
            <p:nvPr/>
          </p:nvSpPr>
          <p:spPr>
            <a:xfrm>
              <a:off x="5398" y="1123"/>
              <a:ext cx="92" cy="91"/>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ver with image">
  <p:cSld name="Cover with image">
    <p:bg>
      <p:bgPr>
        <a:solidFill>
          <a:schemeClr val="dk2"/>
        </a:solidFill>
        <a:effectLst/>
      </p:bgPr>
    </p:bg>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mt="6000"/>
          </a:blip>
          <a:srcRect r="9746" b="7039"/>
          <a:stretch/>
        </p:blipFill>
        <p:spPr>
          <a:xfrm>
            <a:off x="2122359" y="2612874"/>
            <a:ext cx="5963699" cy="4245127"/>
          </a:xfrm>
          <a:prstGeom prst="rect">
            <a:avLst/>
          </a:prstGeom>
          <a:noFill/>
          <a:ln>
            <a:noFill/>
          </a:ln>
        </p:spPr>
      </p:pic>
      <p:sp>
        <p:nvSpPr>
          <p:cNvPr id="26" name="Shape 26"/>
          <p:cNvSpPr txBox="1">
            <a:spLocks noGrp="1"/>
          </p:cNvSpPr>
          <p:nvPr>
            <p:ph type="body" idx="1"/>
          </p:nvPr>
        </p:nvSpPr>
        <p:spPr>
          <a:xfrm>
            <a:off x="624256" y="3754967"/>
            <a:ext cx="7172208" cy="1265767"/>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7" name="Shape 27"/>
          <p:cNvSpPr txBox="1">
            <a:spLocks noGrp="1"/>
          </p:cNvSpPr>
          <p:nvPr>
            <p:ph type="title"/>
          </p:nvPr>
        </p:nvSpPr>
        <p:spPr>
          <a:xfrm>
            <a:off x="609442" y="2088333"/>
            <a:ext cx="7187021" cy="1340667"/>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28" name="Shape 28"/>
          <p:cNvSpPr>
            <a:spLocks noGrp="1"/>
          </p:cNvSpPr>
          <p:nvPr>
            <p:ph type="pic" idx="2"/>
          </p:nvPr>
        </p:nvSpPr>
        <p:spPr>
          <a:xfrm>
            <a:off x="7982585" y="0"/>
            <a:ext cx="4206240" cy="6858000"/>
          </a:xfrm>
          <a:prstGeom prst="rect">
            <a:avLst/>
          </a:prstGeom>
          <a:solidFill>
            <a:srgbClr val="999899">
              <a:alpha val="49803"/>
            </a:srgbClr>
          </a:solidFill>
          <a:ln>
            <a:noFill/>
          </a:ln>
        </p:spPr>
        <p:txBody>
          <a:bodyPr spcFirstLastPara="1" wrap="square" lIns="91425" tIns="91425" rIns="91425" bIns="91425" anchor="ctr" anchorCtr="0"/>
          <a:lstStyle>
            <a:lvl1pPr marL="0" marR="0" lvl="0" indent="0" algn="ctr" rtl="0">
              <a:lnSpc>
                <a:spcPct val="100000"/>
              </a:lnSpc>
              <a:spcBef>
                <a:spcPts val="1200"/>
              </a:spcBef>
              <a:spcAft>
                <a:spcPts val="0"/>
              </a:spcAft>
              <a:buClr>
                <a:srgbClr val="00A0DF"/>
              </a:buClr>
              <a:buSzPts val="1400"/>
              <a:buFont typeface="Arial"/>
              <a:buNone/>
              <a:defRPr sz="1400" b="0" i="0" u="none" strike="noStrike" cap="none">
                <a:solidFill>
                  <a:schemeClr val="lt1"/>
                </a:solidFill>
                <a:latin typeface="Verdana"/>
                <a:ea typeface="Verdana"/>
                <a:cs typeface="Verdana"/>
                <a:sym typeface="Verdana"/>
              </a:defRPr>
            </a:lvl1pPr>
            <a:lvl2pPr marL="628650" marR="0" lvl="1" indent="-26035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914400" marR="0" lvl="2" indent="-2413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200150" marR="0" lvl="3" indent="-23495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1603375" marR="0" lvl="4" indent="-244475"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3352212" marR="0" lvl="5" indent="-316912"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961707" marR="0" lvl="6" indent="-316807"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4571200" marR="0" lvl="7" indent="-31670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5180693" marR="0" lvl="8" indent="-316593"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29" name="Shape 29"/>
          <p:cNvPicPr preferRelativeResize="0"/>
          <p:nvPr/>
        </p:nvPicPr>
        <p:blipFill rotWithShape="1">
          <a:blip r:embed="rId3">
            <a:alphaModFix/>
          </a:blip>
          <a:srcRect/>
          <a:stretch/>
        </p:blipFill>
        <p:spPr>
          <a:xfrm>
            <a:off x="624255" y="649033"/>
            <a:ext cx="3444605" cy="101555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fe Harbor">
  <p:cSld name="Safe Harbor">
    <p:spTree>
      <p:nvGrpSpPr>
        <p:cNvPr id="1" name="Shape 30"/>
        <p:cNvGrpSpPr/>
        <p:nvPr/>
      </p:nvGrpSpPr>
      <p:grpSpPr>
        <a:xfrm>
          <a:off x="0" y="0"/>
          <a:ext cx="0" cy="0"/>
          <a:chOff x="0" y="0"/>
          <a:chExt cx="0" cy="0"/>
        </a:xfrm>
      </p:grpSpPr>
      <p:sp>
        <p:nvSpPr>
          <p:cNvPr id="31" name="Shape 31"/>
          <p:cNvSpPr txBox="1"/>
          <p:nvPr/>
        </p:nvSpPr>
        <p:spPr>
          <a:xfrm>
            <a:off x="609442" y="1"/>
            <a:ext cx="10959363" cy="914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b="0" i="0" u="none" strike="noStrike" cap="none">
                <a:solidFill>
                  <a:schemeClr val="lt1"/>
                </a:solidFill>
                <a:latin typeface="Verdana"/>
                <a:ea typeface="Verdana"/>
                <a:cs typeface="Verdana"/>
                <a:sym typeface="Verdana"/>
              </a:rPr>
              <a:t>Safe harbor statement</a:t>
            </a:r>
            <a:endParaRPr sz="2800" b="0" i="0" u="none" strike="noStrike" cap="none">
              <a:solidFill>
                <a:schemeClr val="lt1"/>
              </a:solidFill>
              <a:latin typeface="Verdana"/>
              <a:ea typeface="Verdana"/>
              <a:cs typeface="Verdana"/>
              <a:sym typeface="Verdana"/>
            </a:endParaRPr>
          </a:p>
        </p:txBody>
      </p:sp>
      <p:sp>
        <p:nvSpPr>
          <p:cNvPr id="32" name="Shape 32"/>
          <p:cNvSpPr/>
          <p:nvPr/>
        </p:nvSpPr>
        <p:spPr>
          <a:xfrm>
            <a:off x="609441" y="1210189"/>
            <a:ext cx="10969943" cy="4928145"/>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1700" b="0" i="0" u="none" strike="noStrike" cap="non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marL="0" marR="0" lvl="0" indent="0" algn="just" rtl="0">
              <a:spcBef>
                <a:spcPts val="0"/>
              </a:spcBef>
              <a:spcAft>
                <a:spcPts val="0"/>
              </a:spcAft>
              <a:buNone/>
            </a:pPr>
            <a:endParaRPr sz="17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Font typeface="Verdana"/>
              <a:buNone/>
            </a:pPr>
            <a:r>
              <a:rPr lang="en-US" sz="1700" b="0" i="0" u="none" strike="noStrike" cap="non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sz="1700" b="0" i="0" u="none" strike="noStrike" cap="none">
              <a:solidFill>
                <a:schemeClr val="dk1"/>
              </a:solidFill>
              <a:latin typeface="Verdana"/>
              <a:ea typeface="Verdana"/>
              <a:cs typeface="Verdana"/>
              <a:sym typeface="Verdana"/>
            </a:endParaRPr>
          </a:p>
        </p:txBody>
      </p:sp>
      <p:sp>
        <p:nvSpPr>
          <p:cNvPr id="33" name="Shape 3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dk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36" name="Shape 36"/>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chemeClr val="accent1"/>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chemeClr val="accent1"/>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chemeClr val="accent1"/>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chemeClr val="accent1"/>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chemeClr val="accent1"/>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chemeClr val="accent1"/>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chemeClr val="accent1"/>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chemeClr val="accent1"/>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chemeClr val="accent1"/>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37" name="Shape 37"/>
          <p:cNvSpPr txBox="1"/>
          <p:nvPr/>
        </p:nvSpPr>
        <p:spPr>
          <a:xfrm>
            <a:off x="624256" y="6339100"/>
            <a:ext cx="3384514" cy="3651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chemeClr val="accent1"/>
                </a:solidFill>
                <a:latin typeface="Verdana"/>
                <a:ea typeface="Verdana"/>
                <a:cs typeface="Verdana"/>
                <a:sym typeface="Verdana"/>
              </a:rPr>
              <a:t>All contents © MuleSoft Inc.</a:t>
            </a:r>
            <a:endParaRPr sz="900" b="0" i="0" u="none" strike="noStrike" cap="none">
              <a:solidFill>
                <a:schemeClr val="accent1"/>
              </a:solidFill>
              <a:latin typeface="Verdana"/>
              <a:ea typeface="Verdana"/>
              <a:cs typeface="Verdana"/>
              <a:sym typeface="Verdana"/>
            </a:endParaRPr>
          </a:p>
        </p:txBody>
      </p:sp>
      <p:sp>
        <p:nvSpPr>
          <p:cNvPr id="38" name="Shape 38"/>
          <p:cNvSpPr txBox="1">
            <a:spLocks noGrp="1"/>
          </p:cNvSpPr>
          <p:nvPr>
            <p:ph type="body" idx="1"/>
          </p:nvPr>
        </p:nvSpPr>
        <p:spPr>
          <a:xfrm>
            <a:off x="609600" y="1189038"/>
            <a:ext cx="10958513" cy="5022850"/>
          </a:xfrm>
          <a:prstGeom prst="rect">
            <a:avLst/>
          </a:prstGeom>
          <a:noFill/>
          <a:ln>
            <a:noFill/>
          </a:ln>
        </p:spPr>
        <p:txBody>
          <a:bodyPr spcFirstLastPara="1" wrap="square" lIns="91425" tIns="91425" rIns="91425" bIns="91425" anchor="t" anchorCtr="0"/>
          <a:lstStyle>
            <a:lvl1pPr marL="457200" marR="0" lvl="0" indent="-381000" algn="l" rtl="0">
              <a:lnSpc>
                <a:spcPct val="200000"/>
              </a:lnSpc>
              <a:spcBef>
                <a:spcPts val="1200"/>
              </a:spcBef>
              <a:spcAft>
                <a:spcPts val="0"/>
              </a:spcAft>
              <a:buClr>
                <a:srgbClr val="00A0DF"/>
              </a:buClr>
              <a:buSzPts val="2400"/>
              <a:buFont typeface="Verdana"/>
              <a:buAutoNum type="arabicPeriod"/>
              <a:defRPr sz="2400" b="0" i="0" u="none" strike="noStrike" cap="none">
                <a:solidFill>
                  <a:schemeClr val="accent1"/>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lt1"/>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lt1"/>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lt1"/>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lt1"/>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pic>
        <p:nvPicPr>
          <p:cNvPr id="39" name="Shape 39"/>
          <p:cNvPicPr preferRelativeResize="0"/>
          <p:nvPr/>
        </p:nvPicPr>
        <p:blipFill rotWithShape="1">
          <a:blip r:embed="rId2">
            <a:alphaModFix/>
          </a:blip>
          <a:srcRect/>
          <a:stretch/>
        </p:blipFill>
        <p:spPr>
          <a:xfrm>
            <a:off x="10388765" y="279634"/>
            <a:ext cx="1205509" cy="3554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divider blue">
  <p:cSld name="Section divider blue">
    <p:bg>
      <p:bgPr>
        <a:solidFill>
          <a:schemeClr val="lt2"/>
        </a:solidFill>
        <a:effectLst/>
      </p:bgPr>
    </p:bg>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
        <p:nvSpPr>
          <p:cNvPr id="42" name="Shape 42"/>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lstStyle>
            <a:lvl1pPr marL="0" marR="0" lvl="0" indent="0" algn="l"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divider dark">
  <p:cSld name="Section divider dark">
    <p:bg>
      <p:bgPr>
        <a:solidFill>
          <a:schemeClr val="dk2"/>
        </a:solidFill>
        <a:effectLst/>
      </p:bgPr>
    </p:bg>
    <p:spTree>
      <p:nvGrpSpPr>
        <p:cNvPr id="1" name="Shape 43"/>
        <p:cNvGrpSpPr/>
        <p:nvPr/>
      </p:nvGrpSpPr>
      <p:grpSpPr>
        <a:xfrm>
          <a:off x="0" y="0"/>
          <a:ext cx="0" cy="0"/>
          <a:chOff x="0" y="0"/>
          <a:chExt cx="0" cy="0"/>
        </a:xfrm>
      </p:grpSpPr>
      <p:pic>
        <p:nvPicPr>
          <p:cNvPr id="44" name="Shape 44"/>
          <p:cNvPicPr preferRelativeResize="0"/>
          <p:nvPr/>
        </p:nvPicPr>
        <p:blipFill rotWithShape="1">
          <a:blip r:embed="rId2">
            <a:alphaModFix amt="28000"/>
          </a:blip>
          <a:srcRect r="9746" b="7039"/>
          <a:stretch/>
        </p:blipFill>
        <p:spPr>
          <a:xfrm>
            <a:off x="6225127" y="2612874"/>
            <a:ext cx="5963699" cy="4245127"/>
          </a:xfrm>
          <a:prstGeom prst="rect">
            <a:avLst/>
          </a:prstGeom>
          <a:noFill/>
          <a:ln>
            <a:noFill/>
          </a:ln>
        </p:spPr>
      </p:pic>
      <p:sp>
        <p:nvSpPr>
          <p:cNvPr id="45" name="Shape 45"/>
          <p:cNvSpPr txBox="1">
            <a:spLocks noGrp="1"/>
          </p:cNvSpPr>
          <p:nvPr>
            <p:ph type="title"/>
          </p:nvPr>
        </p:nvSpPr>
        <p:spPr>
          <a:xfrm>
            <a:off x="609442" y="2088333"/>
            <a:ext cx="10959363" cy="1340667"/>
          </a:xfrm>
          <a:prstGeom prst="rect">
            <a:avLst/>
          </a:prstGeom>
          <a:noFill/>
          <a:ln>
            <a:noFill/>
          </a:ln>
        </p:spPr>
        <p:txBody>
          <a:bodyPr spcFirstLastPara="1" wrap="square" lIns="91425" tIns="91425" rIns="91425" bIns="91425" anchor="b" anchorCtr="0"/>
          <a:lstStyle>
            <a:lvl1pPr marL="0" marR="0" lvl="0" indent="0" algn="l" rtl="0">
              <a:lnSpc>
                <a:spcPct val="60377"/>
              </a:lnSpc>
              <a:spcBef>
                <a:spcPts val="0"/>
              </a:spcBef>
              <a:spcAft>
                <a:spcPts val="0"/>
              </a:spcAft>
              <a:buSzPts val="1400"/>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48" name="Shape 48"/>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49" name="Shape 49"/>
          <p:cNvSpPr txBox="1">
            <a:spLocks noGrp="1"/>
          </p:cNvSpPr>
          <p:nvPr>
            <p:ph type="body" idx="1"/>
          </p:nvPr>
        </p:nvSpPr>
        <p:spPr>
          <a:xfrm>
            <a:off x="609600" y="1189038"/>
            <a:ext cx="10958513" cy="5022850"/>
          </a:xfrm>
          <a:prstGeom prst="rect">
            <a:avLst/>
          </a:prstGeom>
          <a:noFill/>
          <a:ln>
            <a:noFill/>
          </a:ln>
        </p:spPr>
        <p:txBody>
          <a:bodyPr spcFirstLastPara="1" wrap="square" lIns="91425" tIns="91425" rIns="91425" bIns="91425" anchor="t" anchorCtr="0"/>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09441" y="1177232"/>
            <a:ext cx="4923548" cy="467011"/>
          </a:xfrm>
          <a:prstGeom prst="rect">
            <a:avLst/>
          </a:prstGeom>
          <a:noFill/>
          <a:ln>
            <a:noFill/>
          </a:ln>
        </p:spPr>
        <p:txBody>
          <a:bodyPr spcFirstLastPara="1" wrap="square" lIns="91425" tIns="91425" rIns="91425" bIns="91425" anchor="b" anchorCtr="0"/>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2" name="Shape 52"/>
          <p:cNvSpPr txBox="1">
            <a:spLocks noGrp="1"/>
          </p:cNvSpPr>
          <p:nvPr>
            <p:ph type="body" idx="2"/>
          </p:nvPr>
        </p:nvSpPr>
        <p:spPr>
          <a:xfrm>
            <a:off x="6644565" y="1177232"/>
            <a:ext cx="4923548" cy="467011"/>
          </a:xfrm>
          <a:prstGeom prst="rect">
            <a:avLst/>
          </a:prstGeom>
          <a:noFill/>
          <a:ln>
            <a:noFill/>
          </a:ln>
        </p:spPr>
        <p:txBody>
          <a:bodyPr spcFirstLastPara="1" wrap="square" lIns="91425" tIns="91425" rIns="91425" bIns="91425" anchor="b" anchorCtr="0"/>
          <a:lstStyle>
            <a:lvl1pPr marL="457200" marR="0" lvl="0" indent="-228600" algn="l" rtl="0">
              <a:spcBef>
                <a:spcPts val="1200"/>
              </a:spcBef>
              <a:spcAft>
                <a:spcPts val="0"/>
              </a:spcAft>
              <a:buClr>
                <a:srgbClr val="00A0DF"/>
              </a:buClr>
              <a:buSzPts val="2400"/>
              <a:buFont typeface="Arial"/>
              <a:buNone/>
              <a:defRPr sz="2400" b="0" i="0" u="none" strike="noStrike" cap="none">
                <a:solidFill>
                  <a:schemeClr val="lt2"/>
                </a:solidFill>
                <a:latin typeface="Verdana"/>
                <a:ea typeface="Verdana"/>
                <a:cs typeface="Verdana"/>
                <a:sym typeface="Verdana"/>
              </a:defRPr>
            </a:lvl1pPr>
            <a:lvl2pPr marL="914400" marR="0" lvl="1" indent="-228600" algn="l" rtl="0">
              <a:spcBef>
                <a:spcPts val="600"/>
              </a:spcBef>
              <a:spcAft>
                <a:spcPts val="0"/>
              </a:spcAft>
              <a:buClr>
                <a:srgbClr val="00A0DF"/>
              </a:buClr>
              <a:buSzPts val="2000"/>
              <a:buFont typeface="Open Sans"/>
              <a:buNone/>
              <a:defRPr sz="2700" b="1" i="0" u="none" strike="noStrike" cap="none">
                <a:solidFill>
                  <a:schemeClr val="dk2"/>
                </a:solidFill>
                <a:latin typeface="Verdana"/>
                <a:ea typeface="Verdana"/>
                <a:cs typeface="Verdana"/>
                <a:sym typeface="Verdana"/>
              </a:defRPr>
            </a:lvl2pPr>
            <a:lvl3pPr marL="1371600" marR="0" lvl="2" indent="-228600" algn="l" rtl="0">
              <a:spcBef>
                <a:spcPts val="533"/>
              </a:spcBef>
              <a:spcAft>
                <a:spcPts val="0"/>
              </a:spcAft>
              <a:buClr>
                <a:srgbClr val="00A0DF"/>
              </a:buClr>
              <a:buSzPts val="1800"/>
              <a:buFont typeface="Arial"/>
              <a:buNone/>
              <a:defRPr sz="2400" b="1" i="0" u="none" strike="noStrike" cap="none">
                <a:solidFill>
                  <a:schemeClr val="dk2"/>
                </a:solidFill>
                <a:latin typeface="Verdana"/>
                <a:ea typeface="Verdana"/>
                <a:cs typeface="Verdana"/>
                <a:sym typeface="Verdana"/>
              </a:defRPr>
            </a:lvl3pPr>
            <a:lvl4pPr marL="1828800" marR="0" lvl="3" indent="-228600" algn="l" rtl="0">
              <a:lnSpc>
                <a:spcPct val="100000"/>
              </a:lnSpc>
              <a:spcBef>
                <a:spcPts val="533"/>
              </a:spcBef>
              <a:spcAft>
                <a:spcPts val="0"/>
              </a:spcAft>
              <a:buClr>
                <a:srgbClr val="00A0DF"/>
              </a:buClr>
              <a:buSzPts val="1600"/>
              <a:buFont typeface="Open Sans"/>
              <a:buNone/>
              <a:defRPr sz="2100" b="1" i="0" u="none" strike="noStrike" cap="none">
                <a:solidFill>
                  <a:schemeClr val="dk2"/>
                </a:solidFill>
                <a:latin typeface="Verdana"/>
                <a:ea typeface="Verdana"/>
                <a:cs typeface="Verdana"/>
                <a:sym typeface="Verdana"/>
              </a:defRPr>
            </a:lvl4pPr>
            <a:lvl5pPr marL="2286000" marR="0" lvl="4" indent="-228600" algn="l" rtl="0">
              <a:spcBef>
                <a:spcPts val="533"/>
              </a:spcBef>
              <a:spcAft>
                <a:spcPts val="0"/>
              </a:spcAft>
              <a:buClr>
                <a:srgbClr val="00A0DF"/>
              </a:buClr>
              <a:buSzPts val="1600"/>
              <a:buFont typeface="Arial"/>
              <a:buNone/>
              <a:defRPr sz="2100" b="1" i="0" u="none" strike="noStrike" cap="none">
                <a:solidFill>
                  <a:schemeClr val="dk2"/>
                </a:solidFill>
                <a:latin typeface="Verdana"/>
                <a:ea typeface="Verdana"/>
                <a:cs typeface="Verdana"/>
                <a:sym typeface="Verdana"/>
              </a:defRPr>
            </a:lvl5pPr>
            <a:lvl6pPr marL="2743200" marR="0" lvl="5"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6pPr>
            <a:lvl7pPr marL="3200400" marR="0" lvl="6"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7pPr>
            <a:lvl8pPr marL="3657600" marR="0" lvl="7"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8pPr>
            <a:lvl9pPr marL="4114800" marR="0" lvl="8" indent="-228600" algn="l" rtl="0">
              <a:spcBef>
                <a:spcPts val="420"/>
              </a:spcBef>
              <a:spcAft>
                <a:spcPts val="0"/>
              </a:spcAft>
              <a:buClr>
                <a:schemeClr val="dk1"/>
              </a:buClr>
              <a:buSzPts val="2700"/>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3" name="Shape 53"/>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54" name="Shape 54"/>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55" name="Shape 55"/>
          <p:cNvSpPr txBox="1">
            <a:spLocks noGrp="1"/>
          </p:cNvSpPr>
          <p:nvPr>
            <p:ph type="body" idx="3"/>
          </p:nvPr>
        </p:nvSpPr>
        <p:spPr>
          <a:xfrm>
            <a:off x="609441" y="1766888"/>
            <a:ext cx="4923548" cy="4445000"/>
          </a:xfrm>
          <a:prstGeom prst="rect">
            <a:avLst/>
          </a:prstGeom>
          <a:noFill/>
          <a:ln>
            <a:noFill/>
          </a:ln>
        </p:spPr>
        <p:txBody>
          <a:bodyPr spcFirstLastPara="1" wrap="square" lIns="91425" tIns="91425" rIns="91425" bIns="91425" anchor="t" anchorCtr="0"/>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6" name="Shape 56"/>
          <p:cNvSpPr txBox="1">
            <a:spLocks noGrp="1"/>
          </p:cNvSpPr>
          <p:nvPr>
            <p:ph type="body" idx="4"/>
          </p:nvPr>
        </p:nvSpPr>
        <p:spPr>
          <a:xfrm>
            <a:off x="6644565" y="1766888"/>
            <a:ext cx="4923548" cy="4445000"/>
          </a:xfrm>
          <a:prstGeom prst="rect">
            <a:avLst/>
          </a:prstGeom>
          <a:noFill/>
          <a:ln>
            <a:noFill/>
          </a:ln>
        </p:spPr>
        <p:txBody>
          <a:bodyPr spcFirstLastPara="1" wrap="square" lIns="91425" tIns="91425" rIns="91425" bIns="91425" anchor="t" anchorCtr="0"/>
          <a:lstStyle>
            <a:lvl1pPr marL="457200" marR="0" lvl="0" indent="-355600" algn="l" rtl="0">
              <a:spcBef>
                <a:spcPts val="1200"/>
              </a:spcBef>
              <a:spcAft>
                <a:spcPts val="0"/>
              </a:spcAft>
              <a:buClr>
                <a:srgbClr val="00A0DF"/>
              </a:buClr>
              <a:buSzPts val="2000"/>
              <a:buFont typeface="Arial"/>
              <a:buChar char="•"/>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59" name="Shape 59"/>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60" name="Shape 60"/>
          <p:cNvSpPr txBox="1">
            <a:spLocks noGrp="1"/>
          </p:cNvSpPr>
          <p:nvPr>
            <p:ph type="body" idx="1"/>
          </p:nvPr>
        </p:nvSpPr>
        <p:spPr>
          <a:xfrm>
            <a:off x="609599" y="1189038"/>
            <a:ext cx="3200400" cy="5022850"/>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1" name="Shape 61"/>
          <p:cNvSpPr txBox="1">
            <a:spLocks noGrp="1"/>
          </p:cNvSpPr>
          <p:nvPr>
            <p:ph type="body" idx="2"/>
          </p:nvPr>
        </p:nvSpPr>
        <p:spPr>
          <a:xfrm>
            <a:off x="4488656" y="1189038"/>
            <a:ext cx="3200400" cy="5022850"/>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2" name="Shape 62"/>
          <p:cNvSpPr txBox="1">
            <a:spLocks noGrp="1"/>
          </p:cNvSpPr>
          <p:nvPr>
            <p:ph type="body" idx="3"/>
          </p:nvPr>
        </p:nvSpPr>
        <p:spPr>
          <a:xfrm>
            <a:off x="8367713" y="1189038"/>
            <a:ext cx="3200400" cy="5022850"/>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Clr>
                <a:srgbClr val="00A0DF"/>
              </a:buClr>
              <a:buSzPts val="2400"/>
              <a:buFont typeface="Arial"/>
              <a:buNone/>
              <a:defRPr sz="2000" b="0" i="0" u="none" strike="noStrike" cap="none">
                <a:solidFill>
                  <a:schemeClr val="dk2"/>
                </a:solidFill>
                <a:latin typeface="Verdana"/>
                <a:ea typeface="Verdana"/>
                <a:cs typeface="Verdana"/>
                <a:sym typeface="Verdana"/>
              </a:defRPr>
            </a:lvl1pPr>
            <a:lvl2pPr marL="914400" marR="0" lvl="1" indent="-342900" algn="l" rtl="0">
              <a:spcBef>
                <a:spcPts val="600"/>
              </a:spcBef>
              <a:spcAft>
                <a:spcPts val="0"/>
              </a:spcAft>
              <a:buClr>
                <a:srgbClr val="00A0DF"/>
              </a:buClr>
              <a:buSzPts val="1800"/>
              <a:buFont typeface="Open Sans"/>
              <a:buChar char="–"/>
              <a:defRPr sz="1800" b="0" i="0" u="none" strike="noStrike" cap="none">
                <a:solidFill>
                  <a:schemeClr val="dk2"/>
                </a:solidFill>
                <a:latin typeface="Verdana"/>
                <a:ea typeface="Verdana"/>
                <a:cs typeface="Verdana"/>
                <a:sym typeface="Verdana"/>
              </a:defRPr>
            </a:lvl2pPr>
            <a:lvl3pPr marL="1371600" marR="0" lvl="2"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3pPr>
            <a:lvl4pPr marL="1828800" marR="0" lvl="3" indent="-317500" algn="l" rtl="0">
              <a:lnSpc>
                <a:spcPct val="100000"/>
              </a:lnSpc>
              <a:spcBef>
                <a:spcPts val="533"/>
              </a:spcBef>
              <a:spcAft>
                <a:spcPts val="0"/>
              </a:spcAft>
              <a:buClr>
                <a:srgbClr val="00A0DF"/>
              </a:buClr>
              <a:buSzPts val="1400"/>
              <a:buFont typeface="Open Sans"/>
              <a:buChar char="–"/>
              <a:defRPr sz="1400" b="0" i="0" u="none" strike="noStrike" cap="none">
                <a:solidFill>
                  <a:schemeClr val="dk2"/>
                </a:solidFill>
                <a:latin typeface="Verdana"/>
                <a:ea typeface="Verdana"/>
                <a:cs typeface="Verdana"/>
                <a:sym typeface="Verdana"/>
              </a:defRPr>
            </a:lvl4pPr>
            <a:lvl5pPr marL="2286000" marR="0" lvl="4" indent="-317500" algn="l" rtl="0">
              <a:spcBef>
                <a:spcPts val="533"/>
              </a:spcBef>
              <a:spcAft>
                <a:spcPts val="0"/>
              </a:spcAft>
              <a:buClr>
                <a:srgbClr val="00A0DF"/>
              </a:buClr>
              <a:buSzPts val="1400"/>
              <a:buFont typeface="Arial"/>
              <a:buChar char="•"/>
              <a:defRPr sz="14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9547" y="0"/>
            <a:ext cx="12198372" cy="914400"/>
          </a:xfrm>
          <a:prstGeom prst="rect">
            <a:avLst/>
          </a:prstGeom>
          <a:solidFill>
            <a:schemeClr val="dk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body" idx="1"/>
          </p:nvPr>
        </p:nvSpPr>
        <p:spPr>
          <a:xfrm>
            <a:off x="609442" y="1193800"/>
            <a:ext cx="10959363" cy="5018087"/>
          </a:xfrm>
          <a:prstGeom prst="rect">
            <a:avLst/>
          </a:prstGeom>
          <a:noFill/>
          <a:ln>
            <a:noFill/>
          </a:ln>
        </p:spPr>
        <p:txBody>
          <a:bodyPr spcFirstLastPara="1" wrap="square" lIns="91425" tIns="91425" rIns="91425" bIns="91425" anchor="t" anchorCtr="0"/>
          <a:lstStyle>
            <a:lvl1pPr marL="457200" marR="0" lvl="0" indent="-381000" algn="l" rtl="0">
              <a:spcBef>
                <a:spcPts val="1200"/>
              </a:spcBef>
              <a:spcAft>
                <a:spcPts val="0"/>
              </a:spcAft>
              <a:buClr>
                <a:srgbClr val="00A0DF"/>
              </a:buClr>
              <a:buSzPts val="2400"/>
              <a:buFont typeface="Arial"/>
              <a:buChar char="•"/>
              <a:defRPr sz="2400" b="0" i="0" u="none" strike="noStrike" cap="none">
                <a:solidFill>
                  <a:schemeClr val="dk2"/>
                </a:solidFill>
                <a:latin typeface="Verdana"/>
                <a:ea typeface="Verdana"/>
                <a:cs typeface="Verdana"/>
                <a:sym typeface="Verdana"/>
              </a:defRPr>
            </a:lvl1pPr>
            <a:lvl2pPr marL="914400" marR="0" lvl="1" indent="-355600" algn="l" rtl="0">
              <a:spcBef>
                <a:spcPts val="600"/>
              </a:spcBef>
              <a:spcAft>
                <a:spcPts val="0"/>
              </a:spcAft>
              <a:buClr>
                <a:srgbClr val="00A0DF"/>
              </a:buClr>
              <a:buSzPts val="2000"/>
              <a:buFont typeface="Open Sans"/>
              <a:buChar char="–"/>
              <a:defRPr sz="2000" b="0" i="0" u="none" strike="noStrike" cap="none">
                <a:solidFill>
                  <a:schemeClr val="dk2"/>
                </a:solidFill>
                <a:latin typeface="Verdana"/>
                <a:ea typeface="Verdana"/>
                <a:cs typeface="Verdana"/>
                <a:sym typeface="Verdana"/>
              </a:defRPr>
            </a:lvl2pPr>
            <a:lvl3pPr marL="1371600" marR="0" lvl="2" indent="-342900" algn="l" rtl="0">
              <a:spcBef>
                <a:spcPts val="533"/>
              </a:spcBef>
              <a:spcAft>
                <a:spcPts val="0"/>
              </a:spcAft>
              <a:buClr>
                <a:srgbClr val="00A0DF"/>
              </a:buClr>
              <a:buSzPts val="1800"/>
              <a:buFont typeface="Arial"/>
              <a:buChar char="•"/>
              <a:defRPr sz="1800" b="0" i="0" u="none" strike="noStrike" cap="none">
                <a:solidFill>
                  <a:schemeClr val="dk2"/>
                </a:solidFill>
                <a:latin typeface="Verdana"/>
                <a:ea typeface="Verdana"/>
                <a:cs typeface="Verdana"/>
                <a:sym typeface="Verdana"/>
              </a:defRPr>
            </a:lvl3pPr>
            <a:lvl4pPr marL="1828800" marR="0" lvl="3" indent="-330200" algn="l" rtl="0">
              <a:lnSpc>
                <a:spcPct val="100000"/>
              </a:lnSpc>
              <a:spcBef>
                <a:spcPts val="533"/>
              </a:spcBef>
              <a:spcAft>
                <a:spcPts val="0"/>
              </a:spcAft>
              <a:buClr>
                <a:srgbClr val="00A0DF"/>
              </a:buClr>
              <a:buSzPts val="1600"/>
              <a:buFont typeface="Open Sans"/>
              <a:buChar char="–"/>
              <a:defRPr sz="1600" b="0" i="0" u="none" strike="noStrike" cap="none">
                <a:solidFill>
                  <a:schemeClr val="dk2"/>
                </a:solidFill>
                <a:latin typeface="Verdana"/>
                <a:ea typeface="Verdana"/>
                <a:cs typeface="Verdana"/>
                <a:sym typeface="Verdana"/>
              </a:defRPr>
            </a:lvl4pPr>
            <a:lvl5pPr marL="2286000" marR="0" lvl="4" indent="-330200" algn="l" rtl="0">
              <a:spcBef>
                <a:spcPts val="533"/>
              </a:spcBef>
              <a:spcAft>
                <a:spcPts val="0"/>
              </a:spcAft>
              <a:buClr>
                <a:srgbClr val="00A0DF"/>
              </a:buClr>
              <a:buSzPts val="1600"/>
              <a:buFont typeface="Arial"/>
              <a:buChar char="•"/>
              <a:defRPr sz="1600" b="0" i="0" u="none" strike="noStrike" cap="none">
                <a:solidFill>
                  <a:schemeClr val="dk2"/>
                </a:solidFill>
                <a:latin typeface="Verdana"/>
                <a:ea typeface="Verdana"/>
                <a:cs typeface="Verdana"/>
                <a:sym typeface="Verdana"/>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2" name="Shape 12"/>
          <p:cNvSpPr txBox="1">
            <a:spLocks noGrp="1"/>
          </p:cNvSpPr>
          <p:nvPr>
            <p:ph type="title"/>
          </p:nvPr>
        </p:nvSpPr>
        <p:spPr>
          <a:xfrm>
            <a:off x="609442" y="0"/>
            <a:ext cx="9485053" cy="902368"/>
          </a:xfrm>
          <a:prstGeom prst="rect">
            <a:avLst/>
          </a:prstGeom>
          <a:noFill/>
          <a:ln>
            <a:noFill/>
          </a:ln>
        </p:spPr>
        <p:txBody>
          <a:bodyPr spcFirstLastPara="1" wrap="square" lIns="91425" tIns="91425" rIns="91425" bIns="91425" anchor="ctr" anchorCtr="0"/>
          <a:lstStyle>
            <a:lvl1pPr marL="0" marR="0" lvl="0" indent="0" algn="l" rtl="0">
              <a:lnSpc>
                <a:spcPct val="114285"/>
              </a:lnSpc>
              <a:spcBef>
                <a:spcPts val="0"/>
              </a:spcBef>
              <a:spcAft>
                <a:spcPts val="0"/>
              </a:spcAft>
              <a:buSzPts val="1400"/>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ts val="1400"/>
              <a:buNone/>
              <a:defRPr sz="3200" b="0" i="0" u="none" strike="noStrike" cap="none">
                <a:solidFill>
                  <a:schemeClr val="lt1"/>
                </a:solidFill>
                <a:latin typeface="Ubuntu"/>
                <a:ea typeface="Ubuntu"/>
                <a:cs typeface="Ubuntu"/>
                <a:sym typeface="Ubuntu"/>
              </a:defRPr>
            </a:lvl5pPr>
            <a:lvl6pPr marL="609493" marR="0" lvl="5" indent="-12592" algn="l" rtl="0">
              <a:spcBef>
                <a:spcPts val="0"/>
              </a:spcBef>
              <a:spcAft>
                <a:spcPts val="0"/>
              </a:spcAft>
              <a:buSzPts val="1400"/>
              <a:buNone/>
              <a:defRPr sz="2700" b="0" i="0" u="none" strike="noStrike" cap="none">
                <a:solidFill>
                  <a:schemeClr val="lt1"/>
                </a:solidFill>
                <a:latin typeface="Ubuntu"/>
                <a:ea typeface="Ubuntu"/>
                <a:cs typeface="Ubuntu"/>
                <a:sym typeface="Ubuntu"/>
              </a:defRPr>
            </a:lvl6pPr>
            <a:lvl7pPr marL="1218987" marR="0" lvl="6" indent="-12487" algn="l" rtl="0">
              <a:spcBef>
                <a:spcPts val="0"/>
              </a:spcBef>
              <a:spcAft>
                <a:spcPts val="0"/>
              </a:spcAft>
              <a:buSzPts val="1400"/>
              <a:buNone/>
              <a:defRPr sz="2700" b="0" i="0" u="none" strike="noStrike" cap="none">
                <a:solidFill>
                  <a:schemeClr val="lt1"/>
                </a:solidFill>
                <a:latin typeface="Ubuntu"/>
                <a:ea typeface="Ubuntu"/>
                <a:cs typeface="Ubuntu"/>
                <a:sym typeface="Ubuntu"/>
              </a:defRPr>
            </a:lvl7pPr>
            <a:lvl8pPr marL="1828480" marR="0" lvl="7" indent="-12380" algn="l" rtl="0">
              <a:spcBef>
                <a:spcPts val="0"/>
              </a:spcBef>
              <a:spcAft>
                <a:spcPts val="0"/>
              </a:spcAft>
              <a:buSzPts val="1400"/>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SzPts val="1400"/>
              <a:buNone/>
              <a:defRPr sz="2700" b="0" i="0" u="none" strike="noStrike" cap="none">
                <a:solidFill>
                  <a:schemeClr val="lt1"/>
                </a:solidFill>
                <a:latin typeface="Ubuntu"/>
                <a:ea typeface="Ubuntu"/>
                <a:cs typeface="Ubuntu"/>
                <a:sym typeface="Ubuntu"/>
              </a:defRPr>
            </a:lvl9pPr>
          </a:lstStyle>
          <a:p>
            <a:endParaRPr/>
          </a:p>
        </p:txBody>
      </p:sp>
      <p:sp>
        <p:nvSpPr>
          <p:cNvPr id="13" name="Shape 13"/>
          <p:cNvSpPr txBox="1">
            <a:spLocks noGrp="1"/>
          </p:cNvSpPr>
          <p:nvPr>
            <p:ph type="sldNum" idx="12"/>
          </p:nvPr>
        </p:nvSpPr>
        <p:spPr>
          <a:xfrm>
            <a:off x="10883338" y="6339100"/>
            <a:ext cx="684775" cy="3651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300" b="0" i="0" u="none" strike="noStrike" cap="none">
                <a:solidFill>
                  <a:srgbClr val="BFBFBF"/>
                </a:solidFill>
                <a:latin typeface="Verdana"/>
                <a:ea typeface="Verdana"/>
                <a:cs typeface="Verdana"/>
                <a:sym typeface="Verdana"/>
              </a:defRPr>
            </a:lvl1pPr>
            <a:lvl2pPr marL="0" marR="0" lvl="1" indent="0" algn="r" rtl="0">
              <a:spcBef>
                <a:spcPts val="0"/>
              </a:spcBef>
              <a:spcAft>
                <a:spcPts val="0"/>
              </a:spcAft>
              <a:buNone/>
              <a:defRPr sz="1300" b="0" i="0" u="none" strike="noStrike" cap="none">
                <a:solidFill>
                  <a:srgbClr val="BFBFBF"/>
                </a:solidFill>
                <a:latin typeface="Verdana"/>
                <a:ea typeface="Verdana"/>
                <a:cs typeface="Verdana"/>
                <a:sym typeface="Verdana"/>
              </a:defRPr>
            </a:lvl2pPr>
            <a:lvl3pPr marL="0" marR="0" lvl="2" indent="0" algn="r" rtl="0">
              <a:spcBef>
                <a:spcPts val="0"/>
              </a:spcBef>
              <a:spcAft>
                <a:spcPts val="0"/>
              </a:spcAft>
              <a:buNone/>
              <a:defRPr sz="1300" b="0" i="0" u="none" strike="noStrike" cap="none">
                <a:solidFill>
                  <a:srgbClr val="BFBFBF"/>
                </a:solidFill>
                <a:latin typeface="Verdana"/>
                <a:ea typeface="Verdana"/>
                <a:cs typeface="Verdana"/>
                <a:sym typeface="Verdana"/>
              </a:defRPr>
            </a:lvl3pPr>
            <a:lvl4pPr marL="0" marR="0" lvl="3" indent="0" algn="r" rtl="0">
              <a:spcBef>
                <a:spcPts val="0"/>
              </a:spcBef>
              <a:spcAft>
                <a:spcPts val="0"/>
              </a:spcAft>
              <a:buNone/>
              <a:defRPr sz="1300" b="0" i="0" u="none" strike="noStrike" cap="none">
                <a:solidFill>
                  <a:srgbClr val="BFBFBF"/>
                </a:solidFill>
                <a:latin typeface="Verdana"/>
                <a:ea typeface="Verdana"/>
                <a:cs typeface="Verdana"/>
                <a:sym typeface="Verdana"/>
              </a:defRPr>
            </a:lvl4pPr>
            <a:lvl5pPr marL="0" marR="0" lvl="4" indent="0" algn="r" rtl="0">
              <a:spcBef>
                <a:spcPts val="0"/>
              </a:spcBef>
              <a:spcAft>
                <a:spcPts val="0"/>
              </a:spcAft>
              <a:buNone/>
              <a:defRPr sz="1300" b="0" i="0" u="none" strike="noStrike" cap="none">
                <a:solidFill>
                  <a:srgbClr val="BFBFBF"/>
                </a:solidFill>
                <a:latin typeface="Verdana"/>
                <a:ea typeface="Verdana"/>
                <a:cs typeface="Verdana"/>
                <a:sym typeface="Verdana"/>
              </a:defRPr>
            </a:lvl5pPr>
            <a:lvl6pPr marL="0" marR="0" lvl="5" indent="0" algn="r" rtl="0">
              <a:spcBef>
                <a:spcPts val="0"/>
              </a:spcBef>
              <a:spcAft>
                <a:spcPts val="0"/>
              </a:spcAft>
              <a:buNone/>
              <a:defRPr sz="1300" b="0" i="0" u="none" strike="noStrike" cap="none">
                <a:solidFill>
                  <a:srgbClr val="BFBFBF"/>
                </a:solidFill>
                <a:latin typeface="Verdana"/>
                <a:ea typeface="Verdana"/>
                <a:cs typeface="Verdana"/>
                <a:sym typeface="Verdana"/>
              </a:defRPr>
            </a:lvl6pPr>
            <a:lvl7pPr marL="0" marR="0" lvl="6" indent="0" algn="r" rtl="0">
              <a:spcBef>
                <a:spcPts val="0"/>
              </a:spcBef>
              <a:spcAft>
                <a:spcPts val="0"/>
              </a:spcAft>
              <a:buNone/>
              <a:defRPr sz="1300" b="0" i="0" u="none" strike="noStrike" cap="none">
                <a:solidFill>
                  <a:srgbClr val="BFBFBF"/>
                </a:solidFill>
                <a:latin typeface="Verdana"/>
                <a:ea typeface="Verdana"/>
                <a:cs typeface="Verdana"/>
                <a:sym typeface="Verdana"/>
              </a:defRPr>
            </a:lvl7pPr>
            <a:lvl8pPr marL="0" marR="0" lvl="7" indent="0" algn="r" rtl="0">
              <a:spcBef>
                <a:spcPts val="0"/>
              </a:spcBef>
              <a:spcAft>
                <a:spcPts val="0"/>
              </a:spcAft>
              <a:buNone/>
              <a:defRPr sz="1300" b="0" i="0" u="none" strike="noStrike" cap="none">
                <a:solidFill>
                  <a:srgbClr val="BFBFBF"/>
                </a:solidFill>
                <a:latin typeface="Verdana"/>
                <a:ea typeface="Verdana"/>
                <a:cs typeface="Verdana"/>
                <a:sym typeface="Verdana"/>
              </a:defRPr>
            </a:lvl8pPr>
            <a:lvl9pPr marL="0" marR="0" lvl="8" indent="0" algn="r" rtl="0">
              <a:spcBef>
                <a:spcPts val="0"/>
              </a:spcBef>
              <a:spcAft>
                <a:spcPts val="0"/>
              </a:spcAft>
              <a:buNone/>
              <a:defRPr sz="1300" b="0" i="0" u="none" strike="noStrike" cap="none">
                <a:solidFill>
                  <a:srgbClr val="BFBFBF"/>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US"/>
              <a:t>‹#›</a:t>
            </a:fld>
            <a:endParaRPr/>
          </a:p>
        </p:txBody>
      </p:sp>
      <p:sp>
        <p:nvSpPr>
          <p:cNvPr id="14" name="Shape 14"/>
          <p:cNvSpPr txBox="1"/>
          <p:nvPr/>
        </p:nvSpPr>
        <p:spPr>
          <a:xfrm>
            <a:off x="624256" y="6339100"/>
            <a:ext cx="3384514" cy="36512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BFBFBF"/>
                </a:solidFill>
                <a:latin typeface="Verdana"/>
                <a:ea typeface="Verdana"/>
                <a:cs typeface="Verdana"/>
                <a:sym typeface="Verdana"/>
              </a:rPr>
              <a:t>All contents © MuleSoft Inc.</a:t>
            </a:r>
            <a:endParaRPr sz="900" b="0" i="0" u="none" strike="noStrike" cap="none">
              <a:solidFill>
                <a:srgbClr val="BFBFBF"/>
              </a:solidFill>
              <a:latin typeface="Verdana"/>
              <a:ea typeface="Verdana"/>
              <a:cs typeface="Verdana"/>
              <a:sym typeface="Verdana"/>
            </a:endParaRPr>
          </a:p>
        </p:txBody>
      </p:sp>
      <p:pic>
        <p:nvPicPr>
          <p:cNvPr id="15" name="Shape 15"/>
          <p:cNvPicPr preferRelativeResize="0"/>
          <p:nvPr/>
        </p:nvPicPr>
        <p:blipFill rotWithShape="1">
          <a:blip r:embed="rId19">
            <a:alphaModFix/>
          </a:blip>
          <a:srcRect/>
          <a:stretch/>
        </p:blipFill>
        <p:spPr>
          <a:xfrm>
            <a:off x="10388765" y="279634"/>
            <a:ext cx="1205509" cy="355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4"/>
        <p:cNvGrpSpPr/>
        <p:nvPr/>
      </p:nvGrpSpPr>
      <p:grpSpPr>
        <a:xfrm>
          <a:off x="0" y="0"/>
          <a:ext cx="0" cy="0"/>
          <a:chOff x="0" y="0"/>
          <a:chExt cx="0" cy="0"/>
        </a:xfrm>
      </p:grpSpPr>
      <p:sp>
        <p:nvSpPr>
          <p:cNvPr id="2735" name="Shape 2735"/>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p>
            <a:pPr marL="0" marR="0" lvl="0" indent="0" algn="l" rtl="0">
              <a:lnSpc>
                <a:spcPct val="114285"/>
              </a:lnSpc>
              <a:spcBef>
                <a:spcPts val="0"/>
              </a:spcBef>
              <a:spcAft>
                <a:spcPts val="0"/>
              </a:spcAft>
              <a:buNone/>
            </a:pPr>
            <a:r>
              <a:rPr lang="en-US"/>
              <a:t>Anypoint Platform - Operational Model</a:t>
            </a:r>
            <a:endParaRPr sz="2800" b="0" i="0" u="none" strike="noStrike" cap="none">
              <a:solidFill>
                <a:schemeClr val="lt1"/>
              </a:solidFill>
              <a:latin typeface="Verdana"/>
              <a:ea typeface="Verdana"/>
              <a:cs typeface="Verdana"/>
              <a:sym typeface="Verdana"/>
            </a:endParaRPr>
          </a:p>
        </p:txBody>
      </p:sp>
      <p:sp>
        <p:nvSpPr>
          <p:cNvPr id="2736" name="Shape 2736"/>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300" b="0" i="0" u="none" strike="noStrike" cap="none">
                <a:solidFill>
                  <a:srgbClr val="BFBFBF"/>
                </a:solidFill>
                <a:latin typeface="Verdana"/>
                <a:ea typeface="Verdana"/>
                <a:cs typeface="Verdana"/>
                <a:sym typeface="Verdana"/>
              </a:rPr>
              <a:t>1</a:t>
            </a:fld>
            <a:endParaRPr sz="1300" b="0" i="0" u="none" strike="noStrike" cap="none">
              <a:solidFill>
                <a:srgbClr val="BFBFBF"/>
              </a:solidFill>
              <a:latin typeface="Verdana"/>
              <a:ea typeface="Verdana"/>
              <a:cs typeface="Verdana"/>
              <a:sym typeface="Verdana"/>
            </a:endParaRPr>
          </a:p>
        </p:txBody>
      </p:sp>
      <p:sp>
        <p:nvSpPr>
          <p:cNvPr id="2737" name="Shape 2737"/>
          <p:cNvSpPr txBox="1"/>
          <p:nvPr/>
        </p:nvSpPr>
        <p:spPr>
          <a:xfrm>
            <a:off x="10823718" y="6339100"/>
            <a:ext cx="7242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solidFill>
                  <a:srgbClr val="BFBFBF"/>
                </a:solidFill>
                <a:latin typeface="Verdana"/>
                <a:ea typeface="Verdana"/>
                <a:cs typeface="Verdana"/>
                <a:sym typeface="Verdana"/>
              </a:rPr>
              <a:t>1</a:t>
            </a:fld>
            <a:endParaRPr>
              <a:solidFill>
                <a:srgbClr val="BFBFBF"/>
              </a:solidFill>
              <a:latin typeface="Verdana"/>
              <a:ea typeface="Verdana"/>
              <a:cs typeface="Verdana"/>
              <a:sym typeface="Verdana"/>
            </a:endParaRPr>
          </a:p>
        </p:txBody>
      </p:sp>
      <p:graphicFrame>
        <p:nvGraphicFramePr>
          <p:cNvPr id="2739" name="Shape 2739"/>
          <p:cNvGraphicFramePr/>
          <p:nvPr>
            <p:extLst>
              <p:ext uri="{D42A27DB-BD31-4B8C-83A1-F6EECF244321}">
                <p14:modId xmlns:p14="http://schemas.microsoft.com/office/powerpoint/2010/main" val="3809391016"/>
              </p:ext>
            </p:extLst>
          </p:nvPr>
        </p:nvGraphicFramePr>
        <p:xfrm>
          <a:off x="289950" y="985570"/>
          <a:ext cx="11632075" cy="5872430"/>
        </p:xfrm>
        <a:graphic>
          <a:graphicData uri="http://schemas.openxmlformats.org/drawingml/2006/table">
            <a:tbl>
              <a:tblPr firstRow="1" bandRow="1">
                <a:noFill/>
                <a:tableStyleId>{FAD2D402-ED2B-4B3C-AC1C-FD1491716F86}</a:tableStyleId>
              </a:tblPr>
              <a:tblGrid>
                <a:gridCol w="2424325">
                  <a:extLst>
                    <a:ext uri="{9D8B030D-6E8A-4147-A177-3AD203B41FA5}">
                      <a16:colId xmlns:a16="http://schemas.microsoft.com/office/drawing/2014/main" val="20000"/>
                    </a:ext>
                  </a:extLst>
                </a:gridCol>
                <a:gridCol w="1861575">
                  <a:extLst>
                    <a:ext uri="{9D8B030D-6E8A-4147-A177-3AD203B41FA5}">
                      <a16:colId xmlns:a16="http://schemas.microsoft.com/office/drawing/2014/main" val="20001"/>
                    </a:ext>
                  </a:extLst>
                </a:gridCol>
                <a:gridCol w="4796050">
                  <a:extLst>
                    <a:ext uri="{9D8B030D-6E8A-4147-A177-3AD203B41FA5}">
                      <a16:colId xmlns:a16="http://schemas.microsoft.com/office/drawing/2014/main" val="20002"/>
                    </a:ext>
                  </a:extLst>
                </a:gridCol>
                <a:gridCol w="1523025">
                  <a:extLst>
                    <a:ext uri="{9D8B030D-6E8A-4147-A177-3AD203B41FA5}">
                      <a16:colId xmlns:a16="http://schemas.microsoft.com/office/drawing/2014/main" val="20003"/>
                    </a:ext>
                  </a:extLst>
                </a:gridCol>
                <a:gridCol w="1027100">
                  <a:extLst>
                    <a:ext uri="{9D8B030D-6E8A-4147-A177-3AD203B41FA5}">
                      <a16:colId xmlns:a16="http://schemas.microsoft.com/office/drawing/2014/main" val="20004"/>
                    </a:ext>
                  </a:extLst>
                </a:gridCol>
              </a:tblGrid>
              <a:tr h="657950">
                <a:tc>
                  <a:txBody>
                    <a:bodyPr/>
                    <a:lstStyle/>
                    <a:p>
                      <a:pPr marL="0" marR="0" lvl="0" indent="0" algn="ctr" rtl="0">
                        <a:lnSpc>
                          <a:spcPct val="100000"/>
                        </a:lnSpc>
                        <a:spcBef>
                          <a:spcPts val="0"/>
                        </a:spcBef>
                        <a:spcAft>
                          <a:spcPts val="0"/>
                        </a:spcAft>
                        <a:buClr>
                          <a:srgbClr val="FFFFFF"/>
                        </a:buClr>
                        <a:buFont typeface="Arial"/>
                        <a:buNone/>
                      </a:pPr>
                      <a:r>
                        <a:rPr lang="en-US" b="1" dirty="0">
                          <a:solidFill>
                            <a:srgbClr val="FFFFFF"/>
                          </a:solidFill>
                        </a:rPr>
                        <a:t>Topic</a:t>
                      </a:r>
                      <a:endParaRPr dirty="0"/>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Items</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Description</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lvl="0" indent="0" algn="ctr" rtl="0">
                        <a:spcBef>
                          <a:spcPts val="0"/>
                        </a:spcBef>
                        <a:spcAft>
                          <a:spcPts val="0"/>
                        </a:spcAft>
                        <a:buNone/>
                      </a:pPr>
                      <a:r>
                        <a:rPr lang="en-US" b="1">
                          <a:solidFill>
                            <a:schemeClr val="lt1"/>
                          </a:solidFill>
                        </a:rPr>
                        <a:t>Owner</a:t>
                      </a:r>
                      <a:endParaRPr b="1">
                        <a:solidFill>
                          <a:schemeClr val="lt1"/>
                        </a:solidFill>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lvl="0" indent="0" algn="ctr" rtl="0">
                        <a:spcBef>
                          <a:spcPts val="0"/>
                        </a:spcBef>
                        <a:spcAft>
                          <a:spcPts val="0"/>
                        </a:spcAft>
                        <a:buClr>
                          <a:schemeClr val="lt1"/>
                        </a:buClr>
                        <a:buFont typeface="Arial"/>
                        <a:buNone/>
                      </a:pPr>
                      <a:r>
                        <a:rPr lang="en-US" b="1">
                          <a:solidFill>
                            <a:schemeClr val="lt1"/>
                          </a:solidFill>
                        </a:rPr>
                        <a:t>Status</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extLst>
                  <a:ext uri="{0D108BD9-81ED-4DB2-BD59-A6C34878D82A}">
                    <a16:rowId xmlns:a16="http://schemas.microsoft.com/office/drawing/2014/main" val="10000"/>
                  </a:ext>
                </a:extLst>
              </a:tr>
              <a:tr h="458375">
                <a:tc rowSpan="3">
                  <a:txBody>
                    <a:bodyPr/>
                    <a:lstStyle/>
                    <a:p>
                      <a:pPr marL="0" lvl="0" indent="0" rtl="0">
                        <a:spcBef>
                          <a:spcPts val="0"/>
                        </a:spcBef>
                        <a:spcAft>
                          <a:spcPts val="0"/>
                        </a:spcAft>
                        <a:buNone/>
                      </a:pPr>
                      <a:r>
                        <a:rPr lang="en-US"/>
                        <a:t>Roles and Responsibilities</a:t>
                      </a:r>
                      <a:endParaRPr/>
                    </a:p>
                  </a:txBody>
                  <a:tcPr marL="143150" marR="143150" marT="91450" marB="91450">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Platform specific roles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Users with assigned permission, custom roles, etc. For instance: what is the required permission for developers, technical users for CD pipeline (separate user for PROD), etc.</a:t>
                      </a:r>
                      <a:br>
                        <a:rPr lang="en-US"/>
                      </a:br>
                      <a:r>
                        <a:rPr lang="en-US"/>
                        <a:t>This will be replaced by external IDP in future.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1"/>
                  </a:ext>
                </a:extLst>
              </a:tr>
              <a:tr h="458375">
                <a:tc vMerge="1">
                  <a:txBody>
                    <a:bodyPr/>
                    <a:lstStyle/>
                    <a:p>
                      <a:endParaRPr lang="en-US"/>
                    </a:p>
                  </a:txBody>
                  <a:tcPr/>
                </a:tc>
                <a:tc>
                  <a:txBody>
                    <a:bodyPr/>
                    <a:lstStyle/>
                    <a:p>
                      <a:pPr marL="0" lvl="0" indent="0" rtl="0">
                        <a:spcBef>
                          <a:spcPts val="0"/>
                        </a:spcBef>
                        <a:spcAft>
                          <a:spcPts val="0"/>
                        </a:spcAft>
                        <a:buNone/>
                      </a:pPr>
                      <a:r>
                        <a:rPr lang="en-US"/>
                        <a:t>Environments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For instance: who can access server logs on DEV.</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2"/>
                  </a:ext>
                </a:extLst>
              </a:tr>
              <a:tr h="458375">
                <a:tc vMerge="1">
                  <a:txBody>
                    <a:bodyPr/>
                    <a:lstStyle/>
                    <a:p>
                      <a:endParaRPr lang="en-US"/>
                    </a:p>
                  </a:txBody>
                  <a:tcPr/>
                </a:tc>
                <a:tc>
                  <a:txBody>
                    <a:bodyPr/>
                    <a:lstStyle/>
                    <a:p>
                      <a:pPr marL="0" lvl="0" indent="0" rtl="0">
                        <a:spcBef>
                          <a:spcPts val="0"/>
                        </a:spcBef>
                        <a:spcAft>
                          <a:spcPts val="0"/>
                        </a:spcAft>
                        <a:buNone/>
                      </a:pPr>
                      <a:r>
                        <a:rPr lang="en-US"/>
                        <a:t>API Governance </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rgbClr val="000000"/>
                          </a:solidFill>
                        </a:rPr>
                        <a:t>Request access to API instance via Exchange.</a:t>
                      </a:r>
                      <a:endParaRPr>
                        <a:solidFill>
                          <a:srgbClr val="000000"/>
                        </a:solidFill>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Dev (API Architect)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3"/>
                  </a:ext>
                </a:extLst>
              </a:tr>
              <a:tr h="458375">
                <a:tc rowSpan="4">
                  <a:txBody>
                    <a:bodyPr/>
                    <a:lstStyle/>
                    <a:p>
                      <a:pPr marL="0" lvl="0" indent="0" rtl="0">
                        <a:spcBef>
                          <a:spcPts val="0"/>
                        </a:spcBef>
                        <a:spcAft>
                          <a:spcPts val="0"/>
                        </a:spcAft>
                        <a:buNone/>
                      </a:pPr>
                      <a:r>
                        <a:rPr lang="en-US">
                          <a:solidFill>
                            <a:srgbClr val="1D1D1C"/>
                          </a:solidFill>
                          <a:latin typeface="Verdana"/>
                          <a:ea typeface="Verdana"/>
                          <a:cs typeface="Verdana"/>
                          <a:sym typeface="Verdana"/>
                        </a:rPr>
                        <a:t>Monitoring</a:t>
                      </a:r>
                      <a:endParaRPr>
                        <a:solidFill>
                          <a:srgbClr val="1D1D1C"/>
                        </a:solidFill>
                        <a:latin typeface="Verdana"/>
                        <a:ea typeface="Verdana"/>
                        <a:cs typeface="Verdana"/>
                        <a:sym typeface="Verdana"/>
                      </a:endParaRPr>
                    </a:p>
                  </a:txBody>
                  <a:tcPr marL="143150" marR="143150" marT="91450" marB="91450">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API Manager Alerts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dirty="0">
                          <a:solidFill>
                            <a:srgbClr val="000000"/>
                          </a:solidFill>
                        </a:rPr>
                        <a:t>Response Times, Error Rates, Number of Requests, etc.</a:t>
                      </a:r>
                      <a:endParaRPr dirty="0">
                        <a:solidFill>
                          <a:srgbClr val="000000"/>
                        </a:solidFill>
                      </a:endParaRPr>
                    </a:p>
                    <a:p>
                      <a:pPr marL="0" lvl="0" indent="0" rtl="0">
                        <a:spcBef>
                          <a:spcPts val="0"/>
                        </a:spcBef>
                        <a:spcAft>
                          <a:spcPts val="0"/>
                        </a:spcAft>
                        <a:buNone/>
                      </a:pPr>
                      <a:r>
                        <a:rPr lang="en-US" dirty="0">
                          <a:solidFill>
                            <a:srgbClr val="000000"/>
                          </a:solidFill>
                        </a:rPr>
                        <a:t>Who defines alerts (architects - Phil)</a:t>
                      </a:r>
                      <a:br>
                        <a:rPr lang="en-US" dirty="0">
                          <a:solidFill>
                            <a:srgbClr val="000000"/>
                          </a:solidFill>
                        </a:rPr>
                      </a:br>
                      <a:r>
                        <a:rPr lang="en-US" dirty="0">
                          <a:solidFill>
                            <a:srgbClr val="000000"/>
                          </a:solidFill>
                        </a:rPr>
                        <a:t>Who configures alerts (dev team)</a:t>
                      </a:r>
                      <a:endParaRPr dirty="0">
                        <a:solidFill>
                          <a:srgbClr val="000000"/>
                        </a:solidFill>
                      </a:endParaRPr>
                    </a:p>
                    <a:p>
                      <a:pPr marL="0" lvl="0" indent="0" rtl="0">
                        <a:spcBef>
                          <a:spcPts val="0"/>
                        </a:spcBef>
                        <a:spcAft>
                          <a:spcPts val="0"/>
                        </a:spcAft>
                        <a:buNone/>
                      </a:pPr>
                      <a:r>
                        <a:rPr lang="en-US" dirty="0">
                          <a:solidFill>
                            <a:srgbClr val="000000"/>
                          </a:solidFill>
                        </a:rPr>
                        <a:t>How the alerts are promoted to PROD</a:t>
                      </a:r>
                      <a:endParaRPr dirty="0">
                        <a:solidFill>
                          <a:srgbClr val="000000"/>
                        </a:solidFill>
                      </a:endParaRPr>
                    </a:p>
                    <a:p>
                      <a:pPr marL="0" lvl="0" indent="0" rtl="0">
                        <a:spcBef>
                          <a:spcPts val="0"/>
                        </a:spcBef>
                        <a:spcAft>
                          <a:spcPts val="0"/>
                        </a:spcAft>
                        <a:buNone/>
                      </a:pPr>
                      <a:r>
                        <a:rPr lang="en-US" dirty="0">
                          <a:solidFill>
                            <a:srgbClr val="000000"/>
                          </a:solidFill>
                        </a:rPr>
                        <a:t>Who receives alerts (email group)</a:t>
                      </a:r>
                      <a:endParaRPr dirty="0">
                        <a:solidFill>
                          <a:srgbClr val="000000"/>
                        </a:solidFill>
                      </a:endParaRPr>
                    </a:p>
                    <a:p>
                      <a:pPr marL="0" lvl="0" indent="0" rtl="0">
                        <a:spcBef>
                          <a:spcPts val="0"/>
                        </a:spcBef>
                        <a:spcAft>
                          <a:spcPts val="0"/>
                        </a:spcAft>
                        <a:buNone/>
                      </a:pPr>
                      <a:r>
                        <a:rPr lang="en-US" dirty="0">
                          <a:solidFill>
                            <a:srgbClr val="000000"/>
                          </a:solidFill>
                        </a:rPr>
                        <a:t>What is the strategy of reaction </a:t>
                      </a:r>
                      <a:r>
                        <a:rPr lang="en-US">
                          <a:solidFill>
                            <a:srgbClr val="000000"/>
                          </a:solidFill>
                        </a:rPr>
                        <a:t>on alert</a:t>
                      </a:r>
                      <a:endParaRPr dirty="0">
                        <a:solidFill>
                          <a:srgbClr val="000000"/>
                        </a:solidFill>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Dev/Architects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4"/>
                  </a:ext>
                </a:extLst>
              </a:tr>
              <a:tr h="458375">
                <a:tc vMerge="1">
                  <a:txBody>
                    <a:bodyPr/>
                    <a:lstStyle/>
                    <a:p>
                      <a:endParaRPr lang="en-US"/>
                    </a:p>
                  </a:txBody>
                  <a:tcPr/>
                </a:tc>
                <a:tc>
                  <a:txBody>
                    <a:bodyPr/>
                    <a:lstStyle/>
                    <a:p>
                      <a:pPr marL="0" lvl="0" indent="0" rtl="0">
                        <a:spcBef>
                          <a:spcPts val="0"/>
                        </a:spcBef>
                        <a:spcAft>
                          <a:spcPts val="0"/>
                        </a:spcAft>
                        <a:buNone/>
                      </a:pPr>
                      <a:r>
                        <a:rPr lang="en-US"/>
                        <a:t>Runtime Manager Alerts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CPU, HEAP, API Failures, Server Disconnected,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5"/>
                  </a:ext>
                </a:extLst>
              </a:tr>
              <a:tr h="458375">
                <a:tc vMerge="1">
                  <a:txBody>
                    <a:bodyPr/>
                    <a:lstStyle/>
                    <a:p>
                      <a:endParaRPr lang="en-US"/>
                    </a:p>
                  </a:txBody>
                  <a:tcPr/>
                </a:tc>
                <a:tc>
                  <a:txBody>
                    <a:bodyPr/>
                    <a:lstStyle/>
                    <a:p>
                      <a:pPr marL="0" lvl="0" indent="0" rtl="0">
                        <a:spcBef>
                          <a:spcPts val="0"/>
                        </a:spcBef>
                        <a:spcAft>
                          <a:spcPts val="0"/>
                        </a:spcAft>
                        <a:buNone/>
                      </a:pPr>
                      <a:r>
                        <a:rPr lang="en-US"/>
                        <a:t>Infrastructure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Disk, Network, CPU, RAM,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6"/>
                  </a:ext>
                </a:extLst>
              </a:tr>
              <a:tr h="458375">
                <a:tc vMerge="1">
                  <a:txBody>
                    <a:bodyPr/>
                    <a:lstStyle/>
                    <a:p>
                      <a:endParaRPr lang="en-US"/>
                    </a:p>
                  </a:txBody>
                  <a:tcPr/>
                </a:tc>
                <a:tc>
                  <a:txBody>
                    <a:bodyPr/>
                    <a:lstStyle/>
                    <a:p>
                      <a:pPr marL="0" lvl="0" indent="0" rtl="0">
                        <a:spcBef>
                          <a:spcPts val="0"/>
                        </a:spcBef>
                        <a:spcAft>
                          <a:spcPts val="0"/>
                        </a:spcAft>
                        <a:buNone/>
                      </a:pPr>
                      <a:r>
                        <a:rPr lang="en-US"/>
                        <a:t>Logs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Monitor logs to report any exception, e.g. Splunk, ELK, any other approach or tool</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Infra/Dev</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dirty="0"/>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3"/>
        <p:cNvGrpSpPr/>
        <p:nvPr/>
      </p:nvGrpSpPr>
      <p:grpSpPr>
        <a:xfrm>
          <a:off x="0" y="0"/>
          <a:ext cx="0" cy="0"/>
          <a:chOff x="0" y="0"/>
          <a:chExt cx="0" cy="0"/>
        </a:xfrm>
      </p:grpSpPr>
      <p:sp>
        <p:nvSpPr>
          <p:cNvPr id="2744" name="Shape 2744"/>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p>
            <a:pPr marL="0" marR="0" lvl="0" indent="0" algn="l" rtl="0">
              <a:lnSpc>
                <a:spcPct val="114285"/>
              </a:lnSpc>
              <a:spcBef>
                <a:spcPts val="0"/>
              </a:spcBef>
              <a:spcAft>
                <a:spcPts val="0"/>
              </a:spcAft>
              <a:buNone/>
            </a:pPr>
            <a:r>
              <a:rPr lang="en-US"/>
              <a:t>Anypoint Platform - Operational Model</a:t>
            </a:r>
            <a:endParaRPr sz="2800" b="0" i="0" u="none" strike="noStrike" cap="none">
              <a:solidFill>
                <a:schemeClr val="lt1"/>
              </a:solidFill>
              <a:latin typeface="Verdana"/>
              <a:ea typeface="Verdana"/>
              <a:cs typeface="Verdana"/>
              <a:sym typeface="Verdana"/>
            </a:endParaRPr>
          </a:p>
        </p:txBody>
      </p:sp>
      <p:sp>
        <p:nvSpPr>
          <p:cNvPr id="2745" name="Shape 2745"/>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300" b="0" i="0" u="none" strike="noStrike" cap="none">
                <a:solidFill>
                  <a:srgbClr val="BFBFBF"/>
                </a:solidFill>
                <a:latin typeface="Verdana"/>
                <a:ea typeface="Verdana"/>
                <a:cs typeface="Verdana"/>
                <a:sym typeface="Verdana"/>
              </a:rPr>
              <a:t>2</a:t>
            </a:fld>
            <a:endParaRPr sz="1300" b="0" i="0" u="none" strike="noStrike" cap="none">
              <a:solidFill>
                <a:srgbClr val="BFBFBF"/>
              </a:solidFill>
              <a:latin typeface="Verdana"/>
              <a:ea typeface="Verdana"/>
              <a:cs typeface="Verdana"/>
              <a:sym typeface="Verdana"/>
            </a:endParaRPr>
          </a:p>
        </p:txBody>
      </p:sp>
      <p:sp>
        <p:nvSpPr>
          <p:cNvPr id="2746" name="Shape 2746"/>
          <p:cNvSpPr txBox="1"/>
          <p:nvPr/>
        </p:nvSpPr>
        <p:spPr>
          <a:xfrm>
            <a:off x="10823718" y="6339100"/>
            <a:ext cx="7242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solidFill>
                  <a:srgbClr val="BFBFBF"/>
                </a:solidFill>
                <a:latin typeface="Verdana"/>
                <a:ea typeface="Verdana"/>
                <a:cs typeface="Verdana"/>
                <a:sym typeface="Verdana"/>
              </a:rPr>
              <a:t>2</a:t>
            </a:fld>
            <a:endParaRPr>
              <a:solidFill>
                <a:srgbClr val="BFBFBF"/>
              </a:solidFill>
              <a:latin typeface="Verdana"/>
              <a:ea typeface="Verdana"/>
              <a:cs typeface="Verdana"/>
              <a:sym typeface="Verdana"/>
            </a:endParaRPr>
          </a:p>
        </p:txBody>
      </p:sp>
      <p:graphicFrame>
        <p:nvGraphicFramePr>
          <p:cNvPr id="2748" name="Shape 2748"/>
          <p:cNvGraphicFramePr/>
          <p:nvPr/>
        </p:nvGraphicFramePr>
        <p:xfrm>
          <a:off x="278376" y="1416363"/>
          <a:ext cx="11632075" cy="5351940"/>
        </p:xfrm>
        <a:graphic>
          <a:graphicData uri="http://schemas.openxmlformats.org/drawingml/2006/table">
            <a:tbl>
              <a:tblPr firstRow="1" bandRow="1">
                <a:noFill/>
                <a:tableStyleId>{FAD2D402-ED2B-4B3C-AC1C-FD1491716F86}</a:tableStyleId>
              </a:tblPr>
              <a:tblGrid>
                <a:gridCol w="1832450">
                  <a:extLst>
                    <a:ext uri="{9D8B030D-6E8A-4147-A177-3AD203B41FA5}">
                      <a16:colId xmlns:a16="http://schemas.microsoft.com/office/drawing/2014/main" val="20000"/>
                    </a:ext>
                  </a:extLst>
                </a:gridCol>
                <a:gridCol w="2852325">
                  <a:extLst>
                    <a:ext uri="{9D8B030D-6E8A-4147-A177-3AD203B41FA5}">
                      <a16:colId xmlns:a16="http://schemas.microsoft.com/office/drawing/2014/main" val="20001"/>
                    </a:ext>
                  </a:extLst>
                </a:gridCol>
                <a:gridCol w="4731700">
                  <a:extLst>
                    <a:ext uri="{9D8B030D-6E8A-4147-A177-3AD203B41FA5}">
                      <a16:colId xmlns:a16="http://schemas.microsoft.com/office/drawing/2014/main" val="20002"/>
                    </a:ext>
                  </a:extLst>
                </a:gridCol>
                <a:gridCol w="1188500">
                  <a:extLst>
                    <a:ext uri="{9D8B030D-6E8A-4147-A177-3AD203B41FA5}">
                      <a16:colId xmlns:a16="http://schemas.microsoft.com/office/drawing/2014/main" val="20003"/>
                    </a:ext>
                  </a:extLst>
                </a:gridCol>
                <a:gridCol w="1027100">
                  <a:extLst>
                    <a:ext uri="{9D8B030D-6E8A-4147-A177-3AD203B41FA5}">
                      <a16:colId xmlns:a16="http://schemas.microsoft.com/office/drawing/2014/main" val="20004"/>
                    </a:ext>
                  </a:extLst>
                </a:gridCol>
              </a:tblGrid>
              <a:tr h="657950">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Topic</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Item</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Description</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lvl="0" indent="0" algn="ctr" rtl="0">
                        <a:spcBef>
                          <a:spcPts val="0"/>
                        </a:spcBef>
                        <a:spcAft>
                          <a:spcPts val="0"/>
                        </a:spcAft>
                        <a:buNone/>
                      </a:pPr>
                      <a:r>
                        <a:rPr lang="en-US" b="1">
                          <a:solidFill>
                            <a:schemeClr val="lt1"/>
                          </a:solidFill>
                        </a:rPr>
                        <a:t>Owner</a:t>
                      </a:r>
                      <a:endParaRPr b="1">
                        <a:solidFill>
                          <a:schemeClr val="lt1"/>
                        </a:solidFill>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lvl="0" indent="0" algn="ctr" rtl="0">
                        <a:spcBef>
                          <a:spcPts val="0"/>
                        </a:spcBef>
                        <a:spcAft>
                          <a:spcPts val="0"/>
                        </a:spcAft>
                        <a:buClr>
                          <a:schemeClr val="lt1"/>
                        </a:buClr>
                        <a:buFont typeface="Arial"/>
                        <a:buNone/>
                      </a:pPr>
                      <a:r>
                        <a:rPr lang="en-US" b="1">
                          <a:solidFill>
                            <a:schemeClr val="lt1"/>
                          </a:solidFill>
                        </a:rPr>
                        <a:t>Status</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extLst>
                  <a:ext uri="{0D108BD9-81ED-4DB2-BD59-A6C34878D82A}">
                    <a16:rowId xmlns:a16="http://schemas.microsoft.com/office/drawing/2014/main" val="10000"/>
                  </a:ext>
                </a:extLst>
              </a:tr>
              <a:tr h="458375">
                <a:tc rowSpan="2">
                  <a:txBody>
                    <a:bodyPr/>
                    <a:lstStyle/>
                    <a:p>
                      <a:pPr marL="0" lvl="0" indent="0" rtl="0">
                        <a:spcBef>
                          <a:spcPts val="0"/>
                        </a:spcBef>
                        <a:spcAft>
                          <a:spcPts val="0"/>
                        </a:spcAft>
                        <a:buNone/>
                      </a:pPr>
                      <a:r>
                        <a:rPr lang="en-US"/>
                        <a:t>CICD</a:t>
                      </a:r>
                      <a:endParaRPr/>
                    </a:p>
                  </a:txBody>
                  <a:tcPr marL="143150" marR="143150" marT="91450" marB="91450">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DEV deployment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What is the strategy for dev deployment? E.g. design, configuration, responsibilities,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Dev/Infra/RM</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1"/>
                  </a:ext>
                </a:extLst>
              </a:tr>
              <a:tr h="458375">
                <a:tc vMerge="1">
                  <a:txBody>
                    <a:bodyPr/>
                    <a:lstStyle/>
                    <a:p>
                      <a:endParaRPr lang="en-US"/>
                    </a:p>
                  </a:txBody>
                  <a:tcPr/>
                </a:tc>
                <a:tc>
                  <a:txBody>
                    <a:bodyPr/>
                    <a:lstStyle/>
                    <a:p>
                      <a:pPr marL="0" lvl="0" indent="0" rtl="0">
                        <a:spcBef>
                          <a:spcPts val="0"/>
                        </a:spcBef>
                        <a:spcAft>
                          <a:spcPts val="0"/>
                        </a:spcAft>
                        <a:buNone/>
                      </a:pPr>
                      <a:r>
                        <a:rPr lang="en-US"/>
                        <a:t>TEST, PRE-PROD and PROD deployment strategy and checklist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What is the strategy for promoting APIs and Applications to higher environments? E.g. design, configuration, responsibilities,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Dev/Infra/RM</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2"/>
                  </a:ext>
                </a:extLst>
              </a:tr>
              <a:tr h="458375">
                <a:tc rowSpan="5">
                  <a:txBody>
                    <a:bodyPr/>
                    <a:lstStyle/>
                    <a:p>
                      <a:pPr marL="0" lvl="0" indent="0" rtl="0">
                        <a:spcBef>
                          <a:spcPts val="0"/>
                        </a:spcBef>
                        <a:spcAft>
                          <a:spcPts val="0"/>
                        </a:spcAft>
                        <a:buNone/>
                      </a:pPr>
                      <a:r>
                        <a:rPr lang="en-US">
                          <a:solidFill>
                            <a:srgbClr val="1D1D1C"/>
                          </a:solidFill>
                          <a:latin typeface="Verdana"/>
                          <a:ea typeface="Verdana"/>
                          <a:cs typeface="Verdana"/>
                          <a:sym typeface="Verdana"/>
                        </a:rPr>
                        <a:t>Env configuration</a:t>
                      </a:r>
                      <a:endParaRPr>
                        <a:solidFill>
                          <a:srgbClr val="1D1D1C"/>
                        </a:solidFill>
                        <a:latin typeface="Verdana"/>
                        <a:ea typeface="Verdana"/>
                        <a:cs typeface="Verdana"/>
                        <a:sym typeface="Verdana"/>
                      </a:endParaRPr>
                    </a:p>
                  </a:txBody>
                  <a:tcPr marL="143150" marR="143150" marT="91450" marB="91450">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Key/trust store management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rgbClr val="000000"/>
                          </a:solidFill>
                        </a:rPr>
                        <a:t>Certificates, private and public keys for one-way or two-way TLS</a:t>
                      </a:r>
                      <a:endParaRPr>
                        <a:solidFill>
                          <a:srgbClr val="000000"/>
                        </a:solidFill>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Dev/Infra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3"/>
                  </a:ext>
                </a:extLst>
              </a:tr>
              <a:tr h="458375">
                <a:tc vMerge="1">
                  <a:txBody>
                    <a:bodyPr/>
                    <a:lstStyle/>
                    <a:p>
                      <a:endParaRPr lang="en-US"/>
                    </a:p>
                  </a:txBody>
                  <a:tcPr/>
                </a:tc>
                <a:tc>
                  <a:txBody>
                    <a:bodyPr/>
                    <a:lstStyle/>
                    <a:p>
                      <a:pPr marL="0" lvl="0" indent="0" rtl="0">
                        <a:spcBef>
                          <a:spcPts val="0"/>
                        </a:spcBef>
                        <a:spcAft>
                          <a:spcPts val="0"/>
                        </a:spcAft>
                        <a:buNone/>
                      </a:pPr>
                      <a:r>
                        <a:rPr lang="en-US"/>
                        <a:t>Environment variables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Configuration of env vars like mule.env, sec.key (encryption key for secured properties),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Dev/Infra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4"/>
                  </a:ext>
                </a:extLst>
              </a:tr>
              <a:tr h="458375">
                <a:tc vMerge="1">
                  <a:txBody>
                    <a:bodyPr/>
                    <a:lstStyle/>
                    <a:p>
                      <a:endParaRPr lang="en-US"/>
                    </a:p>
                  </a:txBody>
                  <a:tcPr/>
                </a:tc>
                <a:tc>
                  <a:txBody>
                    <a:bodyPr/>
                    <a:lstStyle/>
                    <a:p>
                      <a:pPr marL="0" lvl="0" indent="0" rtl="0">
                        <a:spcBef>
                          <a:spcPts val="0"/>
                        </a:spcBef>
                        <a:spcAft>
                          <a:spcPts val="0"/>
                        </a:spcAft>
                        <a:buNone/>
                      </a:pPr>
                      <a:r>
                        <a:rPr lang="en-US"/>
                        <a:t>Domain project deployment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Domain project is required by each API and has a specific deployment procedure.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Dev/Infra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5"/>
                  </a:ext>
                </a:extLst>
              </a:tr>
              <a:tr h="458375">
                <a:tc vMerge="1">
                  <a:txBody>
                    <a:bodyPr/>
                    <a:lstStyle/>
                    <a:p>
                      <a:endParaRPr lang="en-US"/>
                    </a:p>
                  </a:txBody>
                  <a:tcPr/>
                </a:tc>
                <a:tc>
                  <a:txBody>
                    <a:bodyPr/>
                    <a:lstStyle/>
                    <a:p>
                      <a:pPr marL="0" lvl="0" indent="0" rtl="0">
                        <a:spcBef>
                          <a:spcPts val="0"/>
                        </a:spcBef>
                        <a:spcAft>
                          <a:spcPts val="0"/>
                        </a:spcAft>
                        <a:buNone/>
                      </a:pPr>
                      <a:r>
                        <a:rPr lang="en-US"/>
                        <a:t>Firewalls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All rules must be configured to allow the communication between the APIs and underling systems.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6"/>
                  </a:ext>
                </a:extLst>
              </a:tr>
              <a:tr h="458375">
                <a:tc vMerge="1">
                  <a:txBody>
                    <a:bodyPr/>
                    <a:lstStyle/>
                    <a:p>
                      <a:endParaRPr lang="en-US"/>
                    </a:p>
                  </a:txBody>
                  <a:tcPr/>
                </a:tc>
                <a:tc>
                  <a:txBody>
                    <a:bodyPr/>
                    <a:lstStyle/>
                    <a:p>
                      <a:pPr marL="0" lvl="0" indent="0" rtl="0">
                        <a:spcBef>
                          <a:spcPts val="0"/>
                        </a:spcBef>
                        <a:spcAft>
                          <a:spcPts val="0"/>
                        </a:spcAft>
                        <a:buNone/>
                      </a:pPr>
                      <a:r>
                        <a:rPr lang="en-US"/>
                        <a:t>Mule Agent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Details around the Mule Agent - the component responsible for connecting runtime with ARM. (Only specific information and/or configuration required to enable this communication, e.g. connection is secured by two-way TLS, firewall setting,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Shape 2753"/>
          <p:cNvSpPr txBox="1">
            <a:spLocks noGrp="1"/>
          </p:cNvSpPr>
          <p:nvPr>
            <p:ph type="title"/>
          </p:nvPr>
        </p:nvSpPr>
        <p:spPr>
          <a:xfrm>
            <a:off x="609442" y="0"/>
            <a:ext cx="9485100" cy="902400"/>
          </a:xfrm>
          <a:prstGeom prst="rect">
            <a:avLst/>
          </a:prstGeom>
          <a:noFill/>
          <a:ln>
            <a:noFill/>
          </a:ln>
        </p:spPr>
        <p:txBody>
          <a:bodyPr spcFirstLastPara="1" wrap="square" lIns="0" tIns="0" rIns="0" bIns="0" anchor="ctr" anchorCtr="0">
            <a:noAutofit/>
          </a:bodyPr>
          <a:lstStyle/>
          <a:p>
            <a:pPr marL="0" marR="0" lvl="0" indent="0" algn="l" rtl="0">
              <a:lnSpc>
                <a:spcPct val="114285"/>
              </a:lnSpc>
              <a:spcBef>
                <a:spcPts val="0"/>
              </a:spcBef>
              <a:spcAft>
                <a:spcPts val="0"/>
              </a:spcAft>
              <a:buNone/>
            </a:pPr>
            <a:r>
              <a:rPr lang="en-US"/>
              <a:t>Anypoint Platform - Operational Model</a:t>
            </a:r>
            <a:endParaRPr sz="2800" b="0" i="0" u="none" strike="noStrike" cap="none">
              <a:solidFill>
                <a:schemeClr val="lt1"/>
              </a:solidFill>
              <a:latin typeface="Verdana"/>
              <a:ea typeface="Verdana"/>
              <a:cs typeface="Verdana"/>
              <a:sym typeface="Verdana"/>
            </a:endParaRPr>
          </a:p>
        </p:txBody>
      </p:sp>
      <p:sp>
        <p:nvSpPr>
          <p:cNvPr id="2754" name="Shape 2754"/>
          <p:cNvSpPr txBox="1">
            <a:spLocks noGrp="1"/>
          </p:cNvSpPr>
          <p:nvPr>
            <p:ph type="sldNum" idx="12"/>
          </p:nvPr>
        </p:nvSpPr>
        <p:spPr>
          <a:xfrm>
            <a:off x="10883338" y="6339100"/>
            <a:ext cx="684900" cy="365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300" b="0" i="0" u="none" strike="noStrike" cap="none">
                <a:solidFill>
                  <a:srgbClr val="BFBFBF"/>
                </a:solidFill>
                <a:latin typeface="Verdana"/>
                <a:ea typeface="Verdana"/>
                <a:cs typeface="Verdana"/>
                <a:sym typeface="Verdana"/>
              </a:rPr>
              <a:t>3</a:t>
            </a:fld>
            <a:endParaRPr sz="1300" b="0" i="0" u="none" strike="noStrike" cap="none">
              <a:solidFill>
                <a:srgbClr val="BFBFBF"/>
              </a:solidFill>
              <a:latin typeface="Verdana"/>
              <a:ea typeface="Verdana"/>
              <a:cs typeface="Verdana"/>
              <a:sym typeface="Verdana"/>
            </a:endParaRPr>
          </a:p>
        </p:txBody>
      </p:sp>
      <p:sp>
        <p:nvSpPr>
          <p:cNvPr id="2755" name="Shape 2755"/>
          <p:cNvSpPr txBox="1"/>
          <p:nvPr/>
        </p:nvSpPr>
        <p:spPr>
          <a:xfrm>
            <a:off x="10823718" y="6339100"/>
            <a:ext cx="7242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solidFill>
                  <a:srgbClr val="BFBFBF"/>
                </a:solidFill>
                <a:latin typeface="Verdana"/>
                <a:ea typeface="Verdana"/>
                <a:cs typeface="Verdana"/>
                <a:sym typeface="Verdana"/>
              </a:rPr>
              <a:t>3</a:t>
            </a:fld>
            <a:endParaRPr>
              <a:solidFill>
                <a:srgbClr val="BFBFBF"/>
              </a:solidFill>
              <a:latin typeface="Verdana"/>
              <a:ea typeface="Verdana"/>
              <a:cs typeface="Verdana"/>
              <a:sym typeface="Verdana"/>
            </a:endParaRPr>
          </a:p>
        </p:txBody>
      </p:sp>
      <p:graphicFrame>
        <p:nvGraphicFramePr>
          <p:cNvPr id="2757" name="Shape 2757"/>
          <p:cNvGraphicFramePr/>
          <p:nvPr/>
        </p:nvGraphicFramePr>
        <p:xfrm>
          <a:off x="278376" y="1416363"/>
          <a:ext cx="11632075" cy="3797430"/>
        </p:xfrm>
        <a:graphic>
          <a:graphicData uri="http://schemas.openxmlformats.org/drawingml/2006/table">
            <a:tbl>
              <a:tblPr firstRow="1" bandRow="1">
                <a:noFill/>
                <a:tableStyleId>{FAD2D402-ED2B-4B3C-AC1C-FD1491716F86}</a:tableStyleId>
              </a:tblPr>
              <a:tblGrid>
                <a:gridCol w="1832450">
                  <a:extLst>
                    <a:ext uri="{9D8B030D-6E8A-4147-A177-3AD203B41FA5}">
                      <a16:colId xmlns:a16="http://schemas.microsoft.com/office/drawing/2014/main" val="20000"/>
                    </a:ext>
                  </a:extLst>
                </a:gridCol>
                <a:gridCol w="2852325">
                  <a:extLst>
                    <a:ext uri="{9D8B030D-6E8A-4147-A177-3AD203B41FA5}">
                      <a16:colId xmlns:a16="http://schemas.microsoft.com/office/drawing/2014/main" val="20001"/>
                    </a:ext>
                  </a:extLst>
                </a:gridCol>
                <a:gridCol w="4731700">
                  <a:extLst>
                    <a:ext uri="{9D8B030D-6E8A-4147-A177-3AD203B41FA5}">
                      <a16:colId xmlns:a16="http://schemas.microsoft.com/office/drawing/2014/main" val="20002"/>
                    </a:ext>
                  </a:extLst>
                </a:gridCol>
                <a:gridCol w="1188500">
                  <a:extLst>
                    <a:ext uri="{9D8B030D-6E8A-4147-A177-3AD203B41FA5}">
                      <a16:colId xmlns:a16="http://schemas.microsoft.com/office/drawing/2014/main" val="20003"/>
                    </a:ext>
                  </a:extLst>
                </a:gridCol>
                <a:gridCol w="1027100">
                  <a:extLst>
                    <a:ext uri="{9D8B030D-6E8A-4147-A177-3AD203B41FA5}">
                      <a16:colId xmlns:a16="http://schemas.microsoft.com/office/drawing/2014/main" val="20004"/>
                    </a:ext>
                  </a:extLst>
                </a:gridCol>
              </a:tblGrid>
              <a:tr h="657950">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Topic</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Item</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marR="0" lvl="0" indent="0" algn="ctr" rtl="0">
                        <a:lnSpc>
                          <a:spcPct val="100000"/>
                        </a:lnSpc>
                        <a:spcBef>
                          <a:spcPts val="0"/>
                        </a:spcBef>
                        <a:spcAft>
                          <a:spcPts val="0"/>
                        </a:spcAft>
                        <a:buClr>
                          <a:srgbClr val="FFFFFF"/>
                        </a:buClr>
                        <a:buFont typeface="Arial"/>
                        <a:buNone/>
                      </a:pPr>
                      <a:r>
                        <a:rPr lang="en-US" b="1">
                          <a:solidFill>
                            <a:srgbClr val="FFFFFF"/>
                          </a:solidFill>
                        </a:rPr>
                        <a:t>Description</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lvl="0" indent="0" algn="ctr" rtl="0">
                        <a:spcBef>
                          <a:spcPts val="0"/>
                        </a:spcBef>
                        <a:spcAft>
                          <a:spcPts val="0"/>
                        </a:spcAft>
                        <a:buNone/>
                      </a:pPr>
                      <a:r>
                        <a:rPr lang="en-US" b="1">
                          <a:solidFill>
                            <a:schemeClr val="lt1"/>
                          </a:solidFill>
                        </a:rPr>
                        <a:t>Owner</a:t>
                      </a:r>
                      <a:endParaRPr b="1">
                        <a:solidFill>
                          <a:schemeClr val="lt1"/>
                        </a:solidFill>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tc>
                  <a:txBody>
                    <a:bodyPr/>
                    <a:lstStyle/>
                    <a:p>
                      <a:pPr marL="0" lvl="0" indent="0" algn="ctr" rtl="0">
                        <a:spcBef>
                          <a:spcPts val="0"/>
                        </a:spcBef>
                        <a:spcAft>
                          <a:spcPts val="0"/>
                        </a:spcAft>
                        <a:buClr>
                          <a:schemeClr val="lt1"/>
                        </a:buClr>
                        <a:buFont typeface="Arial"/>
                        <a:buNone/>
                      </a:pPr>
                      <a:r>
                        <a:rPr lang="en-US" b="1">
                          <a:solidFill>
                            <a:schemeClr val="lt1"/>
                          </a:solidFill>
                        </a:rPr>
                        <a:t>Status</a:t>
                      </a:r>
                      <a:endParaRPr/>
                    </a:p>
                  </a:txBody>
                  <a:tcPr marL="143150" marR="143150" marT="91450" marB="91450" anchor="ctr">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solidFill>
                      <a:srgbClr val="00A1DF"/>
                    </a:solidFill>
                  </a:tcPr>
                </a:tc>
                <a:extLst>
                  <a:ext uri="{0D108BD9-81ED-4DB2-BD59-A6C34878D82A}">
                    <a16:rowId xmlns:a16="http://schemas.microsoft.com/office/drawing/2014/main" val="10000"/>
                  </a:ext>
                </a:extLst>
              </a:tr>
              <a:tr h="458375">
                <a:tc>
                  <a:txBody>
                    <a:bodyPr/>
                    <a:lstStyle/>
                    <a:p>
                      <a:pPr marL="0" lvl="0" indent="0" rtl="0">
                        <a:spcBef>
                          <a:spcPts val="0"/>
                        </a:spcBef>
                        <a:spcAft>
                          <a:spcPts val="0"/>
                        </a:spcAft>
                        <a:buNone/>
                      </a:pPr>
                      <a:r>
                        <a:rPr lang="en-US"/>
                        <a:t>KPIs</a:t>
                      </a:r>
                      <a:endParaRPr/>
                    </a:p>
                  </a:txBody>
                  <a:tcPr marL="143150" marR="143150" marT="91450" marB="91450">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Platform KPIs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Collecting and evaluating platform KPIs (what KPIs should be measured is defined in this presentation): e.g. response times, failures, ...</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Phil (Architect)</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1"/>
                  </a:ext>
                </a:extLst>
              </a:tr>
              <a:tr h="458375">
                <a:tc rowSpan="3">
                  <a:txBody>
                    <a:bodyPr/>
                    <a:lstStyle/>
                    <a:p>
                      <a:pPr marL="0" lvl="0" indent="0" rtl="0">
                        <a:spcBef>
                          <a:spcPts val="0"/>
                        </a:spcBef>
                        <a:spcAft>
                          <a:spcPts val="0"/>
                        </a:spcAft>
                        <a:buNone/>
                      </a:pPr>
                      <a:r>
                        <a:rPr lang="en-US"/>
                        <a:t>Support model</a:t>
                      </a:r>
                      <a:endParaRPr/>
                    </a:p>
                  </a:txBody>
                  <a:tcPr marL="143150" marR="143150" marT="91450" marB="91450">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Reporting and analysing issues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Who is responsible for reporting issues and who is responsible for conducting the first analysis.</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Infra/Dev/Graeme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2"/>
                  </a:ext>
                </a:extLst>
              </a:tr>
              <a:tr h="458375">
                <a:tc vMerge="1">
                  <a:txBody>
                    <a:bodyPr/>
                    <a:lstStyle/>
                    <a:p>
                      <a:endParaRPr lang="en-US"/>
                    </a:p>
                  </a:txBody>
                  <a:tcPr/>
                </a:tc>
                <a:tc>
                  <a:txBody>
                    <a:bodyPr/>
                    <a:lstStyle/>
                    <a:p>
                      <a:pPr marL="0" lvl="0" indent="0" rtl="0">
                        <a:spcBef>
                          <a:spcPts val="0"/>
                        </a:spcBef>
                        <a:spcAft>
                          <a:spcPts val="0"/>
                        </a:spcAft>
                        <a:buNone/>
                      </a:pPr>
                      <a:r>
                        <a:rPr lang="en-US"/>
                        <a:t>Team structure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What is the team structure and what are the responsibilities (L1, L2, L3).</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Infra/Dev/Graeme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3"/>
                  </a:ext>
                </a:extLst>
              </a:tr>
              <a:tr h="458375">
                <a:tc vMerge="1">
                  <a:txBody>
                    <a:bodyPr/>
                    <a:lstStyle/>
                    <a:p>
                      <a:endParaRPr lang="en-US"/>
                    </a:p>
                  </a:txBody>
                  <a:tcPr/>
                </a:tc>
                <a:tc>
                  <a:txBody>
                    <a:bodyPr/>
                    <a:lstStyle/>
                    <a:p>
                      <a:pPr marL="0" lvl="0" indent="0" rtl="0">
                        <a:spcBef>
                          <a:spcPts val="0"/>
                        </a:spcBef>
                        <a:spcAft>
                          <a:spcPts val="0"/>
                        </a:spcAft>
                        <a:buNone/>
                      </a:pPr>
                      <a:r>
                        <a:rPr lang="en-US"/>
                        <a:t>Issue tracking</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t>How the issues will be tracked? (what is the tool used for tracking, e.g. TFS and how issues will be managed from development methodology perspective, e.g. assignment to sprints, planning the sprint to maintain some gap for fixing critical PROD issues, etc.)</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r>
                        <a:rPr lang="en-US">
                          <a:solidFill>
                            <a:schemeClr val="dk1"/>
                          </a:solidFill>
                        </a:rPr>
                        <a:t>Infra/Dev/Graeme</a:t>
                      </a: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tc>
                  <a:txBody>
                    <a:bodyPr/>
                    <a:lstStyle/>
                    <a:p>
                      <a:pPr marL="0" lvl="0" indent="0" rtl="0">
                        <a:spcBef>
                          <a:spcPts val="0"/>
                        </a:spcBef>
                        <a:spcAft>
                          <a:spcPts val="0"/>
                        </a:spcAft>
                        <a:buNone/>
                      </a:pPr>
                      <a:endParaRPr/>
                    </a:p>
                  </a:txBody>
                  <a:tcPr marL="45725" marR="45725" marT="45725" marB="45725">
                    <a:lnL w="12700" cap="flat" cmpd="sng">
                      <a:solidFill>
                        <a:srgbClr val="1D1D1C"/>
                      </a:solidFill>
                      <a:prstDash val="solid"/>
                      <a:round/>
                      <a:headEnd type="none" w="sm" len="sm"/>
                      <a:tailEnd type="none" w="sm" len="sm"/>
                    </a:lnL>
                    <a:lnR w="12700" cap="flat" cmpd="sng">
                      <a:solidFill>
                        <a:srgbClr val="1D1D1C"/>
                      </a:solidFill>
                      <a:prstDash val="solid"/>
                      <a:round/>
                      <a:headEnd type="none" w="sm" len="sm"/>
                      <a:tailEnd type="none" w="sm" len="sm"/>
                    </a:lnR>
                    <a:lnT w="12700" cap="flat" cmpd="sng">
                      <a:solidFill>
                        <a:srgbClr val="1D1D1C"/>
                      </a:solidFill>
                      <a:prstDash val="solid"/>
                      <a:round/>
                      <a:headEnd type="none" w="sm" len="sm"/>
                      <a:tailEnd type="none" w="sm" len="sm"/>
                    </a:lnT>
                    <a:lnB w="12700" cap="flat" cmpd="sng">
                      <a:solidFill>
                        <a:srgbClr val="1D1D1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theme/theme1.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Macintosh PowerPoint</Application>
  <PresentationFormat>Custom</PresentationFormat>
  <Paragraphs>88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Open Sans</vt:lpstr>
      <vt:lpstr>Verdana</vt:lpstr>
      <vt:lpstr>Ubuntu</vt:lpstr>
      <vt:lpstr>Mulesoft Corporate Template_DRAFT_0623</vt:lpstr>
      <vt:lpstr>Anypoint Platform - Operational Model</vt:lpstr>
      <vt:lpstr>Anypoint Platform - Operational Model</vt:lpstr>
      <vt:lpstr>Anypoint Platform - Operational Model</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Anypoint Platform - Operational Model</dc:title>
  <cp:lastModifiedBy>Microsoft Office User</cp:lastModifiedBy>
  <cp:revision>1</cp:revision>
  <dcterms:modified xsi:type="dcterms:W3CDTF">2018-03-22T10:13:20Z</dcterms:modified>
</cp:coreProperties>
</file>