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702" r:id="rId1"/>
    <p:sldMasterId id="2147483703" r:id="rId2"/>
    <p:sldMasterId id="2147483704"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88825" cy="6858000"/>
  <p:notesSz cx="6858000" cy="9144000"/>
  <p:embeddedFontLst>
    <p:embeddedFont>
      <p:font typeface="Ubuntu" panose="020B0504030602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1.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3047467" marR="0" lvl="5" indent="-12167"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656960" marR="0" lvl="6" indent="-1206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266453" marR="0" lvl="7" indent="-11953"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4875947" marR="0" lvl="8" indent="-11846"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3047467" marR="0" lvl="5" indent="-12167"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656960" marR="0" lvl="6" indent="-1206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266453" marR="0" lvl="7" indent="-11953"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4875947" marR="0" lvl="8" indent="-11846"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1pPr>
            <a:lvl2pPr marL="914400" marR="0" lvl="1"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2pPr>
            <a:lvl3pPr marL="1371600" marR="0" lvl="2"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3pPr>
            <a:lvl4pPr marL="1828800" marR="0" lvl="3"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4pPr>
            <a:lvl5pPr marL="2286000" marR="0" lvl="4"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3047467" marR="0" lvl="5" indent="-12167"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656960" marR="0" lvl="6" indent="-1206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266453" marR="0" lvl="7" indent="-11953"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4875947" marR="0" lvl="8" indent="-11846"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Verdana"/>
                <a:ea typeface="Verdana"/>
                <a:cs typeface="Verdana"/>
                <a:sym typeface="Verdana"/>
              </a:rPr>
              <a:t>‹#›</a:t>
            </a:fld>
            <a:endParaRPr sz="12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393" name="Google Shape;23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g8300a0c6d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6" name="Google Shape;2466;g8300a0c6d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67" name="Google Shape;2467;g8300a0c6db_0_6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3"/>
        <p:cNvGrpSpPr/>
        <p:nvPr/>
      </p:nvGrpSpPr>
      <p:grpSpPr>
        <a:xfrm>
          <a:off x="0" y="0"/>
          <a:ext cx="0" cy="0"/>
          <a:chOff x="0" y="0"/>
          <a:chExt cx="0" cy="0"/>
        </a:xfrm>
      </p:grpSpPr>
      <p:sp>
        <p:nvSpPr>
          <p:cNvPr id="2474" name="Google Shape;2474;g72808221b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5" name="Google Shape;2475;g72808221b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76" name="Google Shape;2476;g72808221bf_0_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1"/>
        <p:cNvGrpSpPr/>
        <p:nvPr/>
      </p:nvGrpSpPr>
      <p:grpSpPr>
        <a:xfrm>
          <a:off x="0" y="0"/>
          <a:ext cx="0" cy="0"/>
          <a:chOff x="0" y="0"/>
          <a:chExt cx="0" cy="0"/>
        </a:xfrm>
      </p:grpSpPr>
      <p:sp>
        <p:nvSpPr>
          <p:cNvPr id="2482" name="Google Shape;2482;g72808221bf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3" name="Google Shape;2483;g72808221b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84" name="Google Shape;2484;g72808221bf_0_1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0"/>
        <p:cNvGrpSpPr/>
        <p:nvPr/>
      </p:nvGrpSpPr>
      <p:grpSpPr>
        <a:xfrm>
          <a:off x="0" y="0"/>
          <a:ext cx="0" cy="0"/>
          <a:chOff x="0" y="0"/>
          <a:chExt cx="0" cy="0"/>
        </a:xfrm>
      </p:grpSpPr>
      <p:sp>
        <p:nvSpPr>
          <p:cNvPr id="2491" name="Google Shape;2491;g8300a0c6d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2" name="Google Shape;2492;g8300a0c6d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93" name="Google Shape;2493;g8300a0c6db_0_7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g5f764c21e3_0_2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1" name="Google Shape;2501;g5f764c21e3_0_2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502" name="Google Shape;2502;g5f764c21e3_0_258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5"/>
        <p:cNvGrpSpPr/>
        <p:nvPr/>
      </p:nvGrpSpPr>
      <p:grpSpPr>
        <a:xfrm>
          <a:off x="0" y="0"/>
          <a:ext cx="0" cy="0"/>
          <a:chOff x="0" y="0"/>
          <a:chExt cx="0" cy="0"/>
        </a:xfrm>
      </p:grpSpPr>
      <p:sp>
        <p:nvSpPr>
          <p:cNvPr id="2506" name="Google Shape;2506;g5f764c21e3_0_2579:notes"/>
          <p:cNvSpPr>
            <a:spLocks noGrp="1" noRot="1" noChangeAspect="1"/>
          </p:cNvSpPr>
          <p:nvPr>
            <p:ph type="sldImg" idx="2"/>
          </p:nvPr>
        </p:nvSpPr>
        <p:spPr>
          <a:xfrm>
            <a:off x="382094"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7" name="Google Shape;2507;g5f764c21e3_0_25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1"/>
        <p:cNvGrpSpPr/>
        <p:nvPr/>
      </p:nvGrpSpPr>
      <p:grpSpPr>
        <a:xfrm>
          <a:off x="0" y="0"/>
          <a:ext cx="0" cy="0"/>
          <a:chOff x="0" y="0"/>
          <a:chExt cx="0" cy="0"/>
        </a:xfrm>
      </p:grpSpPr>
      <p:sp>
        <p:nvSpPr>
          <p:cNvPr id="2512" name="Google Shape;2512;g837a52367a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g837a52367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722788d96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722788d96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01" name="Google Shape;2401;g722788d962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5f764c21e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5f764c21e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11" name="Google Shape;2411;g5f764c21e3_0_1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6"/>
        <p:cNvGrpSpPr/>
        <p:nvPr/>
      </p:nvGrpSpPr>
      <p:grpSpPr>
        <a:xfrm>
          <a:off x="0" y="0"/>
          <a:ext cx="0" cy="0"/>
          <a:chOff x="0" y="0"/>
          <a:chExt cx="0" cy="0"/>
        </a:xfrm>
      </p:grpSpPr>
      <p:sp>
        <p:nvSpPr>
          <p:cNvPr id="2417" name="Google Shape;2417;g5f764c21e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8" name="Google Shape;2418;g5f764c21e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19" name="Google Shape;2419;g5f764c21e3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Google Shape;2423;g722788d962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4" name="Google Shape;2424;g722788d962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25" name="Google Shape;2425;g722788d962_0_115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722788d962_0_1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722788d962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33" name="Google Shape;2433;g722788d962_0_116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722788d962_0_1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722788d962_0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41" name="Google Shape;2441;g722788d962_0_119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7"/>
        <p:cNvGrpSpPr/>
        <p:nvPr/>
      </p:nvGrpSpPr>
      <p:grpSpPr>
        <a:xfrm>
          <a:off x="0" y="0"/>
          <a:ext cx="0" cy="0"/>
          <a:chOff x="0" y="0"/>
          <a:chExt cx="0" cy="0"/>
        </a:xfrm>
      </p:grpSpPr>
      <p:sp>
        <p:nvSpPr>
          <p:cNvPr id="2448" name="Google Shape;2448;g72808221b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9" name="Google Shape;2449;g72808221b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50" name="Google Shape;2450;g72808221bf_0_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5"/>
        <p:cNvGrpSpPr/>
        <p:nvPr/>
      </p:nvGrpSpPr>
      <p:grpSpPr>
        <a:xfrm>
          <a:off x="0" y="0"/>
          <a:ext cx="0" cy="0"/>
          <a:chOff x="0" y="0"/>
          <a:chExt cx="0" cy="0"/>
        </a:xfrm>
      </p:grpSpPr>
      <p:sp>
        <p:nvSpPr>
          <p:cNvPr id="2456" name="Google Shape;2456;g72808221b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7" name="Google Shape;2457;g72808221b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2458" name="Google Shape;2458;g72808221bf_0_7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chemeClr val="dk2"/>
        </a:solidFill>
        <a:effectLst/>
      </p:bgPr>
    </p:bg>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mt="6000"/>
          </a:blip>
          <a:srcRect r="9746" b="7039"/>
          <a:stretch/>
        </p:blipFill>
        <p:spPr>
          <a:xfrm>
            <a:off x="6225127" y="2612874"/>
            <a:ext cx="5963699" cy="4245127"/>
          </a:xfrm>
          <a:prstGeom prst="rect">
            <a:avLst/>
          </a:prstGeom>
          <a:noFill/>
          <a:ln>
            <a:noFill/>
          </a:ln>
        </p:spPr>
      </p:pic>
      <p:sp>
        <p:nvSpPr>
          <p:cNvPr id="18" name="Google Shape;18;p2"/>
          <p:cNvSpPr txBox="1">
            <a:spLocks noGrp="1"/>
          </p:cNvSpPr>
          <p:nvPr>
            <p:ph type="body" idx="1"/>
          </p:nvPr>
        </p:nvSpPr>
        <p:spPr>
          <a:xfrm>
            <a:off x="624255" y="3754967"/>
            <a:ext cx="10944549" cy="126576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1"/>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9" name="Google Shape;19;p2"/>
          <p:cNvSpPr txBox="1">
            <a:spLocks noGrp="1"/>
          </p:cNvSpPr>
          <p:nvPr>
            <p:ph type="title"/>
          </p:nvPr>
        </p:nvSpPr>
        <p:spPr>
          <a:xfrm>
            <a:off x="609442" y="2088333"/>
            <a:ext cx="10959363" cy="134066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pic>
        <p:nvPicPr>
          <p:cNvPr id="20" name="Google Shape;20;p2"/>
          <p:cNvPicPr preferRelativeResize="0"/>
          <p:nvPr/>
        </p:nvPicPr>
        <p:blipFill rotWithShape="1">
          <a:blip r:embed="rId3">
            <a:alphaModFix/>
          </a:blip>
          <a:srcRect/>
          <a:stretch/>
        </p:blipFill>
        <p:spPr>
          <a:xfrm>
            <a:off x="624255" y="649033"/>
            <a:ext cx="3444605" cy="10155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61" name="Google Shape;61;p11"/>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11"/>
          <p:cNvSpPr txBox="1">
            <a:spLocks noGrp="1"/>
          </p:cNvSpPr>
          <p:nvPr>
            <p:ph type="body" idx="1"/>
          </p:nvPr>
        </p:nvSpPr>
        <p:spPr>
          <a:xfrm>
            <a:off x="609599" y="1189038"/>
            <a:ext cx="3200400" cy="50228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3" name="Google Shape;63;p11"/>
          <p:cNvSpPr txBox="1">
            <a:spLocks noGrp="1"/>
          </p:cNvSpPr>
          <p:nvPr>
            <p:ph type="body" idx="2"/>
          </p:nvPr>
        </p:nvSpPr>
        <p:spPr>
          <a:xfrm>
            <a:off x="4488656" y="1189038"/>
            <a:ext cx="3200400" cy="50228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4" name="Google Shape;64;p11"/>
          <p:cNvSpPr txBox="1">
            <a:spLocks noGrp="1"/>
          </p:cNvSpPr>
          <p:nvPr>
            <p:ph type="body" idx="3"/>
          </p:nvPr>
        </p:nvSpPr>
        <p:spPr>
          <a:xfrm>
            <a:off x="8367713" y="1189038"/>
            <a:ext cx="3200400" cy="50228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 photo">
  <p:cSld name="3 Column photo">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67" name="Google Shape;67;p12"/>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2"/>
          <p:cNvSpPr>
            <a:spLocks noGrp="1"/>
          </p:cNvSpPr>
          <p:nvPr>
            <p:ph type="pic" idx="2"/>
          </p:nvPr>
        </p:nvSpPr>
        <p:spPr>
          <a:xfrm>
            <a:off x="609599" y="1189038"/>
            <a:ext cx="3474720" cy="4165015"/>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9" name="Google Shape;69;p12"/>
          <p:cNvSpPr>
            <a:spLocks noGrp="1"/>
          </p:cNvSpPr>
          <p:nvPr>
            <p:ph type="pic" idx="3"/>
          </p:nvPr>
        </p:nvSpPr>
        <p:spPr>
          <a:xfrm>
            <a:off x="4351496" y="1189038"/>
            <a:ext cx="3474720" cy="4165015"/>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70" name="Google Shape;70;p12"/>
          <p:cNvSpPr>
            <a:spLocks noGrp="1"/>
          </p:cNvSpPr>
          <p:nvPr>
            <p:ph type="pic" idx="4"/>
          </p:nvPr>
        </p:nvSpPr>
        <p:spPr>
          <a:xfrm>
            <a:off x="8093393" y="1189038"/>
            <a:ext cx="3474720" cy="4165015"/>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71" name="Google Shape;71;p12"/>
          <p:cNvSpPr txBox="1">
            <a:spLocks noGrp="1"/>
          </p:cNvSpPr>
          <p:nvPr>
            <p:ph type="body" idx="1"/>
          </p:nvPr>
        </p:nvSpPr>
        <p:spPr>
          <a:xfrm>
            <a:off x="609600" y="5654675"/>
            <a:ext cx="3475038" cy="55721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cxnSp>
        <p:nvCxnSpPr>
          <p:cNvPr id="72" name="Google Shape;72;p12"/>
          <p:cNvCxnSpPr/>
          <p:nvPr/>
        </p:nvCxnSpPr>
        <p:spPr>
          <a:xfrm>
            <a:off x="602456" y="5521826"/>
            <a:ext cx="3474720" cy="0"/>
          </a:xfrm>
          <a:prstGeom prst="straightConnector1">
            <a:avLst/>
          </a:prstGeom>
          <a:noFill/>
          <a:ln w="12700" cap="flat" cmpd="sng">
            <a:solidFill>
              <a:schemeClr val="dk2"/>
            </a:solidFill>
            <a:prstDash val="solid"/>
            <a:round/>
            <a:headEnd type="none" w="sm" len="sm"/>
            <a:tailEnd type="none" w="sm" len="sm"/>
          </a:ln>
        </p:spPr>
      </p:cxnSp>
      <p:cxnSp>
        <p:nvCxnSpPr>
          <p:cNvPr id="73" name="Google Shape;73;p12"/>
          <p:cNvCxnSpPr/>
          <p:nvPr/>
        </p:nvCxnSpPr>
        <p:spPr>
          <a:xfrm>
            <a:off x="4347924" y="5521826"/>
            <a:ext cx="3474720" cy="0"/>
          </a:xfrm>
          <a:prstGeom prst="straightConnector1">
            <a:avLst/>
          </a:prstGeom>
          <a:noFill/>
          <a:ln w="12700" cap="flat" cmpd="sng">
            <a:solidFill>
              <a:schemeClr val="dk2"/>
            </a:solidFill>
            <a:prstDash val="solid"/>
            <a:round/>
            <a:headEnd type="none" w="sm" len="sm"/>
            <a:tailEnd type="none" w="sm" len="sm"/>
          </a:ln>
        </p:spPr>
      </p:cxnSp>
      <p:cxnSp>
        <p:nvCxnSpPr>
          <p:cNvPr id="74" name="Google Shape;74;p12"/>
          <p:cNvCxnSpPr/>
          <p:nvPr/>
        </p:nvCxnSpPr>
        <p:spPr>
          <a:xfrm>
            <a:off x="8093393" y="5521826"/>
            <a:ext cx="3474720" cy="0"/>
          </a:xfrm>
          <a:prstGeom prst="straightConnector1">
            <a:avLst/>
          </a:prstGeom>
          <a:noFill/>
          <a:ln w="12700" cap="flat" cmpd="sng">
            <a:solidFill>
              <a:schemeClr val="dk2"/>
            </a:solidFill>
            <a:prstDash val="solid"/>
            <a:round/>
            <a:headEnd type="none" w="sm" len="sm"/>
            <a:tailEnd type="none" w="sm" len="sm"/>
          </a:ln>
        </p:spPr>
      </p:cxnSp>
      <p:sp>
        <p:nvSpPr>
          <p:cNvPr id="75" name="Google Shape;75;p12"/>
          <p:cNvSpPr txBox="1">
            <a:spLocks noGrp="1"/>
          </p:cNvSpPr>
          <p:nvPr>
            <p:ph type="body" idx="5"/>
          </p:nvPr>
        </p:nvSpPr>
        <p:spPr>
          <a:xfrm>
            <a:off x="4351497" y="5654675"/>
            <a:ext cx="3474720" cy="55721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76" name="Google Shape;76;p12"/>
          <p:cNvSpPr txBox="1">
            <a:spLocks noGrp="1"/>
          </p:cNvSpPr>
          <p:nvPr>
            <p:ph type="body" idx="6"/>
          </p:nvPr>
        </p:nvSpPr>
        <p:spPr>
          <a:xfrm>
            <a:off x="8093075" y="5654675"/>
            <a:ext cx="3474720" cy="55721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split">
  <p:cSld name="Vertical split">
    <p:spTree>
      <p:nvGrpSpPr>
        <p:cNvPr id="1" name="Shape 77"/>
        <p:cNvGrpSpPr/>
        <p:nvPr/>
      </p:nvGrpSpPr>
      <p:grpSpPr>
        <a:xfrm>
          <a:off x="0" y="0"/>
          <a:ext cx="0" cy="0"/>
          <a:chOff x="0" y="0"/>
          <a:chExt cx="0" cy="0"/>
        </a:xfrm>
      </p:grpSpPr>
      <p:sp>
        <p:nvSpPr>
          <p:cNvPr id="78" name="Google Shape;78;p13"/>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3"/>
          <p:cNvSpPr/>
          <p:nvPr/>
        </p:nvSpPr>
        <p:spPr>
          <a:xfrm>
            <a:off x="8178786" y="0"/>
            <a:ext cx="4010039" cy="685800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 name="Google Shape;80;p13"/>
          <p:cNvSpPr txBox="1">
            <a:spLocks noGrp="1"/>
          </p:cNvSpPr>
          <p:nvPr>
            <p:ph type="body" idx="1"/>
          </p:nvPr>
        </p:nvSpPr>
        <p:spPr>
          <a:xfrm>
            <a:off x="8178786" y="0"/>
            <a:ext cx="4010039" cy="6858000"/>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800"/>
              </a:spcBef>
              <a:spcAft>
                <a:spcPts val="0"/>
              </a:spcAft>
              <a:buClr>
                <a:srgbClr val="00A0DF"/>
              </a:buClr>
              <a:buSzPts val="2400"/>
              <a:buFont typeface="Arial"/>
              <a:buNone/>
              <a:defRPr sz="2700" b="0" i="0" u="none" strike="noStrike" cap="none">
                <a:solidFill>
                  <a:srgbClr val="FFFFFF"/>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1600" b="0"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1300" b="0"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1200" b="0"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1200" b="0" i="0" u="none" strike="noStrike" cap="none">
                <a:solidFill>
                  <a:schemeClr val="dk2"/>
                </a:solidFill>
                <a:latin typeface="Verdana"/>
                <a:ea typeface="Verdana"/>
                <a:cs typeface="Verdana"/>
                <a:sym typeface="Verdana"/>
              </a:defRPr>
            </a:lvl5pPr>
            <a:lvl6pPr marL="2743200" marR="0" lvl="5"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9pPr>
          </a:lstStyle>
          <a:p>
            <a:endParaRPr/>
          </a:p>
        </p:txBody>
      </p:sp>
      <p:pic>
        <p:nvPicPr>
          <p:cNvPr id="81" name="Google Shape;81;p13"/>
          <p:cNvPicPr preferRelativeResize="0"/>
          <p:nvPr/>
        </p:nvPicPr>
        <p:blipFill rotWithShape="1">
          <a:blip r:embed="rId2">
            <a:alphaModFix amt="6000"/>
          </a:blip>
          <a:srcRect r="9746" b="7039"/>
          <a:stretch/>
        </p:blipFill>
        <p:spPr>
          <a:xfrm>
            <a:off x="6225127" y="2612874"/>
            <a:ext cx="5963699" cy="4245127"/>
          </a:xfrm>
          <a:prstGeom prst="rect">
            <a:avLst/>
          </a:prstGeom>
          <a:noFill/>
          <a:ln>
            <a:noFill/>
          </a:ln>
        </p:spPr>
      </p:pic>
      <p:sp>
        <p:nvSpPr>
          <p:cNvPr id="82" name="Google Shape;82;p13"/>
          <p:cNvSpPr txBox="1">
            <a:spLocks noGrp="1"/>
          </p:cNvSpPr>
          <p:nvPr>
            <p:ph type="body" idx="2"/>
          </p:nvPr>
        </p:nvSpPr>
        <p:spPr>
          <a:xfrm>
            <a:off x="611856" y="1189038"/>
            <a:ext cx="7401175" cy="502285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83" name="Google Shape;83;p13"/>
          <p:cNvSpPr txBox="1">
            <a:spLocks noGrp="1"/>
          </p:cNvSpPr>
          <p:nvPr>
            <p:ph type="title"/>
          </p:nvPr>
        </p:nvSpPr>
        <p:spPr>
          <a:xfrm>
            <a:off x="609443" y="0"/>
            <a:ext cx="7569344"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4"/>
          <p:cNvSpPr txBox="1">
            <a:spLocks noGrp="1"/>
          </p:cNvSpPr>
          <p:nvPr>
            <p:ph type="body" idx="1"/>
          </p:nvPr>
        </p:nvSpPr>
        <p:spPr>
          <a:xfrm>
            <a:off x="609443" y="1209785"/>
            <a:ext cx="4010039" cy="5002633"/>
          </a:xfrm>
          <a:prstGeom prst="rect">
            <a:avLst/>
          </a:prstGeom>
          <a:solidFill>
            <a:schemeClr val="accent2"/>
          </a:solidFill>
          <a:ln>
            <a:noFill/>
          </a:ln>
        </p:spPr>
        <p:txBody>
          <a:bodyPr spcFirstLastPara="1" wrap="square" lIns="91425" tIns="91425" rIns="91425" bIns="91425" anchor="ctr" anchorCtr="0">
            <a:noAutofit/>
          </a:bodyPr>
          <a:lstStyle>
            <a:lvl1pPr marL="457200" marR="0" lvl="0" indent="-228600" algn="ctr" rtl="0">
              <a:lnSpc>
                <a:spcPct val="100000"/>
              </a:lnSpc>
              <a:spcBef>
                <a:spcPts val="800"/>
              </a:spcBef>
              <a:spcAft>
                <a:spcPts val="0"/>
              </a:spcAft>
              <a:buClr>
                <a:srgbClr val="00A0DF"/>
              </a:buClr>
              <a:buSzPts val="2400"/>
              <a:buFont typeface="Arial"/>
              <a:buNone/>
              <a:defRPr sz="2700" b="0" i="0" u="none" strike="noStrike" cap="none">
                <a:solidFill>
                  <a:srgbClr val="FFFFFF"/>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1600" b="0"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1300" b="0"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1200" b="0"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1200" b="0" i="0" u="none" strike="noStrike" cap="none">
                <a:solidFill>
                  <a:schemeClr val="dk2"/>
                </a:solidFill>
                <a:latin typeface="Verdana"/>
                <a:ea typeface="Verdana"/>
                <a:cs typeface="Verdana"/>
                <a:sym typeface="Verdana"/>
              </a:defRPr>
            </a:lvl5pPr>
            <a:lvl6pPr marL="2743200" marR="0" lvl="5"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86" name="Google Shape;86;p14"/>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87" name="Google Shape;87;p14"/>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4"/>
          <p:cNvSpPr txBox="1">
            <a:spLocks noGrp="1"/>
          </p:cNvSpPr>
          <p:nvPr>
            <p:ph type="body" idx="2"/>
          </p:nvPr>
        </p:nvSpPr>
        <p:spPr>
          <a:xfrm>
            <a:off x="4762500" y="1189038"/>
            <a:ext cx="6805613" cy="502285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blue">
  <p:cSld name="Blank blue">
    <p:bg>
      <p:bgPr>
        <a:solidFill>
          <a:schemeClr val="lt2"/>
        </a:solidFill>
        <a:effectLst/>
      </p:bgPr>
    </p:bg>
    <p:spTree>
      <p:nvGrpSpPr>
        <p:cNvPr id="1" name="Shape 89"/>
        <p:cNvGrpSpPr/>
        <p:nvPr/>
      </p:nvGrpSpPr>
      <p:grpSpPr>
        <a:xfrm>
          <a:off x="0" y="0"/>
          <a:ext cx="0" cy="0"/>
          <a:chOff x="0" y="0"/>
          <a:chExt cx="0" cy="0"/>
        </a:xfrm>
      </p:grpSpPr>
      <p:pic>
        <p:nvPicPr>
          <p:cNvPr id="90" name="Google Shape;90;p15"/>
          <p:cNvPicPr preferRelativeResize="0"/>
          <p:nvPr/>
        </p:nvPicPr>
        <p:blipFill rotWithShape="1">
          <a:blip r:embed="rId2">
            <a:alphaModFix amt="28000"/>
          </a:blip>
          <a:srcRect r="9746" b="7039"/>
          <a:stretch/>
        </p:blipFill>
        <p:spPr>
          <a:xfrm>
            <a:off x="6225127" y="2612874"/>
            <a:ext cx="5963699" cy="424512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hank You blue">
  <p:cSld name="Thank You blue">
    <p:bg>
      <p:bgPr>
        <a:solidFill>
          <a:schemeClr val="lt2"/>
        </a:solidFill>
        <a:effectLst/>
      </p:bgPr>
    </p:bg>
    <p:spTree>
      <p:nvGrpSpPr>
        <p:cNvPr id="1" name="Shape 91"/>
        <p:cNvGrpSpPr/>
        <p:nvPr/>
      </p:nvGrpSpPr>
      <p:grpSpPr>
        <a:xfrm>
          <a:off x="0" y="0"/>
          <a:ext cx="0" cy="0"/>
          <a:chOff x="0" y="0"/>
          <a:chExt cx="0" cy="0"/>
        </a:xfrm>
      </p:grpSpPr>
      <p:sp>
        <p:nvSpPr>
          <p:cNvPr id="92" name="Google Shape;92;p16"/>
          <p:cNvSpPr/>
          <p:nvPr/>
        </p:nvSpPr>
        <p:spPr>
          <a:xfrm>
            <a:off x="5284074" y="2108229"/>
            <a:ext cx="1593692" cy="1593688"/>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16"/>
          <p:cNvSpPr txBox="1">
            <a:spLocks noGrp="1"/>
          </p:cNvSpPr>
          <p:nvPr>
            <p:ph type="title"/>
          </p:nvPr>
        </p:nvSpPr>
        <p:spPr>
          <a:xfrm>
            <a:off x="609442" y="4846351"/>
            <a:ext cx="10959363" cy="1340667"/>
          </a:xfrm>
          <a:prstGeom prst="rect">
            <a:avLst/>
          </a:prstGeom>
          <a:noFill/>
          <a:ln>
            <a:noFill/>
          </a:ln>
        </p:spPr>
        <p:txBody>
          <a:bodyPr spcFirstLastPara="1" wrap="square" lIns="91425" tIns="91425" rIns="91425" bIns="91425" anchor="ctr" anchorCtr="0">
            <a:noAutofit/>
          </a:bodyPr>
          <a:lstStyle>
            <a:lvl1pPr marL="0" marR="0" lvl="0" indent="0" algn="ctr"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grpSp>
        <p:nvGrpSpPr>
          <p:cNvPr id="94" name="Google Shape;94;p16"/>
          <p:cNvGrpSpPr/>
          <p:nvPr/>
        </p:nvGrpSpPr>
        <p:grpSpPr>
          <a:xfrm>
            <a:off x="-1099003" y="-3175"/>
            <a:ext cx="14079537" cy="5184775"/>
            <a:chOff x="-706" y="-2"/>
            <a:chExt cx="8869" cy="3266"/>
          </a:xfrm>
        </p:grpSpPr>
        <p:sp>
          <p:nvSpPr>
            <p:cNvPr id="95" name="Google Shape;95;p16"/>
            <p:cNvSpPr/>
            <p:nvPr/>
          </p:nvSpPr>
          <p:spPr>
            <a:xfrm>
              <a:off x="-706" y="0"/>
              <a:ext cx="8859" cy="32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96" name="Google Shape;96;p16"/>
            <p:cNvGrpSpPr/>
            <p:nvPr/>
          </p:nvGrpSpPr>
          <p:grpSpPr>
            <a:xfrm>
              <a:off x="-704" y="-2"/>
              <a:ext cx="8758" cy="3266"/>
              <a:chOff x="-704" y="-2"/>
              <a:chExt cx="8758" cy="3266"/>
            </a:xfrm>
          </p:grpSpPr>
          <p:sp>
            <p:nvSpPr>
              <p:cNvPr id="97" name="Google Shape;97;p16"/>
              <p:cNvSpPr/>
              <p:nvPr/>
            </p:nvSpPr>
            <p:spPr>
              <a:xfrm>
                <a:off x="3835" y="1180"/>
                <a:ext cx="507" cy="317"/>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16"/>
              <p:cNvSpPr/>
              <p:nvPr/>
            </p:nvSpPr>
            <p:spPr>
              <a:xfrm>
                <a:off x="3348" y="1289"/>
                <a:ext cx="971" cy="968"/>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16"/>
              <p:cNvSpPr/>
              <p:nvPr/>
            </p:nvSpPr>
            <p:spPr>
              <a:xfrm>
                <a:off x="3303" y="1203"/>
                <a:ext cx="1027" cy="1131"/>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16"/>
              <p:cNvSpPr/>
              <p:nvPr/>
            </p:nvSpPr>
            <p:spPr>
              <a:xfrm>
                <a:off x="3424" y="1365"/>
                <a:ext cx="819" cy="816"/>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16"/>
              <p:cNvSpPr/>
              <p:nvPr/>
            </p:nvSpPr>
            <p:spPr>
              <a:xfrm>
                <a:off x="3877" y="1770"/>
                <a:ext cx="552" cy="595"/>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16"/>
              <p:cNvSpPr/>
              <p:nvPr/>
            </p:nvSpPr>
            <p:spPr>
              <a:xfrm>
                <a:off x="4201" y="2015"/>
                <a:ext cx="309" cy="292"/>
              </a:xfrm>
              <a:custGeom>
                <a:avLst/>
                <a:gdLst/>
                <a:ahLst/>
                <a:cxnLst/>
                <a:rect l="l" t="t" r="r" b="b"/>
                <a:pathLst>
                  <a:path w="120000" h="120000" extrusionOk="0">
                    <a:moveTo>
                      <a:pt x="117281" y="119999"/>
                    </a:moveTo>
                    <a:lnTo>
                      <a:pt x="0" y="2054"/>
                    </a:lnTo>
                    <a:lnTo>
                      <a:pt x="1941" y="0"/>
                    </a:lnTo>
                    <a:lnTo>
                      <a:pt x="120000" y="117945"/>
                    </a:lnTo>
                    <a:lnTo>
                      <a:pt x="117281"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16"/>
              <p:cNvSpPr/>
              <p:nvPr/>
            </p:nvSpPr>
            <p:spPr>
              <a:xfrm>
                <a:off x="4285" y="1655"/>
                <a:ext cx="871" cy="101"/>
              </a:xfrm>
              <a:custGeom>
                <a:avLst/>
                <a:gdLst/>
                <a:ahLst/>
                <a:cxnLst/>
                <a:rect l="l" t="t" r="r" b="b"/>
                <a:pathLst>
                  <a:path w="120000" h="120000" extrusionOk="0">
                    <a:moveTo>
                      <a:pt x="0" y="120000"/>
                    </a:moveTo>
                    <a:lnTo>
                      <a:pt x="0" y="110495"/>
                    </a:lnTo>
                    <a:lnTo>
                      <a:pt x="119999" y="0"/>
                    </a:lnTo>
                    <a:lnTo>
                      <a:pt x="119999" y="831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16"/>
              <p:cNvSpPr/>
              <p:nvPr/>
            </p:nvSpPr>
            <p:spPr>
              <a:xfrm>
                <a:off x="4309" y="1502"/>
                <a:ext cx="99" cy="126"/>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16"/>
              <p:cNvSpPr/>
              <p:nvPr/>
            </p:nvSpPr>
            <p:spPr>
              <a:xfrm>
                <a:off x="4194" y="1023"/>
                <a:ext cx="677" cy="486"/>
              </a:xfrm>
              <a:custGeom>
                <a:avLst/>
                <a:gdLst/>
                <a:ahLst/>
                <a:cxnLst/>
                <a:rect l="l" t="t" r="r" b="b"/>
                <a:pathLst>
                  <a:path w="120000" h="120000" extrusionOk="0">
                    <a:moveTo>
                      <a:pt x="709" y="120000"/>
                    </a:moveTo>
                    <a:lnTo>
                      <a:pt x="0" y="118271"/>
                    </a:lnTo>
                    <a:lnTo>
                      <a:pt x="119113" y="0"/>
                    </a:lnTo>
                    <a:lnTo>
                      <a:pt x="120000" y="1728"/>
                    </a:lnTo>
                    <a:lnTo>
                      <a:pt x="7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16"/>
              <p:cNvSpPr/>
              <p:nvPr/>
            </p:nvSpPr>
            <p:spPr>
              <a:xfrm>
                <a:off x="3238" y="1770"/>
                <a:ext cx="340" cy="524"/>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16"/>
              <p:cNvSpPr/>
              <p:nvPr/>
            </p:nvSpPr>
            <p:spPr>
              <a:xfrm>
                <a:off x="3286" y="2112"/>
                <a:ext cx="333" cy="488"/>
              </a:xfrm>
              <a:custGeom>
                <a:avLst/>
                <a:gdLst/>
                <a:ahLst/>
                <a:cxnLst/>
                <a:rect l="l" t="t" r="r" b="b"/>
                <a:pathLst>
                  <a:path w="120000" h="120000" extrusionOk="0">
                    <a:moveTo>
                      <a:pt x="2522" y="120000"/>
                    </a:moveTo>
                    <a:lnTo>
                      <a:pt x="0" y="118770"/>
                    </a:lnTo>
                    <a:lnTo>
                      <a:pt x="117477" y="0"/>
                    </a:lnTo>
                    <a:lnTo>
                      <a:pt x="120000" y="983"/>
                    </a:lnTo>
                    <a:lnTo>
                      <a:pt x="252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16"/>
              <p:cNvSpPr/>
              <p:nvPr/>
            </p:nvSpPr>
            <p:spPr>
              <a:xfrm>
                <a:off x="2944" y="1507"/>
                <a:ext cx="460" cy="148"/>
              </a:xfrm>
              <a:custGeom>
                <a:avLst/>
                <a:gdLst/>
                <a:ahLst/>
                <a:cxnLst/>
                <a:rect l="l" t="t" r="r" b="b"/>
                <a:pathLst>
                  <a:path w="120000" h="120000" extrusionOk="0">
                    <a:moveTo>
                      <a:pt x="119478" y="120000"/>
                    </a:moveTo>
                    <a:lnTo>
                      <a:pt x="0" y="5675"/>
                    </a:lnTo>
                    <a:lnTo>
                      <a:pt x="260" y="0"/>
                    </a:lnTo>
                    <a:lnTo>
                      <a:pt x="120000" y="115135"/>
                    </a:lnTo>
                    <a:lnTo>
                      <a:pt x="11947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Google Shape;109;p16"/>
              <p:cNvSpPr/>
              <p:nvPr/>
            </p:nvSpPr>
            <p:spPr>
              <a:xfrm>
                <a:off x="2049" y="1877"/>
                <a:ext cx="1291" cy="177"/>
              </a:xfrm>
              <a:custGeom>
                <a:avLst/>
                <a:gdLst/>
                <a:ahLst/>
                <a:cxnLst/>
                <a:rect l="l" t="t" r="r" b="b"/>
                <a:pathLst>
                  <a:path w="120000" h="120000" extrusionOk="0">
                    <a:moveTo>
                      <a:pt x="185" y="119999"/>
                    </a:moveTo>
                    <a:lnTo>
                      <a:pt x="0" y="113898"/>
                    </a:lnTo>
                    <a:lnTo>
                      <a:pt x="119814" y="0"/>
                    </a:lnTo>
                    <a:lnTo>
                      <a:pt x="120000" y="6101"/>
                    </a:lnTo>
                    <a:lnTo>
                      <a:pt x="18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Google Shape;110;p16"/>
              <p:cNvSpPr/>
              <p:nvPr/>
            </p:nvSpPr>
            <p:spPr>
              <a:xfrm>
                <a:off x="4240" y="1956"/>
                <a:ext cx="898" cy="398"/>
              </a:xfrm>
              <a:custGeom>
                <a:avLst/>
                <a:gdLst/>
                <a:ahLst/>
                <a:cxnLst/>
                <a:rect l="l" t="t" r="r" b="b"/>
                <a:pathLst>
                  <a:path w="120000" h="120000" extrusionOk="0">
                    <a:moveTo>
                      <a:pt x="119732" y="120000"/>
                    </a:moveTo>
                    <a:lnTo>
                      <a:pt x="0" y="2110"/>
                    </a:lnTo>
                    <a:lnTo>
                      <a:pt x="400" y="0"/>
                    </a:lnTo>
                    <a:lnTo>
                      <a:pt x="120000" y="117587"/>
                    </a:lnTo>
                    <a:lnTo>
                      <a:pt x="1197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Google Shape;111;p16"/>
              <p:cNvSpPr/>
              <p:nvPr/>
            </p:nvSpPr>
            <p:spPr>
              <a:xfrm>
                <a:off x="5138" y="2336"/>
                <a:ext cx="901" cy="18"/>
              </a:xfrm>
              <a:custGeom>
                <a:avLst/>
                <a:gdLst/>
                <a:ahLst/>
                <a:cxnLst/>
                <a:rect l="l" t="t" r="r" b="b"/>
                <a:pathLst>
                  <a:path w="120000" h="120000" extrusionOk="0">
                    <a:moveTo>
                      <a:pt x="0" y="120000"/>
                    </a:moveTo>
                    <a:lnTo>
                      <a:pt x="0" y="66666"/>
                    </a:lnTo>
                    <a:lnTo>
                      <a:pt x="120000" y="0"/>
                    </a:lnTo>
                    <a:lnTo>
                      <a:pt x="120000" y="53333"/>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6"/>
              <p:cNvSpPr/>
              <p:nvPr/>
            </p:nvSpPr>
            <p:spPr>
              <a:xfrm>
                <a:off x="5922" y="2086"/>
                <a:ext cx="151" cy="215"/>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 name="Google Shape;113;p16"/>
              <p:cNvSpPr/>
              <p:nvPr/>
            </p:nvSpPr>
            <p:spPr>
              <a:xfrm>
                <a:off x="6118" y="2086"/>
                <a:ext cx="151" cy="215"/>
              </a:xfrm>
              <a:custGeom>
                <a:avLst/>
                <a:gdLst/>
                <a:ahLst/>
                <a:cxnLst/>
                <a:rect l="l" t="t" r="r" b="b"/>
                <a:pathLst>
                  <a:path w="120000" h="120000" extrusionOk="0">
                    <a:moveTo>
                      <a:pt x="5562" y="120000"/>
                    </a:moveTo>
                    <a:lnTo>
                      <a:pt x="0" y="117209"/>
                    </a:lnTo>
                    <a:lnTo>
                      <a:pt x="115231" y="0"/>
                    </a:lnTo>
                    <a:lnTo>
                      <a:pt x="120000" y="2790"/>
                    </a:lnTo>
                    <a:lnTo>
                      <a:pt x="55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16"/>
              <p:cNvSpPr/>
              <p:nvPr/>
            </p:nvSpPr>
            <p:spPr>
              <a:xfrm>
                <a:off x="6091" y="2039"/>
                <a:ext cx="9" cy="25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16"/>
              <p:cNvSpPr/>
              <p:nvPr/>
            </p:nvSpPr>
            <p:spPr>
              <a:xfrm>
                <a:off x="5135" y="2346"/>
                <a:ext cx="99" cy="314"/>
              </a:xfrm>
              <a:custGeom>
                <a:avLst/>
                <a:gdLst/>
                <a:ahLst/>
                <a:cxnLst/>
                <a:rect l="l" t="t" r="r" b="b"/>
                <a:pathLst>
                  <a:path w="120000" h="120000" extrusionOk="0">
                    <a:moveTo>
                      <a:pt x="109090" y="120000"/>
                    </a:moveTo>
                    <a:lnTo>
                      <a:pt x="0" y="764"/>
                    </a:lnTo>
                    <a:lnTo>
                      <a:pt x="7272" y="0"/>
                    </a:lnTo>
                    <a:lnTo>
                      <a:pt x="119999" y="118853"/>
                    </a:lnTo>
                    <a:lnTo>
                      <a:pt x="10909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6"/>
              <p:cNvSpPr/>
              <p:nvPr/>
            </p:nvSpPr>
            <p:spPr>
              <a:xfrm>
                <a:off x="5422" y="1170"/>
                <a:ext cx="408" cy="346"/>
              </a:xfrm>
              <a:custGeom>
                <a:avLst/>
                <a:gdLst/>
                <a:ahLst/>
                <a:cxnLst/>
                <a:rect l="l" t="t" r="r" b="b"/>
                <a:pathLst>
                  <a:path w="120000" h="120000" extrusionOk="0">
                    <a:moveTo>
                      <a:pt x="117941" y="120000"/>
                    </a:moveTo>
                    <a:lnTo>
                      <a:pt x="0" y="2080"/>
                    </a:lnTo>
                    <a:lnTo>
                      <a:pt x="1470" y="0"/>
                    </a:lnTo>
                    <a:lnTo>
                      <a:pt x="120000" y="117572"/>
                    </a:lnTo>
                    <a:lnTo>
                      <a:pt x="11794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16"/>
              <p:cNvSpPr/>
              <p:nvPr/>
            </p:nvSpPr>
            <p:spPr>
              <a:xfrm>
                <a:off x="5420" y="650"/>
                <a:ext cx="8" cy="52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16"/>
              <p:cNvSpPr/>
              <p:nvPr/>
            </p:nvSpPr>
            <p:spPr>
              <a:xfrm>
                <a:off x="5423" y="620"/>
                <a:ext cx="1241" cy="555"/>
              </a:xfrm>
              <a:custGeom>
                <a:avLst/>
                <a:gdLst/>
                <a:ahLst/>
                <a:cxnLst/>
                <a:rect l="l" t="t" r="r" b="b"/>
                <a:pathLst>
                  <a:path w="120000" h="120000" extrusionOk="0">
                    <a:moveTo>
                      <a:pt x="193" y="120000"/>
                    </a:moveTo>
                    <a:lnTo>
                      <a:pt x="0" y="118054"/>
                    </a:lnTo>
                    <a:lnTo>
                      <a:pt x="119709" y="0"/>
                    </a:lnTo>
                    <a:lnTo>
                      <a:pt x="120000" y="1513"/>
                    </a:lnTo>
                    <a:lnTo>
                      <a:pt x="1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16"/>
              <p:cNvSpPr/>
              <p:nvPr/>
            </p:nvSpPr>
            <p:spPr>
              <a:xfrm>
                <a:off x="5422" y="1165"/>
                <a:ext cx="695" cy="122"/>
              </a:xfrm>
              <a:custGeom>
                <a:avLst/>
                <a:gdLst/>
                <a:ahLst/>
                <a:cxnLst/>
                <a:rect l="l" t="t" r="r" b="b"/>
                <a:pathLst>
                  <a:path w="120000" h="120000" extrusionOk="0">
                    <a:moveTo>
                      <a:pt x="119654" y="120000"/>
                    </a:moveTo>
                    <a:lnTo>
                      <a:pt x="0" y="7868"/>
                    </a:lnTo>
                    <a:lnTo>
                      <a:pt x="172" y="0"/>
                    </a:lnTo>
                    <a:lnTo>
                      <a:pt x="120000" y="112131"/>
                    </a:lnTo>
                    <a:lnTo>
                      <a:pt x="11965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16"/>
              <p:cNvSpPr/>
              <p:nvPr/>
            </p:nvSpPr>
            <p:spPr>
              <a:xfrm>
                <a:off x="6434" y="628"/>
                <a:ext cx="237" cy="358"/>
              </a:xfrm>
              <a:custGeom>
                <a:avLst/>
                <a:gdLst/>
                <a:ahLst/>
                <a:cxnLst/>
                <a:rect l="l" t="t" r="r" b="b"/>
                <a:pathLst>
                  <a:path w="120000" h="120000" extrusionOk="0">
                    <a:moveTo>
                      <a:pt x="3544" y="120000"/>
                    </a:moveTo>
                    <a:lnTo>
                      <a:pt x="0" y="118324"/>
                    </a:lnTo>
                    <a:lnTo>
                      <a:pt x="116455" y="0"/>
                    </a:lnTo>
                    <a:lnTo>
                      <a:pt x="120000" y="1340"/>
                    </a:lnTo>
                    <a:lnTo>
                      <a:pt x="35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16"/>
              <p:cNvSpPr/>
              <p:nvPr/>
            </p:nvSpPr>
            <p:spPr>
              <a:xfrm>
                <a:off x="6652" y="627"/>
                <a:ext cx="846" cy="564"/>
              </a:xfrm>
              <a:custGeom>
                <a:avLst/>
                <a:gdLst/>
                <a:ahLst/>
                <a:cxnLst/>
                <a:rect l="l" t="t" r="r" b="b"/>
                <a:pathLst>
                  <a:path w="120000" h="120000" extrusionOk="0">
                    <a:moveTo>
                      <a:pt x="119290" y="120000"/>
                    </a:moveTo>
                    <a:lnTo>
                      <a:pt x="0" y="1489"/>
                    </a:lnTo>
                    <a:lnTo>
                      <a:pt x="709" y="0"/>
                    </a:lnTo>
                    <a:lnTo>
                      <a:pt x="120000" y="118723"/>
                    </a:lnTo>
                    <a:lnTo>
                      <a:pt x="11929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16"/>
              <p:cNvSpPr/>
              <p:nvPr/>
            </p:nvSpPr>
            <p:spPr>
              <a:xfrm>
                <a:off x="5353" y="1136"/>
                <a:ext cx="116" cy="104"/>
              </a:xfrm>
              <a:custGeom>
                <a:avLst/>
                <a:gdLst/>
                <a:ahLst/>
                <a:cxnLst/>
                <a:rect l="l" t="t" r="r" b="b"/>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16"/>
              <p:cNvSpPr/>
              <p:nvPr/>
            </p:nvSpPr>
            <p:spPr>
              <a:xfrm>
                <a:off x="5383" y="1101"/>
                <a:ext cx="97" cy="35"/>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16"/>
              <p:cNvSpPr/>
              <p:nvPr/>
            </p:nvSpPr>
            <p:spPr>
              <a:xfrm>
                <a:off x="5333" y="1077"/>
                <a:ext cx="102" cy="72"/>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16"/>
              <p:cNvSpPr/>
              <p:nvPr/>
            </p:nvSpPr>
            <p:spPr>
              <a:xfrm>
                <a:off x="5390" y="1091"/>
                <a:ext cx="129" cy="174"/>
              </a:xfrm>
              <a:custGeom>
                <a:avLst/>
                <a:gdLst/>
                <a:ahLst/>
                <a:cxnLst/>
                <a:rect l="l" t="t" r="r" b="b"/>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16"/>
              <p:cNvSpPr/>
              <p:nvPr/>
            </p:nvSpPr>
            <p:spPr>
              <a:xfrm>
                <a:off x="2487" y="2020"/>
                <a:ext cx="1029" cy="619"/>
              </a:xfrm>
              <a:custGeom>
                <a:avLst/>
                <a:gdLst/>
                <a:ahLst/>
                <a:cxnLst/>
                <a:rect l="l" t="t" r="r" b="b"/>
                <a:pathLst>
                  <a:path w="120000" h="120000" extrusionOk="0">
                    <a:moveTo>
                      <a:pt x="349" y="120000"/>
                    </a:moveTo>
                    <a:lnTo>
                      <a:pt x="0" y="118642"/>
                    </a:lnTo>
                    <a:lnTo>
                      <a:pt x="119650" y="0"/>
                    </a:lnTo>
                    <a:lnTo>
                      <a:pt x="120000" y="1357"/>
                    </a:lnTo>
                    <a:lnTo>
                      <a:pt x="34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16"/>
              <p:cNvSpPr/>
              <p:nvPr/>
            </p:nvSpPr>
            <p:spPr>
              <a:xfrm>
                <a:off x="7018" y="1190"/>
                <a:ext cx="467" cy="259"/>
              </a:xfrm>
              <a:custGeom>
                <a:avLst/>
                <a:gdLst/>
                <a:ahLst/>
                <a:cxnLst/>
                <a:rect l="l" t="t" r="r" b="b"/>
                <a:pathLst>
                  <a:path w="120000" h="120000" extrusionOk="0">
                    <a:moveTo>
                      <a:pt x="1027" y="120000"/>
                    </a:moveTo>
                    <a:lnTo>
                      <a:pt x="0" y="116756"/>
                    </a:lnTo>
                    <a:lnTo>
                      <a:pt x="119229" y="0"/>
                    </a:lnTo>
                    <a:lnTo>
                      <a:pt x="119999" y="3243"/>
                    </a:lnTo>
                    <a:lnTo>
                      <a:pt x="102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16"/>
              <p:cNvSpPr/>
              <p:nvPr/>
            </p:nvSpPr>
            <p:spPr>
              <a:xfrm>
                <a:off x="7310" y="1190"/>
                <a:ext cx="178" cy="1400"/>
              </a:xfrm>
              <a:custGeom>
                <a:avLst/>
                <a:gdLst/>
                <a:ahLst/>
                <a:cxnLst/>
                <a:rect l="l" t="t" r="r" b="b"/>
                <a:pathLst>
                  <a:path w="120000" h="120000" extrusionOk="0">
                    <a:moveTo>
                      <a:pt x="6067" y="119999"/>
                    </a:moveTo>
                    <a:lnTo>
                      <a:pt x="0" y="119828"/>
                    </a:lnTo>
                    <a:lnTo>
                      <a:pt x="114606" y="0"/>
                    </a:lnTo>
                    <a:lnTo>
                      <a:pt x="120000" y="0"/>
                    </a:lnTo>
                    <a:lnTo>
                      <a:pt x="606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16"/>
              <p:cNvSpPr/>
              <p:nvPr/>
            </p:nvSpPr>
            <p:spPr>
              <a:xfrm>
                <a:off x="7455" y="943"/>
                <a:ext cx="32" cy="247"/>
              </a:xfrm>
              <a:custGeom>
                <a:avLst/>
                <a:gdLst/>
                <a:ahLst/>
                <a:cxnLst/>
                <a:rect l="l" t="t" r="r" b="b"/>
                <a:pathLst>
                  <a:path w="120000" h="120000" extrusionOk="0">
                    <a:moveTo>
                      <a:pt x="93750" y="120000"/>
                    </a:moveTo>
                    <a:lnTo>
                      <a:pt x="0" y="0"/>
                    </a:lnTo>
                    <a:lnTo>
                      <a:pt x="30000" y="0"/>
                    </a:lnTo>
                    <a:lnTo>
                      <a:pt x="120000" y="119028"/>
                    </a:lnTo>
                    <a:lnTo>
                      <a:pt x="93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16"/>
              <p:cNvSpPr/>
              <p:nvPr/>
            </p:nvSpPr>
            <p:spPr>
              <a:xfrm>
                <a:off x="7480" y="1175"/>
                <a:ext cx="146" cy="299"/>
              </a:xfrm>
              <a:custGeom>
                <a:avLst/>
                <a:gdLst/>
                <a:ahLst/>
                <a:cxnLst/>
                <a:rect l="l" t="t" r="r" b="b"/>
                <a:pathLst>
                  <a:path w="120000" h="120000" extrusionOk="0">
                    <a:moveTo>
                      <a:pt x="114246" y="120000"/>
                    </a:moveTo>
                    <a:lnTo>
                      <a:pt x="0" y="1204"/>
                    </a:lnTo>
                    <a:lnTo>
                      <a:pt x="5753" y="0"/>
                    </a:lnTo>
                    <a:lnTo>
                      <a:pt x="119999" y="118394"/>
                    </a:lnTo>
                    <a:lnTo>
                      <a:pt x="11424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6"/>
              <p:cNvSpPr/>
              <p:nvPr/>
            </p:nvSpPr>
            <p:spPr>
              <a:xfrm>
                <a:off x="6956" y="2158"/>
                <a:ext cx="363" cy="423"/>
              </a:xfrm>
              <a:custGeom>
                <a:avLst/>
                <a:gdLst/>
                <a:ahLst/>
                <a:cxnLst/>
                <a:rect l="l" t="t" r="r" b="b"/>
                <a:pathLst>
                  <a:path w="120000" h="120000" extrusionOk="0">
                    <a:moveTo>
                      <a:pt x="118347" y="120000"/>
                    </a:moveTo>
                    <a:lnTo>
                      <a:pt x="0" y="1418"/>
                    </a:lnTo>
                    <a:lnTo>
                      <a:pt x="2314" y="0"/>
                    </a:lnTo>
                    <a:lnTo>
                      <a:pt x="120000" y="118581"/>
                    </a:lnTo>
                    <a:lnTo>
                      <a:pt x="11834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6"/>
              <p:cNvSpPr/>
              <p:nvPr/>
            </p:nvSpPr>
            <p:spPr>
              <a:xfrm>
                <a:off x="7074" y="2583"/>
                <a:ext cx="241" cy="8"/>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16"/>
              <p:cNvSpPr/>
              <p:nvPr/>
            </p:nvSpPr>
            <p:spPr>
              <a:xfrm>
                <a:off x="7215" y="2581"/>
                <a:ext cx="109" cy="165"/>
              </a:xfrm>
              <a:custGeom>
                <a:avLst/>
                <a:gdLst/>
                <a:ahLst/>
                <a:cxnLst/>
                <a:rect l="l" t="t" r="r" b="b"/>
                <a:pathLst>
                  <a:path w="120000" h="120000" extrusionOk="0">
                    <a:moveTo>
                      <a:pt x="6605" y="120000"/>
                    </a:moveTo>
                    <a:lnTo>
                      <a:pt x="0" y="116363"/>
                    </a:lnTo>
                    <a:lnTo>
                      <a:pt x="112293" y="0"/>
                    </a:lnTo>
                    <a:lnTo>
                      <a:pt x="120000" y="2909"/>
                    </a:lnTo>
                    <a:lnTo>
                      <a:pt x="660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16"/>
              <p:cNvSpPr/>
              <p:nvPr/>
            </p:nvSpPr>
            <p:spPr>
              <a:xfrm>
                <a:off x="7310" y="2588"/>
                <a:ext cx="341" cy="274"/>
              </a:xfrm>
              <a:custGeom>
                <a:avLst/>
                <a:gdLst/>
                <a:ahLst/>
                <a:cxnLst/>
                <a:rect l="l" t="t" r="r" b="b"/>
                <a:pathLst>
                  <a:path w="120000" h="120000" extrusionOk="0">
                    <a:moveTo>
                      <a:pt x="118240" y="120000"/>
                    </a:moveTo>
                    <a:lnTo>
                      <a:pt x="0" y="3065"/>
                    </a:lnTo>
                    <a:lnTo>
                      <a:pt x="1759" y="0"/>
                    </a:lnTo>
                    <a:lnTo>
                      <a:pt x="119999" y="116934"/>
                    </a:lnTo>
                    <a:lnTo>
                      <a:pt x="11824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16"/>
              <p:cNvSpPr/>
              <p:nvPr/>
            </p:nvSpPr>
            <p:spPr>
              <a:xfrm>
                <a:off x="5133" y="2344"/>
                <a:ext cx="844" cy="646"/>
              </a:xfrm>
              <a:custGeom>
                <a:avLst/>
                <a:gdLst/>
                <a:ahLst/>
                <a:cxnLst/>
                <a:rect l="l" t="t" r="r" b="b"/>
                <a:pathLst>
                  <a:path w="120000" h="120000" extrusionOk="0">
                    <a:moveTo>
                      <a:pt x="119289" y="120000"/>
                    </a:moveTo>
                    <a:lnTo>
                      <a:pt x="0" y="928"/>
                    </a:lnTo>
                    <a:lnTo>
                      <a:pt x="710" y="0"/>
                    </a:lnTo>
                    <a:lnTo>
                      <a:pt x="120000" y="118699"/>
                    </a:lnTo>
                    <a:lnTo>
                      <a:pt x="1192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16"/>
              <p:cNvSpPr/>
              <p:nvPr/>
            </p:nvSpPr>
            <p:spPr>
              <a:xfrm>
                <a:off x="5061" y="2281"/>
                <a:ext cx="69" cy="137"/>
              </a:xfrm>
              <a:custGeom>
                <a:avLst/>
                <a:gdLst/>
                <a:ahLst/>
                <a:cxnLst/>
                <a:rect l="l" t="t" r="r" b="b"/>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16"/>
              <p:cNvSpPr/>
              <p:nvPr/>
            </p:nvSpPr>
            <p:spPr>
              <a:xfrm>
                <a:off x="5153" y="2281"/>
                <a:ext cx="59" cy="85"/>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16"/>
              <p:cNvSpPr/>
              <p:nvPr/>
            </p:nvSpPr>
            <p:spPr>
              <a:xfrm>
                <a:off x="5096" y="2247"/>
                <a:ext cx="119" cy="54"/>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16"/>
              <p:cNvSpPr/>
              <p:nvPr/>
            </p:nvSpPr>
            <p:spPr>
              <a:xfrm>
                <a:off x="5051" y="2333"/>
                <a:ext cx="186" cy="111"/>
              </a:xfrm>
              <a:custGeom>
                <a:avLst/>
                <a:gdLst/>
                <a:ahLst/>
                <a:cxnLst/>
                <a:rect l="l" t="t" r="r" b="b"/>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16"/>
              <p:cNvSpPr/>
              <p:nvPr/>
            </p:nvSpPr>
            <p:spPr>
              <a:xfrm>
                <a:off x="5972" y="2707"/>
                <a:ext cx="422" cy="283"/>
              </a:xfrm>
              <a:custGeom>
                <a:avLst/>
                <a:gdLst/>
                <a:ahLst/>
                <a:cxnLst/>
                <a:rect l="l" t="t" r="r" b="b"/>
                <a:pathLst>
                  <a:path w="120000" h="120000" extrusionOk="0">
                    <a:moveTo>
                      <a:pt x="1137" y="120000"/>
                    </a:moveTo>
                    <a:lnTo>
                      <a:pt x="0" y="117031"/>
                    </a:lnTo>
                    <a:lnTo>
                      <a:pt x="118862" y="0"/>
                    </a:lnTo>
                    <a:lnTo>
                      <a:pt x="120000" y="2968"/>
                    </a:lnTo>
                    <a:lnTo>
                      <a:pt x="11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16"/>
              <p:cNvSpPr/>
              <p:nvPr/>
            </p:nvSpPr>
            <p:spPr>
              <a:xfrm>
                <a:off x="7319" y="2171"/>
                <a:ext cx="735" cy="415"/>
              </a:xfrm>
              <a:custGeom>
                <a:avLst/>
                <a:gdLst/>
                <a:ahLst/>
                <a:cxnLst/>
                <a:rect l="l" t="t" r="r" b="b"/>
                <a:pathLst>
                  <a:path w="120000" h="120000" extrusionOk="0">
                    <a:moveTo>
                      <a:pt x="489" y="120000"/>
                    </a:moveTo>
                    <a:lnTo>
                      <a:pt x="0" y="118265"/>
                    </a:lnTo>
                    <a:lnTo>
                      <a:pt x="119510" y="0"/>
                    </a:lnTo>
                    <a:lnTo>
                      <a:pt x="120000" y="2024"/>
                    </a:lnTo>
                    <a:lnTo>
                      <a:pt x="4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16"/>
              <p:cNvSpPr/>
              <p:nvPr/>
            </p:nvSpPr>
            <p:spPr>
              <a:xfrm>
                <a:off x="7263" y="2561"/>
                <a:ext cx="124" cy="99"/>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16"/>
              <p:cNvSpPr/>
              <p:nvPr/>
            </p:nvSpPr>
            <p:spPr>
              <a:xfrm>
                <a:off x="7246" y="2521"/>
                <a:ext cx="54" cy="87"/>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16"/>
              <p:cNvSpPr/>
              <p:nvPr/>
            </p:nvSpPr>
            <p:spPr>
              <a:xfrm>
                <a:off x="7215" y="2546"/>
                <a:ext cx="53" cy="119"/>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16"/>
              <p:cNvSpPr/>
              <p:nvPr/>
            </p:nvSpPr>
            <p:spPr>
              <a:xfrm>
                <a:off x="7257" y="2489"/>
                <a:ext cx="166" cy="160"/>
              </a:xfrm>
              <a:custGeom>
                <a:avLst/>
                <a:gdLst/>
                <a:ahLst/>
                <a:cxnLst/>
                <a:rect l="l" t="t" r="r" b="b"/>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16"/>
              <p:cNvSpPr/>
              <p:nvPr/>
            </p:nvSpPr>
            <p:spPr>
              <a:xfrm>
                <a:off x="7423" y="1180"/>
                <a:ext cx="132" cy="85"/>
              </a:xfrm>
              <a:custGeom>
                <a:avLst/>
                <a:gdLst/>
                <a:ahLst/>
                <a:cxnLst/>
                <a:rect l="l" t="t" r="r" b="b"/>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16"/>
              <p:cNvSpPr/>
              <p:nvPr/>
            </p:nvSpPr>
            <p:spPr>
              <a:xfrm>
                <a:off x="7413" y="1123"/>
                <a:ext cx="67" cy="75"/>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16"/>
              <p:cNvSpPr/>
              <p:nvPr/>
            </p:nvSpPr>
            <p:spPr>
              <a:xfrm>
                <a:off x="7382" y="1134"/>
                <a:ext cx="41" cy="123"/>
              </a:xfrm>
              <a:custGeom>
                <a:avLst/>
                <a:gdLst/>
                <a:ahLst/>
                <a:cxnLst/>
                <a:rect l="l" t="t" r="r" b="b"/>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16"/>
              <p:cNvSpPr/>
              <p:nvPr/>
            </p:nvSpPr>
            <p:spPr>
              <a:xfrm>
                <a:off x="7440" y="1094"/>
                <a:ext cx="141" cy="171"/>
              </a:xfrm>
              <a:custGeom>
                <a:avLst/>
                <a:gdLst/>
                <a:ahLst/>
                <a:cxnLst/>
                <a:rect l="l" t="t" r="r" b="b"/>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16"/>
              <p:cNvSpPr/>
              <p:nvPr/>
            </p:nvSpPr>
            <p:spPr>
              <a:xfrm>
                <a:off x="3038" y="876"/>
                <a:ext cx="545" cy="586"/>
              </a:xfrm>
              <a:custGeom>
                <a:avLst/>
                <a:gdLst/>
                <a:ahLst/>
                <a:cxnLst/>
                <a:rect l="l" t="t" r="r" b="b"/>
                <a:pathLst>
                  <a:path w="120000" h="120000" extrusionOk="0">
                    <a:moveTo>
                      <a:pt x="118678" y="120000"/>
                    </a:moveTo>
                    <a:lnTo>
                      <a:pt x="0" y="1023"/>
                    </a:lnTo>
                    <a:lnTo>
                      <a:pt x="1321" y="0"/>
                    </a:lnTo>
                    <a:lnTo>
                      <a:pt x="120000" y="118976"/>
                    </a:lnTo>
                    <a:lnTo>
                      <a:pt x="11867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16"/>
              <p:cNvSpPr/>
              <p:nvPr/>
            </p:nvSpPr>
            <p:spPr>
              <a:xfrm>
                <a:off x="2541" y="1057"/>
                <a:ext cx="906" cy="504"/>
              </a:xfrm>
              <a:custGeom>
                <a:avLst/>
                <a:gdLst/>
                <a:ahLst/>
                <a:cxnLst/>
                <a:rect l="l" t="t" r="r" b="b"/>
                <a:pathLst>
                  <a:path w="120000" h="120000" extrusionOk="0">
                    <a:moveTo>
                      <a:pt x="119337" y="120000"/>
                    </a:moveTo>
                    <a:lnTo>
                      <a:pt x="0" y="1904"/>
                    </a:lnTo>
                    <a:lnTo>
                      <a:pt x="397" y="0"/>
                    </a:lnTo>
                    <a:lnTo>
                      <a:pt x="119999" y="118571"/>
                    </a:lnTo>
                    <a:lnTo>
                      <a:pt x="1193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16"/>
              <p:cNvSpPr/>
              <p:nvPr/>
            </p:nvSpPr>
            <p:spPr>
              <a:xfrm>
                <a:off x="2086" y="1020"/>
                <a:ext cx="457" cy="42"/>
              </a:xfrm>
              <a:custGeom>
                <a:avLst/>
                <a:gdLst/>
                <a:ahLst/>
                <a:cxnLst/>
                <a:rect l="l" t="t" r="r" b="b"/>
                <a:pathLst>
                  <a:path w="120000" h="120000" extrusionOk="0">
                    <a:moveTo>
                      <a:pt x="120000" y="120000"/>
                    </a:moveTo>
                    <a:lnTo>
                      <a:pt x="0" y="22857"/>
                    </a:lnTo>
                    <a:lnTo>
                      <a:pt x="525" y="0"/>
                    </a:lnTo>
                    <a:lnTo>
                      <a:pt x="120000" y="97142"/>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16"/>
              <p:cNvSpPr/>
              <p:nvPr/>
            </p:nvSpPr>
            <p:spPr>
              <a:xfrm>
                <a:off x="575" y="2630"/>
                <a:ext cx="1910" cy="284"/>
              </a:xfrm>
              <a:custGeom>
                <a:avLst/>
                <a:gdLst/>
                <a:ahLst/>
                <a:cxnLst/>
                <a:rect l="l" t="t" r="r" b="b"/>
                <a:pathLst>
                  <a:path w="120000" h="120000" extrusionOk="0">
                    <a:moveTo>
                      <a:pt x="0" y="120000"/>
                    </a:moveTo>
                    <a:lnTo>
                      <a:pt x="0" y="116619"/>
                    </a:lnTo>
                    <a:lnTo>
                      <a:pt x="119937" y="0"/>
                    </a:lnTo>
                    <a:lnTo>
                      <a:pt x="120000" y="3802"/>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16"/>
              <p:cNvSpPr/>
              <p:nvPr/>
            </p:nvSpPr>
            <p:spPr>
              <a:xfrm>
                <a:off x="2485" y="2449"/>
                <a:ext cx="14" cy="181"/>
              </a:xfrm>
              <a:custGeom>
                <a:avLst/>
                <a:gdLst/>
                <a:ahLst/>
                <a:cxnLst/>
                <a:rect l="l" t="t" r="r" b="b"/>
                <a:pathLst>
                  <a:path w="120000" h="120000" extrusionOk="0">
                    <a:moveTo>
                      <a:pt x="59999" y="120000"/>
                    </a:moveTo>
                    <a:lnTo>
                      <a:pt x="0" y="120000"/>
                    </a:lnTo>
                    <a:lnTo>
                      <a:pt x="42857" y="0"/>
                    </a:lnTo>
                    <a:lnTo>
                      <a:pt x="119999" y="0"/>
                    </a:lnTo>
                    <a:lnTo>
                      <a:pt x="599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16"/>
              <p:cNvSpPr/>
              <p:nvPr/>
            </p:nvSpPr>
            <p:spPr>
              <a:xfrm>
                <a:off x="2282" y="2454"/>
                <a:ext cx="214" cy="183"/>
              </a:xfrm>
              <a:custGeom>
                <a:avLst/>
                <a:gdLst/>
                <a:ahLst/>
                <a:cxnLst/>
                <a:rect l="l" t="t" r="r" b="b"/>
                <a:pathLst>
                  <a:path w="120000" h="120000" extrusionOk="0">
                    <a:moveTo>
                      <a:pt x="116635" y="120000"/>
                    </a:moveTo>
                    <a:lnTo>
                      <a:pt x="0" y="3934"/>
                    </a:lnTo>
                    <a:lnTo>
                      <a:pt x="3925" y="0"/>
                    </a:lnTo>
                    <a:lnTo>
                      <a:pt x="120000" y="116721"/>
                    </a:lnTo>
                    <a:lnTo>
                      <a:pt x="11663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16"/>
              <p:cNvSpPr/>
              <p:nvPr/>
            </p:nvSpPr>
            <p:spPr>
              <a:xfrm>
                <a:off x="2418" y="2639"/>
                <a:ext cx="136" cy="67"/>
              </a:xfrm>
              <a:custGeom>
                <a:avLst/>
                <a:gdLst/>
                <a:ahLst/>
                <a:cxnLst/>
                <a:rect l="l" t="t" r="r" b="b"/>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16"/>
              <p:cNvSpPr/>
              <p:nvPr/>
            </p:nvSpPr>
            <p:spPr>
              <a:xfrm>
                <a:off x="2423" y="2563"/>
                <a:ext cx="93" cy="49"/>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16"/>
              <p:cNvSpPr/>
              <p:nvPr/>
            </p:nvSpPr>
            <p:spPr>
              <a:xfrm>
                <a:off x="2386" y="2551"/>
                <a:ext cx="66" cy="113"/>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16"/>
              <p:cNvSpPr/>
              <p:nvPr/>
            </p:nvSpPr>
            <p:spPr>
              <a:xfrm>
                <a:off x="2487" y="2541"/>
                <a:ext cx="99" cy="187"/>
              </a:xfrm>
              <a:custGeom>
                <a:avLst/>
                <a:gdLst/>
                <a:ahLst/>
                <a:cxnLst/>
                <a:rect l="l" t="t" r="r" b="b"/>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16"/>
              <p:cNvSpPr/>
              <p:nvPr/>
            </p:nvSpPr>
            <p:spPr>
              <a:xfrm>
                <a:off x="2297" y="1059"/>
                <a:ext cx="244" cy="211"/>
              </a:xfrm>
              <a:custGeom>
                <a:avLst/>
                <a:gdLst/>
                <a:ahLst/>
                <a:cxnLst/>
                <a:rect l="l" t="t" r="r" b="b"/>
                <a:pathLst>
                  <a:path w="120000" h="120000" extrusionOk="0">
                    <a:moveTo>
                      <a:pt x="2459" y="120000"/>
                    </a:moveTo>
                    <a:lnTo>
                      <a:pt x="0" y="116587"/>
                    </a:lnTo>
                    <a:lnTo>
                      <a:pt x="117540" y="0"/>
                    </a:lnTo>
                    <a:lnTo>
                      <a:pt x="120000" y="2843"/>
                    </a:lnTo>
                    <a:lnTo>
                      <a:pt x="245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16"/>
              <p:cNvSpPr/>
              <p:nvPr/>
            </p:nvSpPr>
            <p:spPr>
              <a:xfrm>
                <a:off x="2457" y="899"/>
                <a:ext cx="87" cy="161"/>
              </a:xfrm>
              <a:custGeom>
                <a:avLst/>
                <a:gdLst/>
                <a:ahLst/>
                <a:cxnLst/>
                <a:rect l="l" t="t" r="r" b="b"/>
                <a:pathLst>
                  <a:path w="120000" h="120000" extrusionOk="0">
                    <a:moveTo>
                      <a:pt x="110344" y="120000"/>
                    </a:moveTo>
                    <a:lnTo>
                      <a:pt x="0" y="3726"/>
                    </a:lnTo>
                    <a:lnTo>
                      <a:pt x="9655" y="0"/>
                    </a:lnTo>
                    <a:lnTo>
                      <a:pt x="120000" y="117763"/>
                    </a:lnTo>
                    <a:lnTo>
                      <a:pt x="1103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16"/>
              <p:cNvSpPr/>
              <p:nvPr/>
            </p:nvSpPr>
            <p:spPr>
              <a:xfrm>
                <a:off x="2499" y="1030"/>
                <a:ext cx="114" cy="106"/>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16"/>
              <p:cNvSpPr/>
              <p:nvPr/>
            </p:nvSpPr>
            <p:spPr>
              <a:xfrm>
                <a:off x="2472" y="1005"/>
                <a:ext cx="44" cy="94"/>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16"/>
              <p:cNvSpPr/>
              <p:nvPr/>
            </p:nvSpPr>
            <p:spPr>
              <a:xfrm>
                <a:off x="2445" y="1040"/>
                <a:ext cx="64" cy="113"/>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16"/>
              <p:cNvSpPr/>
              <p:nvPr/>
            </p:nvSpPr>
            <p:spPr>
              <a:xfrm>
                <a:off x="2472" y="970"/>
                <a:ext cx="171" cy="144"/>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16"/>
              <p:cNvSpPr/>
              <p:nvPr/>
            </p:nvSpPr>
            <p:spPr>
              <a:xfrm>
                <a:off x="2645" y="1696"/>
                <a:ext cx="782" cy="60"/>
              </a:xfrm>
              <a:custGeom>
                <a:avLst/>
                <a:gdLst/>
                <a:ahLst/>
                <a:cxnLst/>
                <a:rect l="l" t="t" r="r" b="b"/>
                <a:pathLst>
                  <a:path w="120000" h="120000" extrusionOk="0">
                    <a:moveTo>
                      <a:pt x="120000" y="120000"/>
                    </a:moveTo>
                    <a:lnTo>
                      <a:pt x="0" y="16000"/>
                    </a:lnTo>
                    <a:lnTo>
                      <a:pt x="306" y="0"/>
                    </a:lnTo>
                    <a:lnTo>
                      <a:pt x="120000" y="10400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16"/>
              <p:cNvSpPr/>
              <p:nvPr/>
            </p:nvSpPr>
            <p:spPr>
              <a:xfrm>
                <a:off x="-85" y="1960"/>
                <a:ext cx="136" cy="42"/>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16"/>
              <p:cNvSpPr/>
              <p:nvPr/>
            </p:nvSpPr>
            <p:spPr>
              <a:xfrm>
                <a:off x="-85" y="2013"/>
                <a:ext cx="136" cy="3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16"/>
              <p:cNvSpPr/>
              <p:nvPr/>
            </p:nvSpPr>
            <p:spPr>
              <a:xfrm>
                <a:off x="-85" y="2055"/>
                <a:ext cx="136" cy="42"/>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16"/>
              <p:cNvSpPr/>
              <p:nvPr/>
            </p:nvSpPr>
            <p:spPr>
              <a:xfrm>
                <a:off x="-419" y="2027"/>
                <a:ext cx="351" cy="65"/>
              </a:xfrm>
              <a:custGeom>
                <a:avLst/>
                <a:gdLst/>
                <a:ahLst/>
                <a:cxnLst/>
                <a:rect l="l" t="t" r="r" b="b"/>
                <a:pathLst>
                  <a:path w="120000" h="120000" extrusionOk="0">
                    <a:moveTo>
                      <a:pt x="0" y="120000"/>
                    </a:moveTo>
                    <a:lnTo>
                      <a:pt x="0" y="105230"/>
                    </a:lnTo>
                    <a:lnTo>
                      <a:pt x="119316" y="0"/>
                    </a:lnTo>
                    <a:lnTo>
                      <a:pt x="119999" y="1107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16"/>
              <p:cNvSpPr/>
              <p:nvPr/>
            </p:nvSpPr>
            <p:spPr>
              <a:xfrm>
                <a:off x="-187" y="1775"/>
                <a:ext cx="151" cy="215"/>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Google Shape;172;p16"/>
              <p:cNvSpPr/>
              <p:nvPr/>
            </p:nvSpPr>
            <p:spPr>
              <a:xfrm>
                <a:off x="11" y="1839"/>
                <a:ext cx="191" cy="151"/>
              </a:xfrm>
              <a:custGeom>
                <a:avLst/>
                <a:gdLst/>
                <a:ahLst/>
                <a:cxnLst/>
                <a:rect l="l" t="t" r="r" b="b"/>
                <a:pathLst>
                  <a:path w="120000" h="120000" extrusionOk="0">
                    <a:moveTo>
                      <a:pt x="3141" y="120000"/>
                    </a:moveTo>
                    <a:lnTo>
                      <a:pt x="0" y="116026"/>
                    </a:lnTo>
                    <a:lnTo>
                      <a:pt x="116858" y="0"/>
                    </a:lnTo>
                    <a:lnTo>
                      <a:pt x="120000" y="3973"/>
                    </a:lnTo>
                    <a:lnTo>
                      <a:pt x="314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16"/>
              <p:cNvSpPr/>
              <p:nvPr/>
            </p:nvSpPr>
            <p:spPr>
              <a:xfrm>
                <a:off x="-18" y="1728"/>
                <a:ext cx="9" cy="25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16"/>
              <p:cNvSpPr/>
              <p:nvPr/>
            </p:nvSpPr>
            <p:spPr>
              <a:xfrm>
                <a:off x="-13" y="89"/>
                <a:ext cx="526" cy="183"/>
              </a:xfrm>
              <a:custGeom>
                <a:avLst/>
                <a:gdLst/>
                <a:ahLst/>
                <a:cxnLst/>
                <a:rect l="l" t="t" r="r" b="b"/>
                <a:pathLst>
                  <a:path w="120000" h="120000" extrusionOk="0">
                    <a:moveTo>
                      <a:pt x="912" y="120000"/>
                    </a:moveTo>
                    <a:lnTo>
                      <a:pt x="0" y="115409"/>
                    </a:lnTo>
                    <a:lnTo>
                      <a:pt x="119315" y="0"/>
                    </a:lnTo>
                    <a:lnTo>
                      <a:pt x="120000" y="4590"/>
                    </a:lnTo>
                    <a:lnTo>
                      <a:pt x="91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Google Shape;175;p16"/>
              <p:cNvSpPr/>
              <p:nvPr/>
            </p:nvSpPr>
            <p:spPr>
              <a:xfrm>
                <a:off x="-704" y="630"/>
                <a:ext cx="362" cy="182"/>
              </a:xfrm>
              <a:custGeom>
                <a:avLst/>
                <a:gdLst/>
                <a:ahLst/>
                <a:cxnLst/>
                <a:rect l="l" t="t" r="r" b="b"/>
                <a:pathLst>
                  <a:path w="120000" h="120000" extrusionOk="0">
                    <a:moveTo>
                      <a:pt x="119005" y="120000"/>
                    </a:moveTo>
                    <a:lnTo>
                      <a:pt x="0" y="4615"/>
                    </a:lnTo>
                    <a:lnTo>
                      <a:pt x="994" y="0"/>
                    </a:lnTo>
                    <a:lnTo>
                      <a:pt x="120000" y="115384"/>
                    </a:lnTo>
                    <a:lnTo>
                      <a:pt x="11900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p16"/>
              <p:cNvSpPr/>
              <p:nvPr/>
            </p:nvSpPr>
            <p:spPr>
              <a:xfrm>
                <a:off x="283" y="97"/>
                <a:ext cx="237" cy="358"/>
              </a:xfrm>
              <a:custGeom>
                <a:avLst/>
                <a:gdLst/>
                <a:ahLst/>
                <a:cxnLst/>
                <a:rect l="l" t="t" r="r" b="b"/>
                <a:pathLst>
                  <a:path w="120000" h="120000" extrusionOk="0">
                    <a:moveTo>
                      <a:pt x="3544" y="120000"/>
                    </a:moveTo>
                    <a:lnTo>
                      <a:pt x="0" y="118324"/>
                    </a:lnTo>
                    <a:lnTo>
                      <a:pt x="115443" y="0"/>
                    </a:lnTo>
                    <a:lnTo>
                      <a:pt x="120000" y="1340"/>
                    </a:lnTo>
                    <a:lnTo>
                      <a:pt x="35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16"/>
              <p:cNvSpPr/>
              <p:nvPr/>
            </p:nvSpPr>
            <p:spPr>
              <a:xfrm>
                <a:off x="501" y="96"/>
                <a:ext cx="856" cy="763"/>
              </a:xfrm>
              <a:custGeom>
                <a:avLst/>
                <a:gdLst/>
                <a:ahLst/>
                <a:cxnLst/>
                <a:rect l="l" t="t" r="r" b="b"/>
                <a:pathLst>
                  <a:path w="120000" h="120000" extrusionOk="0">
                    <a:moveTo>
                      <a:pt x="119299" y="120000"/>
                    </a:moveTo>
                    <a:lnTo>
                      <a:pt x="0" y="943"/>
                    </a:lnTo>
                    <a:lnTo>
                      <a:pt x="700" y="0"/>
                    </a:lnTo>
                    <a:lnTo>
                      <a:pt x="120000" y="119213"/>
                    </a:lnTo>
                    <a:lnTo>
                      <a:pt x="1192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6"/>
              <p:cNvSpPr/>
              <p:nvPr/>
            </p:nvSpPr>
            <p:spPr>
              <a:xfrm>
                <a:off x="441" y="57"/>
                <a:ext cx="114" cy="106"/>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6"/>
              <p:cNvSpPr/>
              <p:nvPr/>
            </p:nvSpPr>
            <p:spPr>
              <a:xfrm>
                <a:off x="469" y="23"/>
                <a:ext cx="99" cy="34"/>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6"/>
              <p:cNvSpPr/>
              <p:nvPr/>
            </p:nvSpPr>
            <p:spPr>
              <a:xfrm>
                <a:off x="419" y="-2"/>
                <a:ext cx="102" cy="72"/>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6"/>
              <p:cNvSpPr/>
              <p:nvPr/>
            </p:nvSpPr>
            <p:spPr>
              <a:xfrm>
                <a:off x="476" y="13"/>
                <a:ext cx="129" cy="173"/>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6"/>
              <p:cNvSpPr/>
              <p:nvPr/>
            </p:nvSpPr>
            <p:spPr>
              <a:xfrm>
                <a:off x="944" y="857"/>
                <a:ext cx="402" cy="239"/>
              </a:xfrm>
              <a:custGeom>
                <a:avLst/>
                <a:gdLst/>
                <a:ahLst/>
                <a:cxnLst/>
                <a:rect l="l" t="t" r="r" b="b"/>
                <a:pathLst>
                  <a:path w="120000" h="120000" extrusionOk="0">
                    <a:moveTo>
                      <a:pt x="1492" y="120000"/>
                    </a:moveTo>
                    <a:lnTo>
                      <a:pt x="0" y="116485"/>
                    </a:lnTo>
                    <a:lnTo>
                      <a:pt x="118507" y="0"/>
                    </a:lnTo>
                    <a:lnTo>
                      <a:pt x="120000" y="3514"/>
                    </a:lnTo>
                    <a:lnTo>
                      <a:pt x="14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6"/>
              <p:cNvSpPr/>
              <p:nvPr/>
            </p:nvSpPr>
            <p:spPr>
              <a:xfrm>
                <a:off x="933" y="855"/>
                <a:ext cx="414" cy="1007"/>
              </a:xfrm>
              <a:custGeom>
                <a:avLst/>
                <a:gdLst/>
                <a:ahLst/>
                <a:cxnLst/>
                <a:rect l="l" t="t" r="r" b="b"/>
                <a:pathLst>
                  <a:path w="120000" h="120000" extrusionOk="0">
                    <a:moveTo>
                      <a:pt x="1739" y="120000"/>
                    </a:moveTo>
                    <a:lnTo>
                      <a:pt x="0" y="119642"/>
                    </a:lnTo>
                    <a:lnTo>
                      <a:pt x="118260" y="0"/>
                    </a:lnTo>
                    <a:lnTo>
                      <a:pt x="120000" y="476"/>
                    </a:lnTo>
                    <a:lnTo>
                      <a:pt x="17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6"/>
              <p:cNvSpPr/>
              <p:nvPr/>
            </p:nvSpPr>
            <p:spPr>
              <a:xfrm>
                <a:off x="1314" y="610"/>
                <a:ext cx="33" cy="247"/>
              </a:xfrm>
              <a:custGeom>
                <a:avLst/>
                <a:gdLst/>
                <a:ahLst/>
                <a:cxnLst/>
                <a:rect l="l" t="t" r="r" b="b"/>
                <a:pathLst>
                  <a:path w="120000" h="120000" extrusionOk="0">
                    <a:moveTo>
                      <a:pt x="90909" y="120000"/>
                    </a:moveTo>
                    <a:lnTo>
                      <a:pt x="0" y="0"/>
                    </a:lnTo>
                    <a:lnTo>
                      <a:pt x="29090" y="0"/>
                    </a:lnTo>
                    <a:lnTo>
                      <a:pt x="120000" y="119028"/>
                    </a:lnTo>
                    <a:lnTo>
                      <a:pt x="9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6"/>
              <p:cNvSpPr/>
              <p:nvPr/>
            </p:nvSpPr>
            <p:spPr>
              <a:xfrm>
                <a:off x="578" y="1428"/>
                <a:ext cx="363" cy="426"/>
              </a:xfrm>
              <a:custGeom>
                <a:avLst/>
                <a:gdLst/>
                <a:ahLst/>
                <a:cxnLst/>
                <a:rect l="l" t="t" r="r" b="b"/>
                <a:pathLst>
                  <a:path w="120000" h="120000" extrusionOk="0">
                    <a:moveTo>
                      <a:pt x="117685" y="119999"/>
                    </a:moveTo>
                    <a:lnTo>
                      <a:pt x="0" y="1971"/>
                    </a:lnTo>
                    <a:lnTo>
                      <a:pt x="1652" y="0"/>
                    </a:lnTo>
                    <a:lnTo>
                      <a:pt x="120000" y="118591"/>
                    </a:lnTo>
                    <a:lnTo>
                      <a:pt x="11768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6"/>
              <p:cNvSpPr/>
              <p:nvPr/>
            </p:nvSpPr>
            <p:spPr>
              <a:xfrm>
                <a:off x="696" y="1855"/>
                <a:ext cx="242"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6"/>
              <p:cNvSpPr/>
              <p:nvPr/>
            </p:nvSpPr>
            <p:spPr>
              <a:xfrm>
                <a:off x="931" y="1860"/>
                <a:ext cx="342" cy="273"/>
              </a:xfrm>
              <a:custGeom>
                <a:avLst/>
                <a:gdLst/>
                <a:ahLst/>
                <a:cxnLst/>
                <a:rect l="l" t="t" r="r" b="b"/>
                <a:pathLst>
                  <a:path w="120000" h="120000" extrusionOk="0">
                    <a:moveTo>
                      <a:pt x="118245" y="119999"/>
                    </a:moveTo>
                    <a:lnTo>
                      <a:pt x="0" y="3076"/>
                    </a:lnTo>
                    <a:lnTo>
                      <a:pt x="1754" y="0"/>
                    </a:lnTo>
                    <a:lnTo>
                      <a:pt x="120000" y="117802"/>
                    </a:lnTo>
                    <a:lnTo>
                      <a:pt x="11824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6"/>
              <p:cNvSpPr/>
              <p:nvPr/>
            </p:nvSpPr>
            <p:spPr>
              <a:xfrm>
                <a:off x="941" y="1711"/>
                <a:ext cx="487" cy="148"/>
              </a:xfrm>
              <a:custGeom>
                <a:avLst/>
                <a:gdLst/>
                <a:ahLst/>
                <a:cxnLst/>
                <a:rect l="l" t="t" r="r" b="b"/>
                <a:pathLst>
                  <a:path w="120000" h="120000" extrusionOk="0">
                    <a:moveTo>
                      <a:pt x="492" y="120000"/>
                    </a:moveTo>
                    <a:lnTo>
                      <a:pt x="0" y="112702"/>
                    </a:lnTo>
                    <a:lnTo>
                      <a:pt x="119014" y="0"/>
                    </a:lnTo>
                    <a:lnTo>
                      <a:pt x="120000" y="6486"/>
                    </a:lnTo>
                    <a:lnTo>
                      <a:pt x="4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6"/>
              <p:cNvSpPr/>
              <p:nvPr/>
            </p:nvSpPr>
            <p:spPr>
              <a:xfrm>
                <a:off x="5922" y="2961"/>
                <a:ext cx="124" cy="96"/>
              </a:xfrm>
              <a:custGeom>
                <a:avLst/>
                <a:gdLst/>
                <a:ahLst/>
                <a:cxnLst/>
                <a:rect l="l" t="t" r="r" b="b"/>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6"/>
              <p:cNvSpPr/>
              <p:nvPr/>
            </p:nvSpPr>
            <p:spPr>
              <a:xfrm>
                <a:off x="5905" y="2921"/>
                <a:ext cx="54" cy="87"/>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6"/>
              <p:cNvSpPr/>
              <p:nvPr/>
            </p:nvSpPr>
            <p:spPr>
              <a:xfrm>
                <a:off x="5873" y="2946"/>
                <a:ext cx="54" cy="119"/>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6"/>
              <p:cNvSpPr/>
              <p:nvPr/>
            </p:nvSpPr>
            <p:spPr>
              <a:xfrm>
                <a:off x="5915" y="2887"/>
                <a:ext cx="156" cy="162"/>
              </a:xfrm>
              <a:custGeom>
                <a:avLst/>
                <a:gdLst/>
                <a:ahLst/>
                <a:cxnLst/>
                <a:rect l="l" t="t" r="r" b="b"/>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6"/>
              <p:cNvSpPr/>
              <p:nvPr/>
            </p:nvSpPr>
            <p:spPr>
              <a:xfrm>
                <a:off x="2499" y="1618"/>
                <a:ext cx="163" cy="163"/>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6"/>
              <p:cNvSpPr/>
              <p:nvPr/>
            </p:nvSpPr>
            <p:spPr>
              <a:xfrm>
                <a:off x="1990" y="2082"/>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16"/>
              <p:cNvSpPr/>
              <p:nvPr/>
            </p:nvSpPr>
            <p:spPr>
              <a:xfrm>
                <a:off x="1965" y="2055"/>
                <a:ext cx="13"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16"/>
              <p:cNvSpPr/>
              <p:nvPr/>
            </p:nvSpPr>
            <p:spPr>
              <a:xfrm>
                <a:off x="1965" y="2028"/>
                <a:ext cx="13"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16"/>
              <p:cNvSpPr/>
              <p:nvPr/>
            </p:nvSpPr>
            <p:spPr>
              <a:xfrm>
                <a:off x="1990" y="2055"/>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6"/>
              <p:cNvSpPr/>
              <p:nvPr/>
            </p:nvSpPr>
            <p:spPr>
              <a:xfrm>
                <a:off x="2015" y="2055"/>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16"/>
              <p:cNvSpPr/>
              <p:nvPr/>
            </p:nvSpPr>
            <p:spPr>
              <a:xfrm>
                <a:off x="2015" y="2028"/>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16"/>
              <p:cNvSpPr/>
              <p:nvPr/>
            </p:nvSpPr>
            <p:spPr>
              <a:xfrm>
                <a:off x="2015" y="2082"/>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16"/>
              <p:cNvSpPr/>
              <p:nvPr/>
            </p:nvSpPr>
            <p:spPr>
              <a:xfrm>
                <a:off x="1990" y="2028"/>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16"/>
              <p:cNvSpPr/>
              <p:nvPr/>
            </p:nvSpPr>
            <p:spPr>
              <a:xfrm>
                <a:off x="1965" y="2082"/>
                <a:ext cx="13"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16"/>
              <p:cNvSpPr/>
              <p:nvPr/>
            </p:nvSpPr>
            <p:spPr>
              <a:xfrm>
                <a:off x="1913" y="2082"/>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16"/>
              <p:cNvSpPr/>
              <p:nvPr/>
            </p:nvSpPr>
            <p:spPr>
              <a:xfrm>
                <a:off x="1913" y="2055"/>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Google Shape;205;p16"/>
              <p:cNvSpPr/>
              <p:nvPr/>
            </p:nvSpPr>
            <p:spPr>
              <a:xfrm>
                <a:off x="1938" y="2028"/>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Google Shape;206;p16"/>
              <p:cNvSpPr/>
              <p:nvPr/>
            </p:nvSpPr>
            <p:spPr>
              <a:xfrm>
                <a:off x="1938" y="2082"/>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7" name="Google Shape;207;p16"/>
              <p:cNvSpPr/>
              <p:nvPr/>
            </p:nvSpPr>
            <p:spPr>
              <a:xfrm>
                <a:off x="1913" y="2028"/>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16"/>
              <p:cNvSpPr/>
              <p:nvPr/>
            </p:nvSpPr>
            <p:spPr>
              <a:xfrm>
                <a:off x="1938" y="2055"/>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p16"/>
              <p:cNvSpPr/>
              <p:nvPr/>
            </p:nvSpPr>
            <p:spPr>
              <a:xfrm>
                <a:off x="1928" y="1960"/>
                <a:ext cx="15" cy="2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Google Shape;210;p16"/>
              <p:cNvSpPr/>
              <p:nvPr/>
            </p:nvSpPr>
            <p:spPr>
              <a:xfrm>
                <a:off x="2000" y="1960"/>
                <a:ext cx="15" cy="2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1" name="Google Shape;211;p16"/>
              <p:cNvSpPr/>
              <p:nvPr/>
            </p:nvSpPr>
            <p:spPr>
              <a:xfrm>
                <a:off x="1889" y="1975"/>
                <a:ext cx="165" cy="149"/>
              </a:xfrm>
              <a:custGeom>
                <a:avLst/>
                <a:gdLst/>
                <a:ahLst/>
                <a:cxnLst/>
                <a:rect l="l" t="t" r="r" b="b"/>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Google Shape;212;p16"/>
              <p:cNvSpPr/>
              <p:nvPr/>
            </p:nvSpPr>
            <p:spPr>
              <a:xfrm>
                <a:off x="2207" y="1264"/>
                <a:ext cx="168"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3" name="Google Shape;213;p16"/>
              <p:cNvSpPr/>
              <p:nvPr/>
            </p:nvSpPr>
            <p:spPr>
              <a:xfrm>
                <a:off x="1958" y="956"/>
                <a:ext cx="148" cy="46"/>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4" name="Google Shape;214;p16"/>
              <p:cNvSpPr/>
              <p:nvPr/>
            </p:nvSpPr>
            <p:spPr>
              <a:xfrm>
                <a:off x="1958" y="1015"/>
                <a:ext cx="148"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5" name="Google Shape;215;p16"/>
              <p:cNvSpPr/>
              <p:nvPr/>
            </p:nvSpPr>
            <p:spPr>
              <a:xfrm>
                <a:off x="1958" y="1060"/>
                <a:ext cx="148" cy="46"/>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6" name="Google Shape;216;p16"/>
              <p:cNvSpPr/>
              <p:nvPr/>
            </p:nvSpPr>
            <p:spPr>
              <a:xfrm>
                <a:off x="2368" y="734"/>
                <a:ext cx="168" cy="168"/>
              </a:xfrm>
              <a:custGeom>
                <a:avLst/>
                <a:gdLst/>
                <a:ahLst/>
                <a:cxnLst/>
                <a:rect l="l" t="t" r="r" b="b"/>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p16"/>
              <p:cNvSpPr/>
              <p:nvPr/>
            </p:nvSpPr>
            <p:spPr>
              <a:xfrm>
                <a:off x="2984" y="719"/>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8" name="Google Shape;218;p16"/>
              <p:cNvSpPr/>
              <p:nvPr/>
            </p:nvSpPr>
            <p:spPr>
              <a:xfrm>
                <a:off x="798" y="3101"/>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Google Shape;219;p16"/>
              <p:cNvSpPr/>
              <p:nvPr/>
            </p:nvSpPr>
            <p:spPr>
              <a:xfrm>
                <a:off x="4285" y="781"/>
                <a:ext cx="150" cy="155"/>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16"/>
              <p:cNvSpPr/>
              <p:nvPr/>
            </p:nvSpPr>
            <p:spPr>
              <a:xfrm>
                <a:off x="4335" y="860"/>
                <a:ext cx="16" cy="16"/>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p16"/>
              <p:cNvSpPr/>
              <p:nvPr/>
            </p:nvSpPr>
            <p:spPr>
              <a:xfrm>
                <a:off x="4782" y="865"/>
                <a:ext cx="168" cy="73"/>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2" name="Google Shape;222;p16"/>
              <p:cNvSpPr/>
              <p:nvPr/>
            </p:nvSpPr>
            <p:spPr>
              <a:xfrm>
                <a:off x="4782" y="958"/>
                <a:ext cx="168"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3" name="Google Shape;223;p16"/>
              <p:cNvSpPr/>
              <p:nvPr/>
            </p:nvSpPr>
            <p:spPr>
              <a:xfrm>
                <a:off x="4782" y="990"/>
                <a:ext cx="168"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4" name="Google Shape;224;p16"/>
              <p:cNvSpPr/>
              <p:nvPr/>
            </p:nvSpPr>
            <p:spPr>
              <a:xfrm>
                <a:off x="4782" y="1023"/>
                <a:ext cx="168"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5" name="Google Shape;225;p16"/>
              <p:cNvSpPr/>
              <p:nvPr/>
            </p:nvSpPr>
            <p:spPr>
              <a:xfrm>
                <a:off x="5153" y="1551"/>
                <a:ext cx="235" cy="136"/>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6" name="Google Shape;226;p16"/>
              <p:cNvSpPr/>
              <p:nvPr/>
            </p:nvSpPr>
            <p:spPr>
              <a:xfrm>
                <a:off x="3503" y="872"/>
                <a:ext cx="235" cy="136"/>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7" name="Google Shape;227;p16"/>
              <p:cNvSpPr/>
              <p:nvPr/>
            </p:nvSpPr>
            <p:spPr>
              <a:xfrm>
                <a:off x="2776" y="1395"/>
                <a:ext cx="174" cy="165"/>
              </a:xfrm>
              <a:custGeom>
                <a:avLst/>
                <a:gdLst/>
                <a:ahLst/>
                <a:cxnLst/>
                <a:rect l="l" t="t" r="r" b="b"/>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8" name="Google Shape;228;p16"/>
              <p:cNvSpPr/>
              <p:nvPr/>
            </p:nvSpPr>
            <p:spPr>
              <a:xfrm>
                <a:off x="7221" y="316"/>
                <a:ext cx="175" cy="163"/>
              </a:xfrm>
              <a:custGeom>
                <a:avLst/>
                <a:gdLst/>
                <a:ahLst/>
                <a:cxnLst/>
                <a:rect l="l" t="t" r="r" b="b"/>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9" name="Google Shape;229;p16"/>
              <p:cNvSpPr/>
              <p:nvPr/>
            </p:nvSpPr>
            <p:spPr>
              <a:xfrm>
                <a:off x="152" y="2954"/>
                <a:ext cx="175" cy="165"/>
              </a:xfrm>
              <a:custGeom>
                <a:avLst/>
                <a:gdLst/>
                <a:ahLst/>
                <a:cxnLst/>
                <a:rect l="l" t="t" r="r" b="b"/>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0" name="Google Shape;230;p16"/>
              <p:cNvSpPr/>
              <p:nvPr/>
            </p:nvSpPr>
            <p:spPr>
              <a:xfrm>
                <a:off x="4982" y="1990"/>
                <a:ext cx="33"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1" name="Google Shape;231;p16"/>
              <p:cNvSpPr/>
              <p:nvPr/>
            </p:nvSpPr>
            <p:spPr>
              <a:xfrm>
                <a:off x="4982" y="1966"/>
                <a:ext cx="50"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2" name="Google Shape;232;p16"/>
              <p:cNvSpPr/>
              <p:nvPr/>
            </p:nvSpPr>
            <p:spPr>
              <a:xfrm>
                <a:off x="4982" y="1943"/>
                <a:ext cx="50"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3" name="Google Shape;233;p16"/>
              <p:cNvSpPr/>
              <p:nvPr/>
            </p:nvSpPr>
            <p:spPr>
              <a:xfrm>
                <a:off x="4982" y="1921"/>
                <a:ext cx="50"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4" name="Google Shape;234;p16"/>
              <p:cNvSpPr/>
              <p:nvPr/>
            </p:nvSpPr>
            <p:spPr>
              <a:xfrm>
                <a:off x="4896" y="1990"/>
                <a:ext cx="34"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5" name="Google Shape;235;p16"/>
              <p:cNvSpPr/>
              <p:nvPr/>
            </p:nvSpPr>
            <p:spPr>
              <a:xfrm>
                <a:off x="4896" y="1966"/>
                <a:ext cx="51"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6" name="Google Shape;236;p16"/>
              <p:cNvSpPr/>
              <p:nvPr/>
            </p:nvSpPr>
            <p:spPr>
              <a:xfrm>
                <a:off x="4896" y="1943"/>
                <a:ext cx="51"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7" name="Google Shape;237;p16"/>
              <p:cNvSpPr/>
              <p:nvPr/>
            </p:nvSpPr>
            <p:spPr>
              <a:xfrm>
                <a:off x="4896" y="1921"/>
                <a:ext cx="51"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p16"/>
              <p:cNvSpPr/>
              <p:nvPr/>
            </p:nvSpPr>
            <p:spPr>
              <a:xfrm>
                <a:off x="4874" y="1894"/>
                <a:ext cx="185" cy="139"/>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9" name="Google Shape;239;p16"/>
              <p:cNvSpPr/>
              <p:nvPr/>
            </p:nvSpPr>
            <p:spPr>
              <a:xfrm>
                <a:off x="4523" y="2366"/>
                <a:ext cx="56"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0" name="Google Shape;240;p16"/>
              <p:cNvSpPr/>
              <p:nvPr/>
            </p:nvSpPr>
            <p:spPr>
              <a:xfrm>
                <a:off x="4515" y="2341"/>
                <a:ext cx="77"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1" name="Google Shape;241;p16"/>
              <p:cNvSpPr/>
              <p:nvPr/>
            </p:nvSpPr>
            <p:spPr>
              <a:xfrm>
                <a:off x="4529" y="2316"/>
                <a:ext cx="25"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2" name="Google Shape;242;p16"/>
              <p:cNvSpPr/>
              <p:nvPr/>
            </p:nvSpPr>
            <p:spPr>
              <a:xfrm>
                <a:off x="4482" y="2279"/>
                <a:ext cx="172" cy="149"/>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3" name="Google Shape;243;p16"/>
              <p:cNvSpPr/>
              <p:nvPr/>
            </p:nvSpPr>
            <p:spPr>
              <a:xfrm>
                <a:off x="4132" y="2583"/>
                <a:ext cx="170" cy="133"/>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4" name="Google Shape;244;p16"/>
              <p:cNvSpPr/>
              <p:nvPr/>
            </p:nvSpPr>
            <p:spPr>
              <a:xfrm>
                <a:off x="4273" y="2670"/>
                <a:ext cx="15" cy="9"/>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5" name="Google Shape;245;p16"/>
              <p:cNvSpPr/>
              <p:nvPr/>
            </p:nvSpPr>
            <p:spPr>
              <a:xfrm>
                <a:off x="4255" y="2670"/>
                <a:ext cx="13"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6" name="Google Shape;246;p16"/>
              <p:cNvSpPr/>
              <p:nvPr/>
            </p:nvSpPr>
            <p:spPr>
              <a:xfrm>
                <a:off x="4230" y="2670"/>
                <a:ext cx="20"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7" name="Google Shape;247;p16"/>
              <p:cNvSpPr/>
              <p:nvPr/>
            </p:nvSpPr>
            <p:spPr>
              <a:xfrm>
                <a:off x="4163" y="2670"/>
                <a:ext cx="55"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8" name="Google Shape;248;p16"/>
              <p:cNvSpPr/>
              <p:nvPr/>
            </p:nvSpPr>
            <p:spPr>
              <a:xfrm>
                <a:off x="4163" y="2686"/>
                <a:ext cx="55"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9" name="Google Shape;249;p16"/>
              <p:cNvSpPr/>
              <p:nvPr/>
            </p:nvSpPr>
            <p:spPr>
              <a:xfrm>
                <a:off x="3175" y="2593"/>
                <a:ext cx="180" cy="175"/>
              </a:xfrm>
              <a:custGeom>
                <a:avLst/>
                <a:gdLst/>
                <a:ahLst/>
                <a:cxnLst/>
                <a:rect l="l" t="t" r="r" b="b"/>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0" name="Google Shape;250;p16"/>
              <p:cNvSpPr/>
              <p:nvPr/>
            </p:nvSpPr>
            <p:spPr>
              <a:xfrm>
                <a:off x="2679" y="2049"/>
                <a:ext cx="154" cy="154"/>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1" name="Google Shape;251;p16"/>
              <p:cNvSpPr/>
              <p:nvPr/>
            </p:nvSpPr>
            <p:spPr>
              <a:xfrm>
                <a:off x="2116" y="2361"/>
                <a:ext cx="173" cy="172"/>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2" name="Google Shape;252;p16"/>
              <p:cNvSpPr/>
              <p:nvPr/>
            </p:nvSpPr>
            <p:spPr>
              <a:xfrm>
                <a:off x="7609" y="1849"/>
                <a:ext cx="171" cy="173"/>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3" name="Google Shape;253;p16"/>
              <p:cNvSpPr/>
              <p:nvPr/>
            </p:nvSpPr>
            <p:spPr>
              <a:xfrm>
                <a:off x="2407" y="2281"/>
                <a:ext cx="167"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4" name="Google Shape;254;p16"/>
              <p:cNvSpPr/>
              <p:nvPr/>
            </p:nvSpPr>
            <p:spPr>
              <a:xfrm>
                <a:off x="6060" y="341"/>
                <a:ext cx="167"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Google Shape;255;p16"/>
              <p:cNvSpPr/>
              <p:nvPr/>
            </p:nvSpPr>
            <p:spPr>
              <a:xfrm>
                <a:off x="5202" y="2763"/>
                <a:ext cx="18" cy="18"/>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6" name="Google Shape;256;p16"/>
              <p:cNvSpPr/>
              <p:nvPr/>
            </p:nvSpPr>
            <p:spPr>
              <a:xfrm>
                <a:off x="5245" y="2763"/>
                <a:ext cx="19" cy="18"/>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7" name="Google Shape;257;p16"/>
              <p:cNvSpPr/>
              <p:nvPr/>
            </p:nvSpPr>
            <p:spPr>
              <a:xfrm>
                <a:off x="5140" y="2639"/>
                <a:ext cx="161" cy="115"/>
              </a:xfrm>
              <a:custGeom>
                <a:avLst/>
                <a:gdLst/>
                <a:ahLst/>
                <a:cxnLst/>
                <a:rect l="l" t="t" r="r" b="b"/>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8" name="Google Shape;258;p16"/>
              <p:cNvSpPr/>
              <p:nvPr/>
            </p:nvSpPr>
            <p:spPr>
              <a:xfrm>
                <a:off x="5200" y="2702"/>
                <a:ext cx="66" cy="9"/>
              </a:xfrm>
              <a:custGeom>
                <a:avLst/>
                <a:gdLst/>
                <a:ahLst/>
                <a:cxnLst/>
                <a:rect l="l" t="t" r="r" b="b"/>
                <a:pathLst>
                  <a:path w="120000" h="120000" extrusionOk="0">
                    <a:moveTo>
                      <a:pt x="3636" y="120000"/>
                    </a:moveTo>
                    <a:lnTo>
                      <a:pt x="116363" y="120000"/>
                    </a:lnTo>
                    <a:lnTo>
                      <a:pt x="120000" y="0"/>
                    </a:lnTo>
                    <a:lnTo>
                      <a:pt x="0" y="0"/>
                    </a:lnTo>
                    <a:lnTo>
                      <a:pt x="363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9" name="Google Shape;259;p16"/>
              <p:cNvSpPr/>
              <p:nvPr/>
            </p:nvSpPr>
            <p:spPr>
              <a:xfrm>
                <a:off x="5193" y="2677"/>
                <a:ext cx="79" cy="7"/>
              </a:xfrm>
              <a:custGeom>
                <a:avLst/>
                <a:gdLst/>
                <a:ahLst/>
                <a:cxnLst/>
                <a:rect l="l" t="t" r="r" b="b"/>
                <a:pathLst>
                  <a:path w="120000" h="120000" extrusionOk="0">
                    <a:moveTo>
                      <a:pt x="3037" y="119999"/>
                    </a:moveTo>
                    <a:lnTo>
                      <a:pt x="118481" y="119999"/>
                    </a:lnTo>
                    <a:lnTo>
                      <a:pt x="120000" y="0"/>
                    </a:lnTo>
                    <a:lnTo>
                      <a:pt x="0" y="0"/>
                    </a:lnTo>
                    <a:lnTo>
                      <a:pt x="303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0" name="Google Shape;260;p16"/>
              <p:cNvSpPr/>
              <p:nvPr/>
            </p:nvSpPr>
            <p:spPr>
              <a:xfrm>
                <a:off x="-427" y="781"/>
                <a:ext cx="226" cy="105"/>
              </a:xfrm>
              <a:custGeom>
                <a:avLst/>
                <a:gdLst/>
                <a:ahLst/>
                <a:cxnLst/>
                <a:rect l="l" t="t" r="r" b="b"/>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1" name="Google Shape;261;p16"/>
              <p:cNvSpPr/>
              <p:nvPr/>
            </p:nvSpPr>
            <p:spPr>
              <a:xfrm>
                <a:off x="-384" y="849"/>
                <a:ext cx="138" cy="75"/>
              </a:xfrm>
              <a:custGeom>
                <a:avLst/>
                <a:gdLst/>
                <a:ahLst/>
                <a:cxnLst/>
                <a:rect l="l" t="t" r="r" b="b"/>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2" name="Google Shape;262;p16"/>
              <p:cNvSpPr/>
              <p:nvPr/>
            </p:nvSpPr>
            <p:spPr>
              <a:xfrm>
                <a:off x="6389" y="2603"/>
                <a:ext cx="174" cy="175"/>
              </a:xfrm>
              <a:custGeom>
                <a:avLst/>
                <a:gdLst/>
                <a:ahLst/>
                <a:cxnLst/>
                <a:rect l="l" t="t" r="r" b="b"/>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3" name="Google Shape;263;p16"/>
              <p:cNvSpPr/>
              <p:nvPr/>
            </p:nvSpPr>
            <p:spPr>
              <a:xfrm>
                <a:off x="6421" y="2652"/>
                <a:ext cx="110" cy="102"/>
              </a:xfrm>
              <a:custGeom>
                <a:avLst/>
                <a:gdLst/>
                <a:ahLst/>
                <a:cxnLst/>
                <a:rect l="l" t="t" r="r" b="b"/>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4" name="Google Shape;264;p16"/>
              <p:cNvSpPr/>
              <p:nvPr/>
            </p:nvSpPr>
            <p:spPr>
              <a:xfrm>
                <a:off x="6100" y="1190"/>
                <a:ext cx="151" cy="173"/>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5" name="Google Shape;265;p16"/>
              <p:cNvSpPr/>
              <p:nvPr/>
            </p:nvSpPr>
            <p:spPr>
              <a:xfrm>
                <a:off x="5741" y="1507"/>
                <a:ext cx="193" cy="17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6" name="Google Shape;266;p16"/>
              <p:cNvSpPr/>
              <p:nvPr/>
            </p:nvSpPr>
            <p:spPr>
              <a:xfrm>
                <a:off x="5831" y="1625"/>
                <a:ext cx="10"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7" name="Google Shape;267;p16"/>
              <p:cNvSpPr/>
              <p:nvPr/>
            </p:nvSpPr>
            <p:spPr>
              <a:xfrm>
                <a:off x="3914" y="437"/>
                <a:ext cx="193" cy="168"/>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8" name="Google Shape;268;p16"/>
              <p:cNvSpPr/>
              <p:nvPr/>
            </p:nvSpPr>
            <p:spPr>
              <a:xfrm>
                <a:off x="4005" y="555"/>
                <a:ext cx="10"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9" name="Google Shape;269;p16"/>
              <p:cNvSpPr/>
              <p:nvPr/>
            </p:nvSpPr>
            <p:spPr>
              <a:xfrm>
                <a:off x="6019" y="2265"/>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0" name="Google Shape;270;p16"/>
              <p:cNvSpPr/>
              <p:nvPr/>
            </p:nvSpPr>
            <p:spPr>
              <a:xfrm>
                <a:off x="6019" y="2324"/>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Google Shape;271;p16"/>
              <p:cNvSpPr/>
              <p:nvPr/>
            </p:nvSpPr>
            <p:spPr>
              <a:xfrm>
                <a:off x="6019" y="2370"/>
                <a:ext cx="146" cy="43"/>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2" name="Google Shape;272;p16"/>
              <p:cNvSpPr/>
              <p:nvPr/>
            </p:nvSpPr>
            <p:spPr>
              <a:xfrm>
                <a:off x="5348" y="518"/>
                <a:ext cx="156" cy="154"/>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3" name="Google Shape;273;p16"/>
              <p:cNvSpPr/>
              <p:nvPr/>
            </p:nvSpPr>
            <p:spPr>
              <a:xfrm>
                <a:off x="5836" y="1993"/>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4" name="Google Shape;274;p16"/>
              <p:cNvSpPr/>
              <p:nvPr/>
            </p:nvSpPr>
            <p:spPr>
              <a:xfrm>
                <a:off x="6038" y="1882"/>
                <a:ext cx="111" cy="163"/>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5" name="Google Shape;275;p16"/>
              <p:cNvSpPr/>
              <p:nvPr/>
            </p:nvSpPr>
            <p:spPr>
              <a:xfrm>
                <a:off x="6243" y="1993"/>
                <a:ext cx="110" cy="163"/>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6" name="Google Shape;276;p16"/>
              <p:cNvSpPr/>
              <p:nvPr/>
            </p:nvSpPr>
            <p:spPr>
              <a:xfrm>
                <a:off x="1211" y="494"/>
                <a:ext cx="156" cy="96"/>
              </a:xfrm>
              <a:custGeom>
                <a:avLst/>
                <a:gdLst/>
                <a:ahLst/>
                <a:cxnLst/>
                <a:rect l="l" t="t" r="r" b="b"/>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7" name="Google Shape;277;p16"/>
              <p:cNvSpPr/>
              <p:nvPr/>
            </p:nvSpPr>
            <p:spPr>
              <a:xfrm>
                <a:off x="1230" y="513"/>
                <a:ext cx="151" cy="90"/>
              </a:xfrm>
              <a:custGeom>
                <a:avLst/>
                <a:gdLst/>
                <a:ahLst/>
                <a:cxnLst/>
                <a:rect l="l" t="t" r="r" b="b"/>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8" name="Google Shape;278;p16"/>
              <p:cNvSpPr/>
              <p:nvPr/>
            </p:nvSpPr>
            <p:spPr>
              <a:xfrm>
                <a:off x="1243" y="526"/>
                <a:ext cx="151" cy="92"/>
              </a:xfrm>
              <a:custGeom>
                <a:avLst/>
                <a:gdLst/>
                <a:ahLst/>
                <a:cxnLst/>
                <a:rect l="l" t="t" r="r" b="b"/>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9" name="Google Shape;279;p16"/>
              <p:cNvSpPr/>
              <p:nvPr/>
            </p:nvSpPr>
            <p:spPr>
              <a:xfrm>
                <a:off x="1277" y="516"/>
                <a:ext cx="28" cy="54"/>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0" name="Google Shape;280;p16"/>
              <p:cNvSpPr/>
              <p:nvPr/>
            </p:nvSpPr>
            <p:spPr>
              <a:xfrm>
                <a:off x="780" y="1005"/>
                <a:ext cx="168"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1" name="Google Shape;281;p16"/>
              <p:cNvSpPr/>
              <p:nvPr/>
            </p:nvSpPr>
            <p:spPr>
              <a:xfrm>
                <a:off x="1270" y="2062"/>
                <a:ext cx="170" cy="17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2" name="Google Shape;282;p16"/>
              <p:cNvSpPr/>
              <p:nvPr/>
            </p:nvSpPr>
            <p:spPr>
              <a:xfrm>
                <a:off x="159" y="2486"/>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3" name="Google Shape;283;p16"/>
              <p:cNvSpPr/>
              <p:nvPr/>
            </p:nvSpPr>
            <p:spPr>
              <a:xfrm>
                <a:off x="227" y="430"/>
                <a:ext cx="147" cy="46"/>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4" name="Google Shape;284;p16"/>
              <p:cNvSpPr/>
              <p:nvPr/>
            </p:nvSpPr>
            <p:spPr>
              <a:xfrm>
                <a:off x="227" y="489"/>
                <a:ext cx="147"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5" name="Google Shape;285;p16"/>
              <p:cNvSpPr/>
              <p:nvPr/>
            </p:nvSpPr>
            <p:spPr>
              <a:xfrm>
                <a:off x="227" y="534"/>
                <a:ext cx="147" cy="46"/>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6" name="Google Shape;286;p16"/>
              <p:cNvSpPr/>
              <p:nvPr/>
            </p:nvSpPr>
            <p:spPr>
              <a:xfrm>
                <a:off x="508" y="1314"/>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7" name="Google Shape;287;p16"/>
              <p:cNvSpPr/>
              <p:nvPr/>
            </p:nvSpPr>
            <p:spPr>
              <a:xfrm>
                <a:off x="508" y="1371"/>
                <a:ext cx="146" cy="34"/>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Google Shape;288;p16"/>
              <p:cNvSpPr/>
              <p:nvPr/>
            </p:nvSpPr>
            <p:spPr>
              <a:xfrm>
                <a:off x="508" y="1418"/>
                <a:ext cx="146"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9" name="Google Shape;289;p16"/>
              <p:cNvSpPr/>
              <p:nvPr/>
            </p:nvSpPr>
            <p:spPr>
              <a:xfrm>
                <a:off x="551" y="1778"/>
                <a:ext cx="163" cy="163"/>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Google Shape;290;p16"/>
              <p:cNvSpPr/>
              <p:nvPr/>
            </p:nvSpPr>
            <p:spPr>
              <a:xfrm>
                <a:off x="-71" y="1571"/>
                <a:ext cx="112" cy="163"/>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1" name="Google Shape;291;p16"/>
              <p:cNvSpPr/>
              <p:nvPr/>
            </p:nvSpPr>
            <p:spPr>
              <a:xfrm>
                <a:off x="251" y="2650"/>
                <a:ext cx="317" cy="264"/>
              </a:xfrm>
              <a:custGeom>
                <a:avLst/>
                <a:gdLst/>
                <a:ahLst/>
                <a:cxnLst/>
                <a:rect l="l" t="t" r="r" b="b"/>
                <a:pathLst>
                  <a:path w="120000" h="120000" extrusionOk="0">
                    <a:moveTo>
                      <a:pt x="118107" y="120000"/>
                    </a:moveTo>
                    <a:lnTo>
                      <a:pt x="0" y="3181"/>
                    </a:lnTo>
                    <a:lnTo>
                      <a:pt x="1892" y="0"/>
                    </a:lnTo>
                    <a:lnTo>
                      <a:pt x="120000" y="116818"/>
                    </a:lnTo>
                    <a:lnTo>
                      <a:pt x="11810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2" name="Google Shape;292;p16"/>
              <p:cNvSpPr/>
              <p:nvPr/>
            </p:nvSpPr>
            <p:spPr>
              <a:xfrm>
                <a:off x="1418" y="1610"/>
                <a:ext cx="235" cy="136"/>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3" name="Google Shape;293;p16"/>
              <p:cNvSpPr/>
              <p:nvPr/>
            </p:nvSpPr>
            <p:spPr>
              <a:xfrm>
                <a:off x="1665" y="677"/>
                <a:ext cx="236" cy="136"/>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Google Shape;294;p16"/>
              <p:cNvSpPr/>
              <p:nvPr/>
            </p:nvSpPr>
            <p:spPr>
              <a:xfrm>
                <a:off x="118" y="1676"/>
                <a:ext cx="170"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5" name="Google Shape;295;p16"/>
              <p:cNvSpPr/>
              <p:nvPr/>
            </p:nvSpPr>
            <p:spPr>
              <a:xfrm>
                <a:off x="-274" y="1694"/>
                <a:ext cx="112" cy="163"/>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6" name="Google Shape;296;p16"/>
              <p:cNvSpPr/>
              <p:nvPr/>
            </p:nvSpPr>
            <p:spPr>
              <a:xfrm>
                <a:off x="565" y="1864"/>
                <a:ext cx="373" cy="1052"/>
              </a:xfrm>
              <a:custGeom>
                <a:avLst/>
                <a:gdLst/>
                <a:ahLst/>
                <a:cxnLst/>
                <a:rect l="l" t="t" r="r" b="b"/>
                <a:pathLst>
                  <a:path w="120000" h="120000" extrusionOk="0">
                    <a:moveTo>
                      <a:pt x="2573" y="120000"/>
                    </a:moveTo>
                    <a:lnTo>
                      <a:pt x="0" y="119543"/>
                    </a:lnTo>
                    <a:lnTo>
                      <a:pt x="117104" y="0"/>
                    </a:lnTo>
                    <a:lnTo>
                      <a:pt x="119999" y="342"/>
                    </a:lnTo>
                    <a:lnTo>
                      <a:pt x="25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97" name="Google Shape;297;p16"/>
            <p:cNvGrpSpPr/>
            <p:nvPr/>
          </p:nvGrpSpPr>
          <p:grpSpPr>
            <a:xfrm>
              <a:off x="-704" y="-2"/>
              <a:ext cx="8867" cy="3266"/>
              <a:chOff x="-704" y="-2"/>
              <a:chExt cx="8867" cy="3266"/>
            </a:xfrm>
          </p:grpSpPr>
          <p:sp>
            <p:nvSpPr>
              <p:cNvPr id="298" name="Google Shape;298;p16"/>
              <p:cNvSpPr/>
              <p:nvPr/>
            </p:nvSpPr>
            <p:spPr>
              <a:xfrm>
                <a:off x="3379" y="1319"/>
                <a:ext cx="911" cy="899"/>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9" name="Google Shape;299;p16"/>
              <p:cNvSpPr/>
              <p:nvPr/>
            </p:nvSpPr>
            <p:spPr>
              <a:xfrm>
                <a:off x="6886" y="2042"/>
                <a:ext cx="146"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0" name="Google Shape;300;p16"/>
              <p:cNvSpPr/>
              <p:nvPr/>
            </p:nvSpPr>
            <p:spPr>
              <a:xfrm>
                <a:off x="6886" y="2101"/>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1" name="Google Shape;301;p16"/>
              <p:cNvSpPr/>
              <p:nvPr/>
            </p:nvSpPr>
            <p:spPr>
              <a:xfrm>
                <a:off x="6886" y="2146"/>
                <a:ext cx="146" cy="45"/>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2" name="Google Shape;302;p16"/>
              <p:cNvSpPr/>
              <p:nvPr/>
            </p:nvSpPr>
            <p:spPr>
              <a:xfrm>
                <a:off x="6971" y="2507"/>
                <a:ext cx="113" cy="163"/>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3" name="Google Shape;303;p16"/>
              <p:cNvSpPr/>
              <p:nvPr/>
            </p:nvSpPr>
            <p:spPr>
              <a:xfrm>
                <a:off x="6857" y="1351"/>
                <a:ext cx="170"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4" name="Google Shape;304;p16"/>
              <p:cNvSpPr/>
              <p:nvPr/>
            </p:nvSpPr>
            <p:spPr>
              <a:xfrm>
                <a:off x="3666" y="2489"/>
                <a:ext cx="168" cy="17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5" name="Google Shape;305;p16"/>
              <p:cNvSpPr/>
              <p:nvPr/>
            </p:nvSpPr>
            <p:spPr>
              <a:xfrm>
                <a:off x="6370" y="958"/>
                <a:ext cx="146" cy="45"/>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6" name="Google Shape;306;p16"/>
              <p:cNvSpPr/>
              <p:nvPr/>
            </p:nvSpPr>
            <p:spPr>
              <a:xfrm>
                <a:off x="6370" y="1017"/>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7" name="Google Shape;307;p16"/>
              <p:cNvSpPr/>
              <p:nvPr/>
            </p:nvSpPr>
            <p:spPr>
              <a:xfrm>
                <a:off x="6370" y="1062"/>
                <a:ext cx="146" cy="45"/>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8" name="Google Shape;308;p16"/>
              <p:cNvSpPr/>
              <p:nvPr/>
            </p:nvSpPr>
            <p:spPr>
              <a:xfrm>
                <a:off x="7574" y="2854"/>
                <a:ext cx="169"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9" name="Google Shape;309;p16"/>
              <p:cNvSpPr/>
              <p:nvPr/>
            </p:nvSpPr>
            <p:spPr>
              <a:xfrm>
                <a:off x="7570" y="1470"/>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0" name="Google Shape;310;p16"/>
              <p:cNvSpPr/>
              <p:nvPr/>
            </p:nvSpPr>
            <p:spPr>
              <a:xfrm>
                <a:off x="7126" y="2738"/>
                <a:ext cx="167" cy="168"/>
              </a:xfrm>
              <a:custGeom>
                <a:avLst/>
                <a:gdLst/>
                <a:ahLst/>
                <a:cxnLst/>
                <a:rect l="l" t="t" r="r" b="b"/>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1" name="Google Shape;311;p16"/>
              <p:cNvSpPr/>
              <p:nvPr/>
            </p:nvSpPr>
            <p:spPr>
              <a:xfrm>
                <a:off x="7367" y="781"/>
                <a:ext cx="170" cy="73"/>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2" name="Google Shape;312;p16"/>
              <p:cNvSpPr/>
              <p:nvPr/>
            </p:nvSpPr>
            <p:spPr>
              <a:xfrm>
                <a:off x="7367" y="876"/>
                <a:ext cx="170"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3" name="Google Shape;313;p16"/>
              <p:cNvSpPr/>
              <p:nvPr/>
            </p:nvSpPr>
            <p:spPr>
              <a:xfrm>
                <a:off x="7367" y="907"/>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4" name="Google Shape;314;p16"/>
              <p:cNvSpPr/>
              <p:nvPr/>
            </p:nvSpPr>
            <p:spPr>
              <a:xfrm>
                <a:off x="7367" y="939"/>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5" name="Google Shape;315;p16"/>
              <p:cNvSpPr/>
              <p:nvPr/>
            </p:nvSpPr>
            <p:spPr>
              <a:xfrm>
                <a:off x="3454" y="1395"/>
                <a:ext cx="759" cy="756"/>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6" name="Google Shape;316;p16"/>
              <p:cNvSpPr/>
              <p:nvPr/>
            </p:nvSpPr>
            <p:spPr>
              <a:xfrm>
                <a:off x="3550" y="1531"/>
                <a:ext cx="567" cy="502"/>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7" name="Google Shape;317;p16"/>
              <p:cNvSpPr/>
              <p:nvPr/>
            </p:nvSpPr>
            <p:spPr>
              <a:xfrm>
                <a:off x="886" y="1833"/>
                <a:ext cx="124" cy="96"/>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8" name="Google Shape;318;p16"/>
              <p:cNvSpPr/>
              <p:nvPr/>
            </p:nvSpPr>
            <p:spPr>
              <a:xfrm>
                <a:off x="869" y="1793"/>
                <a:ext cx="53" cy="88"/>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9" name="Google Shape;319;p16"/>
              <p:cNvSpPr/>
              <p:nvPr/>
            </p:nvSpPr>
            <p:spPr>
              <a:xfrm>
                <a:off x="837" y="1818"/>
                <a:ext cx="54" cy="12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0" name="Google Shape;320;p16"/>
              <p:cNvSpPr/>
              <p:nvPr/>
            </p:nvSpPr>
            <p:spPr>
              <a:xfrm>
                <a:off x="879" y="1761"/>
                <a:ext cx="158" cy="160"/>
              </a:xfrm>
              <a:custGeom>
                <a:avLst/>
                <a:gdLst/>
                <a:ahLst/>
                <a:cxnLst/>
                <a:rect l="l" t="t" r="r" b="b"/>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1" name="Google Shape;321;p16"/>
              <p:cNvSpPr/>
              <p:nvPr/>
            </p:nvSpPr>
            <p:spPr>
              <a:xfrm>
                <a:off x="1332" y="781"/>
                <a:ext cx="341" cy="76"/>
              </a:xfrm>
              <a:custGeom>
                <a:avLst/>
                <a:gdLst/>
                <a:ahLst/>
                <a:cxnLst/>
                <a:rect l="l" t="t" r="r" b="b"/>
                <a:pathLst>
                  <a:path w="120000" h="120000" extrusionOk="0">
                    <a:moveTo>
                      <a:pt x="0" y="120000"/>
                    </a:moveTo>
                    <a:lnTo>
                      <a:pt x="0" y="107368"/>
                    </a:lnTo>
                    <a:lnTo>
                      <a:pt x="119296" y="0"/>
                    </a:lnTo>
                    <a:lnTo>
                      <a:pt x="119999" y="1421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2" name="Google Shape;322;p16"/>
              <p:cNvSpPr/>
              <p:nvPr/>
            </p:nvSpPr>
            <p:spPr>
              <a:xfrm>
                <a:off x="1282" y="847"/>
                <a:ext cx="132" cy="82"/>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3" name="Google Shape;323;p16"/>
              <p:cNvSpPr/>
              <p:nvPr/>
            </p:nvSpPr>
            <p:spPr>
              <a:xfrm>
                <a:off x="1273" y="790"/>
                <a:ext cx="68" cy="75"/>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4" name="Google Shape;324;p16"/>
              <p:cNvSpPr/>
              <p:nvPr/>
            </p:nvSpPr>
            <p:spPr>
              <a:xfrm>
                <a:off x="1241" y="802"/>
                <a:ext cx="41" cy="122"/>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5" name="Google Shape;325;p16"/>
              <p:cNvSpPr/>
              <p:nvPr/>
            </p:nvSpPr>
            <p:spPr>
              <a:xfrm>
                <a:off x="1300" y="761"/>
                <a:ext cx="141" cy="172"/>
              </a:xfrm>
              <a:custGeom>
                <a:avLst/>
                <a:gdLst/>
                <a:ahLst/>
                <a:cxnLst/>
                <a:rect l="l" t="t" r="r" b="b"/>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6" name="Google Shape;326;p16"/>
              <p:cNvSpPr/>
              <p:nvPr/>
            </p:nvSpPr>
            <p:spPr>
              <a:xfrm>
                <a:off x="577" y="2902"/>
                <a:ext cx="230" cy="283"/>
              </a:xfrm>
              <a:custGeom>
                <a:avLst/>
                <a:gdLst/>
                <a:ahLst/>
                <a:cxnLst/>
                <a:rect l="l" t="t" r="r" b="b"/>
                <a:pathLst>
                  <a:path w="120000" h="120000" extrusionOk="0">
                    <a:moveTo>
                      <a:pt x="117391" y="120000"/>
                    </a:moveTo>
                    <a:lnTo>
                      <a:pt x="0" y="2120"/>
                    </a:lnTo>
                    <a:lnTo>
                      <a:pt x="3130" y="0"/>
                    </a:lnTo>
                    <a:lnTo>
                      <a:pt x="120000" y="117879"/>
                    </a:lnTo>
                    <a:lnTo>
                      <a:pt x="11739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7" name="Google Shape;327;p16"/>
              <p:cNvSpPr/>
              <p:nvPr/>
            </p:nvSpPr>
            <p:spPr>
              <a:xfrm>
                <a:off x="318" y="2906"/>
                <a:ext cx="255" cy="168"/>
              </a:xfrm>
              <a:custGeom>
                <a:avLst/>
                <a:gdLst/>
                <a:ahLst/>
                <a:cxnLst/>
                <a:rect l="l" t="t" r="r" b="b"/>
                <a:pathLst>
                  <a:path w="120000" h="120000" extrusionOk="0">
                    <a:moveTo>
                      <a:pt x="2352" y="120000"/>
                    </a:moveTo>
                    <a:lnTo>
                      <a:pt x="0" y="115000"/>
                    </a:lnTo>
                    <a:lnTo>
                      <a:pt x="117647" y="0"/>
                    </a:lnTo>
                    <a:lnTo>
                      <a:pt x="120000" y="4285"/>
                    </a:lnTo>
                    <a:lnTo>
                      <a:pt x="235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8" name="Google Shape;328;p16"/>
              <p:cNvSpPr/>
              <p:nvPr/>
            </p:nvSpPr>
            <p:spPr>
              <a:xfrm>
                <a:off x="504" y="2879"/>
                <a:ext cx="116"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9" name="Google Shape;329;p16"/>
              <p:cNvSpPr/>
              <p:nvPr/>
            </p:nvSpPr>
            <p:spPr>
              <a:xfrm>
                <a:off x="533" y="2844"/>
                <a:ext cx="99" cy="35"/>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0" name="Google Shape;330;p16"/>
              <p:cNvSpPr/>
              <p:nvPr/>
            </p:nvSpPr>
            <p:spPr>
              <a:xfrm>
                <a:off x="484" y="2820"/>
                <a:ext cx="103" cy="72"/>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1" name="Google Shape;331;p16"/>
              <p:cNvSpPr/>
              <p:nvPr/>
            </p:nvSpPr>
            <p:spPr>
              <a:xfrm>
                <a:off x="541" y="2833"/>
                <a:ext cx="128" cy="175"/>
              </a:xfrm>
              <a:custGeom>
                <a:avLst/>
                <a:gdLst/>
                <a:ahLst/>
                <a:cxnLst/>
                <a:rect l="l" t="t" r="r" b="b"/>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2" name="Google Shape;332;p16"/>
              <p:cNvSpPr/>
              <p:nvPr/>
            </p:nvSpPr>
            <p:spPr>
              <a:xfrm>
                <a:off x="7772" y="1929"/>
                <a:ext cx="299" cy="239"/>
              </a:xfrm>
              <a:custGeom>
                <a:avLst/>
                <a:gdLst/>
                <a:ahLst/>
                <a:cxnLst/>
                <a:rect l="l" t="t" r="r" b="b"/>
                <a:pathLst>
                  <a:path w="120000" h="120000" extrusionOk="0">
                    <a:moveTo>
                      <a:pt x="117993" y="120000"/>
                    </a:moveTo>
                    <a:lnTo>
                      <a:pt x="0" y="3514"/>
                    </a:lnTo>
                    <a:lnTo>
                      <a:pt x="2006" y="0"/>
                    </a:lnTo>
                    <a:lnTo>
                      <a:pt x="120000" y="117489"/>
                    </a:lnTo>
                    <a:lnTo>
                      <a:pt x="1179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3" name="Google Shape;333;p16"/>
              <p:cNvSpPr/>
              <p:nvPr/>
            </p:nvSpPr>
            <p:spPr>
              <a:xfrm>
                <a:off x="8005" y="2144"/>
                <a:ext cx="125" cy="96"/>
              </a:xfrm>
              <a:custGeom>
                <a:avLst/>
                <a:gdLst/>
                <a:ahLst/>
                <a:cxnLst/>
                <a:rect l="l" t="t" r="r" b="b"/>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4" name="Google Shape;334;p16"/>
              <p:cNvSpPr/>
              <p:nvPr/>
            </p:nvSpPr>
            <p:spPr>
              <a:xfrm>
                <a:off x="7987" y="2104"/>
                <a:ext cx="55" cy="87"/>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5" name="Google Shape;335;p16"/>
              <p:cNvSpPr/>
              <p:nvPr/>
            </p:nvSpPr>
            <p:spPr>
              <a:xfrm>
                <a:off x="7957" y="2129"/>
                <a:ext cx="53" cy="12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6" name="Google Shape;336;p16"/>
              <p:cNvSpPr/>
              <p:nvPr/>
            </p:nvSpPr>
            <p:spPr>
              <a:xfrm>
                <a:off x="7999" y="2070"/>
                <a:ext cx="164" cy="160"/>
              </a:xfrm>
              <a:custGeom>
                <a:avLst/>
                <a:gdLst/>
                <a:ahLst/>
                <a:cxnLst/>
                <a:rect l="l" t="t" r="r" b="b"/>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7" name="Google Shape;337;p16"/>
              <p:cNvSpPr/>
              <p:nvPr/>
            </p:nvSpPr>
            <p:spPr>
              <a:xfrm>
                <a:off x="3875" y="597"/>
                <a:ext cx="133" cy="731"/>
              </a:xfrm>
              <a:custGeom>
                <a:avLst/>
                <a:gdLst/>
                <a:ahLst/>
                <a:cxnLst/>
                <a:rect l="l" t="t" r="r" b="b"/>
                <a:pathLst>
                  <a:path w="120000" h="120000" extrusionOk="0">
                    <a:moveTo>
                      <a:pt x="8120" y="120000"/>
                    </a:moveTo>
                    <a:lnTo>
                      <a:pt x="0" y="120000"/>
                    </a:lnTo>
                    <a:lnTo>
                      <a:pt x="113684" y="0"/>
                    </a:lnTo>
                    <a:lnTo>
                      <a:pt x="120000" y="164"/>
                    </a:lnTo>
                    <a:lnTo>
                      <a:pt x="812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8" name="Google Shape;338;p16"/>
              <p:cNvSpPr/>
              <p:nvPr/>
            </p:nvSpPr>
            <p:spPr>
              <a:xfrm>
                <a:off x="3620" y="1003"/>
                <a:ext cx="116" cy="340"/>
              </a:xfrm>
              <a:custGeom>
                <a:avLst/>
                <a:gdLst/>
                <a:ahLst/>
                <a:cxnLst/>
                <a:rect l="l" t="t" r="r" b="b"/>
                <a:pathLst>
                  <a:path w="120000" h="120000" extrusionOk="0">
                    <a:moveTo>
                      <a:pt x="111724" y="120000"/>
                    </a:moveTo>
                    <a:lnTo>
                      <a:pt x="0" y="1411"/>
                    </a:lnTo>
                    <a:lnTo>
                      <a:pt x="9310" y="0"/>
                    </a:lnTo>
                    <a:lnTo>
                      <a:pt x="120000" y="118588"/>
                    </a:lnTo>
                    <a:lnTo>
                      <a:pt x="11172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9" name="Google Shape;339;p16"/>
              <p:cNvSpPr/>
              <p:nvPr/>
            </p:nvSpPr>
            <p:spPr>
              <a:xfrm>
                <a:off x="3741" y="2277"/>
                <a:ext cx="25" cy="215"/>
              </a:xfrm>
              <a:custGeom>
                <a:avLst/>
                <a:gdLst/>
                <a:ahLst/>
                <a:cxnLst/>
                <a:rect l="l" t="t" r="r" b="b"/>
                <a:pathLst>
                  <a:path w="120000" h="120000" extrusionOk="0">
                    <a:moveTo>
                      <a:pt x="43200" y="120000"/>
                    </a:moveTo>
                    <a:lnTo>
                      <a:pt x="0" y="120000"/>
                    </a:lnTo>
                    <a:lnTo>
                      <a:pt x="91200" y="0"/>
                    </a:lnTo>
                    <a:lnTo>
                      <a:pt x="120000" y="0"/>
                    </a:lnTo>
                    <a:lnTo>
                      <a:pt x="432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0" name="Google Shape;340;p16"/>
              <p:cNvSpPr/>
              <p:nvPr/>
            </p:nvSpPr>
            <p:spPr>
              <a:xfrm>
                <a:off x="6222" y="437"/>
                <a:ext cx="440" cy="185"/>
              </a:xfrm>
              <a:custGeom>
                <a:avLst/>
                <a:gdLst/>
                <a:ahLst/>
                <a:cxnLst/>
                <a:rect l="l" t="t" r="r" b="b"/>
                <a:pathLst>
                  <a:path w="120000" h="120000" extrusionOk="0">
                    <a:moveTo>
                      <a:pt x="119181" y="120000"/>
                    </a:moveTo>
                    <a:lnTo>
                      <a:pt x="0" y="4540"/>
                    </a:lnTo>
                    <a:lnTo>
                      <a:pt x="1090" y="0"/>
                    </a:lnTo>
                    <a:lnTo>
                      <a:pt x="120000" y="115459"/>
                    </a:lnTo>
                    <a:lnTo>
                      <a:pt x="11918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1" name="Google Shape;341;p16"/>
              <p:cNvSpPr/>
              <p:nvPr/>
            </p:nvSpPr>
            <p:spPr>
              <a:xfrm>
                <a:off x="6666" y="427"/>
                <a:ext cx="564" cy="201"/>
              </a:xfrm>
              <a:custGeom>
                <a:avLst/>
                <a:gdLst/>
                <a:ahLst/>
                <a:cxnLst/>
                <a:rect l="l" t="t" r="r" b="b"/>
                <a:pathLst>
                  <a:path w="120000" h="120000" extrusionOk="0">
                    <a:moveTo>
                      <a:pt x="638" y="120000"/>
                    </a:moveTo>
                    <a:lnTo>
                      <a:pt x="0" y="116417"/>
                    </a:lnTo>
                    <a:lnTo>
                      <a:pt x="119148" y="0"/>
                    </a:lnTo>
                    <a:lnTo>
                      <a:pt x="120000" y="4179"/>
                    </a:lnTo>
                    <a:lnTo>
                      <a:pt x="6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2" name="Google Shape;342;p16"/>
              <p:cNvSpPr/>
              <p:nvPr/>
            </p:nvSpPr>
            <p:spPr>
              <a:xfrm>
                <a:off x="6592" y="588"/>
                <a:ext cx="116" cy="106"/>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3" name="Google Shape;343;p16"/>
              <p:cNvSpPr/>
              <p:nvPr/>
            </p:nvSpPr>
            <p:spPr>
              <a:xfrm>
                <a:off x="6620" y="555"/>
                <a:ext cx="99" cy="33"/>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4" name="Google Shape;344;p16"/>
              <p:cNvSpPr/>
              <p:nvPr/>
            </p:nvSpPr>
            <p:spPr>
              <a:xfrm>
                <a:off x="6572" y="529"/>
                <a:ext cx="102" cy="73"/>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5" name="Google Shape;345;p16"/>
              <p:cNvSpPr/>
              <p:nvPr/>
            </p:nvSpPr>
            <p:spPr>
              <a:xfrm>
                <a:off x="6627" y="544"/>
                <a:ext cx="129" cy="174"/>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6" name="Google Shape;346;p16"/>
              <p:cNvSpPr/>
              <p:nvPr/>
            </p:nvSpPr>
            <p:spPr>
              <a:xfrm>
                <a:off x="-123" y="197"/>
                <a:ext cx="147" cy="154"/>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7" name="Google Shape;347;p16"/>
              <p:cNvSpPr/>
              <p:nvPr/>
            </p:nvSpPr>
            <p:spPr>
              <a:xfrm>
                <a:off x="-73" y="276"/>
                <a:ext cx="15" cy="15"/>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8" name="Google Shape;348;p16"/>
              <p:cNvSpPr/>
              <p:nvPr/>
            </p:nvSpPr>
            <p:spPr>
              <a:xfrm>
                <a:off x="3835" y="1180"/>
                <a:ext cx="507" cy="317"/>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9" name="Google Shape;349;p16"/>
              <p:cNvSpPr/>
              <p:nvPr/>
            </p:nvSpPr>
            <p:spPr>
              <a:xfrm>
                <a:off x="3348" y="1289"/>
                <a:ext cx="971" cy="968"/>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0" name="Google Shape;350;p16"/>
              <p:cNvSpPr/>
              <p:nvPr/>
            </p:nvSpPr>
            <p:spPr>
              <a:xfrm>
                <a:off x="3303" y="1203"/>
                <a:ext cx="1027" cy="1131"/>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1" name="Google Shape;351;p16"/>
              <p:cNvSpPr/>
              <p:nvPr/>
            </p:nvSpPr>
            <p:spPr>
              <a:xfrm>
                <a:off x="3424" y="1365"/>
                <a:ext cx="819" cy="816"/>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2" name="Google Shape;352;p16"/>
              <p:cNvSpPr/>
              <p:nvPr/>
            </p:nvSpPr>
            <p:spPr>
              <a:xfrm>
                <a:off x="4265" y="1842"/>
                <a:ext cx="99" cy="27"/>
              </a:xfrm>
              <a:custGeom>
                <a:avLst/>
                <a:gdLst/>
                <a:ahLst/>
                <a:cxnLst/>
                <a:rect l="l" t="t" r="r" b="b"/>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3" name="Google Shape;353;p16"/>
              <p:cNvSpPr/>
              <p:nvPr/>
            </p:nvSpPr>
            <p:spPr>
              <a:xfrm>
                <a:off x="4418" y="1872"/>
                <a:ext cx="463" cy="99"/>
              </a:xfrm>
              <a:custGeom>
                <a:avLst/>
                <a:gdLst/>
                <a:ahLst/>
                <a:cxnLst/>
                <a:rect l="l" t="t" r="r" b="b"/>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4" name="Google Shape;354;p16"/>
              <p:cNvSpPr/>
              <p:nvPr/>
            </p:nvSpPr>
            <p:spPr>
              <a:xfrm>
                <a:off x="3877" y="1770"/>
                <a:ext cx="552" cy="595"/>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5" name="Google Shape;355;p16"/>
              <p:cNvSpPr/>
              <p:nvPr/>
            </p:nvSpPr>
            <p:spPr>
              <a:xfrm>
                <a:off x="4201" y="2015"/>
                <a:ext cx="309" cy="292"/>
              </a:xfrm>
              <a:custGeom>
                <a:avLst/>
                <a:gdLst/>
                <a:ahLst/>
                <a:cxnLst/>
                <a:rect l="l" t="t" r="r" b="b"/>
                <a:pathLst>
                  <a:path w="120000" h="120000" extrusionOk="0">
                    <a:moveTo>
                      <a:pt x="117281" y="119999"/>
                    </a:moveTo>
                    <a:lnTo>
                      <a:pt x="0" y="2054"/>
                    </a:lnTo>
                    <a:lnTo>
                      <a:pt x="1941" y="0"/>
                    </a:lnTo>
                    <a:lnTo>
                      <a:pt x="120000" y="117945"/>
                    </a:lnTo>
                    <a:lnTo>
                      <a:pt x="117281"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6" name="Google Shape;356;p16"/>
              <p:cNvSpPr/>
              <p:nvPr/>
            </p:nvSpPr>
            <p:spPr>
              <a:xfrm>
                <a:off x="4285" y="1655"/>
                <a:ext cx="871" cy="101"/>
              </a:xfrm>
              <a:custGeom>
                <a:avLst/>
                <a:gdLst/>
                <a:ahLst/>
                <a:cxnLst/>
                <a:rect l="l" t="t" r="r" b="b"/>
                <a:pathLst>
                  <a:path w="120000" h="120000" extrusionOk="0">
                    <a:moveTo>
                      <a:pt x="0" y="120000"/>
                    </a:moveTo>
                    <a:lnTo>
                      <a:pt x="0" y="110495"/>
                    </a:lnTo>
                    <a:lnTo>
                      <a:pt x="119999" y="0"/>
                    </a:lnTo>
                    <a:lnTo>
                      <a:pt x="119999" y="831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7" name="Google Shape;357;p16"/>
              <p:cNvSpPr/>
              <p:nvPr/>
            </p:nvSpPr>
            <p:spPr>
              <a:xfrm>
                <a:off x="4309" y="1502"/>
                <a:ext cx="99" cy="126"/>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8" name="Google Shape;358;p16"/>
              <p:cNvSpPr/>
              <p:nvPr/>
            </p:nvSpPr>
            <p:spPr>
              <a:xfrm>
                <a:off x="4194" y="1023"/>
                <a:ext cx="677" cy="486"/>
              </a:xfrm>
              <a:custGeom>
                <a:avLst/>
                <a:gdLst/>
                <a:ahLst/>
                <a:cxnLst/>
                <a:rect l="l" t="t" r="r" b="b"/>
                <a:pathLst>
                  <a:path w="120000" h="120000" extrusionOk="0">
                    <a:moveTo>
                      <a:pt x="709" y="120000"/>
                    </a:moveTo>
                    <a:lnTo>
                      <a:pt x="0" y="118271"/>
                    </a:lnTo>
                    <a:lnTo>
                      <a:pt x="119113" y="0"/>
                    </a:lnTo>
                    <a:lnTo>
                      <a:pt x="120000" y="1728"/>
                    </a:lnTo>
                    <a:lnTo>
                      <a:pt x="7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9" name="Google Shape;359;p16"/>
              <p:cNvSpPr/>
              <p:nvPr/>
            </p:nvSpPr>
            <p:spPr>
              <a:xfrm>
                <a:off x="3238" y="1770"/>
                <a:ext cx="340" cy="524"/>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0" name="Google Shape;360;p16"/>
              <p:cNvSpPr/>
              <p:nvPr/>
            </p:nvSpPr>
            <p:spPr>
              <a:xfrm>
                <a:off x="3286" y="2112"/>
                <a:ext cx="333" cy="488"/>
              </a:xfrm>
              <a:custGeom>
                <a:avLst/>
                <a:gdLst/>
                <a:ahLst/>
                <a:cxnLst/>
                <a:rect l="l" t="t" r="r" b="b"/>
                <a:pathLst>
                  <a:path w="120000" h="120000" extrusionOk="0">
                    <a:moveTo>
                      <a:pt x="2522" y="120000"/>
                    </a:moveTo>
                    <a:lnTo>
                      <a:pt x="0" y="118770"/>
                    </a:lnTo>
                    <a:lnTo>
                      <a:pt x="117477" y="0"/>
                    </a:lnTo>
                    <a:lnTo>
                      <a:pt x="120000" y="983"/>
                    </a:lnTo>
                    <a:lnTo>
                      <a:pt x="252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Google Shape;361;p16"/>
              <p:cNvSpPr/>
              <p:nvPr/>
            </p:nvSpPr>
            <p:spPr>
              <a:xfrm>
                <a:off x="2944" y="1507"/>
                <a:ext cx="460" cy="148"/>
              </a:xfrm>
              <a:custGeom>
                <a:avLst/>
                <a:gdLst/>
                <a:ahLst/>
                <a:cxnLst/>
                <a:rect l="l" t="t" r="r" b="b"/>
                <a:pathLst>
                  <a:path w="120000" h="120000" extrusionOk="0">
                    <a:moveTo>
                      <a:pt x="119478" y="120000"/>
                    </a:moveTo>
                    <a:lnTo>
                      <a:pt x="0" y="5675"/>
                    </a:lnTo>
                    <a:lnTo>
                      <a:pt x="260" y="0"/>
                    </a:lnTo>
                    <a:lnTo>
                      <a:pt x="120000" y="115135"/>
                    </a:lnTo>
                    <a:lnTo>
                      <a:pt x="11947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2" name="Google Shape;362;p16"/>
              <p:cNvSpPr/>
              <p:nvPr/>
            </p:nvSpPr>
            <p:spPr>
              <a:xfrm>
                <a:off x="2049" y="1877"/>
                <a:ext cx="1291" cy="177"/>
              </a:xfrm>
              <a:custGeom>
                <a:avLst/>
                <a:gdLst/>
                <a:ahLst/>
                <a:cxnLst/>
                <a:rect l="l" t="t" r="r" b="b"/>
                <a:pathLst>
                  <a:path w="120000" h="120000" extrusionOk="0">
                    <a:moveTo>
                      <a:pt x="185" y="119999"/>
                    </a:moveTo>
                    <a:lnTo>
                      <a:pt x="0" y="113898"/>
                    </a:lnTo>
                    <a:lnTo>
                      <a:pt x="119814" y="0"/>
                    </a:lnTo>
                    <a:lnTo>
                      <a:pt x="120000" y="6101"/>
                    </a:lnTo>
                    <a:lnTo>
                      <a:pt x="18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3" name="Google Shape;363;p16"/>
              <p:cNvSpPr/>
              <p:nvPr/>
            </p:nvSpPr>
            <p:spPr>
              <a:xfrm>
                <a:off x="4240" y="1956"/>
                <a:ext cx="898" cy="398"/>
              </a:xfrm>
              <a:custGeom>
                <a:avLst/>
                <a:gdLst/>
                <a:ahLst/>
                <a:cxnLst/>
                <a:rect l="l" t="t" r="r" b="b"/>
                <a:pathLst>
                  <a:path w="120000" h="120000" extrusionOk="0">
                    <a:moveTo>
                      <a:pt x="119732" y="120000"/>
                    </a:moveTo>
                    <a:lnTo>
                      <a:pt x="0" y="2110"/>
                    </a:lnTo>
                    <a:lnTo>
                      <a:pt x="400" y="0"/>
                    </a:lnTo>
                    <a:lnTo>
                      <a:pt x="120000" y="117587"/>
                    </a:lnTo>
                    <a:lnTo>
                      <a:pt x="1197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4" name="Google Shape;364;p16"/>
              <p:cNvSpPr/>
              <p:nvPr/>
            </p:nvSpPr>
            <p:spPr>
              <a:xfrm>
                <a:off x="5138" y="2336"/>
                <a:ext cx="901" cy="18"/>
              </a:xfrm>
              <a:custGeom>
                <a:avLst/>
                <a:gdLst/>
                <a:ahLst/>
                <a:cxnLst/>
                <a:rect l="l" t="t" r="r" b="b"/>
                <a:pathLst>
                  <a:path w="120000" h="120000" extrusionOk="0">
                    <a:moveTo>
                      <a:pt x="0" y="120000"/>
                    </a:moveTo>
                    <a:lnTo>
                      <a:pt x="0" y="66666"/>
                    </a:lnTo>
                    <a:lnTo>
                      <a:pt x="120000" y="0"/>
                    </a:lnTo>
                    <a:lnTo>
                      <a:pt x="120000" y="53333"/>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5" name="Google Shape;365;p16"/>
              <p:cNvSpPr/>
              <p:nvPr/>
            </p:nvSpPr>
            <p:spPr>
              <a:xfrm>
                <a:off x="5922" y="2086"/>
                <a:ext cx="151" cy="215"/>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6" name="Google Shape;366;p16"/>
              <p:cNvSpPr/>
              <p:nvPr/>
            </p:nvSpPr>
            <p:spPr>
              <a:xfrm>
                <a:off x="6118" y="2086"/>
                <a:ext cx="151" cy="215"/>
              </a:xfrm>
              <a:custGeom>
                <a:avLst/>
                <a:gdLst/>
                <a:ahLst/>
                <a:cxnLst/>
                <a:rect l="l" t="t" r="r" b="b"/>
                <a:pathLst>
                  <a:path w="120000" h="120000" extrusionOk="0">
                    <a:moveTo>
                      <a:pt x="5562" y="120000"/>
                    </a:moveTo>
                    <a:lnTo>
                      <a:pt x="0" y="117209"/>
                    </a:lnTo>
                    <a:lnTo>
                      <a:pt x="115231" y="0"/>
                    </a:lnTo>
                    <a:lnTo>
                      <a:pt x="120000" y="2790"/>
                    </a:lnTo>
                    <a:lnTo>
                      <a:pt x="55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Google Shape;367;p16"/>
              <p:cNvSpPr/>
              <p:nvPr/>
            </p:nvSpPr>
            <p:spPr>
              <a:xfrm>
                <a:off x="6091" y="2039"/>
                <a:ext cx="9" cy="253"/>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8" name="Google Shape;368;p16"/>
              <p:cNvSpPr/>
              <p:nvPr/>
            </p:nvSpPr>
            <p:spPr>
              <a:xfrm>
                <a:off x="5135" y="2346"/>
                <a:ext cx="99" cy="314"/>
              </a:xfrm>
              <a:custGeom>
                <a:avLst/>
                <a:gdLst/>
                <a:ahLst/>
                <a:cxnLst/>
                <a:rect l="l" t="t" r="r" b="b"/>
                <a:pathLst>
                  <a:path w="120000" h="120000" extrusionOk="0">
                    <a:moveTo>
                      <a:pt x="109090" y="120000"/>
                    </a:moveTo>
                    <a:lnTo>
                      <a:pt x="0" y="764"/>
                    </a:lnTo>
                    <a:lnTo>
                      <a:pt x="7272" y="0"/>
                    </a:lnTo>
                    <a:lnTo>
                      <a:pt x="119999" y="118853"/>
                    </a:lnTo>
                    <a:lnTo>
                      <a:pt x="10909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9" name="Google Shape;369;p16"/>
              <p:cNvSpPr/>
              <p:nvPr/>
            </p:nvSpPr>
            <p:spPr>
              <a:xfrm>
                <a:off x="5422" y="1170"/>
                <a:ext cx="408" cy="346"/>
              </a:xfrm>
              <a:custGeom>
                <a:avLst/>
                <a:gdLst/>
                <a:ahLst/>
                <a:cxnLst/>
                <a:rect l="l" t="t" r="r" b="b"/>
                <a:pathLst>
                  <a:path w="120000" h="120000" extrusionOk="0">
                    <a:moveTo>
                      <a:pt x="117941" y="120000"/>
                    </a:moveTo>
                    <a:lnTo>
                      <a:pt x="0" y="2080"/>
                    </a:lnTo>
                    <a:lnTo>
                      <a:pt x="1470" y="0"/>
                    </a:lnTo>
                    <a:lnTo>
                      <a:pt x="120000" y="117572"/>
                    </a:lnTo>
                    <a:lnTo>
                      <a:pt x="11794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0" name="Google Shape;370;p16"/>
              <p:cNvSpPr/>
              <p:nvPr/>
            </p:nvSpPr>
            <p:spPr>
              <a:xfrm>
                <a:off x="5420" y="650"/>
                <a:ext cx="8" cy="52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1" name="Google Shape;371;p16"/>
              <p:cNvSpPr/>
              <p:nvPr/>
            </p:nvSpPr>
            <p:spPr>
              <a:xfrm>
                <a:off x="5423" y="620"/>
                <a:ext cx="1241" cy="555"/>
              </a:xfrm>
              <a:custGeom>
                <a:avLst/>
                <a:gdLst/>
                <a:ahLst/>
                <a:cxnLst/>
                <a:rect l="l" t="t" r="r" b="b"/>
                <a:pathLst>
                  <a:path w="120000" h="120000" extrusionOk="0">
                    <a:moveTo>
                      <a:pt x="193" y="120000"/>
                    </a:moveTo>
                    <a:lnTo>
                      <a:pt x="0" y="118054"/>
                    </a:lnTo>
                    <a:lnTo>
                      <a:pt x="119709" y="0"/>
                    </a:lnTo>
                    <a:lnTo>
                      <a:pt x="120000" y="1513"/>
                    </a:lnTo>
                    <a:lnTo>
                      <a:pt x="1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2" name="Google Shape;372;p16"/>
              <p:cNvSpPr/>
              <p:nvPr/>
            </p:nvSpPr>
            <p:spPr>
              <a:xfrm>
                <a:off x="5422" y="1165"/>
                <a:ext cx="695" cy="122"/>
              </a:xfrm>
              <a:custGeom>
                <a:avLst/>
                <a:gdLst/>
                <a:ahLst/>
                <a:cxnLst/>
                <a:rect l="l" t="t" r="r" b="b"/>
                <a:pathLst>
                  <a:path w="120000" h="120000" extrusionOk="0">
                    <a:moveTo>
                      <a:pt x="119654" y="120000"/>
                    </a:moveTo>
                    <a:lnTo>
                      <a:pt x="0" y="7868"/>
                    </a:lnTo>
                    <a:lnTo>
                      <a:pt x="172" y="0"/>
                    </a:lnTo>
                    <a:lnTo>
                      <a:pt x="120000" y="112131"/>
                    </a:lnTo>
                    <a:lnTo>
                      <a:pt x="11965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3" name="Google Shape;373;p16"/>
              <p:cNvSpPr/>
              <p:nvPr/>
            </p:nvSpPr>
            <p:spPr>
              <a:xfrm>
                <a:off x="6434" y="628"/>
                <a:ext cx="237" cy="358"/>
              </a:xfrm>
              <a:custGeom>
                <a:avLst/>
                <a:gdLst/>
                <a:ahLst/>
                <a:cxnLst/>
                <a:rect l="l" t="t" r="r" b="b"/>
                <a:pathLst>
                  <a:path w="120000" h="120000" extrusionOk="0">
                    <a:moveTo>
                      <a:pt x="3544" y="120000"/>
                    </a:moveTo>
                    <a:lnTo>
                      <a:pt x="0" y="118324"/>
                    </a:lnTo>
                    <a:lnTo>
                      <a:pt x="116455" y="0"/>
                    </a:lnTo>
                    <a:lnTo>
                      <a:pt x="120000" y="1340"/>
                    </a:lnTo>
                    <a:lnTo>
                      <a:pt x="35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4" name="Google Shape;374;p16"/>
              <p:cNvSpPr/>
              <p:nvPr/>
            </p:nvSpPr>
            <p:spPr>
              <a:xfrm>
                <a:off x="6652" y="627"/>
                <a:ext cx="846" cy="564"/>
              </a:xfrm>
              <a:custGeom>
                <a:avLst/>
                <a:gdLst/>
                <a:ahLst/>
                <a:cxnLst/>
                <a:rect l="l" t="t" r="r" b="b"/>
                <a:pathLst>
                  <a:path w="120000" h="120000" extrusionOk="0">
                    <a:moveTo>
                      <a:pt x="119290" y="120000"/>
                    </a:moveTo>
                    <a:lnTo>
                      <a:pt x="0" y="1489"/>
                    </a:lnTo>
                    <a:lnTo>
                      <a:pt x="709" y="0"/>
                    </a:lnTo>
                    <a:lnTo>
                      <a:pt x="120000" y="118723"/>
                    </a:lnTo>
                    <a:lnTo>
                      <a:pt x="11929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5" name="Google Shape;375;p16"/>
              <p:cNvSpPr/>
              <p:nvPr/>
            </p:nvSpPr>
            <p:spPr>
              <a:xfrm>
                <a:off x="5353" y="1136"/>
                <a:ext cx="116"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6" name="Google Shape;376;p16"/>
              <p:cNvSpPr/>
              <p:nvPr/>
            </p:nvSpPr>
            <p:spPr>
              <a:xfrm>
                <a:off x="5383" y="1101"/>
                <a:ext cx="97" cy="35"/>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7" name="Google Shape;377;p16"/>
              <p:cNvSpPr/>
              <p:nvPr/>
            </p:nvSpPr>
            <p:spPr>
              <a:xfrm>
                <a:off x="5333" y="1077"/>
                <a:ext cx="102" cy="72"/>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8" name="Google Shape;378;p16"/>
              <p:cNvSpPr/>
              <p:nvPr/>
            </p:nvSpPr>
            <p:spPr>
              <a:xfrm>
                <a:off x="5390" y="1091"/>
                <a:ext cx="127" cy="174"/>
              </a:xfrm>
              <a:custGeom>
                <a:avLst/>
                <a:gdLst/>
                <a:ahLst/>
                <a:cxnLst/>
                <a:rect l="l" t="t" r="r" b="b"/>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9" name="Google Shape;379;p16"/>
              <p:cNvSpPr/>
              <p:nvPr/>
            </p:nvSpPr>
            <p:spPr>
              <a:xfrm>
                <a:off x="2487" y="2020"/>
                <a:ext cx="1029" cy="619"/>
              </a:xfrm>
              <a:custGeom>
                <a:avLst/>
                <a:gdLst/>
                <a:ahLst/>
                <a:cxnLst/>
                <a:rect l="l" t="t" r="r" b="b"/>
                <a:pathLst>
                  <a:path w="120000" h="120000" extrusionOk="0">
                    <a:moveTo>
                      <a:pt x="349" y="120000"/>
                    </a:moveTo>
                    <a:lnTo>
                      <a:pt x="0" y="118642"/>
                    </a:lnTo>
                    <a:lnTo>
                      <a:pt x="119650" y="0"/>
                    </a:lnTo>
                    <a:lnTo>
                      <a:pt x="120000" y="1357"/>
                    </a:lnTo>
                    <a:lnTo>
                      <a:pt x="34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0" name="Google Shape;380;p16"/>
              <p:cNvSpPr/>
              <p:nvPr/>
            </p:nvSpPr>
            <p:spPr>
              <a:xfrm>
                <a:off x="7018" y="1190"/>
                <a:ext cx="467" cy="259"/>
              </a:xfrm>
              <a:custGeom>
                <a:avLst/>
                <a:gdLst/>
                <a:ahLst/>
                <a:cxnLst/>
                <a:rect l="l" t="t" r="r" b="b"/>
                <a:pathLst>
                  <a:path w="120000" h="120000" extrusionOk="0">
                    <a:moveTo>
                      <a:pt x="1027" y="120000"/>
                    </a:moveTo>
                    <a:lnTo>
                      <a:pt x="0" y="116756"/>
                    </a:lnTo>
                    <a:lnTo>
                      <a:pt x="119229" y="0"/>
                    </a:lnTo>
                    <a:lnTo>
                      <a:pt x="119999" y="3243"/>
                    </a:lnTo>
                    <a:lnTo>
                      <a:pt x="102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1" name="Google Shape;381;p16"/>
              <p:cNvSpPr/>
              <p:nvPr/>
            </p:nvSpPr>
            <p:spPr>
              <a:xfrm>
                <a:off x="7310" y="1190"/>
                <a:ext cx="178" cy="1400"/>
              </a:xfrm>
              <a:custGeom>
                <a:avLst/>
                <a:gdLst/>
                <a:ahLst/>
                <a:cxnLst/>
                <a:rect l="l" t="t" r="r" b="b"/>
                <a:pathLst>
                  <a:path w="120000" h="120000" extrusionOk="0">
                    <a:moveTo>
                      <a:pt x="6067" y="119999"/>
                    </a:moveTo>
                    <a:lnTo>
                      <a:pt x="0" y="119828"/>
                    </a:lnTo>
                    <a:lnTo>
                      <a:pt x="114606" y="0"/>
                    </a:lnTo>
                    <a:lnTo>
                      <a:pt x="120000" y="0"/>
                    </a:lnTo>
                    <a:lnTo>
                      <a:pt x="606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2" name="Google Shape;382;p16"/>
              <p:cNvSpPr/>
              <p:nvPr/>
            </p:nvSpPr>
            <p:spPr>
              <a:xfrm>
                <a:off x="7455" y="943"/>
                <a:ext cx="32" cy="247"/>
              </a:xfrm>
              <a:custGeom>
                <a:avLst/>
                <a:gdLst/>
                <a:ahLst/>
                <a:cxnLst/>
                <a:rect l="l" t="t" r="r" b="b"/>
                <a:pathLst>
                  <a:path w="120000" h="120000" extrusionOk="0">
                    <a:moveTo>
                      <a:pt x="93750" y="120000"/>
                    </a:moveTo>
                    <a:lnTo>
                      <a:pt x="0" y="0"/>
                    </a:lnTo>
                    <a:lnTo>
                      <a:pt x="30000" y="0"/>
                    </a:lnTo>
                    <a:lnTo>
                      <a:pt x="120000" y="119028"/>
                    </a:lnTo>
                    <a:lnTo>
                      <a:pt x="93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3" name="Google Shape;383;p16"/>
              <p:cNvSpPr/>
              <p:nvPr/>
            </p:nvSpPr>
            <p:spPr>
              <a:xfrm>
                <a:off x="7480" y="1175"/>
                <a:ext cx="146" cy="299"/>
              </a:xfrm>
              <a:custGeom>
                <a:avLst/>
                <a:gdLst/>
                <a:ahLst/>
                <a:cxnLst/>
                <a:rect l="l" t="t" r="r" b="b"/>
                <a:pathLst>
                  <a:path w="120000" h="120000" extrusionOk="0">
                    <a:moveTo>
                      <a:pt x="114246" y="120000"/>
                    </a:moveTo>
                    <a:lnTo>
                      <a:pt x="0" y="1204"/>
                    </a:lnTo>
                    <a:lnTo>
                      <a:pt x="5753" y="0"/>
                    </a:lnTo>
                    <a:lnTo>
                      <a:pt x="119999" y="118394"/>
                    </a:lnTo>
                    <a:lnTo>
                      <a:pt x="11424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4" name="Google Shape;384;p16"/>
              <p:cNvSpPr/>
              <p:nvPr/>
            </p:nvSpPr>
            <p:spPr>
              <a:xfrm>
                <a:off x="6956" y="2158"/>
                <a:ext cx="363" cy="423"/>
              </a:xfrm>
              <a:custGeom>
                <a:avLst/>
                <a:gdLst/>
                <a:ahLst/>
                <a:cxnLst/>
                <a:rect l="l" t="t" r="r" b="b"/>
                <a:pathLst>
                  <a:path w="120000" h="120000" extrusionOk="0">
                    <a:moveTo>
                      <a:pt x="118347" y="120000"/>
                    </a:moveTo>
                    <a:lnTo>
                      <a:pt x="0" y="1418"/>
                    </a:lnTo>
                    <a:lnTo>
                      <a:pt x="2314" y="0"/>
                    </a:lnTo>
                    <a:lnTo>
                      <a:pt x="120000" y="118581"/>
                    </a:lnTo>
                    <a:lnTo>
                      <a:pt x="11834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5" name="Google Shape;385;p16"/>
              <p:cNvSpPr/>
              <p:nvPr/>
            </p:nvSpPr>
            <p:spPr>
              <a:xfrm>
                <a:off x="7074" y="2583"/>
                <a:ext cx="241" cy="8"/>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6" name="Google Shape;386;p16"/>
              <p:cNvSpPr/>
              <p:nvPr/>
            </p:nvSpPr>
            <p:spPr>
              <a:xfrm>
                <a:off x="7215" y="2581"/>
                <a:ext cx="109" cy="165"/>
              </a:xfrm>
              <a:custGeom>
                <a:avLst/>
                <a:gdLst/>
                <a:ahLst/>
                <a:cxnLst/>
                <a:rect l="l" t="t" r="r" b="b"/>
                <a:pathLst>
                  <a:path w="120000" h="120000" extrusionOk="0">
                    <a:moveTo>
                      <a:pt x="6605" y="120000"/>
                    </a:moveTo>
                    <a:lnTo>
                      <a:pt x="0" y="116363"/>
                    </a:lnTo>
                    <a:lnTo>
                      <a:pt x="112293" y="0"/>
                    </a:lnTo>
                    <a:lnTo>
                      <a:pt x="120000" y="2909"/>
                    </a:lnTo>
                    <a:lnTo>
                      <a:pt x="660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7" name="Google Shape;387;p16"/>
              <p:cNvSpPr/>
              <p:nvPr/>
            </p:nvSpPr>
            <p:spPr>
              <a:xfrm>
                <a:off x="7310" y="2588"/>
                <a:ext cx="341" cy="274"/>
              </a:xfrm>
              <a:custGeom>
                <a:avLst/>
                <a:gdLst/>
                <a:ahLst/>
                <a:cxnLst/>
                <a:rect l="l" t="t" r="r" b="b"/>
                <a:pathLst>
                  <a:path w="120000" h="120000" extrusionOk="0">
                    <a:moveTo>
                      <a:pt x="118240" y="120000"/>
                    </a:moveTo>
                    <a:lnTo>
                      <a:pt x="0" y="3065"/>
                    </a:lnTo>
                    <a:lnTo>
                      <a:pt x="1759" y="0"/>
                    </a:lnTo>
                    <a:lnTo>
                      <a:pt x="119999" y="116934"/>
                    </a:lnTo>
                    <a:lnTo>
                      <a:pt x="11824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8" name="Google Shape;388;p16"/>
              <p:cNvSpPr/>
              <p:nvPr/>
            </p:nvSpPr>
            <p:spPr>
              <a:xfrm>
                <a:off x="5133" y="2344"/>
                <a:ext cx="844" cy="646"/>
              </a:xfrm>
              <a:custGeom>
                <a:avLst/>
                <a:gdLst/>
                <a:ahLst/>
                <a:cxnLst/>
                <a:rect l="l" t="t" r="r" b="b"/>
                <a:pathLst>
                  <a:path w="120000" h="120000" extrusionOk="0">
                    <a:moveTo>
                      <a:pt x="119289" y="120000"/>
                    </a:moveTo>
                    <a:lnTo>
                      <a:pt x="0" y="928"/>
                    </a:lnTo>
                    <a:lnTo>
                      <a:pt x="710" y="0"/>
                    </a:lnTo>
                    <a:lnTo>
                      <a:pt x="120000" y="118699"/>
                    </a:lnTo>
                    <a:lnTo>
                      <a:pt x="1192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9" name="Google Shape;389;p16"/>
              <p:cNvSpPr/>
              <p:nvPr/>
            </p:nvSpPr>
            <p:spPr>
              <a:xfrm>
                <a:off x="5067" y="2281"/>
                <a:ext cx="63" cy="137"/>
              </a:xfrm>
              <a:custGeom>
                <a:avLst/>
                <a:gdLst/>
                <a:ahLst/>
                <a:cxnLst/>
                <a:rect l="l" t="t" r="r" b="b"/>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0" name="Google Shape;390;p16"/>
              <p:cNvSpPr/>
              <p:nvPr/>
            </p:nvSpPr>
            <p:spPr>
              <a:xfrm>
                <a:off x="5153" y="2281"/>
                <a:ext cx="59" cy="85"/>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1" name="Google Shape;391;p16"/>
              <p:cNvSpPr/>
              <p:nvPr/>
            </p:nvSpPr>
            <p:spPr>
              <a:xfrm>
                <a:off x="5096" y="2247"/>
                <a:ext cx="119" cy="54"/>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2" name="Google Shape;392;p16"/>
              <p:cNvSpPr/>
              <p:nvPr/>
            </p:nvSpPr>
            <p:spPr>
              <a:xfrm>
                <a:off x="5051" y="2333"/>
                <a:ext cx="186" cy="112"/>
              </a:xfrm>
              <a:custGeom>
                <a:avLst/>
                <a:gdLst/>
                <a:ahLst/>
                <a:cxnLst/>
                <a:rect l="l" t="t" r="r" b="b"/>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3" name="Google Shape;393;p16"/>
              <p:cNvSpPr/>
              <p:nvPr/>
            </p:nvSpPr>
            <p:spPr>
              <a:xfrm>
                <a:off x="5972" y="2707"/>
                <a:ext cx="422" cy="283"/>
              </a:xfrm>
              <a:custGeom>
                <a:avLst/>
                <a:gdLst/>
                <a:ahLst/>
                <a:cxnLst/>
                <a:rect l="l" t="t" r="r" b="b"/>
                <a:pathLst>
                  <a:path w="120000" h="120000" extrusionOk="0">
                    <a:moveTo>
                      <a:pt x="1137" y="120000"/>
                    </a:moveTo>
                    <a:lnTo>
                      <a:pt x="0" y="117031"/>
                    </a:lnTo>
                    <a:lnTo>
                      <a:pt x="118862" y="0"/>
                    </a:lnTo>
                    <a:lnTo>
                      <a:pt x="120000" y="2968"/>
                    </a:lnTo>
                    <a:lnTo>
                      <a:pt x="11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4" name="Google Shape;394;p16"/>
              <p:cNvSpPr/>
              <p:nvPr/>
            </p:nvSpPr>
            <p:spPr>
              <a:xfrm>
                <a:off x="7319" y="2171"/>
                <a:ext cx="735" cy="415"/>
              </a:xfrm>
              <a:custGeom>
                <a:avLst/>
                <a:gdLst/>
                <a:ahLst/>
                <a:cxnLst/>
                <a:rect l="l" t="t" r="r" b="b"/>
                <a:pathLst>
                  <a:path w="120000" h="120000" extrusionOk="0">
                    <a:moveTo>
                      <a:pt x="489" y="120000"/>
                    </a:moveTo>
                    <a:lnTo>
                      <a:pt x="0" y="118265"/>
                    </a:lnTo>
                    <a:lnTo>
                      <a:pt x="119510" y="0"/>
                    </a:lnTo>
                    <a:lnTo>
                      <a:pt x="120000" y="2024"/>
                    </a:lnTo>
                    <a:lnTo>
                      <a:pt x="4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5" name="Google Shape;395;p16"/>
              <p:cNvSpPr/>
              <p:nvPr/>
            </p:nvSpPr>
            <p:spPr>
              <a:xfrm>
                <a:off x="7263" y="2561"/>
                <a:ext cx="124" cy="99"/>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6" name="Google Shape;396;p16"/>
              <p:cNvSpPr/>
              <p:nvPr/>
            </p:nvSpPr>
            <p:spPr>
              <a:xfrm>
                <a:off x="7246" y="2521"/>
                <a:ext cx="54" cy="87"/>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7" name="Google Shape;397;p16"/>
              <p:cNvSpPr/>
              <p:nvPr/>
            </p:nvSpPr>
            <p:spPr>
              <a:xfrm>
                <a:off x="7215" y="2546"/>
                <a:ext cx="53" cy="119"/>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8" name="Google Shape;398;p16"/>
              <p:cNvSpPr/>
              <p:nvPr/>
            </p:nvSpPr>
            <p:spPr>
              <a:xfrm>
                <a:off x="7257" y="2489"/>
                <a:ext cx="157" cy="160"/>
              </a:xfrm>
              <a:custGeom>
                <a:avLst/>
                <a:gdLst/>
                <a:ahLst/>
                <a:cxnLst/>
                <a:rect l="l" t="t" r="r" b="b"/>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9" name="Google Shape;399;p16"/>
              <p:cNvSpPr/>
              <p:nvPr/>
            </p:nvSpPr>
            <p:spPr>
              <a:xfrm>
                <a:off x="7423" y="1180"/>
                <a:ext cx="132" cy="82"/>
              </a:xfrm>
              <a:custGeom>
                <a:avLst/>
                <a:gdLst/>
                <a:ahLst/>
                <a:cxnLst/>
                <a:rect l="l" t="t" r="r" b="b"/>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0" name="Google Shape;400;p16"/>
              <p:cNvSpPr/>
              <p:nvPr/>
            </p:nvSpPr>
            <p:spPr>
              <a:xfrm>
                <a:off x="7413" y="1123"/>
                <a:ext cx="67" cy="75"/>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1" name="Google Shape;401;p16"/>
              <p:cNvSpPr/>
              <p:nvPr/>
            </p:nvSpPr>
            <p:spPr>
              <a:xfrm>
                <a:off x="7382" y="1134"/>
                <a:ext cx="41" cy="123"/>
              </a:xfrm>
              <a:custGeom>
                <a:avLst/>
                <a:gdLst/>
                <a:ahLst/>
                <a:cxnLst/>
                <a:rect l="l" t="t" r="r" b="b"/>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2" name="Google Shape;402;p16"/>
              <p:cNvSpPr/>
              <p:nvPr/>
            </p:nvSpPr>
            <p:spPr>
              <a:xfrm>
                <a:off x="7440" y="1094"/>
                <a:ext cx="151" cy="171"/>
              </a:xfrm>
              <a:custGeom>
                <a:avLst/>
                <a:gdLst/>
                <a:ahLst/>
                <a:cxnLst/>
                <a:rect l="l" t="t" r="r" b="b"/>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3" name="Google Shape;403;p16"/>
              <p:cNvSpPr/>
              <p:nvPr/>
            </p:nvSpPr>
            <p:spPr>
              <a:xfrm>
                <a:off x="3038" y="876"/>
                <a:ext cx="545" cy="586"/>
              </a:xfrm>
              <a:custGeom>
                <a:avLst/>
                <a:gdLst/>
                <a:ahLst/>
                <a:cxnLst/>
                <a:rect l="l" t="t" r="r" b="b"/>
                <a:pathLst>
                  <a:path w="120000" h="120000" extrusionOk="0">
                    <a:moveTo>
                      <a:pt x="118678" y="120000"/>
                    </a:moveTo>
                    <a:lnTo>
                      <a:pt x="0" y="1023"/>
                    </a:lnTo>
                    <a:lnTo>
                      <a:pt x="1321" y="0"/>
                    </a:lnTo>
                    <a:lnTo>
                      <a:pt x="120000" y="118976"/>
                    </a:lnTo>
                    <a:lnTo>
                      <a:pt x="11867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4" name="Google Shape;404;p16"/>
              <p:cNvSpPr/>
              <p:nvPr/>
            </p:nvSpPr>
            <p:spPr>
              <a:xfrm>
                <a:off x="2541" y="1057"/>
                <a:ext cx="906" cy="504"/>
              </a:xfrm>
              <a:custGeom>
                <a:avLst/>
                <a:gdLst/>
                <a:ahLst/>
                <a:cxnLst/>
                <a:rect l="l" t="t" r="r" b="b"/>
                <a:pathLst>
                  <a:path w="120000" h="120000" extrusionOk="0">
                    <a:moveTo>
                      <a:pt x="119337" y="120000"/>
                    </a:moveTo>
                    <a:lnTo>
                      <a:pt x="0" y="1904"/>
                    </a:lnTo>
                    <a:lnTo>
                      <a:pt x="397" y="0"/>
                    </a:lnTo>
                    <a:lnTo>
                      <a:pt x="119999" y="118571"/>
                    </a:lnTo>
                    <a:lnTo>
                      <a:pt x="1193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5" name="Google Shape;405;p16"/>
              <p:cNvSpPr/>
              <p:nvPr/>
            </p:nvSpPr>
            <p:spPr>
              <a:xfrm>
                <a:off x="2086" y="1020"/>
                <a:ext cx="457" cy="42"/>
              </a:xfrm>
              <a:custGeom>
                <a:avLst/>
                <a:gdLst/>
                <a:ahLst/>
                <a:cxnLst/>
                <a:rect l="l" t="t" r="r" b="b"/>
                <a:pathLst>
                  <a:path w="120000" h="120000" extrusionOk="0">
                    <a:moveTo>
                      <a:pt x="120000" y="120000"/>
                    </a:moveTo>
                    <a:lnTo>
                      <a:pt x="0" y="22857"/>
                    </a:lnTo>
                    <a:lnTo>
                      <a:pt x="525" y="0"/>
                    </a:lnTo>
                    <a:lnTo>
                      <a:pt x="120000" y="97142"/>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6" name="Google Shape;406;p16"/>
              <p:cNvSpPr/>
              <p:nvPr/>
            </p:nvSpPr>
            <p:spPr>
              <a:xfrm>
                <a:off x="575" y="2630"/>
                <a:ext cx="1910" cy="284"/>
              </a:xfrm>
              <a:custGeom>
                <a:avLst/>
                <a:gdLst/>
                <a:ahLst/>
                <a:cxnLst/>
                <a:rect l="l" t="t" r="r" b="b"/>
                <a:pathLst>
                  <a:path w="120000" h="120000" extrusionOk="0">
                    <a:moveTo>
                      <a:pt x="0" y="120000"/>
                    </a:moveTo>
                    <a:lnTo>
                      <a:pt x="0" y="116619"/>
                    </a:lnTo>
                    <a:lnTo>
                      <a:pt x="119937" y="0"/>
                    </a:lnTo>
                    <a:lnTo>
                      <a:pt x="120000" y="3802"/>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7" name="Google Shape;407;p16"/>
              <p:cNvSpPr/>
              <p:nvPr/>
            </p:nvSpPr>
            <p:spPr>
              <a:xfrm>
                <a:off x="2485" y="2449"/>
                <a:ext cx="14" cy="181"/>
              </a:xfrm>
              <a:custGeom>
                <a:avLst/>
                <a:gdLst/>
                <a:ahLst/>
                <a:cxnLst/>
                <a:rect l="l" t="t" r="r" b="b"/>
                <a:pathLst>
                  <a:path w="120000" h="120000" extrusionOk="0">
                    <a:moveTo>
                      <a:pt x="59999" y="120000"/>
                    </a:moveTo>
                    <a:lnTo>
                      <a:pt x="0" y="120000"/>
                    </a:lnTo>
                    <a:lnTo>
                      <a:pt x="42857" y="0"/>
                    </a:lnTo>
                    <a:lnTo>
                      <a:pt x="119999" y="0"/>
                    </a:lnTo>
                    <a:lnTo>
                      <a:pt x="599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8" name="Google Shape;408;p16"/>
              <p:cNvSpPr/>
              <p:nvPr/>
            </p:nvSpPr>
            <p:spPr>
              <a:xfrm>
                <a:off x="2282" y="2454"/>
                <a:ext cx="214" cy="183"/>
              </a:xfrm>
              <a:custGeom>
                <a:avLst/>
                <a:gdLst/>
                <a:ahLst/>
                <a:cxnLst/>
                <a:rect l="l" t="t" r="r" b="b"/>
                <a:pathLst>
                  <a:path w="120000" h="120000" extrusionOk="0">
                    <a:moveTo>
                      <a:pt x="116635" y="120000"/>
                    </a:moveTo>
                    <a:lnTo>
                      <a:pt x="0" y="3934"/>
                    </a:lnTo>
                    <a:lnTo>
                      <a:pt x="3925" y="0"/>
                    </a:lnTo>
                    <a:lnTo>
                      <a:pt x="120000" y="116721"/>
                    </a:lnTo>
                    <a:lnTo>
                      <a:pt x="11663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9" name="Google Shape;409;p16"/>
              <p:cNvSpPr/>
              <p:nvPr/>
            </p:nvSpPr>
            <p:spPr>
              <a:xfrm>
                <a:off x="2418" y="2639"/>
                <a:ext cx="136" cy="70"/>
              </a:xfrm>
              <a:custGeom>
                <a:avLst/>
                <a:gdLst/>
                <a:ahLst/>
                <a:cxnLst/>
                <a:rect l="l" t="t" r="r" b="b"/>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0" name="Google Shape;410;p16"/>
              <p:cNvSpPr/>
              <p:nvPr/>
            </p:nvSpPr>
            <p:spPr>
              <a:xfrm>
                <a:off x="2423" y="2563"/>
                <a:ext cx="93" cy="49"/>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1" name="Google Shape;411;p16"/>
              <p:cNvSpPr/>
              <p:nvPr/>
            </p:nvSpPr>
            <p:spPr>
              <a:xfrm>
                <a:off x="2386" y="2551"/>
                <a:ext cx="66" cy="113"/>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2" name="Google Shape;412;p16"/>
              <p:cNvSpPr/>
              <p:nvPr/>
            </p:nvSpPr>
            <p:spPr>
              <a:xfrm>
                <a:off x="2487" y="2541"/>
                <a:ext cx="108" cy="187"/>
              </a:xfrm>
              <a:custGeom>
                <a:avLst/>
                <a:gdLst/>
                <a:ahLst/>
                <a:cxnLst/>
                <a:rect l="l" t="t" r="r" b="b"/>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3" name="Google Shape;413;p16"/>
              <p:cNvSpPr/>
              <p:nvPr/>
            </p:nvSpPr>
            <p:spPr>
              <a:xfrm>
                <a:off x="2297" y="1059"/>
                <a:ext cx="244" cy="211"/>
              </a:xfrm>
              <a:custGeom>
                <a:avLst/>
                <a:gdLst/>
                <a:ahLst/>
                <a:cxnLst/>
                <a:rect l="l" t="t" r="r" b="b"/>
                <a:pathLst>
                  <a:path w="120000" h="120000" extrusionOk="0">
                    <a:moveTo>
                      <a:pt x="2459" y="120000"/>
                    </a:moveTo>
                    <a:lnTo>
                      <a:pt x="0" y="116587"/>
                    </a:lnTo>
                    <a:lnTo>
                      <a:pt x="117540" y="0"/>
                    </a:lnTo>
                    <a:lnTo>
                      <a:pt x="120000" y="2843"/>
                    </a:lnTo>
                    <a:lnTo>
                      <a:pt x="245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4" name="Google Shape;414;p16"/>
              <p:cNvSpPr/>
              <p:nvPr/>
            </p:nvSpPr>
            <p:spPr>
              <a:xfrm>
                <a:off x="2457" y="899"/>
                <a:ext cx="87" cy="161"/>
              </a:xfrm>
              <a:custGeom>
                <a:avLst/>
                <a:gdLst/>
                <a:ahLst/>
                <a:cxnLst/>
                <a:rect l="l" t="t" r="r" b="b"/>
                <a:pathLst>
                  <a:path w="120000" h="120000" extrusionOk="0">
                    <a:moveTo>
                      <a:pt x="110344" y="120000"/>
                    </a:moveTo>
                    <a:lnTo>
                      <a:pt x="0" y="3726"/>
                    </a:lnTo>
                    <a:lnTo>
                      <a:pt x="9655" y="0"/>
                    </a:lnTo>
                    <a:lnTo>
                      <a:pt x="120000" y="117763"/>
                    </a:lnTo>
                    <a:lnTo>
                      <a:pt x="1103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Google Shape;415;p16"/>
              <p:cNvSpPr/>
              <p:nvPr/>
            </p:nvSpPr>
            <p:spPr>
              <a:xfrm>
                <a:off x="2499" y="1030"/>
                <a:ext cx="114" cy="106"/>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6" name="Google Shape;416;p16"/>
              <p:cNvSpPr/>
              <p:nvPr/>
            </p:nvSpPr>
            <p:spPr>
              <a:xfrm>
                <a:off x="2472" y="1005"/>
                <a:ext cx="44" cy="94"/>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7" name="Google Shape;417;p16"/>
              <p:cNvSpPr/>
              <p:nvPr/>
            </p:nvSpPr>
            <p:spPr>
              <a:xfrm>
                <a:off x="2445" y="1040"/>
                <a:ext cx="64" cy="113"/>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Google Shape;418;p16"/>
              <p:cNvSpPr/>
              <p:nvPr/>
            </p:nvSpPr>
            <p:spPr>
              <a:xfrm>
                <a:off x="2472" y="970"/>
                <a:ext cx="171" cy="144"/>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Google Shape;419;p16"/>
              <p:cNvSpPr/>
              <p:nvPr/>
            </p:nvSpPr>
            <p:spPr>
              <a:xfrm>
                <a:off x="2645" y="1696"/>
                <a:ext cx="782" cy="60"/>
              </a:xfrm>
              <a:custGeom>
                <a:avLst/>
                <a:gdLst/>
                <a:ahLst/>
                <a:cxnLst/>
                <a:rect l="l" t="t" r="r" b="b"/>
                <a:pathLst>
                  <a:path w="120000" h="120000" extrusionOk="0">
                    <a:moveTo>
                      <a:pt x="120000" y="120000"/>
                    </a:moveTo>
                    <a:lnTo>
                      <a:pt x="0" y="16000"/>
                    </a:lnTo>
                    <a:lnTo>
                      <a:pt x="306" y="0"/>
                    </a:lnTo>
                    <a:lnTo>
                      <a:pt x="120000" y="10400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0" name="Google Shape;420;p16"/>
              <p:cNvSpPr/>
              <p:nvPr/>
            </p:nvSpPr>
            <p:spPr>
              <a:xfrm>
                <a:off x="-85" y="1960"/>
                <a:ext cx="136" cy="42"/>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1" name="Google Shape;421;p16"/>
              <p:cNvSpPr/>
              <p:nvPr/>
            </p:nvSpPr>
            <p:spPr>
              <a:xfrm>
                <a:off x="-85" y="2013"/>
                <a:ext cx="136" cy="3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2" name="Google Shape;422;p16"/>
              <p:cNvSpPr/>
              <p:nvPr/>
            </p:nvSpPr>
            <p:spPr>
              <a:xfrm>
                <a:off x="-85" y="2055"/>
                <a:ext cx="136" cy="42"/>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3" name="Google Shape;423;p16"/>
              <p:cNvSpPr/>
              <p:nvPr/>
            </p:nvSpPr>
            <p:spPr>
              <a:xfrm>
                <a:off x="-419" y="2027"/>
                <a:ext cx="351" cy="65"/>
              </a:xfrm>
              <a:custGeom>
                <a:avLst/>
                <a:gdLst/>
                <a:ahLst/>
                <a:cxnLst/>
                <a:rect l="l" t="t" r="r" b="b"/>
                <a:pathLst>
                  <a:path w="120000" h="120000" extrusionOk="0">
                    <a:moveTo>
                      <a:pt x="0" y="120000"/>
                    </a:moveTo>
                    <a:lnTo>
                      <a:pt x="0" y="105230"/>
                    </a:lnTo>
                    <a:lnTo>
                      <a:pt x="119316" y="0"/>
                    </a:lnTo>
                    <a:lnTo>
                      <a:pt x="119999" y="1107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Google Shape;424;p16"/>
              <p:cNvSpPr/>
              <p:nvPr/>
            </p:nvSpPr>
            <p:spPr>
              <a:xfrm>
                <a:off x="-187" y="1775"/>
                <a:ext cx="151" cy="215"/>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5" name="Google Shape;425;p16"/>
              <p:cNvSpPr/>
              <p:nvPr/>
            </p:nvSpPr>
            <p:spPr>
              <a:xfrm>
                <a:off x="11" y="1839"/>
                <a:ext cx="191" cy="151"/>
              </a:xfrm>
              <a:custGeom>
                <a:avLst/>
                <a:gdLst/>
                <a:ahLst/>
                <a:cxnLst/>
                <a:rect l="l" t="t" r="r" b="b"/>
                <a:pathLst>
                  <a:path w="120000" h="120000" extrusionOk="0">
                    <a:moveTo>
                      <a:pt x="3141" y="120000"/>
                    </a:moveTo>
                    <a:lnTo>
                      <a:pt x="0" y="116026"/>
                    </a:lnTo>
                    <a:lnTo>
                      <a:pt x="116858" y="0"/>
                    </a:lnTo>
                    <a:lnTo>
                      <a:pt x="120000" y="3973"/>
                    </a:lnTo>
                    <a:lnTo>
                      <a:pt x="314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6" name="Google Shape;426;p16"/>
              <p:cNvSpPr/>
              <p:nvPr/>
            </p:nvSpPr>
            <p:spPr>
              <a:xfrm>
                <a:off x="-18" y="1728"/>
                <a:ext cx="9" cy="253"/>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7" name="Google Shape;427;p16"/>
              <p:cNvSpPr/>
              <p:nvPr/>
            </p:nvSpPr>
            <p:spPr>
              <a:xfrm>
                <a:off x="-13" y="89"/>
                <a:ext cx="526" cy="183"/>
              </a:xfrm>
              <a:custGeom>
                <a:avLst/>
                <a:gdLst/>
                <a:ahLst/>
                <a:cxnLst/>
                <a:rect l="l" t="t" r="r" b="b"/>
                <a:pathLst>
                  <a:path w="120000" h="120000" extrusionOk="0">
                    <a:moveTo>
                      <a:pt x="912" y="120000"/>
                    </a:moveTo>
                    <a:lnTo>
                      <a:pt x="0" y="115409"/>
                    </a:lnTo>
                    <a:lnTo>
                      <a:pt x="119315" y="0"/>
                    </a:lnTo>
                    <a:lnTo>
                      <a:pt x="120000" y="4590"/>
                    </a:lnTo>
                    <a:lnTo>
                      <a:pt x="91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8" name="Google Shape;428;p16"/>
              <p:cNvSpPr/>
              <p:nvPr/>
            </p:nvSpPr>
            <p:spPr>
              <a:xfrm>
                <a:off x="-704" y="630"/>
                <a:ext cx="362" cy="182"/>
              </a:xfrm>
              <a:custGeom>
                <a:avLst/>
                <a:gdLst/>
                <a:ahLst/>
                <a:cxnLst/>
                <a:rect l="l" t="t" r="r" b="b"/>
                <a:pathLst>
                  <a:path w="120000" h="120000" extrusionOk="0">
                    <a:moveTo>
                      <a:pt x="119005" y="120000"/>
                    </a:moveTo>
                    <a:lnTo>
                      <a:pt x="0" y="4615"/>
                    </a:lnTo>
                    <a:lnTo>
                      <a:pt x="994" y="0"/>
                    </a:lnTo>
                    <a:lnTo>
                      <a:pt x="120000" y="115384"/>
                    </a:lnTo>
                    <a:lnTo>
                      <a:pt x="11900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9" name="Google Shape;429;p16"/>
              <p:cNvSpPr/>
              <p:nvPr/>
            </p:nvSpPr>
            <p:spPr>
              <a:xfrm>
                <a:off x="283" y="97"/>
                <a:ext cx="237" cy="358"/>
              </a:xfrm>
              <a:custGeom>
                <a:avLst/>
                <a:gdLst/>
                <a:ahLst/>
                <a:cxnLst/>
                <a:rect l="l" t="t" r="r" b="b"/>
                <a:pathLst>
                  <a:path w="120000" h="120000" extrusionOk="0">
                    <a:moveTo>
                      <a:pt x="3544" y="120000"/>
                    </a:moveTo>
                    <a:lnTo>
                      <a:pt x="0" y="118324"/>
                    </a:lnTo>
                    <a:lnTo>
                      <a:pt x="115443" y="0"/>
                    </a:lnTo>
                    <a:lnTo>
                      <a:pt x="120000" y="1340"/>
                    </a:lnTo>
                    <a:lnTo>
                      <a:pt x="35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0" name="Google Shape;430;p16"/>
              <p:cNvSpPr/>
              <p:nvPr/>
            </p:nvSpPr>
            <p:spPr>
              <a:xfrm>
                <a:off x="501" y="96"/>
                <a:ext cx="856" cy="763"/>
              </a:xfrm>
              <a:custGeom>
                <a:avLst/>
                <a:gdLst/>
                <a:ahLst/>
                <a:cxnLst/>
                <a:rect l="l" t="t" r="r" b="b"/>
                <a:pathLst>
                  <a:path w="120000" h="120000" extrusionOk="0">
                    <a:moveTo>
                      <a:pt x="119299" y="120000"/>
                    </a:moveTo>
                    <a:lnTo>
                      <a:pt x="0" y="943"/>
                    </a:lnTo>
                    <a:lnTo>
                      <a:pt x="700" y="0"/>
                    </a:lnTo>
                    <a:lnTo>
                      <a:pt x="120000" y="119213"/>
                    </a:lnTo>
                    <a:lnTo>
                      <a:pt x="1192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Google Shape;431;p16"/>
              <p:cNvSpPr/>
              <p:nvPr/>
            </p:nvSpPr>
            <p:spPr>
              <a:xfrm>
                <a:off x="441" y="57"/>
                <a:ext cx="114" cy="106"/>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2" name="Google Shape;432;p16"/>
              <p:cNvSpPr/>
              <p:nvPr/>
            </p:nvSpPr>
            <p:spPr>
              <a:xfrm>
                <a:off x="469" y="23"/>
                <a:ext cx="99" cy="34"/>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3" name="Google Shape;433;p16"/>
              <p:cNvSpPr/>
              <p:nvPr/>
            </p:nvSpPr>
            <p:spPr>
              <a:xfrm>
                <a:off x="419" y="-2"/>
                <a:ext cx="102" cy="72"/>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4" name="Google Shape;434;p16"/>
              <p:cNvSpPr/>
              <p:nvPr/>
            </p:nvSpPr>
            <p:spPr>
              <a:xfrm>
                <a:off x="476" y="13"/>
                <a:ext cx="129" cy="173"/>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5" name="Google Shape;435;p16"/>
              <p:cNvSpPr/>
              <p:nvPr/>
            </p:nvSpPr>
            <p:spPr>
              <a:xfrm>
                <a:off x="944" y="857"/>
                <a:ext cx="402" cy="239"/>
              </a:xfrm>
              <a:custGeom>
                <a:avLst/>
                <a:gdLst/>
                <a:ahLst/>
                <a:cxnLst/>
                <a:rect l="l" t="t" r="r" b="b"/>
                <a:pathLst>
                  <a:path w="120000" h="120000" extrusionOk="0">
                    <a:moveTo>
                      <a:pt x="1492" y="120000"/>
                    </a:moveTo>
                    <a:lnTo>
                      <a:pt x="0" y="116485"/>
                    </a:lnTo>
                    <a:lnTo>
                      <a:pt x="118507" y="0"/>
                    </a:lnTo>
                    <a:lnTo>
                      <a:pt x="120000" y="3514"/>
                    </a:lnTo>
                    <a:lnTo>
                      <a:pt x="14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6" name="Google Shape;436;p16"/>
              <p:cNvSpPr/>
              <p:nvPr/>
            </p:nvSpPr>
            <p:spPr>
              <a:xfrm>
                <a:off x="933" y="855"/>
                <a:ext cx="414" cy="1007"/>
              </a:xfrm>
              <a:custGeom>
                <a:avLst/>
                <a:gdLst/>
                <a:ahLst/>
                <a:cxnLst/>
                <a:rect l="l" t="t" r="r" b="b"/>
                <a:pathLst>
                  <a:path w="120000" h="120000" extrusionOk="0">
                    <a:moveTo>
                      <a:pt x="1739" y="120000"/>
                    </a:moveTo>
                    <a:lnTo>
                      <a:pt x="0" y="119642"/>
                    </a:lnTo>
                    <a:lnTo>
                      <a:pt x="118260" y="0"/>
                    </a:lnTo>
                    <a:lnTo>
                      <a:pt x="120000" y="476"/>
                    </a:lnTo>
                    <a:lnTo>
                      <a:pt x="17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Google Shape;437;p16"/>
              <p:cNvSpPr/>
              <p:nvPr/>
            </p:nvSpPr>
            <p:spPr>
              <a:xfrm>
                <a:off x="1314" y="610"/>
                <a:ext cx="33" cy="247"/>
              </a:xfrm>
              <a:custGeom>
                <a:avLst/>
                <a:gdLst/>
                <a:ahLst/>
                <a:cxnLst/>
                <a:rect l="l" t="t" r="r" b="b"/>
                <a:pathLst>
                  <a:path w="120000" h="120000" extrusionOk="0">
                    <a:moveTo>
                      <a:pt x="90909" y="120000"/>
                    </a:moveTo>
                    <a:lnTo>
                      <a:pt x="0" y="0"/>
                    </a:lnTo>
                    <a:lnTo>
                      <a:pt x="29090" y="0"/>
                    </a:lnTo>
                    <a:lnTo>
                      <a:pt x="120000" y="119028"/>
                    </a:lnTo>
                    <a:lnTo>
                      <a:pt x="9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Google Shape;438;p16"/>
              <p:cNvSpPr/>
              <p:nvPr/>
            </p:nvSpPr>
            <p:spPr>
              <a:xfrm>
                <a:off x="578" y="1428"/>
                <a:ext cx="363" cy="426"/>
              </a:xfrm>
              <a:custGeom>
                <a:avLst/>
                <a:gdLst/>
                <a:ahLst/>
                <a:cxnLst/>
                <a:rect l="l" t="t" r="r" b="b"/>
                <a:pathLst>
                  <a:path w="120000" h="120000" extrusionOk="0">
                    <a:moveTo>
                      <a:pt x="117685" y="119999"/>
                    </a:moveTo>
                    <a:lnTo>
                      <a:pt x="0" y="1971"/>
                    </a:lnTo>
                    <a:lnTo>
                      <a:pt x="1652" y="0"/>
                    </a:lnTo>
                    <a:lnTo>
                      <a:pt x="120000" y="118591"/>
                    </a:lnTo>
                    <a:lnTo>
                      <a:pt x="11768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Google Shape;439;p16"/>
              <p:cNvSpPr/>
              <p:nvPr/>
            </p:nvSpPr>
            <p:spPr>
              <a:xfrm>
                <a:off x="696" y="1855"/>
                <a:ext cx="242"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0" name="Google Shape;440;p16"/>
              <p:cNvSpPr/>
              <p:nvPr/>
            </p:nvSpPr>
            <p:spPr>
              <a:xfrm>
                <a:off x="931" y="1860"/>
                <a:ext cx="342" cy="273"/>
              </a:xfrm>
              <a:custGeom>
                <a:avLst/>
                <a:gdLst/>
                <a:ahLst/>
                <a:cxnLst/>
                <a:rect l="l" t="t" r="r" b="b"/>
                <a:pathLst>
                  <a:path w="120000" h="120000" extrusionOk="0">
                    <a:moveTo>
                      <a:pt x="118245" y="119999"/>
                    </a:moveTo>
                    <a:lnTo>
                      <a:pt x="0" y="3076"/>
                    </a:lnTo>
                    <a:lnTo>
                      <a:pt x="1754" y="0"/>
                    </a:lnTo>
                    <a:lnTo>
                      <a:pt x="120000" y="117802"/>
                    </a:lnTo>
                    <a:lnTo>
                      <a:pt x="11824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Google Shape;441;p16"/>
              <p:cNvSpPr/>
              <p:nvPr/>
            </p:nvSpPr>
            <p:spPr>
              <a:xfrm>
                <a:off x="941" y="1711"/>
                <a:ext cx="487" cy="148"/>
              </a:xfrm>
              <a:custGeom>
                <a:avLst/>
                <a:gdLst/>
                <a:ahLst/>
                <a:cxnLst/>
                <a:rect l="l" t="t" r="r" b="b"/>
                <a:pathLst>
                  <a:path w="120000" h="120000" extrusionOk="0">
                    <a:moveTo>
                      <a:pt x="492" y="120000"/>
                    </a:moveTo>
                    <a:lnTo>
                      <a:pt x="0" y="112702"/>
                    </a:lnTo>
                    <a:lnTo>
                      <a:pt x="119014" y="0"/>
                    </a:lnTo>
                    <a:lnTo>
                      <a:pt x="120000" y="6486"/>
                    </a:lnTo>
                    <a:lnTo>
                      <a:pt x="4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Google Shape;442;p16"/>
              <p:cNvSpPr/>
              <p:nvPr/>
            </p:nvSpPr>
            <p:spPr>
              <a:xfrm>
                <a:off x="5922" y="2961"/>
                <a:ext cx="124" cy="99"/>
              </a:xfrm>
              <a:custGeom>
                <a:avLst/>
                <a:gdLst/>
                <a:ahLst/>
                <a:cxnLst/>
                <a:rect l="l" t="t" r="r" b="b"/>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3" name="Google Shape;443;p16"/>
              <p:cNvSpPr/>
              <p:nvPr/>
            </p:nvSpPr>
            <p:spPr>
              <a:xfrm>
                <a:off x="5905" y="2921"/>
                <a:ext cx="54" cy="87"/>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Google Shape;444;p16"/>
              <p:cNvSpPr/>
              <p:nvPr/>
            </p:nvSpPr>
            <p:spPr>
              <a:xfrm>
                <a:off x="5873" y="2946"/>
                <a:ext cx="54" cy="119"/>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5" name="Google Shape;445;p16"/>
              <p:cNvSpPr/>
              <p:nvPr/>
            </p:nvSpPr>
            <p:spPr>
              <a:xfrm>
                <a:off x="5915" y="2887"/>
                <a:ext cx="165" cy="162"/>
              </a:xfrm>
              <a:custGeom>
                <a:avLst/>
                <a:gdLst/>
                <a:ahLst/>
                <a:cxnLst/>
                <a:rect l="l" t="t" r="r" b="b"/>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6" name="Google Shape;446;p16"/>
              <p:cNvSpPr/>
              <p:nvPr/>
            </p:nvSpPr>
            <p:spPr>
              <a:xfrm>
                <a:off x="2499" y="1618"/>
                <a:ext cx="163" cy="163"/>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7" name="Google Shape;447;p16"/>
              <p:cNvSpPr/>
              <p:nvPr/>
            </p:nvSpPr>
            <p:spPr>
              <a:xfrm>
                <a:off x="1990" y="2082"/>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8" name="Google Shape;448;p16"/>
              <p:cNvSpPr/>
              <p:nvPr/>
            </p:nvSpPr>
            <p:spPr>
              <a:xfrm>
                <a:off x="1965" y="2055"/>
                <a:ext cx="13"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9" name="Google Shape;449;p16"/>
              <p:cNvSpPr/>
              <p:nvPr/>
            </p:nvSpPr>
            <p:spPr>
              <a:xfrm>
                <a:off x="1965" y="2028"/>
                <a:ext cx="13"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0" name="Google Shape;450;p16"/>
              <p:cNvSpPr/>
              <p:nvPr/>
            </p:nvSpPr>
            <p:spPr>
              <a:xfrm>
                <a:off x="1990" y="2055"/>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1" name="Google Shape;451;p16"/>
              <p:cNvSpPr/>
              <p:nvPr/>
            </p:nvSpPr>
            <p:spPr>
              <a:xfrm>
                <a:off x="2015" y="2055"/>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2" name="Google Shape;452;p16"/>
              <p:cNvSpPr/>
              <p:nvPr/>
            </p:nvSpPr>
            <p:spPr>
              <a:xfrm>
                <a:off x="2015" y="2028"/>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3" name="Google Shape;453;p16"/>
              <p:cNvSpPr/>
              <p:nvPr/>
            </p:nvSpPr>
            <p:spPr>
              <a:xfrm>
                <a:off x="2015" y="2082"/>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4" name="Google Shape;454;p16"/>
              <p:cNvSpPr/>
              <p:nvPr/>
            </p:nvSpPr>
            <p:spPr>
              <a:xfrm>
                <a:off x="1990" y="2028"/>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5" name="Google Shape;455;p16"/>
              <p:cNvSpPr/>
              <p:nvPr/>
            </p:nvSpPr>
            <p:spPr>
              <a:xfrm>
                <a:off x="1965" y="2082"/>
                <a:ext cx="13"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6" name="Google Shape;456;p16"/>
              <p:cNvSpPr/>
              <p:nvPr/>
            </p:nvSpPr>
            <p:spPr>
              <a:xfrm>
                <a:off x="1913" y="2082"/>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7" name="Google Shape;457;p16"/>
              <p:cNvSpPr/>
              <p:nvPr/>
            </p:nvSpPr>
            <p:spPr>
              <a:xfrm>
                <a:off x="1913" y="2055"/>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8" name="Google Shape;458;p16"/>
              <p:cNvSpPr/>
              <p:nvPr/>
            </p:nvSpPr>
            <p:spPr>
              <a:xfrm>
                <a:off x="1938" y="2028"/>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9" name="Google Shape;459;p16"/>
              <p:cNvSpPr/>
              <p:nvPr/>
            </p:nvSpPr>
            <p:spPr>
              <a:xfrm>
                <a:off x="1938" y="2082"/>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0" name="Google Shape;460;p16"/>
              <p:cNvSpPr/>
              <p:nvPr/>
            </p:nvSpPr>
            <p:spPr>
              <a:xfrm>
                <a:off x="1913" y="2028"/>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1" name="Google Shape;461;p16"/>
              <p:cNvSpPr/>
              <p:nvPr/>
            </p:nvSpPr>
            <p:spPr>
              <a:xfrm>
                <a:off x="1938" y="2055"/>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2" name="Google Shape;462;p16"/>
              <p:cNvSpPr/>
              <p:nvPr/>
            </p:nvSpPr>
            <p:spPr>
              <a:xfrm>
                <a:off x="1928" y="1960"/>
                <a:ext cx="15" cy="2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3" name="Google Shape;463;p16"/>
              <p:cNvSpPr/>
              <p:nvPr/>
            </p:nvSpPr>
            <p:spPr>
              <a:xfrm>
                <a:off x="2000" y="1960"/>
                <a:ext cx="15" cy="2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4" name="Google Shape;464;p16"/>
              <p:cNvSpPr/>
              <p:nvPr/>
            </p:nvSpPr>
            <p:spPr>
              <a:xfrm>
                <a:off x="1889" y="1975"/>
                <a:ext cx="165" cy="149"/>
              </a:xfrm>
              <a:custGeom>
                <a:avLst/>
                <a:gdLst/>
                <a:ahLst/>
                <a:cxnLst/>
                <a:rect l="l" t="t" r="r" b="b"/>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5" name="Google Shape;465;p16"/>
              <p:cNvSpPr/>
              <p:nvPr/>
            </p:nvSpPr>
            <p:spPr>
              <a:xfrm>
                <a:off x="2207" y="1264"/>
                <a:ext cx="168"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6" name="Google Shape;466;p16"/>
              <p:cNvSpPr/>
              <p:nvPr/>
            </p:nvSpPr>
            <p:spPr>
              <a:xfrm>
                <a:off x="1958" y="956"/>
                <a:ext cx="148" cy="46"/>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7" name="Google Shape;467;p16"/>
              <p:cNvSpPr/>
              <p:nvPr/>
            </p:nvSpPr>
            <p:spPr>
              <a:xfrm>
                <a:off x="1958" y="1015"/>
                <a:ext cx="148"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8" name="Google Shape;468;p16"/>
              <p:cNvSpPr/>
              <p:nvPr/>
            </p:nvSpPr>
            <p:spPr>
              <a:xfrm>
                <a:off x="1958" y="1060"/>
                <a:ext cx="148" cy="46"/>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9" name="Google Shape;469;p16"/>
              <p:cNvSpPr/>
              <p:nvPr/>
            </p:nvSpPr>
            <p:spPr>
              <a:xfrm>
                <a:off x="2368" y="734"/>
                <a:ext cx="168" cy="168"/>
              </a:xfrm>
              <a:custGeom>
                <a:avLst/>
                <a:gdLst/>
                <a:ahLst/>
                <a:cxnLst/>
                <a:rect l="l" t="t" r="r" b="b"/>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0" name="Google Shape;470;p16"/>
              <p:cNvSpPr/>
              <p:nvPr/>
            </p:nvSpPr>
            <p:spPr>
              <a:xfrm>
                <a:off x="2984" y="719"/>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1" name="Google Shape;471;p16"/>
              <p:cNvSpPr/>
              <p:nvPr/>
            </p:nvSpPr>
            <p:spPr>
              <a:xfrm>
                <a:off x="798" y="3101"/>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2" name="Google Shape;472;p16"/>
              <p:cNvSpPr/>
              <p:nvPr/>
            </p:nvSpPr>
            <p:spPr>
              <a:xfrm>
                <a:off x="4285" y="781"/>
                <a:ext cx="150" cy="155"/>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3" name="Google Shape;473;p16"/>
              <p:cNvSpPr/>
              <p:nvPr/>
            </p:nvSpPr>
            <p:spPr>
              <a:xfrm>
                <a:off x="4335" y="860"/>
                <a:ext cx="16" cy="16"/>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4" name="Google Shape;474;p16"/>
              <p:cNvSpPr/>
              <p:nvPr/>
            </p:nvSpPr>
            <p:spPr>
              <a:xfrm>
                <a:off x="4782" y="865"/>
                <a:ext cx="168" cy="73"/>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5" name="Google Shape;475;p16"/>
              <p:cNvSpPr/>
              <p:nvPr/>
            </p:nvSpPr>
            <p:spPr>
              <a:xfrm>
                <a:off x="4782" y="958"/>
                <a:ext cx="168"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6" name="Google Shape;476;p16"/>
              <p:cNvSpPr/>
              <p:nvPr/>
            </p:nvSpPr>
            <p:spPr>
              <a:xfrm>
                <a:off x="4782" y="990"/>
                <a:ext cx="168"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7" name="Google Shape;477;p16"/>
              <p:cNvSpPr/>
              <p:nvPr/>
            </p:nvSpPr>
            <p:spPr>
              <a:xfrm>
                <a:off x="4782" y="1023"/>
                <a:ext cx="168"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8" name="Google Shape;478;p16"/>
              <p:cNvSpPr/>
              <p:nvPr/>
            </p:nvSpPr>
            <p:spPr>
              <a:xfrm>
                <a:off x="5153" y="1551"/>
                <a:ext cx="235" cy="136"/>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9" name="Google Shape;479;p16"/>
              <p:cNvSpPr/>
              <p:nvPr/>
            </p:nvSpPr>
            <p:spPr>
              <a:xfrm>
                <a:off x="3503" y="872"/>
                <a:ext cx="235" cy="136"/>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0" name="Google Shape;480;p16"/>
              <p:cNvSpPr/>
              <p:nvPr/>
            </p:nvSpPr>
            <p:spPr>
              <a:xfrm>
                <a:off x="2776" y="1395"/>
                <a:ext cx="174" cy="165"/>
              </a:xfrm>
              <a:custGeom>
                <a:avLst/>
                <a:gdLst/>
                <a:ahLst/>
                <a:cxnLst/>
                <a:rect l="l" t="t" r="r" b="b"/>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1" name="Google Shape;481;p16"/>
              <p:cNvSpPr/>
              <p:nvPr/>
            </p:nvSpPr>
            <p:spPr>
              <a:xfrm>
                <a:off x="7221" y="316"/>
                <a:ext cx="175" cy="163"/>
              </a:xfrm>
              <a:custGeom>
                <a:avLst/>
                <a:gdLst/>
                <a:ahLst/>
                <a:cxnLst/>
                <a:rect l="l" t="t" r="r" b="b"/>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2" name="Google Shape;482;p16"/>
              <p:cNvSpPr/>
              <p:nvPr/>
            </p:nvSpPr>
            <p:spPr>
              <a:xfrm>
                <a:off x="152" y="2954"/>
                <a:ext cx="175" cy="165"/>
              </a:xfrm>
              <a:custGeom>
                <a:avLst/>
                <a:gdLst/>
                <a:ahLst/>
                <a:cxnLst/>
                <a:rect l="l" t="t" r="r" b="b"/>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3" name="Google Shape;483;p16"/>
              <p:cNvSpPr/>
              <p:nvPr/>
            </p:nvSpPr>
            <p:spPr>
              <a:xfrm>
                <a:off x="4982" y="1990"/>
                <a:ext cx="33"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4" name="Google Shape;484;p16"/>
              <p:cNvSpPr/>
              <p:nvPr/>
            </p:nvSpPr>
            <p:spPr>
              <a:xfrm>
                <a:off x="4982" y="1966"/>
                <a:ext cx="50"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5" name="Google Shape;485;p16"/>
              <p:cNvSpPr/>
              <p:nvPr/>
            </p:nvSpPr>
            <p:spPr>
              <a:xfrm>
                <a:off x="4982" y="1943"/>
                <a:ext cx="50"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6" name="Google Shape;486;p16"/>
              <p:cNvSpPr/>
              <p:nvPr/>
            </p:nvSpPr>
            <p:spPr>
              <a:xfrm>
                <a:off x="4982" y="1921"/>
                <a:ext cx="50"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7" name="Google Shape;487;p16"/>
              <p:cNvSpPr/>
              <p:nvPr/>
            </p:nvSpPr>
            <p:spPr>
              <a:xfrm>
                <a:off x="4896" y="1990"/>
                <a:ext cx="34"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8" name="Google Shape;488;p16"/>
              <p:cNvSpPr/>
              <p:nvPr/>
            </p:nvSpPr>
            <p:spPr>
              <a:xfrm>
                <a:off x="4896" y="1966"/>
                <a:ext cx="51"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9" name="Google Shape;489;p16"/>
              <p:cNvSpPr/>
              <p:nvPr/>
            </p:nvSpPr>
            <p:spPr>
              <a:xfrm>
                <a:off x="4896" y="1943"/>
                <a:ext cx="51"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0" name="Google Shape;490;p16"/>
              <p:cNvSpPr/>
              <p:nvPr/>
            </p:nvSpPr>
            <p:spPr>
              <a:xfrm>
                <a:off x="4896" y="1921"/>
                <a:ext cx="51"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1" name="Google Shape;491;p16"/>
              <p:cNvSpPr/>
              <p:nvPr/>
            </p:nvSpPr>
            <p:spPr>
              <a:xfrm>
                <a:off x="4874" y="1894"/>
                <a:ext cx="185" cy="139"/>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2" name="Google Shape;492;p16"/>
              <p:cNvSpPr/>
              <p:nvPr/>
            </p:nvSpPr>
            <p:spPr>
              <a:xfrm>
                <a:off x="4523" y="2366"/>
                <a:ext cx="56"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3" name="Google Shape;493;p16"/>
              <p:cNvSpPr/>
              <p:nvPr/>
            </p:nvSpPr>
            <p:spPr>
              <a:xfrm>
                <a:off x="4515" y="2341"/>
                <a:ext cx="77"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4" name="Google Shape;494;p16"/>
              <p:cNvSpPr/>
              <p:nvPr/>
            </p:nvSpPr>
            <p:spPr>
              <a:xfrm>
                <a:off x="4529" y="2316"/>
                <a:ext cx="25"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5" name="Google Shape;495;p16"/>
              <p:cNvSpPr/>
              <p:nvPr/>
            </p:nvSpPr>
            <p:spPr>
              <a:xfrm>
                <a:off x="4482" y="2279"/>
                <a:ext cx="172" cy="149"/>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6" name="Google Shape;496;p16"/>
              <p:cNvSpPr/>
              <p:nvPr/>
            </p:nvSpPr>
            <p:spPr>
              <a:xfrm>
                <a:off x="4132" y="2583"/>
                <a:ext cx="170" cy="133"/>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7" name="Google Shape;497;p16"/>
              <p:cNvSpPr/>
              <p:nvPr/>
            </p:nvSpPr>
            <p:spPr>
              <a:xfrm>
                <a:off x="4273" y="2670"/>
                <a:ext cx="15" cy="9"/>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98" name="Google Shape;498;p16"/>
            <p:cNvSpPr/>
            <p:nvPr/>
          </p:nvSpPr>
          <p:spPr>
            <a:xfrm>
              <a:off x="4255" y="2670"/>
              <a:ext cx="13"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9" name="Google Shape;499;p16"/>
            <p:cNvSpPr/>
            <p:nvPr/>
          </p:nvSpPr>
          <p:spPr>
            <a:xfrm>
              <a:off x="4230" y="2670"/>
              <a:ext cx="20"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0" name="Google Shape;500;p16"/>
            <p:cNvSpPr/>
            <p:nvPr/>
          </p:nvSpPr>
          <p:spPr>
            <a:xfrm>
              <a:off x="4163" y="2670"/>
              <a:ext cx="55"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1" name="Google Shape;501;p16"/>
            <p:cNvSpPr/>
            <p:nvPr/>
          </p:nvSpPr>
          <p:spPr>
            <a:xfrm>
              <a:off x="4163" y="2686"/>
              <a:ext cx="55"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2" name="Google Shape;502;p16"/>
            <p:cNvSpPr/>
            <p:nvPr/>
          </p:nvSpPr>
          <p:spPr>
            <a:xfrm>
              <a:off x="3175" y="2593"/>
              <a:ext cx="180" cy="175"/>
            </a:xfrm>
            <a:custGeom>
              <a:avLst/>
              <a:gdLst/>
              <a:ahLst/>
              <a:cxnLst/>
              <a:rect l="l" t="t" r="r" b="b"/>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3" name="Google Shape;503;p16"/>
            <p:cNvSpPr/>
            <p:nvPr/>
          </p:nvSpPr>
          <p:spPr>
            <a:xfrm>
              <a:off x="2679" y="2049"/>
              <a:ext cx="154" cy="154"/>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4" name="Google Shape;504;p16"/>
            <p:cNvSpPr/>
            <p:nvPr/>
          </p:nvSpPr>
          <p:spPr>
            <a:xfrm>
              <a:off x="2116" y="2361"/>
              <a:ext cx="173" cy="172"/>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5" name="Google Shape;505;p16"/>
            <p:cNvSpPr/>
            <p:nvPr/>
          </p:nvSpPr>
          <p:spPr>
            <a:xfrm>
              <a:off x="7609" y="1849"/>
              <a:ext cx="171" cy="173"/>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6" name="Google Shape;506;p16"/>
            <p:cNvSpPr/>
            <p:nvPr/>
          </p:nvSpPr>
          <p:spPr>
            <a:xfrm>
              <a:off x="2407" y="2281"/>
              <a:ext cx="167"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7" name="Google Shape;507;p16"/>
            <p:cNvSpPr/>
            <p:nvPr/>
          </p:nvSpPr>
          <p:spPr>
            <a:xfrm>
              <a:off x="6060" y="341"/>
              <a:ext cx="167"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8" name="Google Shape;508;p16"/>
            <p:cNvSpPr/>
            <p:nvPr/>
          </p:nvSpPr>
          <p:spPr>
            <a:xfrm>
              <a:off x="5202" y="2763"/>
              <a:ext cx="18" cy="18"/>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9" name="Google Shape;509;p16"/>
            <p:cNvSpPr/>
            <p:nvPr/>
          </p:nvSpPr>
          <p:spPr>
            <a:xfrm>
              <a:off x="5245" y="2763"/>
              <a:ext cx="19" cy="18"/>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0" name="Google Shape;510;p16"/>
            <p:cNvSpPr/>
            <p:nvPr/>
          </p:nvSpPr>
          <p:spPr>
            <a:xfrm>
              <a:off x="5140" y="2639"/>
              <a:ext cx="161" cy="115"/>
            </a:xfrm>
            <a:custGeom>
              <a:avLst/>
              <a:gdLst/>
              <a:ahLst/>
              <a:cxnLst/>
              <a:rect l="l" t="t" r="r" b="b"/>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1" name="Google Shape;511;p16"/>
            <p:cNvSpPr/>
            <p:nvPr/>
          </p:nvSpPr>
          <p:spPr>
            <a:xfrm>
              <a:off x="5200" y="2702"/>
              <a:ext cx="66" cy="9"/>
            </a:xfrm>
            <a:custGeom>
              <a:avLst/>
              <a:gdLst/>
              <a:ahLst/>
              <a:cxnLst/>
              <a:rect l="l" t="t" r="r" b="b"/>
              <a:pathLst>
                <a:path w="120000" h="120000" extrusionOk="0">
                  <a:moveTo>
                    <a:pt x="3636" y="120000"/>
                  </a:moveTo>
                  <a:lnTo>
                    <a:pt x="116363" y="120000"/>
                  </a:lnTo>
                  <a:lnTo>
                    <a:pt x="120000" y="0"/>
                  </a:lnTo>
                  <a:lnTo>
                    <a:pt x="0" y="0"/>
                  </a:lnTo>
                  <a:lnTo>
                    <a:pt x="363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2" name="Google Shape;512;p16"/>
            <p:cNvSpPr/>
            <p:nvPr/>
          </p:nvSpPr>
          <p:spPr>
            <a:xfrm>
              <a:off x="5193" y="2677"/>
              <a:ext cx="79" cy="7"/>
            </a:xfrm>
            <a:custGeom>
              <a:avLst/>
              <a:gdLst/>
              <a:ahLst/>
              <a:cxnLst/>
              <a:rect l="l" t="t" r="r" b="b"/>
              <a:pathLst>
                <a:path w="120000" h="120000" extrusionOk="0">
                  <a:moveTo>
                    <a:pt x="3037" y="119999"/>
                  </a:moveTo>
                  <a:lnTo>
                    <a:pt x="118481" y="119999"/>
                  </a:lnTo>
                  <a:lnTo>
                    <a:pt x="120000" y="0"/>
                  </a:lnTo>
                  <a:lnTo>
                    <a:pt x="0" y="0"/>
                  </a:lnTo>
                  <a:lnTo>
                    <a:pt x="303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3" name="Google Shape;513;p16"/>
            <p:cNvSpPr/>
            <p:nvPr/>
          </p:nvSpPr>
          <p:spPr>
            <a:xfrm>
              <a:off x="-427" y="781"/>
              <a:ext cx="226" cy="105"/>
            </a:xfrm>
            <a:custGeom>
              <a:avLst/>
              <a:gdLst/>
              <a:ahLst/>
              <a:cxnLst/>
              <a:rect l="l" t="t" r="r" b="b"/>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4" name="Google Shape;514;p16"/>
            <p:cNvSpPr/>
            <p:nvPr/>
          </p:nvSpPr>
          <p:spPr>
            <a:xfrm>
              <a:off x="-384" y="849"/>
              <a:ext cx="138" cy="75"/>
            </a:xfrm>
            <a:custGeom>
              <a:avLst/>
              <a:gdLst/>
              <a:ahLst/>
              <a:cxnLst/>
              <a:rect l="l" t="t" r="r" b="b"/>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5" name="Google Shape;515;p16"/>
            <p:cNvSpPr/>
            <p:nvPr/>
          </p:nvSpPr>
          <p:spPr>
            <a:xfrm>
              <a:off x="6389" y="2603"/>
              <a:ext cx="174" cy="175"/>
            </a:xfrm>
            <a:custGeom>
              <a:avLst/>
              <a:gdLst/>
              <a:ahLst/>
              <a:cxnLst/>
              <a:rect l="l" t="t" r="r" b="b"/>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6" name="Google Shape;516;p16"/>
            <p:cNvSpPr/>
            <p:nvPr/>
          </p:nvSpPr>
          <p:spPr>
            <a:xfrm>
              <a:off x="6421" y="2652"/>
              <a:ext cx="110" cy="102"/>
            </a:xfrm>
            <a:custGeom>
              <a:avLst/>
              <a:gdLst/>
              <a:ahLst/>
              <a:cxnLst/>
              <a:rect l="l" t="t" r="r" b="b"/>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7" name="Google Shape;517;p16"/>
            <p:cNvSpPr/>
            <p:nvPr/>
          </p:nvSpPr>
          <p:spPr>
            <a:xfrm>
              <a:off x="6100" y="1190"/>
              <a:ext cx="151" cy="173"/>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8" name="Google Shape;518;p16"/>
            <p:cNvSpPr/>
            <p:nvPr/>
          </p:nvSpPr>
          <p:spPr>
            <a:xfrm>
              <a:off x="5741" y="1507"/>
              <a:ext cx="193" cy="17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9" name="Google Shape;519;p16"/>
            <p:cNvSpPr/>
            <p:nvPr/>
          </p:nvSpPr>
          <p:spPr>
            <a:xfrm>
              <a:off x="5831" y="1625"/>
              <a:ext cx="10"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0" name="Google Shape;520;p16"/>
            <p:cNvSpPr/>
            <p:nvPr/>
          </p:nvSpPr>
          <p:spPr>
            <a:xfrm>
              <a:off x="3914" y="437"/>
              <a:ext cx="193" cy="168"/>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1" name="Google Shape;521;p16"/>
            <p:cNvSpPr/>
            <p:nvPr/>
          </p:nvSpPr>
          <p:spPr>
            <a:xfrm>
              <a:off x="4005" y="555"/>
              <a:ext cx="10"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2" name="Google Shape;522;p16"/>
            <p:cNvSpPr/>
            <p:nvPr/>
          </p:nvSpPr>
          <p:spPr>
            <a:xfrm>
              <a:off x="6019" y="2265"/>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3" name="Google Shape;523;p16"/>
            <p:cNvSpPr/>
            <p:nvPr/>
          </p:nvSpPr>
          <p:spPr>
            <a:xfrm>
              <a:off x="6019" y="2324"/>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4" name="Google Shape;524;p16"/>
            <p:cNvSpPr/>
            <p:nvPr/>
          </p:nvSpPr>
          <p:spPr>
            <a:xfrm>
              <a:off x="6019" y="2370"/>
              <a:ext cx="146" cy="43"/>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5" name="Google Shape;525;p16"/>
            <p:cNvSpPr/>
            <p:nvPr/>
          </p:nvSpPr>
          <p:spPr>
            <a:xfrm>
              <a:off x="5348" y="518"/>
              <a:ext cx="156" cy="154"/>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6" name="Google Shape;526;p16"/>
            <p:cNvSpPr/>
            <p:nvPr/>
          </p:nvSpPr>
          <p:spPr>
            <a:xfrm>
              <a:off x="5836" y="1993"/>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7" name="Google Shape;527;p16"/>
            <p:cNvSpPr/>
            <p:nvPr/>
          </p:nvSpPr>
          <p:spPr>
            <a:xfrm>
              <a:off x="6038" y="1882"/>
              <a:ext cx="111" cy="163"/>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8" name="Google Shape;528;p16"/>
            <p:cNvSpPr/>
            <p:nvPr/>
          </p:nvSpPr>
          <p:spPr>
            <a:xfrm>
              <a:off x="6243" y="1993"/>
              <a:ext cx="110" cy="163"/>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9" name="Google Shape;529;p16"/>
            <p:cNvSpPr/>
            <p:nvPr/>
          </p:nvSpPr>
          <p:spPr>
            <a:xfrm>
              <a:off x="1211" y="494"/>
              <a:ext cx="156" cy="96"/>
            </a:xfrm>
            <a:custGeom>
              <a:avLst/>
              <a:gdLst/>
              <a:ahLst/>
              <a:cxnLst/>
              <a:rect l="l" t="t" r="r" b="b"/>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0" name="Google Shape;530;p16"/>
            <p:cNvSpPr/>
            <p:nvPr/>
          </p:nvSpPr>
          <p:spPr>
            <a:xfrm>
              <a:off x="1230" y="513"/>
              <a:ext cx="151" cy="90"/>
            </a:xfrm>
            <a:custGeom>
              <a:avLst/>
              <a:gdLst/>
              <a:ahLst/>
              <a:cxnLst/>
              <a:rect l="l" t="t" r="r" b="b"/>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1" name="Google Shape;531;p16"/>
            <p:cNvSpPr/>
            <p:nvPr/>
          </p:nvSpPr>
          <p:spPr>
            <a:xfrm>
              <a:off x="1243" y="526"/>
              <a:ext cx="151" cy="92"/>
            </a:xfrm>
            <a:custGeom>
              <a:avLst/>
              <a:gdLst/>
              <a:ahLst/>
              <a:cxnLst/>
              <a:rect l="l" t="t" r="r" b="b"/>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2" name="Google Shape;532;p16"/>
            <p:cNvSpPr/>
            <p:nvPr/>
          </p:nvSpPr>
          <p:spPr>
            <a:xfrm>
              <a:off x="1277" y="516"/>
              <a:ext cx="28" cy="54"/>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3" name="Google Shape;533;p16"/>
            <p:cNvSpPr/>
            <p:nvPr/>
          </p:nvSpPr>
          <p:spPr>
            <a:xfrm>
              <a:off x="780" y="1005"/>
              <a:ext cx="168"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4" name="Google Shape;534;p16"/>
            <p:cNvSpPr/>
            <p:nvPr/>
          </p:nvSpPr>
          <p:spPr>
            <a:xfrm>
              <a:off x="1270" y="2062"/>
              <a:ext cx="170" cy="17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5" name="Google Shape;535;p16"/>
            <p:cNvSpPr/>
            <p:nvPr/>
          </p:nvSpPr>
          <p:spPr>
            <a:xfrm>
              <a:off x="159" y="2486"/>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6" name="Google Shape;536;p16"/>
            <p:cNvSpPr/>
            <p:nvPr/>
          </p:nvSpPr>
          <p:spPr>
            <a:xfrm>
              <a:off x="227" y="430"/>
              <a:ext cx="147" cy="46"/>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7" name="Google Shape;537;p16"/>
            <p:cNvSpPr/>
            <p:nvPr/>
          </p:nvSpPr>
          <p:spPr>
            <a:xfrm>
              <a:off x="227" y="489"/>
              <a:ext cx="147"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8" name="Google Shape;538;p16"/>
            <p:cNvSpPr/>
            <p:nvPr/>
          </p:nvSpPr>
          <p:spPr>
            <a:xfrm>
              <a:off x="227" y="534"/>
              <a:ext cx="147" cy="46"/>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9" name="Google Shape;539;p16"/>
            <p:cNvSpPr/>
            <p:nvPr/>
          </p:nvSpPr>
          <p:spPr>
            <a:xfrm>
              <a:off x="508" y="1314"/>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0" name="Google Shape;540;p16"/>
            <p:cNvSpPr/>
            <p:nvPr/>
          </p:nvSpPr>
          <p:spPr>
            <a:xfrm>
              <a:off x="508" y="1371"/>
              <a:ext cx="146" cy="34"/>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1" name="Google Shape;541;p16"/>
            <p:cNvSpPr/>
            <p:nvPr/>
          </p:nvSpPr>
          <p:spPr>
            <a:xfrm>
              <a:off x="508" y="1418"/>
              <a:ext cx="146"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2" name="Google Shape;542;p16"/>
            <p:cNvSpPr/>
            <p:nvPr/>
          </p:nvSpPr>
          <p:spPr>
            <a:xfrm>
              <a:off x="551" y="1778"/>
              <a:ext cx="163" cy="163"/>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3" name="Google Shape;543;p16"/>
            <p:cNvSpPr/>
            <p:nvPr/>
          </p:nvSpPr>
          <p:spPr>
            <a:xfrm>
              <a:off x="-71" y="1571"/>
              <a:ext cx="112" cy="163"/>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4" name="Google Shape;544;p16"/>
            <p:cNvSpPr/>
            <p:nvPr/>
          </p:nvSpPr>
          <p:spPr>
            <a:xfrm>
              <a:off x="251" y="2650"/>
              <a:ext cx="317" cy="264"/>
            </a:xfrm>
            <a:custGeom>
              <a:avLst/>
              <a:gdLst/>
              <a:ahLst/>
              <a:cxnLst/>
              <a:rect l="l" t="t" r="r" b="b"/>
              <a:pathLst>
                <a:path w="120000" h="120000" extrusionOk="0">
                  <a:moveTo>
                    <a:pt x="118107" y="120000"/>
                  </a:moveTo>
                  <a:lnTo>
                    <a:pt x="0" y="3181"/>
                  </a:lnTo>
                  <a:lnTo>
                    <a:pt x="1892" y="0"/>
                  </a:lnTo>
                  <a:lnTo>
                    <a:pt x="120000" y="116818"/>
                  </a:lnTo>
                  <a:lnTo>
                    <a:pt x="11810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5" name="Google Shape;545;p16"/>
            <p:cNvSpPr/>
            <p:nvPr/>
          </p:nvSpPr>
          <p:spPr>
            <a:xfrm>
              <a:off x="1418" y="1610"/>
              <a:ext cx="235" cy="136"/>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6" name="Google Shape;546;p16"/>
            <p:cNvSpPr/>
            <p:nvPr/>
          </p:nvSpPr>
          <p:spPr>
            <a:xfrm>
              <a:off x="1665" y="677"/>
              <a:ext cx="236" cy="136"/>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7" name="Google Shape;547;p16"/>
            <p:cNvSpPr/>
            <p:nvPr/>
          </p:nvSpPr>
          <p:spPr>
            <a:xfrm>
              <a:off x="118" y="1676"/>
              <a:ext cx="170"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8" name="Google Shape;548;p16"/>
            <p:cNvSpPr/>
            <p:nvPr/>
          </p:nvSpPr>
          <p:spPr>
            <a:xfrm>
              <a:off x="-274" y="1694"/>
              <a:ext cx="112" cy="163"/>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9" name="Google Shape;549;p16"/>
            <p:cNvSpPr/>
            <p:nvPr/>
          </p:nvSpPr>
          <p:spPr>
            <a:xfrm>
              <a:off x="565" y="1864"/>
              <a:ext cx="373" cy="1052"/>
            </a:xfrm>
            <a:custGeom>
              <a:avLst/>
              <a:gdLst/>
              <a:ahLst/>
              <a:cxnLst/>
              <a:rect l="l" t="t" r="r" b="b"/>
              <a:pathLst>
                <a:path w="120000" h="120000" extrusionOk="0">
                  <a:moveTo>
                    <a:pt x="2573" y="120000"/>
                  </a:moveTo>
                  <a:lnTo>
                    <a:pt x="0" y="119543"/>
                  </a:lnTo>
                  <a:lnTo>
                    <a:pt x="117104" y="0"/>
                  </a:lnTo>
                  <a:lnTo>
                    <a:pt x="119999" y="342"/>
                  </a:lnTo>
                  <a:lnTo>
                    <a:pt x="25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0" name="Google Shape;550;p16"/>
            <p:cNvSpPr/>
            <p:nvPr/>
          </p:nvSpPr>
          <p:spPr>
            <a:xfrm>
              <a:off x="3379" y="1319"/>
              <a:ext cx="911" cy="899"/>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1" name="Google Shape;551;p16"/>
            <p:cNvSpPr/>
            <p:nvPr/>
          </p:nvSpPr>
          <p:spPr>
            <a:xfrm>
              <a:off x="6886" y="2042"/>
              <a:ext cx="146"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2" name="Google Shape;552;p16"/>
            <p:cNvSpPr/>
            <p:nvPr/>
          </p:nvSpPr>
          <p:spPr>
            <a:xfrm>
              <a:off x="6886" y="2101"/>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3" name="Google Shape;553;p16"/>
            <p:cNvSpPr/>
            <p:nvPr/>
          </p:nvSpPr>
          <p:spPr>
            <a:xfrm>
              <a:off x="6886" y="2146"/>
              <a:ext cx="146" cy="45"/>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4" name="Google Shape;554;p16"/>
            <p:cNvSpPr/>
            <p:nvPr/>
          </p:nvSpPr>
          <p:spPr>
            <a:xfrm>
              <a:off x="6971" y="2507"/>
              <a:ext cx="113" cy="163"/>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5" name="Google Shape;555;p16"/>
            <p:cNvSpPr/>
            <p:nvPr/>
          </p:nvSpPr>
          <p:spPr>
            <a:xfrm>
              <a:off x="6857" y="1351"/>
              <a:ext cx="170"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6" name="Google Shape;556;p16"/>
            <p:cNvSpPr/>
            <p:nvPr/>
          </p:nvSpPr>
          <p:spPr>
            <a:xfrm>
              <a:off x="3666" y="2489"/>
              <a:ext cx="168" cy="17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7" name="Google Shape;557;p16"/>
            <p:cNvSpPr/>
            <p:nvPr/>
          </p:nvSpPr>
          <p:spPr>
            <a:xfrm>
              <a:off x="6370" y="958"/>
              <a:ext cx="146" cy="45"/>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8" name="Google Shape;558;p16"/>
            <p:cNvSpPr/>
            <p:nvPr/>
          </p:nvSpPr>
          <p:spPr>
            <a:xfrm>
              <a:off x="6370" y="1017"/>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9" name="Google Shape;559;p16"/>
            <p:cNvSpPr/>
            <p:nvPr/>
          </p:nvSpPr>
          <p:spPr>
            <a:xfrm>
              <a:off x="6370" y="1062"/>
              <a:ext cx="146" cy="45"/>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0" name="Google Shape;560;p16"/>
            <p:cNvSpPr/>
            <p:nvPr/>
          </p:nvSpPr>
          <p:spPr>
            <a:xfrm>
              <a:off x="7574" y="2854"/>
              <a:ext cx="169" cy="168"/>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1" name="Google Shape;561;p16"/>
            <p:cNvSpPr/>
            <p:nvPr/>
          </p:nvSpPr>
          <p:spPr>
            <a:xfrm>
              <a:off x="7570" y="1470"/>
              <a:ext cx="113" cy="163"/>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2" name="Google Shape;562;p16"/>
            <p:cNvSpPr/>
            <p:nvPr/>
          </p:nvSpPr>
          <p:spPr>
            <a:xfrm>
              <a:off x="7126" y="2738"/>
              <a:ext cx="167" cy="168"/>
            </a:xfrm>
            <a:custGeom>
              <a:avLst/>
              <a:gdLst/>
              <a:ahLst/>
              <a:cxnLst/>
              <a:rect l="l" t="t" r="r" b="b"/>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3" name="Google Shape;563;p16"/>
            <p:cNvSpPr/>
            <p:nvPr/>
          </p:nvSpPr>
          <p:spPr>
            <a:xfrm>
              <a:off x="7367" y="781"/>
              <a:ext cx="170" cy="73"/>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4" name="Google Shape;564;p16"/>
            <p:cNvSpPr/>
            <p:nvPr/>
          </p:nvSpPr>
          <p:spPr>
            <a:xfrm>
              <a:off x="7367" y="876"/>
              <a:ext cx="170"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5" name="Google Shape;565;p16"/>
            <p:cNvSpPr/>
            <p:nvPr/>
          </p:nvSpPr>
          <p:spPr>
            <a:xfrm>
              <a:off x="7367" y="907"/>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6" name="Google Shape;566;p16"/>
            <p:cNvSpPr/>
            <p:nvPr/>
          </p:nvSpPr>
          <p:spPr>
            <a:xfrm>
              <a:off x="7367" y="939"/>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7" name="Google Shape;567;p16"/>
            <p:cNvSpPr/>
            <p:nvPr/>
          </p:nvSpPr>
          <p:spPr>
            <a:xfrm>
              <a:off x="3454" y="1395"/>
              <a:ext cx="759" cy="756"/>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8" name="Google Shape;568;p16"/>
            <p:cNvSpPr/>
            <p:nvPr/>
          </p:nvSpPr>
          <p:spPr>
            <a:xfrm>
              <a:off x="3550" y="1531"/>
              <a:ext cx="567" cy="502"/>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9" name="Google Shape;569;p16"/>
            <p:cNvSpPr/>
            <p:nvPr/>
          </p:nvSpPr>
          <p:spPr>
            <a:xfrm>
              <a:off x="886" y="1833"/>
              <a:ext cx="124" cy="96"/>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0" name="Google Shape;570;p16"/>
            <p:cNvSpPr/>
            <p:nvPr/>
          </p:nvSpPr>
          <p:spPr>
            <a:xfrm>
              <a:off x="869" y="1793"/>
              <a:ext cx="53" cy="88"/>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1" name="Google Shape;571;p16"/>
            <p:cNvSpPr/>
            <p:nvPr/>
          </p:nvSpPr>
          <p:spPr>
            <a:xfrm>
              <a:off x="837" y="1818"/>
              <a:ext cx="54" cy="12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2" name="Google Shape;572;p16"/>
            <p:cNvSpPr/>
            <p:nvPr/>
          </p:nvSpPr>
          <p:spPr>
            <a:xfrm>
              <a:off x="879" y="1761"/>
              <a:ext cx="164" cy="160"/>
            </a:xfrm>
            <a:custGeom>
              <a:avLst/>
              <a:gdLst/>
              <a:ahLst/>
              <a:cxnLst/>
              <a:rect l="l" t="t" r="r" b="b"/>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3" name="Google Shape;573;p16"/>
            <p:cNvSpPr/>
            <p:nvPr/>
          </p:nvSpPr>
          <p:spPr>
            <a:xfrm>
              <a:off x="1332" y="781"/>
              <a:ext cx="341" cy="76"/>
            </a:xfrm>
            <a:custGeom>
              <a:avLst/>
              <a:gdLst/>
              <a:ahLst/>
              <a:cxnLst/>
              <a:rect l="l" t="t" r="r" b="b"/>
              <a:pathLst>
                <a:path w="120000" h="120000" extrusionOk="0">
                  <a:moveTo>
                    <a:pt x="0" y="120000"/>
                  </a:moveTo>
                  <a:lnTo>
                    <a:pt x="0" y="107368"/>
                  </a:lnTo>
                  <a:lnTo>
                    <a:pt x="119296" y="0"/>
                  </a:lnTo>
                  <a:lnTo>
                    <a:pt x="119999" y="1421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4" name="Google Shape;574;p16"/>
            <p:cNvSpPr/>
            <p:nvPr/>
          </p:nvSpPr>
          <p:spPr>
            <a:xfrm>
              <a:off x="1282" y="847"/>
              <a:ext cx="132" cy="82"/>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5" name="Google Shape;575;p16"/>
            <p:cNvSpPr/>
            <p:nvPr/>
          </p:nvSpPr>
          <p:spPr>
            <a:xfrm>
              <a:off x="1273" y="790"/>
              <a:ext cx="68" cy="75"/>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6" name="Google Shape;576;p16"/>
            <p:cNvSpPr/>
            <p:nvPr/>
          </p:nvSpPr>
          <p:spPr>
            <a:xfrm>
              <a:off x="1241" y="802"/>
              <a:ext cx="41" cy="122"/>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7" name="Google Shape;577;p16"/>
            <p:cNvSpPr/>
            <p:nvPr/>
          </p:nvSpPr>
          <p:spPr>
            <a:xfrm>
              <a:off x="1300" y="761"/>
              <a:ext cx="151" cy="172"/>
            </a:xfrm>
            <a:custGeom>
              <a:avLst/>
              <a:gdLst/>
              <a:ahLst/>
              <a:cxnLst/>
              <a:rect l="l" t="t" r="r" b="b"/>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8" name="Google Shape;578;p16"/>
            <p:cNvSpPr/>
            <p:nvPr/>
          </p:nvSpPr>
          <p:spPr>
            <a:xfrm>
              <a:off x="577" y="2902"/>
              <a:ext cx="230" cy="283"/>
            </a:xfrm>
            <a:custGeom>
              <a:avLst/>
              <a:gdLst/>
              <a:ahLst/>
              <a:cxnLst/>
              <a:rect l="l" t="t" r="r" b="b"/>
              <a:pathLst>
                <a:path w="120000" h="120000" extrusionOk="0">
                  <a:moveTo>
                    <a:pt x="116347" y="120000"/>
                  </a:moveTo>
                  <a:lnTo>
                    <a:pt x="0" y="2120"/>
                  </a:lnTo>
                  <a:lnTo>
                    <a:pt x="3130" y="0"/>
                  </a:lnTo>
                  <a:lnTo>
                    <a:pt x="120000" y="117879"/>
                  </a:lnTo>
                  <a:lnTo>
                    <a:pt x="11634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9" name="Google Shape;579;p16"/>
            <p:cNvSpPr/>
            <p:nvPr/>
          </p:nvSpPr>
          <p:spPr>
            <a:xfrm>
              <a:off x="318" y="2906"/>
              <a:ext cx="255" cy="168"/>
            </a:xfrm>
            <a:custGeom>
              <a:avLst/>
              <a:gdLst/>
              <a:ahLst/>
              <a:cxnLst/>
              <a:rect l="l" t="t" r="r" b="b"/>
              <a:pathLst>
                <a:path w="120000" h="120000" extrusionOk="0">
                  <a:moveTo>
                    <a:pt x="2352" y="120000"/>
                  </a:moveTo>
                  <a:lnTo>
                    <a:pt x="0" y="115000"/>
                  </a:lnTo>
                  <a:lnTo>
                    <a:pt x="117647" y="0"/>
                  </a:lnTo>
                  <a:lnTo>
                    <a:pt x="120000" y="4285"/>
                  </a:lnTo>
                  <a:lnTo>
                    <a:pt x="235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0" name="Google Shape;580;p16"/>
            <p:cNvSpPr/>
            <p:nvPr/>
          </p:nvSpPr>
          <p:spPr>
            <a:xfrm>
              <a:off x="504" y="2879"/>
              <a:ext cx="116"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1" name="Google Shape;581;p16"/>
            <p:cNvSpPr/>
            <p:nvPr/>
          </p:nvSpPr>
          <p:spPr>
            <a:xfrm>
              <a:off x="533" y="2844"/>
              <a:ext cx="99" cy="35"/>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2" name="Google Shape;582;p16"/>
            <p:cNvSpPr/>
            <p:nvPr/>
          </p:nvSpPr>
          <p:spPr>
            <a:xfrm>
              <a:off x="484" y="2820"/>
              <a:ext cx="103" cy="72"/>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3" name="Google Shape;583;p16"/>
            <p:cNvSpPr/>
            <p:nvPr/>
          </p:nvSpPr>
          <p:spPr>
            <a:xfrm>
              <a:off x="541" y="2833"/>
              <a:ext cx="130" cy="175"/>
            </a:xfrm>
            <a:custGeom>
              <a:avLst/>
              <a:gdLst/>
              <a:ahLst/>
              <a:cxnLst/>
              <a:rect l="l" t="t" r="r" b="b"/>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4" name="Google Shape;584;p16"/>
            <p:cNvSpPr/>
            <p:nvPr/>
          </p:nvSpPr>
          <p:spPr>
            <a:xfrm>
              <a:off x="7772" y="1929"/>
              <a:ext cx="299" cy="239"/>
            </a:xfrm>
            <a:custGeom>
              <a:avLst/>
              <a:gdLst/>
              <a:ahLst/>
              <a:cxnLst/>
              <a:rect l="l" t="t" r="r" b="b"/>
              <a:pathLst>
                <a:path w="120000" h="120000" extrusionOk="0">
                  <a:moveTo>
                    <a:pt x="117993" y="120000"/>
                  </a:moveTo>
                  <a:lnTo>
                    <a:pt x="0" y="3514"/>
                  </a:lnTo>
                  <a:lnTo>
                    <a:pt x="2006" y="0"/>
                  </a:lnTo>
                  <a:lnTo>
                    <a:pt x="120000" y="117489"/>
                  </a:lnTo>
                  <a:lnTo>
                    <a:pt x="1179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5" name="Google Shape;585;p16"/>
            <p:cNvSpPr/>
            <p:nvPr/>
          </p:nvSpPr>
          <p:spPr>
            <a:xfrm>
              <a:off x="8005" y="2144"/>
              <a:ext cx="125" cy="100"/>
            </a:xfrm>
            <a:custGeom>
              <a:avLst/>
              <a:gdLst/>
              <a:ahLst/>
              <a:cxnLst/>
              <a:rect l="l" t="t" r="r" b="b"/>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6" name="Google Shape;586;p16"/>
            <p:cNvSpPr/>
            <p:nvPr/>
          </p:nvSpPr>
          <p:spPr>
            <a:xfrm>
              <a:off x="7987" y="2104"/>
              <a:ext cx="55" cy="87"/>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7" name="Google Shape;587;p16"/>
            <p:cNvSpPr/>
            <p:nvPr/>
          </p:nvSpPr>
          <p:spPr>
            <a:xfrm>
              <a:off x="7957" y="2129"/>
              <a:ext cx="53" cy="12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8" name="Google Shape;588;p16"/>
            <p:cNvSpPr/>
            <p:nvPr/>
          </p:nvSpPr>
          <p:spPr>
            <a:xfrm>
              <a:off x="7999" y="2070"/>
              <a:ext cx="156" cy="160"/>
            </a:xfrm>
            <a:custGeom>
              <a:avLst/>
              <a:gdLst/>
              <a:ahLst/>
              <a:cxnLst/>
              <a:rect l="l" t="t" r="r" b="b"/>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9" name="Google Shape;589;p16"/>
            <p:cNvSpPr/>
            <p:nvPr/>
          </p:nvSpPr>
          <p:spPr>
            <a:xfrm>
              <a:off x="3875" y="597"/>
              <a:ext cx="133" cy="731"/>
            </a:xfrm>
            <a:custGeom>
              <a:avLst/>
              <a:gdLst/>
              <a:ahLst/>
              <a:cxnLst/>
              <a:rect l="l" t="t" r="r" b="b"/>
              <a:pathLst>
                <a:path w="120000" h="120000" extrusionOk="0">
                  <a:moveTo>
                    <a:pt x="8120" y="120000"/>
                  </a:moveTo>
                  <a:lnTo>
                    <a:pt x="0" y="120000"/>
                  </a:lnTo>
                  <a:lnTo>
                    <a:pt x="113684" y="0"/>
                  </a:lnTo>
                  <a:lnTo>
                    <a:pt x="120000" y="164"/>
                  </a:lnTo>
                  <a:lnTo>
                    <a:pt x="812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0" name="Google Shape;590;p16"/>
            <p:cNvSpPr/>
            <p:nvPr/>
          </p:nvSpPr>
          <p:spPr>
            <a:xfrm>
              <a:off x="3620" y="1003"/>
              <a:ext cx="116" cy="340"/>
            </a:xfrm>
            <a:custGeom>
              <a:avLst/>
              <a:gdLst/>
              <a:ahLst/>
              <a:cxnLst/>
              <a:rect l="l" t="t" r="r" b="b"/>
              <a:pathLst>
                <a:path w="120000" h="120000" extrusionOk="0">
                  <a:moveTo>
                    <a:pt x="111724" y="120000"/>
                  </a:moveTo>
                  <a:lnTo>
                    <a:pt x="0" y="1411"/>
                  </a:lnTo>
                  <a:lnTo>
                    <a:pt x="9310" y="0"/>
                  </a:lnTo>
                  <a:lnTo>
                    <a:pt x="120000" y="118588"/>
                  </a:lnTo>
                  <a:lnTo>
                    <a:pt x="11172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1" name="Google Shape;591;p16"/>
            <p:cNvSpPr/>
            <p:nvPr/>
          </p:nvSpPr>
          <p:spPr>
            <a:xfrm>
              <a:off x="3741" y="2277"/>
              <a:ext cx="25" cy="215"/>
            </a:xfrm>
            <a:custGeom>
              <a:avLst/>
              <a:gdLst/>
              <a:ahLst/>
              <a:cxnLst/>
              <a:rect l="l" t="t" r="r" b="b"/>
              <a:pathLst>
                <a:path w="120000" h="120000" extrusionOk="0">
                  <a:moveTo>
                    <a:pt x="43200" y="120000"/>
                  </a:moveTo>
                  <a:lnTo>
                    <a:pt x="0" y="120000"/>
                  </a:lnTo>
                  <a:lnTo>
                    <a:pt x="91200" y="0"/>
                  </a:lnTo>
                  <a:lnTo>
                    <a:pt x="120000" y="0"/>
                  </a:lnTo>
                  <a:lnTo>
                    <a:pt x="432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2" name="Google Shape;592;p16"/>
            <p:cNvSpPr/>
            <p:nvPr/>
          </p:nvSpPr>
          <p:spPr>
            <a:xfrm>
              <a:off x="6222" y="437"/>
              <a:ext cx="440" cy="185"/>
            </a:xfrm>
            <a:custGeom>
              <a:avLst/>
              <a:gdLst/>
              <a:ahLst/>
              <a:cxnLst/>
              <a:rect l="l" t="t" r="r" b="b"/>
              <a:pathLst>
                <a:path w="120000" h="120000" extrusionOk="0">
                  <a:moveTo>
                    <a:pt x="119181" y="120000"/>
                  </a:moveTo>
                  <a:lnTo>
                    <a:pt x="0" y="4540"/>
                  </a:lnTo>
                  <a:lnTo>
                    <a:pt x="1090" y="0"/>
                  </a:lnTo>
                  <a:lnTo>
                    <a:pt x="120000" y="115459"/>
                  </a:lnTo>
                  <a:lnTo>
                    <a:pt x="11918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3" name="Google Shape;593;p16"/>
            <p:cNvSpPr/>
            <p:nvPr/>
          </p:nvSpPr>
          <p:spPr>
            <a:xfrm>
              <a:off x="6666" y="427"/>
              <a:ext cx="564" cy="201"/>
            </a:xfrm>
            <a:custGeom>
              <a:avLst/>
              <a:gdLst/>
              <a:ahLst/>
              <a:cxnLst/>
              <a:rect l="l" t="t" r="r" b="b"/>
              <a:pathLst>
                <a:path w="120000" h="120000" extrusionOk="0">
                  <a:moveTo>
                    <a:pt x="638" y="120000"/>
                  </a:moveTo>
                  <a:lnTo>
                    <a:pt x="0" y="116417"/>
                  </a:lnTo>
                  <a:lnTo>
                    <a:pt x="119148" y="0"/>
                  </a:lnTo>
                  <a:lnTo>
                    <a:pt x="120000" y="4179"/>
                  </a:lnTo>
                  <a:lnTo>
                    <a:pt x="6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4" name="Google Shape;594;p16"/>
            <p:cNvSpPr/>
            <p:nvPr/>
          </p:nvSpPr>
          <p:spPr>
            <a:xfrm>
              <a:off x="6592" y="588"/>
              <a:ext cx="116" cy="106"/>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5" name="Google Shape;595;p16"/>
            <p:cNvSpPr/>
            <p:nvPr/>
          </p:nvSpPr>
          <p:spPr>
            <a:xfrm>
              <a:off x="6620" y="555"/>
              <a:ext cx="99" cy="33"/>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6" name="Google Shape;596;p16"/>
            <p:cNvSpPr/>
            <p:nvPr/>
          </p:nvSpPr>
          <p:spPr>
            <a:xfrm>
              <a:off x="6572" y="529"/>
              <a:ext cx="102" cy="73"/>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7" name="Google Shape;597;p16"/>
            <p:cNvSpPr/>
            <p:nvPr/>
          </p:nvSpPr>
          <p:spPr>
            <a:xfrm>
              <a:off x="6627" y="544"/>
              <a:ext cx="129" cy="174"/>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8" name="Google Shape;598;p16"/>
            <p:cNvSpPr/>
            <p:nvPr/>
          </p:nvSpPr>
          <p:spPr>
            <a:xfrm>
              <a:off x="-123" y="197"/>
              <a:ext cx="147" cy="154"/>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9" name="Google Shape;599;p16"/>
            <p:cNvSpPr/>
            <p:nvPr/>
          </p:nvSpPr>
          <p:spPr>
            <a:xfrm>
              <a:off x="-73" y="276"/>
              <a:ext cx="15" cy="15"/>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0" name="Google Shape;600;p16"/>
            <p:cNvSpPr/>
            <p:nvPr/>
          </p:nvSpPr>
          <p:spPr>
            <a:xfrm>
              <a:off x="5089" y="2299"/>
              <a:ext cx="99" cy="101"/>
            </a:xfrm>
            <a:custGeom>
              <a:avLst/>
              <a:gdLst/>
              <a:ahLst/>
              <a:cxnLst/>
              <a:rect l="l" t="t" r="r" b="b"/>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1" name="Google Shape;601;p16"/>
            <p:cNvSpPr/>
            <p:nvPr/>
          </p:nvSpPr>
          <p:spPr>
            <a:xfrm>
              <a:off x="7267" y="2538"/>
              <a:ext cx="100" cy="101"/>
            </a:xfrm>
            <a:custGeom>
              <a:avLst/>
              <a:gdLst/>
              <a:ahLst/>
              <a:cxnLst/>
              <a:rect l="l" t="t" r="r" b="b"/>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2" name="Google Shape;602;p16"/>
            <p:cNvSpPr/>
            <p:nvPr/>
          </p:nvSpPr>
          <p:spPr>
            <a:xfrm>
              <a:off x="7433" y="1139"/>
              <a:ext cx="102" cy="105"/>
            </a:xfrm>
            <a:custGeom>
              <a:avLst/>
              <a:gdLst/>
              <a:ahLst/>
              <a:cxnLst/>
              <a:rect l="l" t="t" r="r" b="b"/>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3" name="Google Shape;603;p16"/>
            <p:cNvSpPr/>
            <p:nvPr/>
          </p:nvSpPr>
          <p:spPr>
            <a:xfrm>
              <a:off x="2437" y="2585"/>
              <a:ext cx="102" cy="102"/>
            </a:xfrm>
            <a:custGeom>
              <a:avLst/>
              <a:gdLst/>
              <a:ahLst/>
              <a:cxnLst/>
              <a:rect l="l" t="t" r="r" b="b"/>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4" name="Google Shape;604;p16"/>
            <p:cNvSpPr/>
            <p:nvPr/>
          </p:nvSpPr>
          <p:spPr>
            <a:xfrm>
              <a:off x="2496" y="1018"/>
              <a:ext cx="95" cy="96"/>
            </a:xfrm>
            <a:custGeom>
              <a:avLst/>
              <a:gdLst/>
              <a:ahLst/>
              <a:cxnLst/>
              <a:rect l="l" t="t" r="r" b="b"/>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5" name="Google Shape;605;p16"/>
            <p:cNvSpPr/>
            <p:nvPr/>
          </p:nvSpPr>
          <p:spPr>
            <a:xfrm>
              <a:off x="464" y="47"/>
              <a:ext cx="93" cy="92"/>
            </a:xfrm>
            <a:custGeom>
              <a:avLst/>
              <a:gdLst/>
              <a:ahLst/>
              <a:cxnLst/>
              <a:rect l="l" t="t" r="r" b="b"/>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6" name="Google Shape;606;p16"/>
            <p:cNvSpPr/>
            <p:nvPr/>
          </p:nvSpPr>
          <p:spPr>
            <a:xfrm>
              <a:off x="5925" y="2938"/>
              <a:ext cx="101" cy="99"/>
            </a:xfrm>
            <a:custGeom>
              <a:avLst/>
              <a:gdLst/>
              <a:ahLst/>
              <a:cxnLst/>
              <a:rect l="l" t="t" r="r" b="b"/>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7" name="Google Shape;607;p16"/>
            <p:cNvSpPr/>
            <p:nvPr/>
          </p:nvSpPr>
          <p:spPr>
            <a:xfrm>
              <a:off x="889" y="1810"/>
              <a:ext cx="101" cy="101"/>
            </a:xfrm>
            <a:custGeom>
              <a:avLst/>
              <a:gdLst/>
              <a:ahLst/>
              <a:cxnLst/>
              <a:rect l="l" t="t" r="r" b="b"/>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8" name="Google Shape;608;p16"/>
            <p:cNvSpPr/>
            <p:nvPr/>
          </p:nvSpPr>
          <p:spPr>
            <a:xfrm>
              <a:off x="1292" y="808"/>
              <a:ext cx="102" cy="103"/>
            </a:xfrm>
            <a:custGeom>
              <a:avLst/>
              <a:gdLst/>
              <a:ahLst/>
              <a:cxnLst/>
              <a:rect l="l" t="t" r="r" b="b"/>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9" name="Google Shape;609;p16"/>
            <p:cNvSpPr/>
            <p:nvPr/>
          </p:nvSpPr>
          <p:spPr>
            <a:xfrm>
              <a:off x="530" y="2869"/>
              <a:ext cx="90" cy="91"/>
            </a:xfrm>
            <a:custGeom>
              <a:avLst/>
              <a:gdLst/>
              <a:ahLst/>
              <a:cxnLst/>
              <a:rect l="l" t="t" r="r" b="b"/>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0" name="Google Shape;610;p16"/>
            <p:cNvSpPr/>
            <p:nvPr/>
          </p:nvSpPr>
          <p:spPr>
            <a:xfrm>
              <a:off x="8009" y="2119"/>
              <a:ext cx="99" cy="101"/>
            </a:xfrm>
            <a:custGeom>
              <a:avLst/>
              <a:gdLst/>
              <a:ahLst/>
              <a:cxnLst/>
              <a:rect l="l" t="t" r="r" b="b"/>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1" name="Google Shape;611;p16"/>
            <p:cNvSpPr/>
            <p:nvPr/>
          </p:nvSpPr>
          <p:spPr>
            <a:xfrm>
              <a:off x="6617" y="578"/>
              <a:ext cx="91" cy="92"/>
            </a:xfrm>
            <a:custGeom>
              <a:avLst/>
              <a:gdLst/>
              <a:ahLst/>
              <a:cxnLst/>
              <a:rect l="l" t="t" r="r" b="b"/>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2" name="Google Shape;612;p16"/>
            <p:cNvSpPr/>
            <p:nvPr/>
          </p:nvSpPr>
          <p:spPr>
            <a:xfrm>
              <a:off x="4055" y="2318"/>
              <a:ext cx="161" cy="304"/>
            </a:xfrm>
            <a:custGeom>
              <a:avLst/>
              <a:gdLst/>
              <a:ahLst/>
              <a:cxnLst/>
              <a:rect l="l" t="t" r="r" b="b"/>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3" name="Google Shape;613;p16"/>
            <p:cNvSpPr/>
            <p:nvPr/>
          </p:nvSpPr>
          <p:spPr>
            <a:xfrm>
              <a:off x="3986" y="2181"/>
              <a:ext cx="52" cy="89"/>
            </a:xfrm>
            <a:custGeom>
              <a:avLst/>
              <a:gdLst/>
              <a:ahLst/>
              <a:cxnLst/>
              <a:rect l="l" t="t" r="r" b="b"/>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4" name="Google Shape;614;p16"/>
            <p:cNvSpPr/>
            <p:nvPr/>
          </p:nvSpPr>
          <p:spPr>
            <a:xfrm>
              <a:off x="4389" y="1170"/>
              <a:ext cx="1034" cy="403"/>
            </a:xfrm>
            <a:custGeom>
              <a:avLst/>
              <a:gdLst/>
              <a:ahLst/>
              <a:cxnLst/>
              <a:rect l="l" t="t" r="r" b="b"/>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5" name="Google Shape;615;p16"/>
            <p:cNvSpPr/>
            <p:nvPr/>
          </p:nvSpPr>
          <p:spPr>
            <a:xfrm>
              <a:off x="4257" y="1585"/>
              <a:ext cx="82" cy="38"/>
            </a:xfrm>
            <a:custGeom>
              <a:avLst/>
              <a:gdLst/>
              <a:ahLst/>
              <a:cxnLst/>
              <a:rect l="l" t="t" r="r" b="b"/>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6" name="Google Shape;616;p16"/>
            <p:cNvSpPr/>
            <p:nvPr/>
          </p:nvSpPr>
          <p:spPr>
            <a:xfrm>
              <a:off x="4147" y="923"/>
              <a:ext cx="217" cy="353"/>
            </a:xfrm>
            <a:custGeom>
              <a:avLst/>
              <a:gdLst/>
              <a:ahLst/>
              <a:cxnLst/>
              <a:rect l="l" t="t" r="r" b="b"/>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7" name="Google Shape;617;p16"/>
            <p:cNvSpPr/>
            <p:nvPr/>
          </p:nvSpPr>
          <p:spPr>
            <a:xfrm>
              <a:off x="4104" y="1319"/>
              <a:ext cx="20" cy="25"/>
            </a:xfrm>
            <a:custGeom>
              <a:avLst/>
              <a:gdLst/>
              <a:ahLst/>
              <a:cxnLst/>
              <a:rect l="l" t="t" r="r" b="b"/>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8" name="Google Shape;618;p16"/>
            <p:cNvSpPr/>
            <p:nvPr/>
          </p:nvSpPr>
          <p:spPr>
            <a:xfrm>
              <a:off x="3340" y="1951"/>
              <a:ext cx="131" cy="37"/>
            </a:xfrm>
            <a:custGeom>
              <a:avLst/>
              <a:gdLst/>
              <a:ahLst/>
              <a:cxnLst/>
              <a:rect l="l" t="t" r="r" b="b"/>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9" name="Google Shape;619;p16"/>
            <p:cNvSpPr/>
            <p:nvPr/>
          </p:nvSpPr>
          <p:spPr>
            <a:xfrm>
              <a:off x="2811" y="1993"/>
              <a:ext cx="475" cy="116"/>
            </a:xfrm>
            <a:custGeom>
              <a:avLst/>
              <a:gdLst/>
              <a:ahLst/>
              <a:cxnLst/>
              <a:rect l="l" t="t" r="r" b="b"/>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0" name="Google Shape;620;p16"/>
            <p:cNvSpPr/>
            <p:nvPr/>
          </p:nvSpPr>
          <p:spPr>
            <a:xfrm>
              <a:off x="5378" y="1126"/>
              <a:ext cx="91" cy="91"/>
            </a:xfrm>
            <a:custGeom>
              <a:avLst/>
              <a:gdLst/>
              <a:ahLst/>
              <a:cxnLst/>
              <a:rect l="l" t="t" r="r" b="b"/>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chemeClr val="dk2"/>
        </a:solidFill>
        <a:effectLst/>
      </p:bgPr>
    </p:bg>
    <p:spTree>
      <p:nvGrpSpPr>
        <p:cNvPr id="1" name="Shape 621"/>
        <p:cNvGrpSpPr/>
        <p:nvPr/>
      </p:nvGrpSpPr>
      <p:grpSpPr>
        <a:xfrm>
          <a:off x="0" y="0"/>
          <a:ext cx="0" cy="0"/>
          <a:chOff x="0" y="0"/>
          <a:chExt cx="0" cy="0"/>
        </a:xfrm>
      </p:grpSpPr>
      <p:sp>
        <p:nvSpPr>
          <p:cNvPr id="622" name="Google Shape;622;p17"/>
          <p:cNvSpPr txBox="1">
            <a:spLocks noGrp="1"/>
          </p:cNvSpPr>
          <p:nvPr>
            <p:ph type="title"/>
          </p:nvPr>
        </p:nvSpPr>
        <p:spPr>
          <a:xfrm>
            <a:off x="609442" y="4846351"/>
            <a:ext cx="10959363" cy="1340667"/>
          </a:xfrm>
          <a:prstGeom prst="rect">
            <a:avLst/>
          </a:prstGeom>
          <a:noFill/>
          <a:ln>
            <a:noFill/>
          </a:ln>
        </p:spPr>
        <p:txBody>
          <a:bodyPr spcFirstLastPara="1" wrap="square" lIns="91425" tIns="91425" rIns="91425" bIns="91425" anchor="ctr" anchorCtr="0">
            <a:noAutofit/>
          </a:bodyPr>
          <a:lstStyle>
            <a:lvl1pPr marL="0" marR="0" lvl="0" indent="0" algn="ctr"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grpSp>
        <p:nvGrpSpPr>
          <p:cNvPr id="623" name="Google Shape;623;p17"/>
          <p:cNvGrpSpPr/>
          <p:nvPr/>
        </p:nvGrpSpPr>
        <p:grpSpPr>
          <a:xfrm>
            <a:off x="-1146175" y="-29936"/>
            <a:ext cx="14163675" cy="5214938"/>
            <a:chOff x="-722" y="-12"/>
            <a:chExt cx="8922" cy="3285"/>
          </a:xfrm>
        </p:grpSpPr>
        <p:sp>
          <p:nvSpPr>
            <p:cNvPr id="624" name="Google Shape;624;p17"/>
            <p:cNvSpPr/>
            <p:nvPr/>
          </p:nvSpPr>
          <p:spPr>
            <a:xfrm>
              <a:off x="-722" y="-10"/>
              <a:ext cx="8912" cy="32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625" name="Google Shape;625;p17"/>
            <p:cNvGrpSpPr/>
            <p:nvPr/>
          </p:nvGrpSpPr>
          <p:grpSpPr>
            <a:xfrm>
              <a:off x="-720" y="-12"/>
              <a:ext cx="8810" cy="3285"/>
              <a:chOff x="-720" y="-12"/>
              <a:chExt cx="8810" cy="3285"/>
            </a:xfrm>
          </p:grpSpPr>
          <p:sp>
            <p:nvSpPr>
              <p:cNvPr id="626" name="Google Shape;626;p17"/>
              <p:cNvSpPr/>
              <p:nvPr/>
            </p:nvSpPr>
            <p:spPr>
              <a:xfrm>
                <a:off x="3846" y="1177"/>
                <a:ext cx="510" cy="319"/>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7" name="Google Shape;627;p17"/>
              <p:cNvSpPr/>
              <p:nvPr/>
            </p:nvSpPr>
            <p:spPr>
              <a:xfrm>
                <a:off x="3357" y="1286"/>
                <a:ext cx="976" cy="974"/>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8" name="Google Shape;628;p17"/>
              <p:cNvSpPr/>
              <p:nvPr/>
            </p:nvSpPr>
            <p:spPr>
              <a:xfrm>
                <a:off x="3311" y="1200"/>
                <a:ext cx="1034" cy="1138"/>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9" name="Google Shape;629;p17"/>
              <p:cNvSpPr/>
              <p:nvPr/>
            </p:nvSpPr>
            <p:spPr>
              <a:xfrm>
                <a:off x="3433" y="1363"/>
                <a:ext cx="824" cy="821"/>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0" name="Google Shape;630;p17"/>
              <p:cNvSpPr/>
              <p:nvPr/>
            </p:nvSpPr>
            <p:spPr>
              <a:xfrm>
                <a:off x="3889" y="1770"/>
                <a:ext cx="555" cy="598"/>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1" name="Google Shape;631;p17"/>
              <p:cNvSpPr/>
              <p:nvPr/>
            </p:nvSpPr>
            <p:spPr>
              <a:xfrm>
                <a:off x="4215" y="2017"/>
                <a:ext cx="310" cy="294"/>
              </a:xfrm>
              <a:custGeom>
                <a:avLst/>
                <a:gdLst/>
                <a:ahLst/>
                <a:cxnLst/>
                <a:rect l="l" t="t" r="r" b="b"/>
                <a:pathLst>
                  <a:path w="120000" h="120000" extrusionOk="0">
                    <a:moveTo>
                      <a:pt x="117677" y="120000"/>
                    </a:moveTo>
                    <a:lnTo>
                      <a:pt x="0" y="2040"/>
                    </a:lnTo>
                    <a:lnTo>
                      <a:pt x="1935" y="0"/>
                    </a:lnTo>
                    <a:lnTo>
                      <a:pt x="120000" y="117959"/>
                    </a:lnTo>
                    <a:lnTo>
                      <a:pt x="11767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2" name="Google Shape;632;p17"/>
              <p:cNvSpPr/>
              <p:nvPr/>
            </p:nvSpPr>
            <p:spPr>
              <a:xfrm>
                <a:off x="4299" y="1655"/>
                <a:ext cx="876" cy="101"/>
              </a:xfrm>
              <a:custGeom>
                <a:avLst/>
                <a:gdLst/>
                <a:ahLst/>
                <a:cxnLst/>
                <a:rect l="l" t="t" r="r" b="b"/>
                <a:pathLst>
                  <a:path w="120000" h="120000" extrusionOk="0">
                    <a:moveTo>
                      <a:pt x="0" y="120000"/>
                    </a:moveTo>
                    <a:lnTo>
                      <a:pt x="0" y="110495"/>
                    </a:lnTo>
                    <a:lnTo>
                      <a:pt x="120000" y="0"/>
                    </a:lnTo>
                    <a:lnTo>
                      <a:pt x="120000" y="831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3" name="Google Shape;633;p17"/>
              <p:cNvSpPr/>
              <p:nvPr/>
            </p:nvSpPr>
            <p:spPr>
              <a:xfrm>
                <a:off x="4323" y="1501"/>
                <a:ext cx="99" cy="127"/>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4" name="Google Shape;634;p17"/>
              <p:cNvSpPr/>
              <p:nvPr/>
            </p:nvSpPr>
            <p:spPr>
              <a:xfrm>
                <a:off x="4208" y="1019"/>
                <a:ext cx="680" cy="489"/>
              </a:xfrm>
              <a:custGeom>
                <a:avLst/>
                <a:gdLst/>
                <a:ahLst/>
                <a:cxnLst/>
                <a:rect l="l" t="t" r="r" b="b"/>
                <a:pathLst>
                  <a:path w="120000" h="120000" extrusionOk="0">
                    <a:moveTo>
                      <a:pt x="529" y="120000"/>
                    </a:moveTo>
                    <a:lnTo>
                      <a:pt x="0" y="118282"/>
                    </a:lnTo>
                    <a:lnTo>
                      <a:pt x="119117" y="0"/>
                    </a:lnTo>
                    <a:lnTo>
                      <a:pt x="120000" y="1717"/>
                    </a:lnTo>
                    <a:lnTo>
                      <a:pt x="52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5" name="Google Shape;635;p17"/>
              <p:cNvSpPr/>
              <p:nvPr/>
            </p:nvSpPr>
            <p:spPr>
              <a:xfrm>
                <a:off x="3245" y="1770"/>
                <a:ext cx="343" cy="527"/>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6" name="Google Shape;636;p17"/>
              <p:cNvSpPr/>
              <p:nvPr/>
            </p:nvSpPr>
            <p:spPr>
              <a:xfrm>
                <a:off x="3294" y="2115"/>
                <a:ext cx="335" cy="490"/>
              </a:xfrm>
              <a:custGeom>
                <a:avLst/>
                <a:gdLst/>
                <a:ahLst/>
                <a:cxnLst/>
                <a:rect l="l" t="t" r="r" b="b"/>
                <a:pathLst>
                  <a:path w="120000" h="120000" extrusionOk="0">
                    <a:moveTo>
                      <a:pt x="2507" y="120000"/>
                    </a:moveTo>
                    <a:lnTo>
                      <a:pt x="0" y="118775"/>
                    </a:lnTo>
                    <a:lnTo>
                      <a:pt x="117492" y="0"/>
                    </a:lnTo>
                    <a:lnTo>
                      <a:pt x="120000" y="734"/>
                    </a:lnTo>
                    <a:lnTo>
                      <a:pt x="250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7" name="Google Shape;637;p17"/>
              <p:cNvSpPr/>
              <p:nvPr/>
            </p:nvSpPr>
            <p:spPr>
              <a:xfrm>
                <a:off x="2950" y="1506"/>
                <a:ext cx="462" cy="149"/>
              </a:xfrm>
              <a:custGeom>
                <a:avLst/>
                <a:gdLst/>
                <a:ahLst/>
                <a:cxnLst/>
                <a:rect l="l" t="t" r="r" b="b"/>
                <a:pathLst>
                  <a:path w="120000" h="120000" extrusionOk="0">
                    <a:moveTo>
                      <a:pt x="119740" y="120000"/>
                    </a:moveTo>
                    <a:lnTo>
                      <a:pt x="0" y="5637"/>
                    </a:lnTo>
                    <a:lnTo>
                      <a:pt x="259" y="0"/>
                    </a:lnTo>
                    <a:lnTo>
                      <a:pt x="119999" y="114362"/>
                    </a:lnTo>
                    <a:lnTo>
                      <a:pt x="11974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8" name="Google Shape;638;p17"/>
              <p:cNvSpPr/>
              <p:nvPr/>
            </p:nvSpPr>
            <p:spPr>
              <a:xfrm>
                <a:off x="2049" y="1878"/>
                <a:ext cx="1299" cy="178"/>
              </a:xfrm>
              <a:custGeom>
                <a:avLst/>
                <a:gdLst/>
                <a:ahLst/>
                <a:cxnLst/>
                <a:rect l="l" t="t" r="r" b="b"/>
                <a:pathLst>
                  <a:path w="120000" h="120000" extrusionOk="0">
                    <a:moveTo>
                      <a:pt x="184" y="120000"/>
                    </a:moveTo>
                    <a:lnTo>
                      <a:pt x="0" y="113932"/>
                    </a:lnTo>
                    <a:lnTo>
                      <a:pt x="119815" y="0"/>
                    </a:lnTo>
                    <a:lnTo>
                      <a:pt x="120000" y="6067"/>
                    </a:lnTo>
                    <a:lnTo>
                      <a:pt x="1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9" name="Google Shape;639;p17"/>
              <p:cNvSpPr/>
              <p:nvPr/>
            </p:nvSpPr>
            <p:spPr>
              <a:xfrm>
                <a:off x="4253" y="1958"/>
                <a:ext cx="904" cy="400"/>
              </a:xfrm>
              <a:custGeom>
                <a:avLst/>
                <a:gdLst/>
                <a:ahLst/>
                <a:cxnLst/>
                <a:rect l="l" t="t" r="r" b="b"/>
                <a:pathLst>
                  <a:path w="120000" h="120000" extrusionOk="0">
                    <a:moveTo>
                      <a:pt x="119734" y="120000"/>
                    </a:moveTo>
                    <a:lnTo>
                      <a:pt x="0" y="1800"/>
                    </a:lnTo>
                    <a:lnTo>
                      <a:pt x="530" y="0"/>
                    </a:lnTo>
                    <a:lnTo>
                      <a:pt x="120000" y="117600"/>
                    </a:lnTo>
                    <a:lnTo>
                      <a:pt x="1197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0" name="Google Shape;640;p17"/>
              <p:cNvSpPr/>
              <p:nvPr/>
            </p:nvSpPr>
            <p:spPr>
              <a:xfrm>
                <a:off x="5157" y="2340"/>
                <a:ext cx="907" cy="18"/>
              </a:xfrm>
              <a:custGeom>
                <a:avLst/>
                <a:gdLst/>
                <a:ahLst/>
                <a:cxnLst/>
                <a:rect l="l" t="t" r="r" b="b"/>
                <a:pathLst>
                  <a:path w="120000" h="120000" extrusionOk="0">
                    <a:moveTo>
                      <a:pt x="0" y="120000"/>
                    </a:moveTo>
                    <a:lnTo>
                      <a:pt x="0" y="66666"/>
                    </a:lnTo>
                    <a:lnTo>
                      <a:pt x="119999" y="0"/>
                    </a:lnTo>
                    <a:lnTo>
                      <a:pt x="119999" y="53333"/>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1" name="Google Shape;641;p17"/>
              <p:cNvSpPr/>
              <p:nvPr/>
            </p:nvSpPr>
            <p:spPr>
              <a:xfrm>
                <a:off x="5946" y="2088"/>
                <a:ext cx="152" cy="216"/>
              </a:xfrm>
              <a:custGeom>
                <a:avLst/>
                <a:gdLst/>
                <a:ahLst/>
                <a:cxnLst/>
                <a:rect l="l" t="t" r="r" b="b"/>
                <a:pathLst>
                  <a:path w="120000" h="120000" extrusionOk="0">
                    <a:moveTo>
                      <a:pt x="114473" y="120000"/>
                    </a:moveTo>
                    <a:lnTo>
                      <a:pt x="0" y="2777"/>
                    </a:lnTo>
                    <a:lnTo>
                      <a:pt x="4736" y="0"/>
                    </a:lnTo>
                    <a:lnTo>
                      <a:pt x="120000" y="117222"/>
                    </a:lnTo>
                    <a:lnTo>
                      <a:pt x="1144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2" name="Google Shape;642;p17"/>
              <p:cNvSpPr/>
              <p:nvPr/>
            </p:nvSpPr>
            <p:spPr>
              <a:xfrm>
                <a:off x="6143" y="2088"/>
                <a:ext cx="152" cy="216"/>
              </a:xfrm>
              <a:custGeom>
                <a:avLst/>
                <a:gdLst/>
                <a:ahLst/>
                <a:cxnLst/>
                <a:rect l="l" t="t" r="r" b="b"/>
                <a:pathLst>
                  <a:path w="120000" h="120000" extrusionOk="0">
                    <a:moveTo>
                      <a:pt x="5526" y="120000"/>
                    </a:moveTo>
                    <a:lnTo>
                      <a:pt x="0" y="117222"/>
                    </a:lnTo>
                    <a:lnTo>
                      <a:pt x="114473" y="0"/>
                    </a:lnTo>
                    <a:lnTo>
                      <a:pt x="120000" y="2777"/>
                    </a:lnTo>
                    <a:lnTo>
                      <a:pt x="552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3" name="Google Shape;643;p17"/>
              <p:cNvSpPr/>
              <p:nvPr/>
            </p:nvSpPr>
            <p:spPr>
              <a:xfrm>
                <a:off x="6116" y="2040"/>
                <a:ext cx="9" cy="25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4" name="Google Shape;644;p17"/>
              <p:cNvSpPr/>
              <p:nvPr/>
            </p:nvSpPr>
            <p:spPr>
              <a:xfrm>
                <a:off x="5154" y="2350"/>
                <a:ext cx="99" cy="316"/>
              </a:xfrm>
              <a:custGeom>
                <a:avLst/>
                <a:gdLst/>
                <a:ahLst/>
                <a:cxnLst/>
                <a:rect l="l" t="t" r="r" b="b"/>
                <a:pathLst>
                  <a:path w="120000" h="120000" extrusionOk="0">
                    <a:moveTo>
                      <a:pt x="110303" y="120000"/>
                    </a:moveTo>
                    <a:lnTo>
                      <a:pt x="0" y="379"/>
                    </a:lnTo>
                    <a:lnTo>
                      <a:pt x="7272" y="0"/>
                    </a:lnTo>
                    <a:lnTo>
                      <a:pt x="119999" y="118481"/>
                    </a:lnTo>
                    <a:lnTo>
                      <a:pt x="11030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5" name="Google Shape;645;p17"/>
              <p:cNvSpPr/>
              <p:nvPr/>
            </p:nvSpPr>
            <p:spPr>
              <a:xfrm>
                <a:off x="5442" y="1166"/>
                <a:ext cx="411" cy="349"/>
              </a:xfrm>
              <a:custGeom>
                <a:avLst/>
                <a:gdLst/>
                <a:ahLst/>
                <a:cxnLst/>
                <a:rect l="l" t="t" r="r" b="b"/>
                <a:pathLst>
                  <a:path w="120000" h="120000" extrusionOk="0">
                    <a:moveTo>
                      <a:pt x="117956" y="120000"/>
                    </a:moveTo>
                    <a:lnTo>
                      <a:pt x="0" y="2406"/>
                    </a:lnTo>
                    <a:lnTo>
                      <a:pt x="1459" y="0"/>
                    </a:lnTo>
                    <a:lnTo>
                      <a:pt x="120000" y="117593"/>
                    </a:lnTo>
                    <a:lnTo>
                      <a:pt x="11795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6" name="Google Shape;646;p17"/>
              <p:cNvSpPr/>
              <p:nvPr/>
            </p:nvSpPr>
            <p:spPr>
              <a:xfrm>
                <a:off x="5441" y="644"/>
                <a:ext cx="8" cy="52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7" name="Google Shape;647;p17"/>
              <p:cNvSpPr/>
              <p:nvPr/>
            </p:nvSpPr>
            <p:spPr>
              <a:xfrm>
                <a:off x="5444" y="614"/>
                <a:ext cx="1248" cy="558"/>
              </a:xfrm>
              <a:custGeom>
                <a:avLst/>
                <a:gdLst/>
                <a:ahLst/>
                <a:cxnLst/>
                <a:rect l="l" t="t" r="r" b="b"/>
                <a:pathLst>
                  <a:path w="120000" h="120000" extrusionOk="0">
                    <a:moveTo>
                      <a:pt x="192" y="120000"/>
                    </a:moveTo>
                    <a:lnTo>
                      <a:pt x="0" y="118064"/>
                    </a:lnTo>
                    <a:lnTo>
                      <a:pt x="119711" y="0"/>
                    </a:lnTo>
                    <a:lnTo>
                      <a:pt x="120000" y="1290"/>
                    </a:lnTo>
                    <a:lnTo>
                      <a:pt x="1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8" name="Google Shape;648;p17"/>
              <p:cNvSpPr/>
              <p:nvPr/>
            </p:nvSpPr>
            <p:spPr>
              <a:xfrm>
                <a:off x="5442" y="1161"/>
                <a:ext cx="699" cy="124"/>
              </a:xfrm>
              <a:custGeom>
                <a:avLst/>
                <a:gdLst/>
                <a:ahLst/>
                <a:cxnLst/>
                <a:rect l="l" t="t" r="r" b="b"/>
                <a:pathLst>
                  <a:path w="120000" h="120000" extrusionOk="0">
                    <a:moveTo>
                      <a:pt x="119828" y="120000"/>
                    </a:moveTo>
                    <a:lnTo>
                      <a:pt x="0" y="8709"/>
                    </a:lnTo>
                    <a:lnTo>
                      <a:pt x="343" y="0"/>
                    </a:lnTo>
                    <a:lnTo>
                      <a:pt x="119999" y="111290"/>
                    </a:lnTo>
                    <a:lnTo>
                      <a:pt x="11982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9" name="Google Shape;649;p17"/>
              <p:cNvSpPr/>
              <p:nvPr/>
            </p:nvSpPr>
            <p:spPr>
              <a:xfrm>
                <a:off x="6461" y="622"/>
                <a:ext cx="238" cy="360"/>
              </a:xfrm>
              <a:custGeom>
                <a:avLst/>
                <a:gdLst/>
                <a:ahLst/>
                <a:cxnLst/>
                <a:rect l="l" t="t" r="r" b="b"/>
                <a:pathLst>
                  <a:path w="120000" h="120000" extrusionOk="0">
                    <a:moveTo>
                      <a:pt x="3025" y="120000"/>
                    </a:moveTo>
                    <a:lnTo>
                      <a:pt x="0" y="118333"/>
                    </a:lnTo>
                    <a:lnTo>
                      <a:pt x="116470" y="0"/>
                    </a:lnTo>
                    <a:lnTo>
                      <a:pt x="120000" y="1333"/>
                    </a:lnTo>
                    <a:lnTo>
                      <a:pt x="302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0" name="Google Shape;650;p17"/>
              <p:cNvSpPr/>
              <p:nvPr/>
            </p:nvSpPr>
            <p:spPr>
              <a:xfrm>
                <a:off x="6680" y="620"/>
                <a:ext cx="851" cy="568"/>
              </a:xfrm>
              <a:custGeom>
                <a:avLst/>
                <a:gdLst/>
                <a:ahLst/>
                <a:cxnLst/>
                <a:rect l="l" t="t" r="r" b="b"/>
                <a:pathLst>
                  <a:path w="120000" h="120000" extrusionOk="0">
                    <a:moveTo>
                      <a:pt x="119294" y="120000"/>
                    </a:moveTo>
                    <a:lnTo>
                      <a:pt x="0" y="1478"/>
                    </a:lnTo>
                    <a:lnTo>
                      <a:pt x="705" y="0"/>
                    </a:lnTo>
                    <a:lnTo>
                      <a:pt x="120000" y="118732"/>
                    </a:lnTo>
                    <a:lnTo>
                      <a:pt x="11929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1" name="Google Shape;651;p17"/>
              <p:cNvSpPr/>
              <p:nvPr/>
            </p:nvSpPr>
            <p:spPr>
              <a:xfrm>
                <a:off x="5373" y="1133"/>
                <a:ext cx="117" cy="104"/>
              </a:xfrm>
              <a:custGeom>
                <a:avLst/>
                <a:gdLst/>
                <a:ahLst/>
                <a:cxnLst/>
                <a:rect l="l" t="t" r="r" b="b"/>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2" name="Google Shape;652;p17"/>
              <p:cNvSpPr/>
              <p:nvPr/>
            </p:nvSpPr>
            <p:spPr>
              <a:xfrm>
                <a:off x="5403" y="1097"/>
                <a:ext cx="98" cy="36"/>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3" name="Google Shape;653;p17"/>
              <p:cNvSpPr/>
              <p:nvPr/>
            </p:nvSpPr>
            <p:spPr>
              <a:xfrm>
                <a:off x="5353" y="1073"/>
                <a:ext cx="103" cy="73"/>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4" name="Google Shape;654;p17"/>
              <p:cNvSpPr/>
              <p:nvPr/>
            </p:nvSpPr>
            <p:spPr>
              <a:xfrm>
                <a:off x="5410" y="1087"/>
                <a:ext cx="130" cy="176"/>
              </a:xfrm>
              <a:custGeom>
                <a:avLst/>
                <a:gdLst/>
                <a:ahLst/>
                <a:cxnLst/>
                <a:rect l="l" t="t" r="r" b="b"/>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5" name="Google Shape;655;p17"/>
              <p:cNvSpPr/>
              <p:nvPr/>
            </p:nvSpPr>
            <p:spPr>
              <a:xfrm>
                <a:off x="2490" y="2022"/>
                <a:ext cx="1035" cy="622"/>
              </a:xfrm>
              <a:custGeom>
                <a:avLst/>
                <a:gdLst/>
                <a:ahLst/>
                <a:cxnLst/>
                <a:rect l="l" t="t" r="r" b="b"/>
                <a:pathLst>
                  <a:path w="120000" h="120000" extrusionOk="0">
                    <a:moveTo>
                      <a:pt x="463" y="120000"/>
                    </a:moveTo>
                    <a:lnTo>
                      <a:pt x="0" y="118649"/>
                    </a:lnTo>
                    <a:lnTo>
                      <a:pt x="119652" y="0"/>
                    </a:lnTo>
                    <a:lnTo>
                      <a:pt x="120000" y="1350"/>
                    </a:lnTo>
                    <a:lnTo>
                      <a:pt x="46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6" name="Google Shape;656;p17"/>
              <p:cNvSpPr/>
              <p:nvPr/>
            </p:nvSpPr>
            <p:spPr>
              <a:xfrm>
                <a:off x="7048" y="1187"/>
                <a:ext cx="470" cy="260"/>
              </a:xfrm>
              <a:custGeom>
                <a:avLst/>
                <a:gdLst/>
                <a:ahLst/>
                <a:cxnLst/>
                <a:rect l="l" t="t" r="r" b="b"/>
                <a:pathLst>
                  <a:path w="120000" h="120000" extrusionOk="0">
                    <a:moveTo>
                      <a:pt x="1021" y="120000"/>
                    </a:moveTo>
                    <a:lnTo>
                      <a:pt x="0" y="116769"/>
                    </a:lnTo>
                    <a:lnTo>
                      <a:pt x="119234" y="0"/>
                    </a:lnTo>
                    <a:lnTo>
                      <a:pt x="120000" y="3230"/>
                    </a:lnTo>
                    <a:lnTo>
                      <a:pt x="102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7" name="Google Shape;657;p17"/>
              <p:cNvSpPr/>
              <p:nvPr/>
            </p:nvSpPr>
            <p:spPr>
              <a:xfrm>
                <a:off x="7342" y="1187"/>
                <a:ext cx="179" cy="1408"/>
              </a:xfrm>
              <a:custGeom>
                <a:avLst/>
                <a:gdLst/>
                <a:ahLst/>
                <a:cxnLst/>
                <a:rect l="l" t="t" r="r" b="b"/>
                <a:pathLst>
                  <a:path w="120000" h="120000" extrusionOk="0">
                    <a:moveTo>
                      <a:pt x="6033" y="120000"/>
                    </a:moveTo>
                    <a:lnTo>
                      <a:pt x="0" y="119829"/>
                    </a:lnTo>
                    <a:lnTo>
                      <a:pt x="114636" y="0"/>
                    </a:lnTo>
                    <a:lnTo>
                      <a:pt x="120000" y="0"/>
                    </a:lnTo>
                    <a:lnTo>
                      <a:pt x="603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8" name="Google Shape;658;p17"/>
              <p:cNvSpPr/>
              <p:nvPr/>
            </p:nvSpPr>
            <p:spPr>
              <a:xfrm>
                <a:off x="7487" y="938"/>
                <a:ext cx="33" cy="249"/>
              </a:xfrm>
              <a:custGeom>
                <a:avLst/>
                <a:gdLst/>
                <a:ahLst/>
                <a:cxnLst/>
                <a:rect l="l" t="t" r="r" b="b"/>
                <a:pathLst>
                  <a:path w="120000" h="120000" extrusionOk="0">
                    <a:moveTo>
                      <a:pt x="94545" y="120000"/>
                    </a:moveTo>
                    <a:lnTo>
                      <a:pt x="0" y="0"/>
                    </a:lnTo>
                    <a:lnTo>
                      <a:pt x="32727" y="0"/>
                    </a:lnTo>
                    <a:lnTo>
                      <a:pt x="120000" y="119036"/>
                    </a:lnTo>
                    <a:lnTo>
                      <a:pt x="9454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9" name="Google Shape;659;p17"/>
              <p:cNvSpPr/>
              <p:nvPr/>
            </p:nvSpPr>
            <p:spPr>
              <a:xfrm>
                <a:off x="7513" y="1172"/>
                <a:ext cx="147" cy="300"/>
              </a:xfrm>
              <a:custGeom>
                <a:avLst/>
                <a:gdLst/>
                <a:ahLst/>
                <a:cxnLst/>
                <a:rect l="l" t="t" r="r" b="b"/>
                <a:pathLst>
                  <a:path w="120000" h="120000" extrusionOk="0">
                    <a:moveTo>
                      <a:pt x="114285" y="120000"/>
                    </a:moveTo>
                    <a:lnTo>
                      <a:pt x="0" y="1200"/>
                    </a:lnTo>
                    <a:lnTo>
                      <a:pt x="5714" y="0"/>
                    </a:lnTo>
                    <a:lnTo>
                      <a:pt x="120000" y="118800"/>
                    </a:lnTo>
                    <a:lnTo>
                      <a:pt x="1142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0" name="Google Shape;660;p17"/>
              <p:cNvSpPr/>
              <p:nvPr/>
            </p:nvSpPr>
            <p:spPr>
              <a:xfrm>
                <a:off x="6986" y="2160"/>
                <a:ext cx="365" cy="426"/>
              </a:xfrm>
              <a:custGeom>
                <a:avLst/>
                <a:gdLst/>
                <a:ahLst/>
                <a:cxnLst/>
                <a:rect l="l" t="t" r="r" b="b"/>
                <a:pathLst>
                  <a:path w="120000" h="120000" extrusionOk="0">
                    <a:moveTo>
                      <a:pt x="118356" y="119999"/>
                    </a:moveTo>
                    <a:lnTo>
                      <a:pt x="0" y="1690"/>
                    </a:lnTo>
                    <a:lnTo>
                      <a:pt x="2301" y="0"/>
                    </a:lnTo>
                    <a:lnTo>
                      <a:pt x="119999" y="118591"/>
                    </a:lnTo>
                    <a:lnTo>
                      <a:pt x="11835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1" name="Google Shape;661;p17"/>
              <p:cNvSpPr/>
              <p:nvPr/>
            </p:nvSpPr>
            <p:spPr>
              <a:xfrm>
                <a:off x="7104" y="2588"/>
                <a:ext cx="243"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2" name="Google Shape;662;p17"/>
              <p:cNvSpPr/>
              <p:nvPr/>
            </p:nvSpPr>
            <p:spPr>
              <a:xfrm>
                <a:off x="7246" y="2586"/>
                <a:ext cx="110" cy="166"/>
              </a:xfrm>
              <a:custGeom>
                <a:avLst/>
                <a:gdLst/>
                <a:ahLst/>
                <a:cxnLst/>
                <a:rect l="l" t="t" r="r" b="b"/>
                <a:pathLst>
                  <a:path w="120000" h="120000" extrusionOk="0">
                    <a:moveTo>
                      <a:pt x="7636" y="119999"/>
                    </a:moveTo>
                    <a:lnTo>
                      <a:pt x="0" y="116385"/>
                    </a:lnTo>
                    <a:lnTo>
                      <a:pt x="112363" y="0"/>
                    </a:lnTo>
                    <a:lnTo>
                      <a:pt x="120000" y="2891"/>
                    </a:lnTo>
                    <a:lnTo>
                      <a:pt x="763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3" name="Google Shape;663;p17"/>
              <p:cNvSpPr/>
              <p:nvPr/>
            </p:nvSpPr>
            <p:spPr>
              <a:xfrm>
                <a:off x="7342" y="2593"/>
                <a:ext cx="343" cy="276"/>
              </a:xfrm>
              <a:custGeom>
                <a:avLst/>
                <a:gdLst/>
                <a:ahLst/>
                <a:cxnLst/>
                <a:rect l="l" t="t" r="r" b="b"/>
                <a:pathLst>
                  <a:path w="120000" h="120000" extrusionOk="0">
                    <a:moveTo>
                      <a:pt x="118250" y="120000"/>
                    </a:moveTo>
                    <a:lnTo>
                      <a:pt x="0" y="3043"/>
                    </a:lnTo>
                    <a:lnTo>
                      <a:pt x="1749" y="0"/>
                    </a:lnTo>
                    <a:lnTo>
                      <a:pt x="120000" y="116956"/>
                    </a:lnTo>
                    <a:lnTo>
                      <a:pt x="1182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4" name="Google Shape;664;p17"/>
              <p:cNvSpPr/>
              <p:nvPr/>
            </p:nvSpPr>
            <p:spPr>
              <a:xfrm>
                <a:off x="5152" y="2348"/>
                <a:ext cx="849" cy="649"/>
              </a:xfrm>
              <a:custGeom>
                <a:avLst/>
                <a:gdLst/>
                <a:ahLst/>
                <a:cxnLst/>
                <a:rect l="l" t="t" r="r" b="b"/>
                <a:pathLst>
                  <a:path w="120000" h="120000" extrusionOk="0">
                    <a:moveTo>
                      <a:pt x="119293" y="120000"/>
                    </a:moveTo>
                    <a:lnTo>
                      <a:pt x="0" y="924"/>
                    </a:lnTo>
                    <a:lnTo>
                      <a:pt x="706" y="0"/>
                    </a:lnTo>
                    <a:lnTo>
                      <a:pt x="120000" y="118705"/>
                    </a:lnTo>
                    <a:lnTo>
                      <a:pt x="1192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5" name="Google Shape;665;p17"/>
              <p:cNvSpPr/>
              <p:nvPr/>
            </p:nvSpPr>
            <p:spPr>
              <a:xfrm>
                <a:off x="5079" y="2284"/>
                <a:ext cx="69" cy="138"/>
              </a:xfrm>
              <a:custGeom>
                <a:avLst/>
                <a:gdLst/>
                <a:ahLst/>
                <a:cxnLst/>
                <a:rect l="l" t="t" r="r" b="b"/>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6" name="Google Shape;666;p17"/>
              <p:cNvSpPr/>
              <p:nvPr/>
            </p:nvSpPr>
            <p:spPr>
              <a:xfrm>
                <a:off x="5172" y="2284"/>
                <a:ext cx="59" cy="86"/>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7" name="Google Shape;667;p17"/>
              <p:cNvSpPr/>
              <p:nvPr/>
            </p:nvSpPr>
            <p:spPr>
              <a:xfrm>
                <a:off x="5115" y="2250"/>
                <a:ext cx="120" cy="54"/>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8" name="Google Shape;668;p17"/>
              <p:cNvSpPr/>
              <p:nvPr/>
            </p:nvSpPr>
            <p:spPr>
              <a:xfrm>
                <a:off x="5069" y="2336"/>
                <a:ext cx="188" cy="112"/>
              </a:xfrm>
              <a:custGeom>
                <a:avLst/>
                <a:gdLst/>
                <a:ahLst/>
                <a:cxnLst/>
                <a:rect l="l" t="t" r="r" b="b"/>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9" name="Google Shape;669;p17"/>
              <p:cNvSpPr/>
              <p:nvPr/>
            </p:nvSpPr>
            <p:spPr>
              <a:xfrm>
                <a:off x="5996" y="2713"/>
                <a:ext cx="424" cy="284"/>
              </a:xfrm>
              <a:custGeom>
                <a:avLst/>
                <a:gdLst/>
                <a:ahLst/>
                <a:cxnLst/>
                <a:rect l="l" t="t" r="r" b="b"/>
                <a:pathLst>
                  <a:path w="120000" h="120000" extrusionOk="0">
                    <a:moveTo>
                      <a:pt x="1132" y="120000"/>
                    </a:moveTo>
                    <a:lnTo>
                      <a:pt x="0" y="117042"/>
                    </a:lnTo>
                    <a:lnTo>
                      <a:pt x="119150" y="0"/>
                    </a:lnTo>
                    <a:lnTo>
                      <a:pt x="120000" y="2957"/>
                    </a:lnTo>
                    <a:lnTo>
                      <a:pt x="11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0" name="Google Shape;670;p17"/>
              <p:cNvSpPr/>
              <p:nvPr/>
            </p:nvSpPr>
            <p:spPr>
              <a:xfrm>
                <a:off x="7351" y="2174"/>
                <a:ext cx="739" cy="417"/>
              </a:xfrm>
              <a:custGeom>
                <a:avLst/>
                <a:gdLst/>
                <a:ahLst/>
                <a:cxnLst/>
                <a:rect l="l" t="t" r="r" b="b"/>
                <a:pathLst>
                  <a:path w="120000" h="120000" extrusionOk="0">
                    <a:moveTo>
                      <a:pt x="487" y="119999"/>
                    </a:moveTo>
                    <a:lnTo>
                      <a:pt x="0" y="118273"/>
                    </a:lnTo>
                    <a:lnTo>
                      <a:pt x="119512" y="0"/>
                    </a:lnTo>
                    <a:lnTo>
                      <a:pt x="120000" y="2014"/>
                    </a:lnTo>
                    <a:lnTo>
                      <a:pt x="48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1" name="Google Shape;671;p17"/>
              <p:cNvSpPr/>
              <p:nvPr/>
            </p:nvSpPr>
            <p:spPr>
              <a:xfrm>
                <a:off x="7295" y="2566"/>
                <a:ext cx="125" cy="10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2" name="Google Shape;672;p17"/>
              <p:cNvSpPr/>
              <p:nvPr/>
            </p:nvSpPr>
            <p:spPr>
              <a:xfrm>
                <a:off x="7278" y="2526"/>
                <a:ext cx="54" cy="87"/>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3" name="Google Shape;673;p17"/>
              <p:cNvSpPr/>
              <p:nvPr/>
            </p:nvSpPr>
            <p:spPr>
              <a:xfrm>
                <a:off x="7246" y="2551"/>
                <a:ext cx="54" cy="12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4" name="Google Shape;674;p17"/>
              <p:cNvSpPr/>
              <p:nvPr/>
            </p:nvSpPr>
            <p:spPr>
              <a:xfrm>
                <a:off x="7288" y="2493"/>
                <a:ext cx="167" cy="161"/>
              </a:xfrm>
              <a:custGeom>
                <a:avLst/>
                <a:gdLst/>
                <a:ahLst/>
                <a:cxnLst/>
                <a:rect l="l" t="t" r="r" b="b"/>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5" name="Google Shape;675;p17"/>
              <p:cNvSpPr/>
              <p:nvPr/>
            </p:nvSpPr>
            <p:spPr>
              <a:xfrm>
                <a:off x="7455" y="1177"/>
                <a:ext cx="134" cy="86"/>
              </a:xfrm>
              <a:custGeom>
                <a:avLst/>
                <a:gdLst/>
                <a:ahLst/>
                <a:cxnLst/>
                <a:rect l="l" t="t" r="r" b="b"/>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6" name="Google Shape;676;p17"/>
              <p:cNvSpPr/>
              <p:nvPr/>
            </p:nvSpPr>
            <p:spPr>
              <a:xfrm>
                <a:off x="7445" y="1119"/>
                <a:ext cx="68" cy="76"/>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7" name="Google Shape;677;p17"/>
              <p:cNvSpPr/>
              <p:nvPr/>
            </p:nvSpPr>
            <p:spPr>
              <a:xfrm>
                <a:off x="7415" y="1131"/>
                <a:ext cx="40" cy="123"/>
              </a:xfrm>
              <a:custGeom>
                <a:avLst/>
                <a:gdLst/>
                <a:ahLst/>
                <a:cxnLst/>
                <a:rect l="l" t="t" r="r" b="b"/>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8" name="Google Shape;678;p17"/>
              <p:cNvSpPr/>
              <p:nvPr/>
            </p:nvSpPr>
            <p:spPr>
              <a:xfrm>
                <a:off x="7472" y="1090"/>
                <a:ext cx="142" cy="173"/>
              </a:xfrm>
              <a:custGeom>
                <a:avLst/>
                <a:gdLst/>
                <a:ahLst/>
                <a:cxnLst/>
                <a:rect l="l" t="t" r="r" b="b"/>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9" name="Google Shape;679;p17"/>
              <p:cNvSpPr/>
              <p:nvPr/>
            </p:nvSpPr>
            <p:spPr>
              <a:xfrm>
                <a:off x="3044" y="871"/>
                <a:ext cx="549" cy="590"/>
              </a:xfrm>
              <a:custGeom>
                <a:avLst/>
                <a:gdLst/>
                <a:ahLst/>
                <a:cxnLst/>
                <a:rect l="l" t="t" r="r" b="b"/>
                <a:pathLst>
                  <a:path w="120000" h="120000" extrusionOk="0">
                    <a:moveTo>
                      <a:pt x="118469" y="120000"/>
                    </a:moveTo>
                    <a:lnTo>
                      <a:pt x="0" y="1016"/>
                    </a:lnTo>
                    <a:lnTo>
                      <a:pt x="1530" y="0"/>
                    </a:lnTo>
                    <a:lnTo>
                      <a:pt x="120000" y="118983"/>
                    </a:lnTo>
                    <a:lnTo>
                      <a:pt x="11846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0" name="Google Shape;680;p17"/>
              <p:cNvSpPr/>
              <p:nvPr/>
            </p:nvSpPr>
            <p:spPr>
              <a:xfrm>
                <a:off x="2544" y="1053"/>
                <a:ext cx="912" cy="507"/>
              </a:xfrm>
              <a:custGeom>
                <a:avLst/>
                <a:gdLst/>
                <a:ahLst/>
                <a:cxnLst/>
                <a:rect l="l" t="t" r="r" b="b"/>
                <a:pathLst>
                  <a:path w="120000" h="120000" extrusionOk="0">
                    <a:moveTo>
                      <a:pt x="119342" y="120000"/>
                    </a:moveTo>
                    <a:lnTo>
                      <a:pt x="0" y="2130"/>
                    </a:lnTo>
                    <a:lnTo>
                      <a:pt x="526" y="0"/>
                    </a:lnTo>
                    <a:lnTo>
                      <a:pt x="119999" y="118579"/>
                    </a:lnTo>
                    <a:lnTo>
                      <a:pt x="11934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1" name="Google Shape;681;p17"/>
              <p:cNvSpPr/>
              <p:nvPr/>
            </p:nvSpPr>
            <p:spPr>
              <a:xfrm>
                <a:off x="2087" y="1016"/>
                <a:ext cx="459" cy="42"/>
              </a:xfrm>
              <a:custGeom>
                <a:avLst/>
                <a:gdLst/>
                <a:ahLst/>
                <a:cxnLst/>
                <a:rect l="l" t="t" r="r" b="b"/>
                <a:pathLst>
                  <a:path w="120000" h="120000" extrusionOk="0">
                    <a:moveTo>
                      <a:pt x="119999" y="120000"/>
                    </a:moveTo>
                    <a:lnTo>
                      <a:pt x="0" y="22857"/>
                    </a:lnTo>
                    <a:lnTo>
                      <a:pt x="261" y="0"/>
                    </a:lnTo>
                    <a:lnTo>
                      <a:pt x="119999" y="97142"/>
                    </a:lnTo>
                    <a:lnTo>
                      <a:pt x="1199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2" name="Google Shape;682;p17"/>
              <p:cNvSpPr/>
              <p:nvPr/>
            </p:nvSpPr>
            <p:spPr>
              <a:xfrm>
                <a:off x="567" y="2635"/>
                <a:ext cx="1922" cy="286"/>
              </a:xfrm>
              <a:custGeom>
                <a:avLst/>
                <a:gdLst/>
                <a:ahLst/>
                <a:cxnLst/>
                <a:rect l="l" t="t" r="r" b="b"/>
                <a:pathLst>
                  <a:path w="120000" h="120000" extrusionOk="0">
                    <a:moveTo>
                      <a:pt x="0" y="120000"/>
                    </a:moveTo>
                    <a:lnTo>
                      <a:pt x="0" y="116643"/>
                    </a:lnTo>
                    <a:lnTo>
                      <a:pt x="119875" y="0"/>
                    </a:lnTo>
                    <a:lnTo>
                      <a:pt x="120000" y="377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3" name="Google Shape;683;p17"/>
              <p:cNvSpPr/>
              <p:nvPr/>
            </p:nvSpPr>
            <p:spPr>
              <a:xfrm>
                <a:off x="2489" y="2453"/>
                <a:ext cx="13" cy="182"/>
              </a:xfrm>
              <a:custGeom>
                <a:avLst/>
                <a:gdLst/>
                <a:ahLst/>
                <a:cxnLst/>
                <a:rect l="l" t="t" r="r" b="b"/>
                <a:pathLst>
                  <a:path w="120000" h="120000" extrusionOk="0">
                    <a:moveTo>
                      <a:pt x="55384" y="120000"/>
                    </a:moveTo>
                    <a:lnTo>
                      <a:pt x="0" y="120000"/>
                    </a:lnTo>
                    <a:lnTo>
                      <a:pt x="46153" y="0"/>
                    </a:lnTo>
                    <a:lnTo>
                      <a:pt x="120000" y="0"/>
                    </a:lnTo>
                    <a:lnTo>
                      <a:pt x="553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4" name="Google Shape;684;p17"/>
              <p:cNvSpPr/>
              <p:nvPr/>
            </p:nvSpPr>
            <p:spPr>
              <a:xfrm>
                <a:off x="2284" y="2458"/>
                <a:ext cx="215" cy="184"/>
              </a:xfrm>
              <a:custGeom>
                <a:avLst/>
                <a:gdLst/>
                <a:ahLst/>
                <a:cxnLst/>
                <a:rect l="l" t="t" r="r" b="b"/>
                <a:pathLst>
                  <a:path w="120000" h="120000" extrusionOk="0">
                    <a:moveTo>
                      <a:pt x="117209" y="120000"/>
                    </a:moveTo>
                    <a:lnTo>
                      <a:pt x="0" y="4565"/>
                    </a:lnTo>
                    <a:lnTo>
                      <a:pt x="3906" y="0"/>
                    </a:lnTo>
                    <a:lnTo>
                      <a:pt x="120000" y="116739"/>
                    </a:lnTo>
                    <a:lnTo>
                      <a:pt x="1172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5" name="Google Shape;685;p17"/>
              <p:cNvSpPr/>
              <p:nvPr/>
            </p:nvSpPr>
            <p:spPr>
              <a:xfrm>
                <a:off x="2421" y="2644"/>
                <a:ext cx="137" cy="68"/>
              </a:xfrm>
              <a:custGeom>
                <a:avLst/>
                <a:gdLst/>
                <a:ahLst/>
                <a:cxnLst/>
                <a:rect l="l" t="t" r="r" b="b"/>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6" name="Google Shape;686;p17"/>
              <p:cNvSpPr/>
              <p:nvPr/>
            </p:nvSpPr>
            <p:spPr>
              <a:xfrm>
                <a:off x="2426" y="2568"/>
                <a:ext cx="93" cy="49"/>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7" name="Google Shape;687;p17"/>
              <p:cNvSpPr/>
              <p:nvPr/>
            </p:nvSpPr>
            <p:spPr>
              <a:xfrm>
                <a:off x="2389" y="2556"/>
                <a:ext cx="66" cy="113"/>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8" name="Google Shape;688;p17"/>
              <p:cNvSpPr/>
              <p:nvPr/>
            </p:nvSpPr>
            <p:spPr>
              <a:xfrm>
                <a:off x="2490" y="2546"/>
                <a:ext cx="100" cy="187"/>
              </a:xfrm>
              <a:custGeom>
                <a:avLst/>
                <a:gdLst/>
                <a:ahLst/>
                <a:cxnLst/>
                <a:rect l="l" t="t" r="r" b="b"/>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9" name="Google Shape;689;p17"/>
              <p:cNvSpPr/>
              <p:nvPr/>
            </p:nvSpPr>
            <p:spPr>
              <a:xfrm>
                <a:off x="2299" y="1055"/>
                <a:ext cx="245" cy="213"/>
              </a:xfrm>
              <a:custGeom>
                <a:avLst/>
                <a:gdLst/>
                <a:ahLst/>
                <a:cxnLst/>
                <a:rect l="l" t="t" r="r" b="b"/>
                <a:pathLst>
                  <a:path w="120000" h="120000" extrusionOk="0">
                    <a:moveTo>
                      <a:pt x="2448" y="119999"/>
                    </a:moveTo>
                    <a:lnTo>
                      <a:pt x="0" y="116056"/>
                    </a:lnTo>
                    <a:lnTo>
                      <a:pt x="117551" y="0"/>
                    </a:lnTo>
                    <a:lnTo>
                      <a:pt x="120000" y="2816"/>
                    </a:lnTo>
                    <a:lnTo>
                      <a:pt x="2448"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0" name="Google Shape;690;p17"/>
              <p:cNvSpPr/>
              <p:nvPr/>
            </p:nvSpPr>
            <p:spPr>
              <a:xfrm>
                <a:off x="2460" y="894"/>
                <a:ext cx="88" cy="163"/>
              </a:xfrm>
              <a:custGeom>
                <a:avLst/>
                <a:gdLst/>
                <a:ahLst/>
                <a:cxnLst/>
                <a:rect l="l" t="t" r="r" b="b"/>
                <a:pathLst>
                  <a:path w="120000" h="120000" extrusionOk="0">
                    <a:moveTo>
                      <a:pt x="110454" y="120000"/>
                    </a:moveTo>
                    <a:lnTo>
                      <a:pt x="0" y="3680"/>
                    </a:lnTo>
                    <a:lnTo>
                      <a:pt x="9545" y="0"/>
                    </a:lnTo>
                    <a:lnTo>
                      <a:pt x="120000" y="117055"/>
                    </a:lnTo>
                    <a:lnTo>
                      <a:pt x="11045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1" name="Google Shape;691;p17"/>
              <p:cNvSpPr/>
              <p:nvPr/>
            </p:nvSpPr>
            <p:spPr>
              <a:xfrm>
                <a:off x="2502" y="1026"/>
                <a:ext cx="115" cy="107"/>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2" name="Google Shape;692;p17"/>
              <p:cNvSpPr/>
              <p:nvPr/>
            </p:nvSpPr>
            <p:spPr>
              <a:xfrm>
                <a:off x="2475" y="1001"/>
                <a:ext cx="44" cy="94"/>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3" name="Google Shape;693;p17"/>
              <p:cNvSpPr/>
              <p:nvPr/>
            </p:nvSpPr>
            <p:spPr>
              <a:xfrm>
                <a:off x="2448" y="1036"/>
                <a:ext cx="64" cy="114"/>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4" name="Google Shape;694;p17"/>
              <p:cNvSpPr/>
              <p:nvPr/>
            </p:nvSpPr>
            <p:spPr>
              <a:xfrm>
                <a:off x="2475" y="965"/>
                <a:ext cx="172" cy="146"/>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5" name="Google Shape;695;p17"/>
              <p:cNvSpPr/>
              <p:nvPr/>
            </p:nvSpPr>
            <p:spPr>
              <a:xfrm>
                <a:off x="2649" y="1696"/>
                <a:ext cx="787" cy="60"/>
              </a:xfrm>
              <a:custGeom>
                <a:avLst/>
                <a:gdLst/>
                <a:ahLst/>
                <a:cxnLst/>
                <a:rect l="l" t="t" r="r" b="b"/>
                <a:pathLst>
                  <a:path w="120000" h="120000" extrusionOk="0">
                    <a:moveTo>
                      <a:pt x="120000" y="120000"/>
                    </a:moveTo>
                    <a:lnTo>
                      <a:pt x="0" y="16000"/>
                    </a:lnTo>
                    <a:lnTo>
                      <a:pt x="304" y="0"/>
                    </a:lnTo>
                    <a:lnTo>
                      <a:pt x="120000" y="10400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6" name="Google Shape;696;p17"/>
              <p:cNvSpPr/>
              <p:nvPr/>
            </p:nvSpPr>
            <p:spPr>
              <a:xfrm>
                <a:off x="-97" y="1961"/>
                <a:ext cx="137" cy="42"/>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7" name="Google Shape;697;p17"/>
              <p:cNvSpPr/>
              <p:nvPr/>
            </p:nvSpPr>
            <p:spPr>
              <a:xfrm>
                <a:off x="-97" y="2015"/>
                <a:ext cx="137" cy="3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8" name="Google Shape;698;p17"/>
              <p:cNvSpPr/>
              <p:nvPr/>
            </p:nvSpPr>
            <p:spPr>
              <a:xfrm>
                <a:off x="-97" y="2057"/>
                <a:ext cx="137" cy="43"/>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9" name="Google Shape;699;p17"/>
              <p:cNvSpPr/>
              <p:nvPr/>
            </p:nvSpPr>
            <p:spPr>
              <a:xfrm>
                <a:off x="-433" y="2029"/>
                <a:ext cx="353" cy="66"/>
              </a:xfrm>
              <a:custGeom>
                <a:avLst/>
                <a:gdLst/>
                <a:ahLst/>
                <a:cxnLst/>
                <a:rect l="l" t="t" r="r" b="b"/>
                <a:pathLst>
                  <a:path w="120000" h="120000" extrusionOk="0">
                    <a:moveTo>
                      <a:pt x="0" y="120000"/>
                    </a:moveTo>
                    <a:lnTo>
                      <a:pt x="0" y="103636"/>
                    </a:lnTo>
                    <a:lnTo>
                      <a:pt x="119320" y="0"/>
                    </a:lnTo>
                    <a:lnTo>
                      <a:pt x="120000" y="10909"/>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0" name="Google Shape;700;p17"/>
              <p:cNvSpPr/>
              <p:nvPr/>
            </p:nvSpPr>
            <p:spPr>
              <a:xfrm>
                <a:off x="-200" y="1775"/>
                <a:ext cx="152" cy="216"/>
              </a:xfrm>
              <a:custGeom>
                <a:avLst/>
                <a:gdLst/>
                <a:ahLst/>
                <a:cxnLst/>
                <a:rect l="l" t="t" r="r" b="b"/>
                <a:pathLst>
                  <a:path w="120000" h="120000" extrusionOk="0">
                    <a:moveTo>
                      <a:pt x="114473" y="120000"/>
                    </a:moveTo>
                    <a:lnTo>
                      <a:pt x="0" y="2777"/>
                    </a:lnTo>
                    <a:lnTo>
                      <a:pt x="5526" y="0"/>
                    </a:lnTo>
                    <a:lnTo>
                      <a:pt x="120000" y="117222"/>
                    </a:lnTo>
                    <a:lnTo>
                      <a:pt x="1144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1" name="Google Shape;701;p17"/>
              <p:cNvSpPr/>
              <p:nvPr/>
            </p:nvSpPr>
            <p:spPr>
              <a:xfrm>
                <a:off x="-1" y="1839"/>
                <a:ext cx="193" cy="152"/>
              </a:xfrm>
              <a:custGeom>
                <a:avLst/>
                <a:gdLst/>
                <a:ahLst/>
                <a:cxnLst/>
                <a:rect l="l" t="t" r="r" b="b"/>
                <a:pathLst>
                  <a:path w="120000" h="120000" extrusionOk="0">
                    <a:moveTo>
                      <a:pt x="3108" y="120000"/>
                    </a:moveTo>
                    <a:lnTo>
                      <a:pt x="0" y="116052"/>
                    </a:lnTo>
                    <a:lnTo>
                      <a:pt x="116891" y="0"/>
                    </a:lnTo>
                    <a:lnTo>
                      <a:pt x="120000" y="3947"/>
                    </a:lnTo>
                    <a:lnTo>
                      <a:pt x="310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2" name="Google Shape;702;p17"/>
              <p:cNvSpPr/>
              <p:nvPr/>
            </p:nvSpPr>
            <p:spPr>
              <a:xfrm>
                <a:off x="-29" y="1728"/>
                <a:ext cx="8" cy="25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3" name="Google Shape;703;p17"/>
              <p:cNvSpPr/>
              <p:nvPr/>
            </p:nvSpPr>
            <p:spPr>
              <a:xfrm>
                <a:off x="-24" y="80"/>
                <a:ext cx="528" cy="184"/>
              </a:xfrm>
              <a:custGeom>
                <a:avLst/>
                <a:gdLst/>
                <a:ahLst/>
                <a:cxnLst/>
                <a:rect l="l" t="t" r="r" b="b"/>
                <a:pathLst>
                  <a:path w="120000" h="120000" extrusionOk="0">
                    <a:moveTo>
                      <a:pt x="681" y="120000"/>
                    </a:moveTo>
                    <a:lnTo>
                      <a:pt x="0" y="115434"/>
                    </a:lnTo>
                    <a:lnTo>
                      <a:pt x="119318" y="0"/>
                    </a:lnTo>
                    <a:lnTo>
                      <a:pt x="120000" y="3913"/>
                    </a:lnTo>
                    <a:lnTo>
                      <a:pt x="68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4" name="Google Shape;704;p17"/>
              <p:cNvSpPr/>
              <p:nvPr/>
            </p:nvSpPr>
            <p:spPr>
              <a:xfrm>
                <a:off x="-720" y="624"/>
                <a:ext cx="365" cy="182"/>
              </a:xfrm>
              <a:custGeom>
                <a:avLst/>
                <a:gdLst/>
                <a:ahLst/>
                <a:cxnLst/>
                <a:rect l="l" t="t" r="r" b="b"/>
                <a:pathLst>
                  <a:path w="120000" h="120000" extrusionOk="0">
                    <a:moveTo>
                      <a:pt x="118684" y="120000"/>
                    </a:moveTo>
                    <a:lnTo>
                      <a:pt x="0" y="4615"/>
                    </a:lnTo>
                    <a:lnTo>
                      <a:pt x="986" y="0"/>
                    </a:lnTo>
                    <a:lnTo>
                      <a:pt x="119999" y="116043"/>
                    </a:lnTo>
                    <a:lnTo>
                      <a:pt x="118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5" name="Google Shape;705;p17"/>
              <p:cNvSpPr/>
              <p:nvPr/>
            </p:nvSpPr>
            <p:spPr>
              <a:xfrm>
                <a:off x="273" y="88"/>
                <a:ext cx="238" cy="360"/>
              </a:xfrm>
              <a:custGeom>
                <a:avLst/>
                <a:gdLst/>
                <a:ahLst/>
                <a:cxnLst/>
                <a:rect l="l" t="t" r="r" b="b"/>
                <a:pathLst>
                  <a:path w="120000" h="120000" extrusionOk="0">
                    <a:moveTo>
                      <a:pt x="3529" y="120000"/>
                    </a:moveTo>
                    <a:lnTo>
                      <a:pt x="0" y="118333"/>
                    </a:lnTo>
                    <a:lnTo>
                      <a:pt x="115462" y="0"/>
                    </a:lnTo>
                    <a:lnTo>
                      <a:pt x="120000" y="1000"/>
                    </a:lnTo>
                    <a:lnTo>
                      <a:pt x="352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6" name="Google Shape;706;p17"/>
              <p:cNvSpPr/>
              <p:nvPr/>
            </p:nvSpPr>
            <p:spPr>
              <a:xfrm>
                <a:off x="492" y="86"/>
                <a:ext cx="862" cy="768"/>
              </a:xfrm>
              <a:custGeom>
                <a:avLst/>
                <a:gdLst/>
                <a:ahLst/>
                <a:cxnLst/>
                <a:rect l="l" t="t" r="r" b="b"/>
                <a:pathLst>
                  <a:path w="120000" h="120000" extrusionOk="0">
                    <a:moveTo>
                      <a:pt x="119303" y="120000"/>
                    </a:moveTo>
                    <a:lnTo>
                      <a:pt x="0" y="1093"/>
                    </a:lnTo>
                    <a:lnTo>
                      <a:pt x="696" y="0"/>
                    </a:lnTo>
                    <a:lnTo>
                      <a:pt x="120000" y="119218"/>
                    </a:lnTo>
                    <a:lnTo>
                      <a:pt x="11930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7" name="Google Shape;707;p17"/>
              <p:cNvSpPr/>
              <p:nvPr/>
            </p:nvSpPr>
            <p:spPr>
              <a:xfrm>
                <a:off x="432" y="47"/>
                <a:ext cx="114" cy="107"/>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8" name="Google Shape;708;p17"/>
              <p:cNvSpPr/>
              <p:nvPr/>
            </p:nvSpPr>
            <p:spPr>
              <a:xfrm>
                <a:off x="460" y="14"/>
                <a:ext cx="100" cy="33"/>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9" name="Google Shape;709;p17"/>
              <p:cNvSpPr/>
              <p:nvPr/>
            </p:nvSpPr>
            <p:spPr>
              <a:xfrm>
                <a:off x="410" y="-12"/>
                <a:ext cx="103" cy="73"/>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0" name="Google Shape;710;p17"/>
              <p:cNvSpPr/>
              <p:nvPr/>
            </p:nvSpPr>
            <p:spPr>
              <a:xfrm>
                <a:off x="467" y="3"/>
                <a:ext cx="130" cy="175"/>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1" name="Google Shape;711;p17"/>
              <p:cNvSpPr/>
              <p:nvPr/>
            </p:nvSpPr>
            <p:spPr>
              <a:xfrm>
                <a:off x="938" y="852"/>
                <a:ext cx="404" cy="240"/>
              </a:xfrm>
              <a:custGeom>
                <a:avLst/>
                <a:gdLst/>
                <a:ahLst/>
                <a:cxnLst/>
                <a:rect l="l" t="t" r="r" b="b"/>
                <a:pathLst>
                  <a:path w="120000" h="120000" extrusionOk="0">
                    <a:moveTo>
                      <a:pt x="1485" y="120000"/>
                    </a:moveTo>
                    <a:lnTo>
                      <a:pt x="0" y="116500"/>
                    </a:lnTo>
                    <a:lnTo>
                      <a:pt x="118514" y="0"/>
                    </a:lnTo>
                    <a:lnTo>
                      <a:pt x="120000" y="3500"/>
                    </a:lnTo>
                    <a:lnTo>
                      <a:pt x="14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2" name="Google Shape;712;p17"/>
              <p:cNvSpPr/>
              <p:nvPr/>
            </p:nvSpPr>
            <p:spPr>
              <a:xfrm>
                <a:off x="926" y="850"/>
                <a:ext cx="418" cy="1013"/>
              </a:xfrm>
              <a:custGeom>
                <a:avLst/>
                <a:gdLst/>
                <a:ahLst/>
                <a:cxnLst/>
                <a:rect l="l" t="t" r="r" b="b"/>
                <a:pathLst>
                  <a:path w="120000" h="120000" extrusionOk="0">
                    <a:moveTo>
                      <a:pt x="2009" y="120000"/>
                    </a:moveTo>
                    <a:lnTo>
                      <a:pt x="0" y="119644"/>
                    </a:lnTo>
                    <a:lnTo>
                      <a:pt x="117990" y="0"/>
                    </a:lnTo>
                    <a:lnTo>
                      <a:pt x="119999" y="473"/>
                    </a:lnTo>
                    <a:lnTo>
                      <a:pt x="20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3" name="Google Shape;713;p17"/>
              <p:cNvSpPr/>
              <p:nvPr/>
            </p:nvSpPr>
            <p:spPr>
              <a:xfrm>
                <a:off x="1310" y="604"/>
                <a:ext cx="34" cy="248"/>
              </a:xfrm>
              <a:custGeom>
                <a:avLst/>
                <a:gdLst/>
                <a:ahLst/>
                <a:cxnLst/>
                <a:rect l="l" t="t" r="r" b="b"/>
                <a:pathLst>
                  <a:path w="120000" h="120000" extrusionOk="0">
                    <a:moveTo>
                      <a:pt x="88235" y="120000"/>
                    </a:moveTo>
                    <a:lnTo>
                      <a:pt x="0" y="0"/>
                    </a:lnTo>
                    <a:lnTo>
                      <a:pt x="28235" y="0"/>
                    </a:lnTo>
                    <a:lnTo>
                      <a:pt x="120000" y="119032"/>
                    </a:lnTo>
                    <a:lnTo>
                      <a:pt x="8823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4" name="Google Shape;714;p17"/>
              <p:cNvSpPr/>
              <p:nvPr/>
            </p:nvSpPr>
            <p:spPr>
              <a:xfrm>
                <a:off x="570" y="1427"/>
                <a:ext cx="365" cy="427"/>
              </a:xfrm>
              <a:custGeom>
                <a:avLst/>
                <a:gdLst/>
                <a:ahLst/>
                <a:cxnLst/>
                <a:rect l="l" t="t" r="r" b="b"/>
                <a:pathLst>
                  <a:path w="120000" h="120000" extrusionOk="0">
                    <a:moveTo>
                      <a:pt x="117698" y="120000"/>
                    </a:moveTo>
                    <a:lnTo>
                      <a:pt x="0" y="1967"/>
                    </a:lnTo>
                    <a:lnTo>
                      <a:pt x="1643" y="0"/>
                    </a:lnTo>
                    <a:lnTo>
                      <a:pt x="119999" y="118594"/>
                    </a:lnTo>
                    <a:lnTo>
                      <a:pt x="1176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5" name="Google Shape;715;p17"/>
              <p:cNvSpPr/>
              <p:nvPr/>
            </p:nvSpPr>
            <p:spPr>
              <a:xfrm>
                <a:off x="688" y="1856"/>
                <a:ext cx="243"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6" name="Google Shape;716;p17"/>
              <p:cNvSpPr/>
              <p:nvPr/>
            </p:nvSpPr>
            <p:spPr>
              <a:xfrm>
                <a:off x="925" y="1861"/>
                <a:ext cx="344" cy="274"/>
              </a:xfrm>
              <a:custGeom>
                <a:avLst/>
                <a:gdLst/>
                <a:ahLst/>
                <a:cxnLst/>
                <a:rect l="l" t="t" r="r" b="b"/>
                <a:pathLst>
                  <a:path w="120000" h="120000" extrusionOk="0">
                    <a:moveTo>
                      <a:pt x="118255" y="120000"/>
                    </a:moveTo>
                    <a:lnTo>
                      <a:pt x="0" y="3065"/>
                    </a:lnTo>
                    <a:lnTo>
                      <a:pt x="1744" y="0"/>
                    </a:lnTo>
                    <a:lnTo>
                      <a:pt x="120000" y="117810"/>
                    </a:lnTo>
                    <a:lnTo>
                      <a:pt x="11825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7" name="Google Shape;717;p17"/>
              <p:cNvSpPr/>
              <p:nvPr/>
            </p:nvSpPr>
            <p:spPr>
              <a:xfrm>
                <a:off x="935" y="1711"/>
                <a:ext cx="490" cy="149"/>
              </a:xfrm>
              <a:custGeom>
                <a:avLst/>
                <a:gdLst/>
                <a:ahLst/>
                <a:cxnLst/>
                <a:rect l="l" t="t" r="r" b="b"/>
                <a:pathLst>
                  <a:path w="120000" h="120000" extrusionOk="0">
                    <a:moveTo>
                      <a:pt x="489" y="120000"/>
                    </a:moveTo>
                    <a:lnTo>
                      <a:pt x="0" y="112751"/>
                    </a:lnTo>
                    <a:lnTo>
                      <a:pt x="119020" y="0"/>
                    </a:lnTo>
                    <a:lnTo>
                      <a:pt x="120000" y="6442"/>
                    </a:lnTo>
                    <a:lnTo>
                      <a:pt x="4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8" name="Google Shape;718;p17"/>
              <p:cNvSpPr/>
              <p:nvPr/>
            </p:nvSpPr>
            <p:spPr>
              <a:xfrm>
                <a:off x="5946" y="2968"/>
                <a:ext cx="125" cy="97"/>
              </a:xfrm>
              <a:custGeom>
                <a:avLst/>
                <a:gdLst/>
                <a:ahLst/>
                <a:cxnLst/>
                <a:rect l="l" t="t" r="r" b="b"/>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9" name="Google Shape;719;p17"/>
              <p:cNvSpPr/>
              <p:nvPr/>
            </p:nvSpPr>
            <p:spPr>
              <a:xfrm>
                <a:off x="5929" y="2928"/>
                <a:ext cx="54" cy="88"/>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0" name="Google Shape;720;p17"/>
              <p:cNvSpPr/>
              <p:nvPr/>
            </p:nvSpPr>
            <p:spPr>
              <a:xfrm>
                <a:off x="5897" y="2953"/>
                <a:ext cx="54" cy="12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1" name="Google Shape;721;p17"/>
              <p:cNvSpPr/>
              <p:nvPr/>
            </p:nvSpPr>
            <p:spPr>
              <a:xfrm>
                <a:off x="5939" y="2894"/>
                <a:ext cx="157" cy="162"/>
              </a:xfrm>
              <a:custGeom>
                <a:avLst/>
                <a:gdLst/>
                <a:ahLst/>
                <a:cxnLst/>
                <a:rect l="l" t="t" r="r" b="b"/>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2" name="Google Shape;722;p17"/>
              <p:cNvSpPr/>
              <p:nvPr/>
            </p:nvSpPr>
            <p:spPr>
              <a:xfrm>
                <a:off x="2502" y="1618"/>
                <a:ext cx="164" cy="164"/>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3" name="Google Shape;723;p17"/>
              <p:cNvSpPr/>
              <p:nvPr/>
            </p:nvSpPr>
            <p:spPr>
              <a:xfrm>
                <a:off x="1990" y="2084"/>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4" name="Google Shape;724;p17"/>
              <p:cNvSpPr/>
              <p:nvPr/>
            </p:nvSpPr>
            <p:spPr>
              <a:xfrm>
                <a:off x="1965" y="2057"/>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5" name="Google Shape;725;p17"/>
              <p:cNvSpPr/>
              <p:nvPr/>
            </p:nvSpPr>
            <p:spPr>
              <a:xfrm>
                <a:off x="1965" y="2030"/>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6" name="Google Shape;726;p17"/>
              <p:cNvSpPr/>
              <p:nvPr/>
            </p:nvSpPr>
            <p:spPr>
              <a:xfrm>
                <a:off x="1990" y="2057"/>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7" name="Google Shape;727;p17"/>
              <p:cNvSpPr/>
              <p:nvPr/>
            </p:nvSpPr>
            <p:spPr>
              <a:xfrm>
                <a:off x="2016" y="2057"/>
                <a:ext cx="13"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8" name="Google Shape;728;p17"/>
              <p:cNvSpPr/>
              <p:nvPr/>
            </p:nvSpPr>
            <p:spPr>
              <a:xfrm>
                <a:off x="2016" y="2030"/>
                <a:ext cx="13"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9" name="Google Shape;729;p17"/>
              <p:cNvSpPr/>
              <p:nvPr/>
            </p:nvSpPr>
            <p:spPr>
              <a:xfrm>
                <a:off x="2016" y="2084"/>
                <a:ext cx="13"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0" name="Google Shape;730;p17"/>
              <p:cNvSpPr/>
              <p:nvPr/>
            </p:nvSpPr>
            <p:spPr>
              <a:xfrm>
                <a:off x="1990" y="2030"/>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1" name="Google Shape;731;p17"/>
              <p:cNvSpPr/>
              <p:nvPr/>
            </p:nvSpPr>
            <p:spPr>
              <a:xfrm>
                <a:off x="1965" y="2084"/>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2" name="Google Shape;732;p17"/>
              <p:cNvSpPr/>
              <p:nvPr/>
            </p:nvSpPr>
            <p:spPr>
              <a:xfrm>
                <a:off x="1913" y="2084"/>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3" name="Google Shape;733;p17"/>
              <p:cNvSpPr/>
              <p:nvPr/>
            </p:nvSpPr>
            <p:spPr>
              <a:xfrm>
                <a:off x="1913" y="2057"/>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4" name="Google Shape;734;p17"/>
              <p:cNvSpPr/>
              <p:nvPr/>
            </p:nvSpPr>
            <p:spPr>
              <a:xfrm>
                <a:off x="1938" y="2030"/>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5" name="Google Shape;735;p17"/>
              <p:cNvSpPr/>
              <p:nvPr/>
            </p:nvSpPr>
            <p:spPr>
              <a:xfrm>
                <a:off x="1938" y="2084"/>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6" name="Google Shape;736;p17"/>
              <p:cNvSpPr/>
              <p:nvPr/>
            </p:nvSpPr>
            <p:spPr>
              <a:xfrm>
                <a:off x="1913" y="2030"/>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7" name="Google Shape;737;p17"/>
              <p:cNvSpPr/>
              <p:nvPr/>
            </p:nvSpPr>
            <p:spPr>
              <a:xfrm>
                <a:off x="1938" y="2057"/>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8" name="Google Shape;738;p17"/>
              <p:cNvSpPr/>
              <p:nvPr/>
            </p:nvSpPr>
            <p:spPr>
              <a:xfrm>
                <a:off x="1928" y="1961"/>
                <a:ext cx="15" cy="2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9" name="Google Shape;739;p17"/>
              <p:cNvSpPr/>
              <p:nvPr/>
            </p:nvSpPr>
            <p:spPr>
              <a:xfrm>
                <a:off x="2000" y="1961"/>
                <a:ext cx="16" cy="2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0" name="Google Shape;740;p17"/>
              <p:cNvSpPr/>
              <p:nvPr/>
            </p:nvSpPr>
            <p:spPr>
              <a:xfrm>
                <a:off x="1889" y="1976"/>
                <a:ext cx="166" cy="151"/>
              </a:xfrm>
              <a:custGeom>
                <a:avLst/>
                <a:gdLst/>
                <a:ahLst/>
                <a:cxnLst/>
                <a:rect l="l" t="t" r="r" b="b"/>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1" name="Google Shape;741;p17"/>
              <p:cNvSpPr/>
              <p:nvPr/>
            </p:nvSpPr>
            <p:spPr>
              <a:xfrm>
                <a:off x="2208" y="1261"/>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2" name="Google Shape;742;p17"/>
              <p:cNvSpPr/>
              <p:nvPr/>
            </p:nvSpPr>
            <p:spPr>
              <a:xfrm>
                <a:off x="1958" y="952"/>
                <a:ext cx="149"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3" name="Google Shape;743;p17"/>
              <p:cNvSpPr/>
              <p:nvPr/>
            </p:nvSpPr>
            <p:spPr>
              <a:xfrm>
                <a:off x="1958" y="1011"/>
                <a:ext cx="149"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4" name="Google Shape;744;p17"/>
              <p:cNvSpPr/>
              <p:nvPr/>
            </p:nvSpPr>
            <p:spPr>
              <a:xfrm>
                <a:off x="1958" y="1057"/>
                <a:ext cx="149" cy="45"/>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5" name="Google Shape;745;p17"/>
              <p:cNvSpPr/>
              <p:nvPr/>
            </p:nvSpPr>
            <p:spPr>
              <a:xfrm>
                <a:off x="2370" y="729"/>
                <a:ext cx="169" cy="169"/>
              </a:xfrm>
              <a:custGeom>
                <a:avLst/>
                <a:gdLst/>
                <a:ahLst/>
                <a:cxnLst/>
                <a:rect l="l" t="t" r="r" b="b"/>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6" name="Google Shape;746;p17"/>
              <p:cNvSpPr/>
              <p:nvPr/>
            </p:nvSpPr>
            <p:spPr>
              <a:xfrm>
                <a:off x="2990" y="713"/>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7" name="Google Shape;747;p17"/>
              <p:cNvSpPr/>
              <p:nvPr/>
            </p:nvSpPr>
            <p:spPr>
              <a:xfrm>
                <a:off x="791" y="3109"/>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8" name="Google Shape;748;p17"/>
              <p:cNvSpPr/>
              <p:nvPr/>
            </p:nvSpPr>
            <p:spPr>
              <a:xfrm>
                <a:off x="4299" y="776"/>
                <a:ext cx="150" cy="155"/>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9" name="Google Shape;749;p17"/>
              <p:cNvSpPr/>
              <p:nvPr/>
            </p:nvSpPr>
            <p:spPr>
              <a:xfrm>
                <a:off x="4350" y="855"/>
                <a:ext cx="15" cy="16"/>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0" name="Google Shape;750;p17"/>
              <p:cNvSpPr/>
              <p:nvPr/>
            </p:nvSpPr>
            <p:spPr>
              <a:xfrm>
                <a:off x="4799" y="860"/>
                <a:ext cx="169" cy="73"/>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1" name="Google Shape;751;p17"/>
              <p:cNvSpPr/>
              <p:nvPr/>
            </p:nvSpPr>
            <p:spPr>
              <a:xfrm>
                <a:off x="4799" y="953"/>
                <a:ext cx="169"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2" name="Google Shape;752;p17"/>
              <p:cNvSpPr/>
              <p:nvPr/>
            </p:nvSpPr>
            <p:spPr>
              <a:xfrm>
                <a:off x="4799" y="986"/>
                <a:ext cx="169"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3" name="Google Shape;753;p17"/>
              <p:cNvSpPr/>
              <p:nvPr/>
            </p:nvSpPr>
            <p:spPr>
              <a:xfrm>
                <a:off x="4799" y="1019"/>
                <a:ext cx="169"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4" name="Google Shape;754;p17"/>
              <p:cNvSpPr/>
              <p:nvPr/>
            </p:nvSpPr>
            <p:spPr>
              <a:xfrm>
                <a:off x="5172" y="1550"/>
                <a:ext cx="237" cy="137"/>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5" name="Google Shape;755;p17"/>
              <p:cNvSpPr/>
              <p:nvPr/>
            </p:nvSpPr>
            <p:spPr>
              <a:xfrm>
                <a:off x="3512" y="867"/>
                <a:ext cx="236" cy="137"/>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6" name="Google Shape;756;p17"/>
              <p:cNvSpPr/>
              <p:nvPr/>
            </p:nvSpPr>
            <p:spPr>
              <a:xfrm>
                <a:off x="2781" y="1393"/>
                <a:ext cx="175" cy="166"/>
              </a:xfrm>
              <a:custGeom>
                <a:avLst/>
                <a:gdLst/>
                <a:ahLst/>
                <a:cxnLst/>
                <a:rect l="l" t="t" r="r" b="b"/>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7" name="Google Shape;757;p17"/>
              <p:cNvSpPr/>
              <p:nvPr/>
            </p:nvSpPr>
            <p:spPr>
              <a:xfrm>
                <a:off x="7253" y="308"/>
                <a:ext cx="175" cy="164"/>
              </a:xfrm>
              <a:custGeom>
                <a:avLst/>
                <a:gdLst/>
                <a:ahLst/>
                <a:cxnLst/>
                <a:rect l="l" t="t" r="r" b="b"/>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8" name="Google Shape;758;p17"/>
              <p:cNvSpPr/>
              <p:nvPr/>
            </p:nvSpPr>
            <p:spPr>
              <a:xfrm>
                <a:off x="141" y="2962"/>
                <a:ext cx="176" cy="165"/>
              </a:xfrm>
              <a:custGeom>
                <a:avLst/>
                <a:gdLst/>
                <a:ahLst/>
                <a:cxnLst/>
                <a:rect l="l" t="t" r="r" b="b"/>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9" name="Google Shape;759;p17"/>
              <p:cNvSpPr/>
              <p:nvPr/>
            </p:nvSpPr>
            <p:spPr>
              <a:xfrm>
                <a:off x="5000" y="1991"/>
                <a:ext cx="34"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0" name="Google Shape;760;p17"/>
              <p:cNvSpPr/>
              <p:nvPr/>
            </p:nvSpPr>
            <p:spPr>
              <a:xfrm>
                <a:off x="5000" y="1968"/>
                <a:ext cx="51"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1" name="Google Shape;761;p17"/>
              <p:cNvSpPr/>
              <p:nvPr/>
            </p:nvSpPr>
            <p:spPr>
              <a:xfrm>
                <a:off x="5000" y="1944"/>
                <a:ext cx="51"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2" name="Google Shape;762;p17"/>
              <p:cNvSpPr/>
              <p:nvPr/>
            </p:nvSpPr>
            <p:spPr>
              <a:xfrm>
                <a:off x="5000" y="1922"/>
                <a:ext cx="51"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3" name="Google Shape;763;p17"/>
              <p:cNvSpPr/>
              <p:nvPr/>
            </p:nvSpPr>
            <p:spPr>
              <a:xfrm>
                <a:off x="4914" y="1991"/>
                <a:ext cx="33"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4" name="Google Shape;764;p17"/>
              <p:cNvSpPr/>
              <p:nvPr/>
            </p:nvSpPr>
            <p:spPr>
              <a:xfrm>
                <a:off x="4914" y="1968"/>
                <a:ext cx="50"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5" name="Google Shape;765;p17"/>
              <p:cNvSpPr/>
              <p:nvPr/>
            </p:nvSpPr>
            <p:spPr>
              <a:xfrm>
                <a:off x="4914" y="1944"/>
                <a:ext cx="50"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6" name="Google Shape;766;p17"/>
              <p:cNvSpPr/>
              <p:nvPr/>
            </p:nvSpPr>
            <p:spPr>
              <a:xfrm>
                <a:off x="4914" y="1922"/>
                <a:ext cx="50"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7" name="Google Shape;767;p17"/>
              <p:cNvSpPr/>
              <p:nvPr/>
            </p:nvSpPr>
            <p:spPr>
              <a:xfrm>
                <a:off x="4892" y="1895"/>
                <a:ext cx="186" cy="14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8" name="Google Shape;768;p17"/>
              <p:cNvSpPr/>
              <p:nvPr/>
            </p:nvSpPr>
            <p:spPr>
              <a:xfrm>
                <a:off x="4539" y="2370"/>
                <a:ext cx="56" cy="8"/>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9" name="Google Shape;769;p17"/>
              <p:cNvSpPr/>
              <p:nvPr/>
            </p:nvSpPr>
            <p:spPr>
              <a:xfrm>
                <a:off x="4530" y="2345"/>
                <a:ext cx="78"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0" name="Google Shape;770;p17"/>
              <p:cNvSpPr/>
              <p:nvPr/>
            </p:nvSpPr>
            <p:spPr>
              <a:xfrm>
                <a:off x="4544" y="2319"/>
                <a:ext cx="25"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1" name="Google Shape;771;p17"/>
              <p:cNvSpPr/>
              <p:nvPr/>
            </p:nvSpPr>
            <p:spPr>
              <a:xfrm>
                <a:off x="4497" y="2282"/>
                <a:ext cx="174" cy="151"/>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2" name="Google Shape;772;p17"/>
              <p:cNvSpPr/>
              <p:nvPr/>
            </p:nvSpPr>
            <p:spPr>
              <a:xfrm>
                <a:off x="4145" y="2588"/>
                <a:ext cx="171" cy="134"/>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3" name="Google Shape;773;p17"/>
              <p:cNvSpPr/>
              <p:nvPr/>
            </p:nvSpPr>
            <p:spPr>
              <a:xfrm>
                <a:off x="4287" y="2676"/>
                <a:ext cx="15" cy="8"/>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4" name="Google Shape;774;p17"/>
              <p:cNvSpPr/>
              <p:nvPr/>
            </p:nvSpPr>
            <p:spPr>
              <a:xfrm>
                <a:off x="4269" y="2676"/>
                <a:ext cx="13" cy="8"/>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5" name="Google Shape;775;p17"/>
              <p:cNvSpPr/>
              <p:nvPr/>
            </p:nvSpPr>
            <p:spPr>
              <a:xfrm>
                <a:off x="4243" y="2676"/>
                <a:ext cx="21"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6" name="Google Shape;776;p17"/>
              <p:cNvSpPr/>
              <p:nvPr/>
            </p:nvSpPr>
            <p:spPr>
              <a:xfrm>
                <a:off x="4176" y="2676"/>
                <a:ext cx="55"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7" name="Google Shape;777;p17"/>
              <p:cNvSpPr/>
              <p:nvPr/>
            </p:nvSpPr>
            <p:spPr>
              <a:xfrm>
                <a:off x="4176" y="2691"/>
                <a:ext cx="55"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8" name="Google Shape;778;p17"/>
              <p:cNvSpPr/>
              <p:nvPr/>
            </p:nvSpPr>
            <p:spPr>
              <a:xfrm>
                <a:off x="3183" y="2598"/>
                <a:ext cx="180" cy="176"/>
              </a:xfrm>
              <a:custGeom>
                <a:avLst/>
                <a:gdLst/>
                <a:ahLst/>
                <a:cxnLst/>
                <a:rect l="l" t="t" r="r" b="b"/>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9" name="Google Shape;779;p17"/>
              <p:cNvSpPr/>
              <p:nvPr/>
            </p:nvSpPr>
            <p:spPr>
              <a:xfrm>
                <a:off x="2683" y="2051"/>
                <a:ext cx="155" cy="155"/>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0" name="Google Shape;780;p17"/>
              <p:cNvSpPr/>
              <p:nvPr/>
            </p:nvSpPr>
            <p:spPr>
              <a:xfrm>
                <a:off x="2117" y="2365"/>
                <a:ext cx="174" cy="172"/>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1" name="Google Shape;781;p17"/>
              <p:cNvSpPr/>
              <p:nvPr/>
            </p:nvSpPr>
            <p:spPr>
              <a:xfrm>
                <a:off x="7643" y="1849"/>
                <a:ext cx="172" cy="175"/>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2" name="Google Shape;782;p17"/>
              <p:cNvSpPr/>
              <p:nvPr/>
            </p:nvSpPr>
            <p:spPr>
              <a:xfrm>
                <a:off x="2409" y="2284"/>
                <a:ext cx="169"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3" name="Google Shape;783;p17"/>
              <p:cNvSpPr/>
              <p:nvPr/>
            </p:nvSpPr>
            <p:spPr>
              <a:xfrm>
                <a:off x="6084" y="333"/>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4" name="Google Shape;784;p17"/>
              <p:cNvSpPr/>
              <p:nvPr/>
            </p:nvSpPr>
            <p:spPr>
              <a:xfrm>
                <a:off x="5221" y="2769"/>
                <a:ext cx="19" cy="1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5" name="Google Shape;785;p17"/>
              <p:cNvSpPr/>
              <p:nvPr/>
            </p:nvSpPr>
            <p:spPr>
              <a:xfrm>
                <a:off x="5265" y="2769"/>
                <a:ext cx="19" cy="1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6" name="Google Shape;786;p17"/>
              <p:cNvSpPr/>
              <p:nvPr/>
            </p:nvSpPr>
            <p:spPr>
              <a:xfrm>
                <a:off x="5159" y="2644"/>
                <a:ext cx="162" cy="117"/>
              </a:xfrm>
              <a:custGeom>
                <a:avLst/>
                <a:gdLst/>
                <a:ahLst/>
                <a:cxnLst/>
                <a:rect l="l" t="t" r="r" b="b"/>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7" name="Google Shape;787;p17"/>
              <p:cNvSpPr/>
              <p:nvPr/>
            </p:nvSpPr>
            <p:spPr>
              <a:xfrm>
                <a:off x="5219" y="2708"/>
                <a:ext cx="66" cy="9"/>
              </a:xfrm>
              <a:custGeom>
                <a:avLst/>
                <a:gdLst/>
                <a:ahLst/>
                <a:cxnLst/>
                <a:rect l="l" t="t" r="r" b="b"/>
                <a:pathLst>
                  <a:path w="120000" h="120000" extrusionOk="0">
                    <a:moveTo>
                      <a:pt x="3636" y="120000"/>
                    </a:moveTo>
                    <a:lnTo>
                      <a:pt x="118181" y="120000"/>
                    </a:lnTo>
                    <a:lnTo>
                      <a:pt x="120000" y="0"/>
                    </a:lnTo>
                    <a:lnTo>
                      <a:pt x="0" y="0"/>
                    </a:lnTo>
                    <a:lnTo>
                      <a:pt x="363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8" name="Google Shape;788;p17"/>
              <p:cNvSpPr/>
              <p:nvPr/>
            </p:nvSpPr>
            <p:spPr>
              <a:xfrm>
                <a:off x="5213" y="2683"/>
                <a:ext cx="79" cy="7"/>
              </a:xfrm>
              <a:custGeom>
                <a:avLst/>
                <a:gdLst/>
                <a:ahLst/>
                <a:cxnLst/>
                <a:rect l="l" t="t" r="r" b="b"/>
                <a:pathLst>
                  <a:path w="120000" h="120000" extrusionOk="0">
                    <a:moveTo>
                      <a:pt x="1518" y="119999"/>
                    </a:moveTo>
                    <a:lnTo>
                      <a:pt x="116962" y="119999"/>
                    </a:lnTo>
                    <a:lnTo>
                      <a:pt x="120000" y="0"/>
                    </a:lnTo>
                    <a:lnTo>
                      <a:pt x="0" y="0"/>
                    </a:lnTo>
                    <a:lnTo>
                      <a:pt x="1518"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9" name="Google Shape;789;p17"/>
              <p:cNvSpPr/>
              <p:nvPr/>
            </p:nvSpPr>
            <p:spPr>
              <a:xfrm>
                <a:off x="-442" y="776"/>
                <a:ext cx="228" cy="105"/>
              </a:xfrm>
              <a:custGeom>
                <a:avLst/>
                <a:gdLst/>
                <a:ahLst/>
                <a:cxnLst/>
                <a:rect l="l" t="t" r="r" b="b"/>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0" name="Google Shape;790;p17"/>
              <p:cNvSpPr/>
              <p:nvPr/>
            </p:nvSpPr>
            <p:spPr>
              <a:xfrm>
                <a:off x="-398" y="844"/>
                <a:ext cx="139" cy="76"/>
              </a:xfrm>
              <a:custGeom>
                <a:avLst/>
                <a:gdLst/>
                <a:ahLst/>
                <a:cxnLst/>
                <a:rect l="l" t="t" r="r" b="b"/>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1" name="Google Shape;791;p17"/>
              <p:cNvSpPr/>
              <p:nvPr/>
            </p:nvSpPr>
            <p:spPr>
              <a:xfrm>
                <a:off x="6415" y="2608"/>
                <a:ext cx="176" cy="176"/>
              </a:xfrm>
              <a:custGeom>
                <a:avLst/>
                <a:gdLst/>
                <a:ahLst/>
                <a:cxnLst/>
                <a:rect l="l" t="t" r="r" b="b"/>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2" name="Google Shape;792;p17"/>
              <p:cNvSpPr/>
              <p:nvPr/>
            </p:nvSpPr>
            <p:spPr>
              <a:xfrm>
                <a:off x="6447" y="2657"/>
                <a:ext cx="112" cy="104"/>
              </a:xfrm>
              <a:custGeom>
                <a:avLst/>
                <a:gdLst/>
                <a:ahLst/>
                <a:cxnLst/>
                <a:rect l="l" t="t" r="r" b="b"/>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3" name="Google Shape;793;p17"/>
              <p:cNvSpPr/>
              <p:nvPr/>
            </p:nvSpPr>
            <p:spPr>
              <a:xfrm>
                <a:off x="6125" y="1187"/>
                <a:ext cx="152" cy="174"/>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4" name="Google Shape;794;p17"/>
              <p:cNvSpPr/>
              <p:nvPr/>
            </p:nvSpPr>
            <p:spPr>
              <a:xfrm>
                <a:off x="5763" y="1506"/>
                <a:ext cx="194" cy="171"/>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5" name="Google Shape;795;p17"/>
              <p:cNvSpPr/>
              <p:nvPr/>
            </p:nvSpPr>
            <p:spPr>
              <a:xfrm>
                <a:off x="5854" y="1625"/>
                <a:ext cx="11"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6" name="Google Shape;796;p17"/>
              <p:cNvSpPr/>
              <p:nvPr/>
            </p:nvSpPr>
            <p:spPr>
              <a:xfrm>
                <a:off x="3926" y="429"/>
                <a:ext cx="194" cy="169"/>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7" name="Google Shape;797;p17"/>
              <p:cNvSpPr/>
              <p:nvPr/>
            </p:nvSpPr>
            <p:spPr>
              <a:xfrm>
                <a:off x="4017" y="548"/>
                <a:ext cx="10"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8" name="Google Shape;798;p17"/>
              <p:cNvSpPr/>
              <p:nvPr/>
            </p:nvSpPr>
            <p:spPr>
              <a:xfrm>
                <a:off x="6044" y="2269"/>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9" name="Google Shape;799;p17"/>
              <p:cNvSpPr/>
              <p:nvPr/>
            </p:nvSpPr>
            <p:spPr>
              <a:xfrm>
                <a:off x="6044" y="2328"/>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0" name="Google Shape;800;p17"/>
              <p:cNvSpPr/>
              <p:nvPr/>
            </p:nvSpPr>
            <p:spPr>
              <a:xfrm>
                <a:off x="6044" y="2373"/>
                <a:ext cx="146"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1" name="Google Shape;801;p17"/>
              <p:cNvSpPr/>
              <p:nvPr/>
            </p:nvSpPr>
            <p:spPr>
              <a:xfrm>
                <a:off x="5368" y="511"/>
                <a:ext cx="157" cy="155"/>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2" name="Google Shape;802;p17"/>
              <p:cNvSpPr/>
              <p:nvPr/>
            </p:nvSpPr>
            <p:spPr>
              <a:xfrm>
                <a:off x="5859" y="1995"/>
                <a:ext cx="114"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3" name="Google Shape;803;p17"/>
              <p:cNvSpPr/>
              <p:nvPr/>
            </p:nvSpPr>
            <p:spPr>
              <a:xfrm>
                <a:off x="6062" y="1883"/>
                <a:ext cx="112" cy="164"/>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4" name="Google Shape;804;p17"/>
              <p:cNvSpPr/>
              <p:nvPr/>
            </p:nvSpPr>
            <p:spPr>
              <a:xfrm>
                <a:off x="6268" y="1995"/>
                <a:ext cx="112" cy="164"/>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5" name="Google Shape;805;p17"/>
              <p:cNvSpPr/>
              <p:nvPr/>
            </p:nvSpPr>
            <p:spPr>
              <a:xfrm>
                <a:off x="1207" y="487"/>
                <a:ext cx="157" cy="96"/>
              </a:xfrm>
              <a:custGeom>
                <a:avLst/>
                <a:gdLst/>
                <a:ahLst/>
                <a:cxnLst/>
                <a:rect l="l" t="t" r="r" b="b"/>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6" name="Google Shape;806;p17"/>
              <p:cNvSpPr/>
              <p:nvPr/>
            </p:nvSpPr>
            <p:spPr>
              <a:xfrm>
                <a:off x="1225" y="506"/>
                <a:ext cx="152" cy="91"/>
              </a:xfrm>
              <a:custGeom>
                <a:avLst/>
                <a:gdLst/>
                <a:ahLst/>
                <a:cxnLst/>
                <a:rect l="l" t="t" r="r" b="b"/>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7" name="Google Shape;807;p17"/>
              <p:cNvSpPr/>
              <p:nvPr/>
            </p:nvSpPr>
            <p:spPr>
              <a:xfrm>
                <a:off x="1239" y="519"/>
                <a:ext cx="152" cy="93"/>
              </a:xfrm>
              <a:custGeom>
                <a:avLst/>
                <a:gdLst/>
                <a:ahLst/>
                <a:cxnLst/>
                <a:rect l="l" t="t" r="r" b="b"/>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8" name="Google Shape;808;p17"/>
              <p:cNvSpPr/>
              <p:nvPr/>
            </p:nvSpPr>
            <p:spPr>
              <a:xfrm>
                <a:off x="1273" y="509"/>
                <a:ext cx="28" cy="54"/>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9" name="Google Shape;809;p17"/>
              <p:cNvSpPr/>
              <p:nvPr/>
            </p:nvSpPr>
            <p:spPr>
              <a:xfrm>
                <a:off x="773" y="1001"/>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0" name="Google Shape;810;p17"/>
              <p:cNvSpPr/>
              <p:nvPr/>
            </p:nvSpPr>
            <p:spPr>
              <a:xfrm>
                <a:off x="1266" y="2064"/>
                <a:ext cx="170"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1" name="Google Shape;811;p17"/>
              <p:cNvSpPr/>
              <p:nvPr/>
            </p:nvSpPr>
            <p:spPr>
              <a:xfrm>
                <a:off x="148" y="2490"/>
                <a:ext cx="170"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2" name="Google Shape;812;p17"/>
              <p:cNvSpPr/>
              <p:nvPr/>
            </p:nvSpPr>
            <p:spPr>
              <a:xfrm>
                <a:off x="217" y="423"/>
                <a:ext cx="147"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3" name="Google Shape;813;p17"/>
              <p:cNvSpPr/>
              <p:nvPr/>
            </p:nvSpPr>
            <p:spPr>
              <a:xfrm>
                <a:off x="217" y="482"/>
                <a:ext cx="147"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4" name="Google Shape;814;p17"/>
              <p:cNvSpPr/>
              <p:nvPr/>
            </p:nvSpPr>
            <p:spPr>
              <a:xfrm>
                <a:off x="217" y="527"/>
                <a:ext cx="147" cy="46"/>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5" name="Google Shape;815;p17"/>
              <p:cNvSpPr/>
              <p:nvPr/>
            </p:nvSpPr>
            <p:spPr>
              <a:xfrm>
                <a:off x="499" y="1312"/>
                <a:ext cx="147"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6" name="Google Shape;816;p17"/>
              <p:cNvSpPr/>
              <p:nvPr/>
            </p:nvSpPr>
            <p:spPr>
              <a:xfrm>
                <a:off x="499" y="1369"/>
                <a:ext cx="147" cy="34"/>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7" name="Google Shape;817;p17"/>
              <p:cNvSpPr/>
              <p:nvPr/>
            </p:nvSpPr>
            <p:spPr>
              <a:xfrm>
                <a:off x="499" y="1417"/>
                <a:ext cx="147"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8" name="Google Shape;818;p17"/>
              <p:cNvSpPr/>
              <p:nvPr/>
            </p:nvSpPr>
            <p:spPr>
              <a:xfrm>
                <a:off x="543" y="1778"/>
                <a:ext cx="164" cy="164"/>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9" name="Google Shape;819;p17"/>
              <p:cNvSpPr/>
              <p:nvPr/>
            </p:nvSpPr>
            <p:spPr>
              <a:xfrm>
                <a:off x="-83" y="1570"/>
                <a:ext cx="113" cy="164"/>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0" name="Google Shape;820;p17"/>
              <p:cNvSpPr/>
              <p:nvPr/>
            </p:nvSpPr>
            <p:spPr>
              <a:xfrm>
                <a:off x="241" y="2656"/>
                <a:ext cx="319" cy="265"/>
              </a:xfrm>
              <a:custGeom>
                <a:avLst/>
                <a:gdLst/>
                <a:ahLst/>
                <a:cxnLst/>
                <a:rect l="l" t="t" r="r" b="b"/>
                <a:pathLst>
                  <a:path w="120000" h="120000" extrusionOk="0">
                    <a:moveTo>
                      <a:pt x="118119" y="120000"/>
                    </a:moveTo>
                    <a:lnTo>
                      <a:pt x="0" y="2716"/>
                    </a:lnTo>
                    <a:lnTo>
                      <a:pt x="1880" y="0"/>
                    </a:lnTo>
                    <a:lnTo>
                      <a:pt x="120000" y="116830"/>
                    </a:lnTo>
                    <a:lnTo>
                      <a:pt x="1181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1" name="Google Shape;821;p17"/>
              <p:cNvSpPr/>
              <p:nvPr/>
            </p:nvSpPr>
            <p:spPr>
              <a:xfrm>
                <a:off x="1414" y="1609"/>
                <a:ext cx="237" cy="137"/>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2" name="Google Shape;822;p17"/>
              <p:cNvSpPr/>
              <p:nvPr/>
            </p:nvSpPr>
            <p:spPr>
              <a:xfrm>
                <a:off x="1663" y="671"/>
                <a:ext cx="238" cy="137"/>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3" name="Google Shape;823;p17"/>
              <p:cNvSpPr/>
              <p:nvPr/>
            </p:nvSpPr>
            <p:spPr>
              <a:xfrm>
                <a:off x="107" y="1675"/>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4" name="Google Shape;824;p17"/>
              <p:cNvSpPr/>
              <p:nvPr/>
            </p:nvSpPr>
            <p:spPr>
              <a:xfrm>
                <a:off x="-288" y="1694"/>
                <a:ext cx="113" cy="164"/>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5" name="Google Shape;825;p17"/>
              <p:cNvSpPr/>
              <p:nvPr/>
            </p:nvSpPr>
            <p:spPr>
              <a:xfrm>
                <a:off x="557" y="1865"/>
                <a:ext cx="374" cy="1058"/>
              </a:xfrm>
              <a:custGeom>
                <a:avLst/>
                <a:gdLst/>
                <a:ahLst/>
                <a:cxnLst/>
                <a:rect l="l" t="t" r="r" b="b"/>
                <a:pathLst>
                  <a:path w="120000" h="120000" extrusionOk="0">
                    <a:moveTo>
                      <a:pt x="2566" y="120000"/>
                    </a:moveTo>
                    <a:lnTo>
                      <a:pt x="0" y="119546"/>
                    </a:lnTo>
                    <a:lnTo>
                      <a:pt x="117433" y="0"/>
                    </a:lnTo>
                    <a:lnTo>
                      <a:pt x="120000" y="340"/>
                    </a:lnTo>
                    <a:lnTo>
                      <a:pt x="256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826" name="Google Shape;826;p17"/>
            <p:cNvGrpSpPr/>
            <p:nvPr/>
          </p:nvGrpSpPr>
          <p:grpSpPr>
            <a:xfrm>
              <a:off x="-720" y="-12"/>
              <a:ext cx="8920" cy="3285"/>
              <a:chOff x="-720" y="-12"/>
              <a:chExt cx="8920" cy="3285"/>
            </a:xfrm>
          </p:grpSpPr>
          <p:sp>
            <p:nvSpPr>
              <p:cNvPr id="827" name="Google Shape;827;p17"/>
              <p:cNvSpPr/>
              <p:nvPr/>
            </p:nvSpPr>
            <p:spPr>
              <a:xfrm>
                <a:off x="3387" y="1317"/>
                <a:ext cx="917" cy="904"/>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8" name="Google Shape;828;p17"/>
              <p:cNvSpPr/>
              <p:nvPr/>
            </p:nvSpPr>
            <p:spPr>
              <a:xfrm>
                <a:off x="6915" y="2044"/>
                <a:ext cx="147"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9" name="Google Shape;829;p17"/>
              <p:cNvSpPr/>
              <p:nvPr/>
            </p:nvSpPr>
            <p:spPr>
              <a:xfrm>
                <a:off x="6915" y="2103"/>
                <a:ext cx="147"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0" name="Google Shape;830;p17"/>
              <p:cNvSpPr/>
              <p:nvPr/>
            </p:nvSpPr>
            <p:spPr>
              <a:xfrm>
                <a:off x="6915" y="2149"/>
                <a:ext cx="147" cy="45"/>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1" name="Google Shape;831;p17"/>
              <p:cNvSpPr/>
              <p:nvPr/>
            </p:nvSpPr>
            <p:spPr>
              <a:xfrm>
                <a:off x="7001" y="2512"/>
                <a:ext cx="113" cy="164"/>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2" name="Google Shape;832;p17"/>
              <p:cNvSpPr/>
              <p:nvPr/>
            </p:nvSpPr>
            <p:spPr>
              <a:xfrm>
                <a:off x="6886" y="1349"/>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3" name="Google Shape;833;p17"/>
              <p:cNvSpPr/>
              <p:nvPr/>
            </p:nvSpPr>
            <p:spPr>
              <a:xfrm>
                <a:off x="3676" y="2493"/>
                <a:ext cx="169"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4" name="Google Shape;834;p17"/>
              <p:cNvSpPr/>
              <p:nvPr/>
            </p:nvSpPr>
            <p:spPr>
              <a:xfrm>
                <a:off x="6397" y="953"/>
                <a:ext cx="146" cy="46"/>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5" name="Google Shape;835;p17"/>
              <p:cNvSpPr/>
              <p:nvPr/>
            </p:nvSpPr>
            <p:spPr>
              <a:xfrm>
                <a:off x="6397" y="1013"/>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6" name="Google Shape;836;p17"/>
              <p:cNvSpPr/>
              <p:nvPr/>
            </p:nvSpPr>
            <p:spPr>
              <a:xfrm>
                <a:off x="6397" y="1058"/>
                <a:ext cx="146" cy="46"/>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7" name="Google Shape;837;p17"/>
              <p:cNvSpPr/>
              <p:nvPr/>
            </p:nvSpPr>
            <p:spPr>
              <a:xfrm>
                <a:off x="7607" y="2860"/>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8" name="Google Shape;838;p17"/>
              <p:cNvSpPr/>
              <p:nvPr/>
            </p:nvSpPr>
            <p:spPr>
              <a:xfrm>
                <a:off x="7604" y="1469"/>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9" name="Google Shape;839;p17"/>
              <p:cNvSpPr/>
              <p:nvPr/>
            </p:nvSpPr>
            <p:spPr>
              <a:xfrm>
                <a:off x="7156" y="2744"/>
                <a:ext cx="169" cy="169"/>
              </a:xfrm>
              <a:custGeom>
                <a:avLst/>
                <a:gdLst/>
                <a:ahLst/>
                <a:cxnLst/>
                <a:rect l="l" t="t" r="r" b="b"/>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0" name="Google Shape;840;p17"/>
              <p:cNvSpPr/>
              <p:nvPr/>
            </p:nvSpPr>
            <p:spPr>
              <a:xfrm>
                <a:off x="7400" y="776"/>
                <a:ext cx="170" cy="73"/>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1" name="Google Shape;841;p17"/>
              <p:cNvSpPr/>
              <p:nvPr/>
            </p:nvSpPr>
            <p:spPr>
              <a:xfrm>
                <a:off x="7400" y="871"/>
                <a:ext cx="170"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2" name="Google Shape;842;p17"/>
              <p:cNvSpPr/>
              <p:nvPr/>
            </p:nvSpPr>
            <p:spPr>
              <a:xfrm>
                <a:off x="7400" y="903"/>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3" name="Google Shape;843;p17"/>
              <p:cNvSpPr/>
              <p:nvPr/>
            </p:nvSpPr>
            <p:spPr>
              <a:xfrm>
                <a:off x="7400" y="935"/>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4" name="Google Shape;844;p17"/>
              <p:cNvSpPr/>
              <p:nvPr/>
            </p:nvSpPr>
            <p:spPr>
              <a:xfrm>
                <a:off x="3463" y="1393"/>
                <a:ext cx="763" cy="761"/>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5" name="Google Shape;845;p17"/>
              <p:cNvSpPr/>
              <p:nvPr/>
            </p:nvSpPr>
            <p:spPr>
              <a:xfrm>
                <a:off x="3559" y="1530"/>
                <a:ext cx="571" cy="505"/>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6" name="Google Shape;846;p17"/>
              <p:cNvSpPr/>
              <p:nvPr/>
            </p:nvSpPr>
            <p:spPr>
              <a:xfrm>
                <a:off x="879" y="1834"/>
                <a:ext cx="125" cy="97"/>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7" name="Google Shape;847;p17"/>
              <p:cNvSpPr/>
              <p:nvPr/>
            </p:nvSpPr>
            <p:spPr>
              <a:xfrm>
                <a:off x="862" y="1794"/>
                <a:ext cx="54" cy="88"/>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8" name="Google Shape;848;p17"/>
              <p:cNvSpPr/>
              <p:nvPr/>
            </p:nvSpPr>
            <p:spPr>
              <a:xfrm>
                <a:off x="830" y="1819"/>
                <a:ext cx="54" cy="12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9" name="Google Shape;849;p17"/>
              <p:cNvSpPr/>
              <p:nvPr/>
            </p:nvSpPr>
            <p:spPr>
              <a:xfrm>
                <a:off x="872" y="1761"/>
                <a:ext cx="159" cy="161"/>
              </a:xfrm>
              <a:custGeom>
                <a:avLst/>
                <a:gdLst/>
                <a:ahLst/>
                <a:cxnLst/>
                <a:rect l="l" t="t" r="r" b="b"/>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0" name="Google Shape;850;p17"/>
              <p:cNvSpPr/>
              <p:nvPr/>
            </p:nvSpPr>
            <p:spPr>
              <a:xfrm>
                <a:off x="1328" y="776"/>
                <a:ext cx="343" cy="76"/>
              </a:xfrm>
              <a:custGeom>
                <a:avLst/>
                <a:gdLst/>
                <a:ahLst/>
                <a:cxnLst/>
                <a:rect l="l" t="t" r="r" b="b"/>
                <a:pathLst>
                  <a:path w="120000" h="120000" extrusionOk="0">
                    <a:moveTo>
                      <a:pt x="0" y="120000"/>
                    </a:moveTo>
                    <a:lnTo>
                      <a:pt x="0" y="107368"/>
                    </a:lnTo>
                    <a:lnTo>
                      <a:pt x="119300" y="0"/>
                    </a:lnTo>
                    <a:lnTo>
                      <a:pt x="120000" y="12631"/>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1" name="Google Shape;851;p17"/>
              <p:cNvSpPr/>
              <p:nvPr/>
            </p:nvSpPr>
            <p:spPr>
              <a:xfrm>
                <a:off x="1278" y="842"/>
                <a:ext cx="133" cy="83"/>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2" name="Google Shape;852;p17"/>
              <p:cNvSpPr/>
              <p:nvPr/>
            </p:nvSpPr>
            <p:spPr>
              <a:xfrm>
                <a:off x="1269" y="784"/>
                <a:ext cx="68" cy="76"/>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3" name="Google Shape;853;p17"/>
              <p:cNvSpPr/>
              <p:nvPr/>
            </p:nvSpPr>
            <p:spPr>
              <a:xfrm>
                <a:off x="1237" y="796"/>
                <a:ext cx="41" cy="124"/>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4" name="Google Shape;854;p17"/>
              <p:cNvSpPr/>
              <p:nvPr/>
            </p:nvSpPr>
            <p:spPr>
              <a:xfrm>
                <a:off x="1296" y="756"/>
                <a:ext cx="142" cy="172"/>
              </a:xfrm>
              <a:custGeom>
                <a:avLst/>
                <a:gdLst/>
                <a:ahLst/>
                <a:cxnLst/>
                <a:rect l="l" t="t" r="r" b="b"/>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5" name="Google Shape;855;p17"/>
              <p:cNvSpPr/>
              <p:nvPr/>
            </p:nvSpPr>
            <p:spPr>
              <a:xfrm>
                <a:off x="568" y="2909"/>
                <a:ext cx="232" cy="284"/>
              </a:xfrm>
              <a:custGeom>
                <a:avLst/>
                <a:gdLst/>
                <a:ahLst/>
                <a:cxnLst/>
                <a:rect l="l" t="t" r="r" b="b"/>
                <a:pathLst>
                  <a:path w="120000" h="120000" extrusionOk="0">
                    <a:moveTo>
                      <a:pt x="117413" y="120000"/>
                    </a:moveTo>
                    <a:lnTo>
                      <a:pt x="0" y="2112"/>
                    </a:lnTo>
                    <a:lnTo>
                      <a:pt x="3620" y="0"/>
                    </a:lnTo>
                    <a:lnTo>
                      <a:pt x="120000" y="117887"/>
                    </a:lnTo>
                    <a:lnTo>
                      <a:pt x="11741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6" name="Google Shape;856;p17"/>
              <p:cNvSpPr/>
              <p:nvPr/>
            </p:nvSpPr>
            <p:spPr>
              <a:xfrm>
                <a:off x="308" y="2913"/>
                <a:ext cx="257" cy="169"/>
              </a:xfrm>
              <a:custGeom>
                <a:avLst/>
                <a:gdLst/>
                <a:ahLst/>
                <a:cxnLst/>
                <a:rect l="l" t="t" r="r" b="b"/>
                <a:pathLst>
                  <a:path w="120000" h="120000" extrusionOk="0">
                    <a:moveTo>
                      <a:pt x="2334" y="120000"/>
                    </a:moveTo>
                    <a:lnTo>
                      <a:pt x="0" y="115029"/>
                    </a:lnTo>
                    <a:lnTo>
                      <a:pt x="117665" y="0"/>
                    </a:lnTo>
                    <a:lnTo>
                      <a:pt x="120000" y="4260"/>
                    </a:lnTo>
                    <a:lnTo>
                      <a:pt x="23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7" name="Google Shape;857;p17"/>
              <p:cNvSpPr/>
              <p:nvPr/>
            </p:nvSpPr>
            <p:spPr>
              <a:xfrm>
                <a:off x="496" y="2886"/>
                <a:ext cx="116"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8" name="Google Shape;858;p17"/>
              <p:cNvSpPr/>
              <p:nvPr/>
            </p:nvSpPr>
            <p:spPr>
              <a:xfrm>
                <a:off x="524" y="2850"/>
                <a:ext cx="100" cy="36"/>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9" name="Google Shape;859;p17"/>
              <p:cNvSpPr/>
              <p:nvPr/>
            </p:nvSpPr>
            <p:spPr>
              <a:xfrm>
                <a:off x="475" y="2826"/>
                <a:ext cx="103" cy="73"/>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0" name="Google Shape;860;p17"/>
              <p:cNvSpPr/>
              <p:nvPr/>
            </p:nvSpPr>
            <p:spPr>
              <a:xfrm>
                <a:off x="533" y="2840"/>
                <a:ext cx="128" cy="176"/>
              </a:xfrm>
              <a:custGeom>
                <a:avLst/>
                <a:gdLst/>
                <a:ahLst/>
                <a:cxnLst/>
                <a:rect l="l" t="t" r="r" b="b"/>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1" name="Google Shape;861;p17"/>
              <p:cNvSpPr/>
              <p:nvPr/>
            </p:nvSpPr>
            <p:spPr>
              <a:xfrm>
                <a:off x="7807" y="1931"/>
                <a:ext cx="300" cy="240"/>
              </a:xfrm>
              <a:custGeom>
                <a:avLst/>
                <a:gdLst/>
                <a:ahLst/>
                <a:cxnLst/>
                <a:rect l="l" t="t" r="r" b="b"/>
                <a:pathLst>
                  <a:path w="120000" h="120000" extrusionOk="0">
                    <a:moveTo>
                      <a:pt x="118000" y="120000"/>
                    </a:moveTo>
                    <a:lnTo>
                      <a:pt x="0" y="3000"/>
                    </a:lnTo>
                    <a:lnTo>
                      <a:pt x="2000" y="0"/>
                    </a:lnTo>
                    <a:lnTo>
                      <a:pt x="120000" y="117500"/>
                    </a:lnTo>
                    <a:lnTo>
                      <a:pt x="118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2" name="Google Shape;862;p17"/>
              <p:cNvSpPr/>
              <p:nvPr/>
            </p:nvSpPr>
            <p:spPr>
              <a:xfrm>
                <a:off x="8041" y="2147"/>
                <a:ext cx="125" cy="96"/>
              </a:xfrm>
              <a:custGeom>
                <a:avLst/>
                <a:gdLst/>
                <a:ahLst/>
                <a:cxnLst/>
                <a:rect l="l" t="t" r="r" b="b"/>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3" name="Google Shape;863;p17"/>
              <p:cNvSpPr/>
              <p:nvPr/>
            </p:nvSpPr>
            <p:spPr>
              <a:xfrm>
                <a:off x="8023" y="2106"/>
                <a:ext cx="56" cy="88"/>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4" name="Google Shape;864;p17"/>
              <p:cNvSpPr/>
              <p:nvPr/>
            </p:nvSpPr>
            <p:spPr>
              <a:xfrm>
                <a:off x="7992" y="2132"/>
                <a:ext cx="54" cy="12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5" name="Google Shape;865;p17"/>
              <p:cNvSpPr/>
              <p:nvPr/>
            </p:nvSpPr>
            <p:spPr>
              <a:xfrm>
                <a:off x="8035" y="2073"/>
                <a:ext cx="165" cy="160"/>
              </a:xfrm>
              <a:custGeom>
                <a:avLst/>
                <a:gdLst/>
                <a:ahLst/>
                <a:cxnLst/>
                <a:rect l="l" t="t" r="r" b="b"/>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6" name="Google Shape;866;p17"/>
              <p:cNvSpPr/>
              <p:nvPr/>
            </p:nvSpPr>
            <p:spPr>
              <a:xfrm>
                <a:off x="3887" y="590"/>
                <a:ext cx="133" cy="735"/>
              </a:xfrm>
              <a:custGeom>
                <a:avLst/>
                <a:gdLst/>
                <a:ahLst/>
                <a:cxnLst/>
                <a:rect l="l" t="t" r="r" b="b"/>
                <a:pathLst>
                  <a:path w="120000" h="120000" extrusionOk="0">
                    <a:moveTo>
                      <a:pt x="7218" y="120000"/>
                    </a:moveTo>
                    <a:lnTo>
                      <a:pt x="0" y="120000"/>
                    </a:lnTo>
                    <a:lnTo>
                      <a:pt x="114586" y="0"/>
                    </a:lnTo>
                    <a:lnTo>
                      <a:pt x="120000" y="326"/>
                    </a:lnTo>
                    <a:lnTo>
                      <a:pt x="721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7" name="Google Shape;867;p17"/>
              <p:cNvSpPr/>
              <p:nvPr/>
            </p:nvSpPr>
            <p:spPr>
              <a:xfrm>
                <a:off x="3630" y="999"/>
                <a:ext cx="117" cy="342"/>
              </a:xfrm>
              <a:custGeom>
                <a:avLst/>
                <a:gdLst/>
                <a:ahLst/>
                <a:cxnLst/>
                <a:rect l="l" t="t" r="r" b="b"/>
                <a:pathLst>
                  <a:path w="120000" h="120000" extrusionOk="0">
                    <a:moveTo>
                      <a:pt x="110769" y="120000"/>
                    </a:moveTo>
                    <a:lnTo>
                      <a:pt x="0" y="1052"/>
                    </a:lnTo>
                    <a:lnTo>
                      <a:pt x="9230" y="0"/>
                    </a:lnTo>
                    <a:lnTo>
                      <a:pt x="120000" y="118596"/>
                    </a:lnTo>
                    <a:lnTo>
                      <a:pt x="11076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8" name="Google Shape;868;p17"/>
              <p:cNvSpPr/>
              <p:nvPr/>
            </p:nvSpPr>
            <p:spPr>
              <a:xfrm>
                <a:off x="3752" y="2280"/>
                <a:ext cx="25" cy="217"/>
              </a:xfrm>
              <a:custGeom>
                <a:avLst/>
                <a:gdLst/>
                <a:ahLst/>
                <a:cxnLst/>
                <a:rect l="l" t="t" r="r" b="b"/>
                <a:pathLst>
                  <a:path w="120000" h="120000" extrusionOk="0">
                    <a:moveTo>
                      <a:pt x="38400" y="120000"/>
                    </a:moveTo>
                    <a:lnTo>
                      <a:pt x="0" y="120000"/>
                    </a:lnTo>
                    <a:lnTo>
                      <a:pt x="86400" y="0"/>
                    </a:lnTo>
                    <a:lnTo>
                      <a:pt x="120000" y="0"/>
                    </a:lnTo>
                    <a:lnTo>
                      <a:pt x="384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9" name="Google Shape;869;p17"/>
              <p:cNvSpPr/>
              <p:nvPr/>
            </p:nvSpPr>
            <p:spPr>
              <a:xfrm>
                <a:off x="6248" y="429"/>
                <a:ext cx="442" cy="186"/>
              </a:xfrm>
              <a:custGeom>
                <a:avLst/>
                <a:gdLst/>
                <a:ahLst/>
                <a:cxnLst/>
                <a:rect l="l" t="t" r="r" b="b"/>
                <a:pathLst>
                  <a:path w="120000" h="120000" extrusionOk="0">
                    <a:moveTo>
                      <a:pt x="119185" y="120000"/>
                    </a:moveTo>
                    <a:lnTo>
                      <a:pt x="0" y="4516"/>
                    </a:lnTo>
                    <a:lnTo>
                      <a:pt x="814" y="0"/>
                    </a:lnTo>
                    <a:lnTo>
                      <a:pt x="120000" y="116129"/>
                    </a:lnTo>
                    <a:lnTo>
                      <a:pt x="1191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0" name="Google Shape;870;p17"/>
              <p:cNvSpPr/>
              <p:nvPr/>
            </p:nvSpPr>
            <p:spPr>
              <a:xfrm>
                <a:off x="6694" y="419"/>
                <a:ext cx="567" cy="203"/>
              </a:xfrm>
              <a:custGeom>
                <a:avLst/>
                <a:gdLst/>
                <a:ahLst/>
                <a:cxnLst/>
                <a:rect l="l" t="t" r="r" b="b"/>
                <a:pathLst>
                  <a:path w="120000" h="120000" extrusionOk="0">
                    <a:moveTo>
                      <a:pt x="634" y="120000"/>
                    </a:moveTo>
                    <a:lnTo>
                      <a:pt x="0" y="115862"/>
                    </a:lnTo>
                    <a:lnTo>
                      <a:pt x="119365" y="0"/>
                    </a:lnTo>
                    <a:lnTo>
                      <a:pt x="120000" y="4137"/>
                    </a:lnTo>
                    <a:lnTo>
                      <a:pt x="6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1" name="Google Shape;871;p17"/>
              <p:cNvSpPr/>
              <p:nvPr/>
            </p:nvSpPr>
            <p:spPr>
              <a:xfrm>
                <a:off x="6619" y="582"/>
                <a:ext cx="117" cy="106"/>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2" name="Google Shape;872;p17"/>
              <p:cNvSpPr/>
              <p:nvPr/>
            </p:nvSpPr>
            <p:spPr>
              <a:xfrm>
                <a:off x="6648" y="548"/>
                <a:ext cx="100" cy="34"/>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3" name="Google Shape;873;p17"/>
              <p:cNvSpPr/>
              <p:nvPr/>
            </p:nvSpPr>
            <p:spPr>
              <a:xfrm>
                <a:off x="6599" y="522"/>
                <a:ext cx="103" cy="73"/>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4" name="Google Shape;874;p17"/>
              <p:cNvSpPr/>
              <p:nvPr/>
            </p:nvSpPr>
            <p:spPr>
              <a:xfrm>
                <a:off x="6655" y="538"/>
                <a:ext cx="130" cy="174"/>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5" name="Google Shape;875;p17"/>
              <p:cNvSpPr/>
              <p:nvPr/>
            </p:nvSpPr>
            <p:spPr>
              <a:xfrm>
                <a:off x="-136" y="188"/>
                <a:ext cx="149" cy="155"/>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6" name="Google Shape;876;p17"/>
              <p:cNvSpPr/>
              <p:nvPr/>
            </p:nvSpPr>
            <p:spPr>
              <a:xfrm>
                <a:off x="-85" y="267"/>
                <a:ext cx="15" cy="15"/>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7" name="Google Shape;877;p17"/>
              <p:cNvSpPr/>
              <p:nvPr/>
            </p:nvSpPr>
            <p:spPr>
              <a:xfrm>
                <a:off x="3846" y="1177"/>
                <a:ext cx="510" cy="319"/>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8" name="Google Shape;878;p17"/>
              <p:cNvSpPr/>
              <p:nvPr/>
            </p:nvSpPr>
            <p:spPr>
              <a:xfrm>
                <a:off x="3357" y="1286"/>
                <a:ext cx="976" cy="974"/>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9" name="Google Shape;879;p17"/>
              <p:cNvSpPr/>
              <p:nvPr/>
            </p:nvSpPr>
            <p:spPr>
              <a:xfrm>
                <a:off x="3311" y="1200"/>
                <a:ext cx="1034" cy="1138"/>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0" name="Google Shape;880;p17"/>
              <p:cNvSpPr/>
              <p:nvPr/>
            </p:nvSpPr>
            <p:spPr>
              <a:xfrm>
                <a:off x="3433" y="1363"/>
                <a:ext cx="824" cy="821"/>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1" name="Google Shape;881;p17"/>
              <p:cNvSpPr/>
              <p:nvPr/>
            </p:nvSpPr>
            <p:spPr>
              <a:xfrm>
                <a:off x="4279" y="1843"/>
                <a:ext cx="99" cy="27"/>
              </a:xfrm>
              <a:custGeom>
                <a:avLst/>
                <a:gdLst/>
                <a:ahLst/>
                <a:cxnLst/>
                <a:rect l="l" t="t" r="r" b="b"/>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2" name="Google Shape;882;p17"/>
              <p:cNvSpPr/>
              <p:nvPr/>
            </p:nvSpPr>
            <p:spPr>
              <a:xfrm>
                <a:off x="4432" y="1873"/>
                <a:ext cx="467" cy="100"/>
              </a:xfrm>
              <a:custGeom>
                <a:avLst/>
                <a:gdLst/>
                <a:ahLst/>
                <a:cxnLst/>
                <a:rect l="l" t="t" r="r" b="b"/>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3" name="Google Shape;883;p17"/>
              <p:cNvSpPr/>
              <p:nvPr/>
            </p:nvSpPr>
            <p:spPr>
              <a:xfrm>
                <a:off x="3889" y="1770"/>
                <a:ext cx="555" cy="598"/>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4" name="Google Shape;884;p17"/>
              <p:cNvSpPr/>
              <p:nvPr/>
            </p:nvSpPr>
            <p:spPr>
              <a:xfrm>
                <a:off x="4215" y="2017"/>
                <a:ext cx="310" cy="294"/>
              </a:xfrm>
              <a:custGeom>
                <a:avLst/>
                <a:gdLst/>
                <a:ahLst/>
                <a:cxnLst/>
                <a:rect l="l" t="t" r="r" b="b"/>
                <a:pathLst>
                  <a:path w="120000" h="120000" extrusionOk="0">
                    <a:moveTo>
                      <a:pt x="117677" y="120000"/>
                    </a:moveTo>
                    <a:lnTo>
                      <a:pt x="0" y="2040"/>
                    </a:lnTo>
                    <a:lnTo>
                      <a:pt x="1935" y="0"/>
                    </a:lnTo>
                    <a:lnTo>
                      <a:pt x="120000" y="117959"/>
                    </a:lnTo>
                    <a:lnTo>
                      <a:pt x="11767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5" name="Google Shape;885;p17"/>
              <p:cNvSpPr/>
              <p:nvPr/>
            </p:nvSpPr>
            <p:spPr>
              <a:xfrm>
                <a:off x="4299" y="1655"/>
                <a:ext cx="876" cy="101"/>
              </a:xfrm>
              <a:custGeom>
                <a:avLst/>
                <a:gdLst/>
                <a:ahLst/>
                <a:cxnLst/>
                <a:rect l="l" t="t" r="r" b="b"/>
                <a:pathLst>
                  <a:path w="120000" h="120000" extrusionOk="0">
                    <a:moveTo>
                      <a:pt x="0" y="120000"/>
                    </a:moveTo>
                    <a:lnTo>
                      <a:pt x="0" y="110495"/>
                    </a:lnTo>
                    <a:lnTo>
                      <a:pt x="120000" y="0"/>
                    </a:lnTo>
                    <a:lnTo>
                      <a:pt x="120000" y="831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6" name="Google Shape;886;p17"/>
              <p:cNvSpPr/>
              <p:nvPr/>
            </p:nvSpPr>
            <p:spPr>
              <a:xfrm>
                <a:off x="4323" y="1501"/>
                <a:ext cx="99" cy="127"/>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7" name="Google Shape;887;p17"/>
              <p:cNvSpPr/>
              <p:nvPr/>
            </p:nvSpPr>
            <p:spPr>
              <a:xfrm>
                <a:off x="4208" y="1019"/>
                <a:ext cx="680" cy="489"/>
              </a:xfrm>
              <a:custGeom>
                <a:avLst/>
                <a:gdLst/>
                <a:ahLst/>
                <a:cxnLst/>
                <a:rect l="l" t="t" r="r" b="b"/>
                <a:pathLst>
                  <a:path w="120000" h="120000" extrusionOk="0">
                    <a:moveTo>
                      <a:pt x="529" y="120000"/>
                    </a:moveTo>
                    <a:lnTo>
                      <a:pt x="0" y="118282"/>
                    </a:lnTo>
                    <a:lnTo>
                      <a:pt x="119117" y="0"/>
                    </a:lnTo>
                    <a:lnTo>
                      <a:pt x="120000" y="1717"/>
                    </a:lnTo>
                    <a:lnTo>
                      <a:pt x="52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8" name="Google Shape;888;p17"/>
              <p:cNvSpPr/>
              <p:nvPr/>
            </p:nvSpPr>
            <p:spPr>
              <a:xfrm>
                <a:off x="3245" y="1770"/>
                <a:ext cx="343" cy="527"/>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9" name="Google Shape;889;p17"/>
              <p:cNvSpPr/>
              <p:nvPr/>
            </p:nvSpPr>
            <p:spPr>
              <a:xfrm>
                <a:off x="3294" y="2115"/>
                <a:ext cx="335" cy="490"/>
              </a:xfrm>
              <a:custGeom>
                <a:avLst/>
                <a:gdLst/>
                <a:ahLst/>
                <a:cxnLst/>
                <a:rect l="l" t="t" r="r" b="b"/>
                <a:pathLst>
                  <a:path w="120000" h="120000" extrusionOk="0">
                    <a:moveTo>
                      <a:pt x="2507" y="120000"/>
                    </a:moveTo>
                    <a:lnTo>
                      <a:pt x="0" y="118775"/>
                    </a:lnTo>
                    <a:lnTo>
                      <a:pt x="117492" y="0"/>
                    </a:lnTo>
                    <a:lnTo>
                      <a:pt x="120000" y="734"/>
                    </a:lnTo>
                    <a:lnTo>
                      <a:pt x="250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0" name="Google Shape;890;p17"/>
              <p:cNvSpPr/>
              <p:nvPr/>
            </p:nvSpPr>
            <p:spPr>
              <a:xfrm>
                <a:off x="2950" y="1506"/>
                <a:ext cx="462" cy="149"/>
              </a:xfrm>
              <a:custGeom>
                <a:avLst/>
                <a:gdLst/>
                <a:ahLst/>
                <a:cxnLst/>
                <a:rect l="l" t="t" r="r" b="b"/>
                <a:pathLst>
                  <a:path w="120000" h="120000" extrusionOk="0">
                    <a:moveTo>
                      <a:pt x="119740" y="120000"/>
                    </a:moveTo>
                    <a:lnTo>
                      <a:pt x="0" y="5637"/>
                    </a:lnTo>
                    <a:lnTo>
                      <a:pt x="259" y="0"/>
                    </a:lnTo>
                    <a:lnTo>
                      <a:pt x="119999" y="114362"/>
                    </a:lnTo>
                    <a:lnTo>
                      <a:pt x="11974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1" name="Google Shape;891;p17"/>
              <p:cNvSpPr/>
              <p:nvPr/>
            </p:nvSpPr>
            <p:spPr>
              <a:xfrm>
                <a:off x="2049" y="1878"/>
                <a:ext cx="1299" cy="178"/>
              </a:xfrm>
              <a:custGeom>
                <a:avLst/>
                <a:gdLst/>
                <a:ahLst/>
                <a:cxnLst/>
                <a:rect l="l" t="t" r="r" b="b"/>
                <a:pathLst>
                  <a:path w="120000" h="120000" extrusionOk="0">
                    <a:moveTo>
                      <a:pt x="184" y="120000"/>
                    </a:moveTo>
                    <a:lnTo>
                      <a:pt x="0" y="113932"/>
                    </a:lnTo>
                    <a:lnTo>
                      <a:pt x="119815" y="0"/>
                    </a:lnTo>
                    <a:lnTo>
                      <a:pt x="120000" y="6067"/>
                    </a:lnTo>
                    <a:lnTo>
                      <a:pt x="1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2" name="Google Shape;892;p17"/>
              <p:cNvSpPr/>
              <p:nvPr/>
            </p:nvSpPr>
            <p:spPr>
              <a:xfrm>
                <a:off x="4253" y="1958"/>
                <a:ext cx="904" cy="400"/>
              </a:xfrm>
              <a:custGeom>
                <a:avLst/>
                <a:gdLst/>
                <a:ahLst/>
                <a:cxnLst/>
                <a:rect l="l" t="t" r="r" b="b"/>
                <a:pathLst>
                  <a:path w="120000" h="120000" extrusionOk="0">
                    <a:moveTo>
                      <a:pt x="119734" y="120000"/>
                    </a:moveTo>
                    <a:lnTo>
                      <a:pt x="0" y="1800"/>
                    </a:lnTo>
                    <a:lnTo>
                      <a:pt x="530" y="0"/>
                    </a:lnTo>
                    <a:lnTo>
                      <a:pt x="120000" y="117600"/>
                    </a:lnTo>
                    <a:lnTo>
                      <a:pt x="1197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3" name="Google Shape;893;p17"/>
              <p:cNvSpPr/>
              <p:nvPr/>
            </p:nvSpPr>
            <p:spPr>
              <a:xfrm>
                <a:off x="5157" y="2340"/>
                <a:ext cx="907" cy="18"/>
              </a:xfrm>
              <a:custGeom>
                <a:avLst/>
                <a:gdLst/>
                <a:ahLst/>
                <a:cxnLst/>
                <a:rect l="l" t="t" r="r" b="b"/>
                <a:pathLst>
                  <a:path w="120000" h="120000" extrusionOk="0">
                    <a:moveTo>
                      <a:pt x="0" y="120000"/>
                    </a:moveTo>
                    <a:lnTo>
                      <a:pt x="0" y="66666"/>
                    </a:lnTo>
                    <a:lnTo>
                      <a:pt x="119999" y="0"/>
                    </a:lnTo>
                    <a:lnTo>
                      <a:pt x="119999" y="53333"/>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4" name="Google Shape;894;p17"/>
              <p:cNvSpPr/>
              <p:nvPr/>
            </p:nvSpPr>
            <p:spPr>
              <a:xfrm>
                <a:off x="5946" y="2088"/>
                <a:ext cx="152" cy="216"/>
              </a:xfrm>
              <a:custGeom>
                <a:avLst/>
                <a:gdLst/>
                <a:ahLst/>
                <a:cxnLst/>
                <a:rect l="l" t="t" r="r" b="b"/>
                <a:pathLst>
                  <a:path w="120000" h="120000" extrusionOk="0">
                    <a:moveTo>
                      <a:pt x="114473" y="120000"/>
                    </a:moveTo>
                    <a:lnTo>
                      <a:pt x="0" y="2777"/>
                    </a:lnTo>
                    <a:lnTo>
                      <a:pt x="4736" y="0"/>
                    </a:lnTo>
                    <a:lnTo>
                      <a:pt x="120000" y="117222"/>
                    </a:lnTo>
                    <a:lnTo>
                      <a:pt x="1144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5" name="Google Shape;895;p17"/>
              <p:cNvSpPr/>
              <p:nvPr/>
            </p:nvSpPr>
            <p:spPr>
              <a:xfrm>
                <a:off x="6143" y="2088"/>
                <a:ext cx="152" cy="216"/>
              </a:xfrm>
              <a:custGeom>
                <a:avLst/>
                <a:gdLst/>
                <a:ahLst/>
                <a:cxnLst/>
                <a:rect l="l" t="t" r="r" b="b"/>
                <a:pathLst>
                  <a:path w="120000" h="120000" extrusionOk="0">
                    <a:moveTo>
                      <a:pt x="5526" y="120000"/>
                    </a:moveTo>
                    <a:lnTo>
                      <a:pt x="0" y="117222"/>
                    </a:lnTo>
                    <a:lnTo>
                      <a:pt x="114473" y="0"/>
                    </a:lnTo>
                    <a:lnTo>
                      <a:pt x="120000" y="2777"/>
                    </a:lnTo>
                    <a:lnTo>
                      <a:pt x="552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6" name="Google Shape;896;p17"/>
              <p:cNvSpPr/>
              <p:nvPr/>
            </p:nvSpPr>
            <p:spPr>
              <a:xfrm>
                <a:off x="6116" y="2040"/>
                <a:ext cx="9" cy="25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7" name="Google Shape;897;p17"/>
              <p:cNvSpPr/>
              <p:nvPr/>
            </p:nvSpPr>
            <p:spPr>
              <a:xfrm>
                <a:off x="5154" y="2350"/>
                <a:ext cx="99" cy="316"/>
              </a:xfrm>
              <a:custGeom>
                <a:avLst/>
                <a:gdLst/>
                <a:ahLst/>
                <a:cxnLst/>
                <a:rect l="l" t="t" r="r" b="b"/>
                <a:pathLst>
                  <a:path w="120000" h="120000" extrusionOk="0">
                    <a:moveTo>
                      <a:pt x="110303" y="120000"/>
                    </a:moveTo>
                    <a:lnTo>
                      <a:pt x="0" y="379"/>
                    </a:lnTo>
                    <a:lnTo>
                      <a:pt x="7272" y="0"/>
                    </a:lnTo>
                    <a:lnTo>
                      <a:pt x="119999" y="118481"/>
                    </a:lnTo>
                    <a:lnTo>
                      <a:pt x="11030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8" name="Google Shape;898;p17"/>
              <p:cNvSpPr/>
              <p:nvPr/>
            </p:nvSpPr>
            <p:spPr>
              <a:xfrm>
                <a:off x="5442" y="1166"/>
                <a:ext cx="411" cy="349"/>
              </a:xfrm>
              <a:custGeom>
                <a:avLst/>
                <a:gdLst/>
                <a:ahLst/>
                <a:cxnLst/>
                <a:rect l="l" t="t" r="r" b="b"/>
                <a:pathLst>
                  <a:path w="120000" h="120000" extrusionOk="0">
                    <a:moveTo>
                      <a:pt x="117956" y="120000"/>
                    </a:moveTo>
                    <a:lnTo>
                      <a:pt x="0" y="2406"/>
                    </a:lnTo>
                    <a:lnTo>
                      <a:pt x="1459" y="0"/>
                    </a:lnTo>
                    <a:lnTo>
                      <a:pt x="120000" y="117593"/>
                    </a:lnTo>
                    <a:lnTo>
                      <a:pt x="11795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9" name="Google Shape;899;p17"/>
              <p:cNvSpPr/>
              <p:nvPr/>
            </p:nvSpPr>
            <p:spPr>
              <a:xfrm>
                <a:off x="5441" y="644"/>
                <a:ext cx="8" cy="52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0" name="Google Shape;900;p17"/>
              <p:cNvSpPr/>
              <p:nvPr/>
            </p:nvSpPr>
            <p:spPr>
              <a:xfrm>
                <a:off x="5444" y="614"/>
                <a:ext cx="1248" cy="558"/>
              </a:xfrm>
              <a:custGeom>
                <a:avLst/>
                <a:gdLst/>
                <a:ahLst/>
                <a:cxnLst/>
                <a:rect l="l" t="t" r="r" b="b"/>
                <a:pathLst>
                  <a:path w="120000" h="120000" extrusionOk="0">
                    <a:moveTo>
                      <a:pt x="192" y="120000"/>
                    </a:moveTo>
                    <a:lnTo>
                      <a:pt x="0" y="118064"/>
                    </a:lnTo>
                    <a:lnTo>
                      <a:pt x="119711" y="0"/>
                    </a:lnTo>
                    <a:lnTo>
                      <a:pt x="120000" y="1290"/>
                    </a:lnTo>
                    <a:lnTo>
                      <a:pt x="1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1" name="Google Shape;901;p17"/>
              <p:cNvSpPr/>
              <p:nvPr/>
            </p:nvSpPr>
            <p:spPr>
              <a:xfrm>
                <a:off x="5442" y="1161"/>
                <a:ext cx="699" cy="124"/>
              </a:xfrm>
              <a:custGeom>
                <a:avLst/>
                <a:gdLst/>
                <a:ahLst/>
                <a:cxnLst/>
                <a:rect l="l" t="t" r="r" b="b"/>
                <a:pathLst>
                  <a:path w="120000" h="120000" extrusionOk="0">
                    <a:moveTo>
                      <a:pt x="119828" y="120000"/>
                    </a:moveTo>
                    <a:lnTo>
                      <a:pt x="0" y="8709"/>
                    </a:lnTo>
                    <a:lnTo>
                      <a:pt x="343" y="0"/>
                    </a:lnTo>
                    <a:lnTo>
                      <a:pt x="119999" y="111290"/>
                    </a:lnTo>
                    <a:lnTo>
                      <a:pt x="11982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2" name="Google Shape;902;p17"/>
              <p:cNvSpPr/>
              <p:nvPr/>
            </p:nvSpPr>
            <p:spPr>
              <a:xfrm>
                <a:off x="6461" y="622"/>
                <a:ext cx="238" cy="360"/>
              </a:xfrm>
              <a:custGeom>
                <a:avLst/>
                <a:gdLst/>
                <a:ahLst/>
                <a:cxnLst/>
                <a:rect l="l" t="t" r="r" b="b"/>
                <a:pathLst>
                  <a:path w="120000" h="120000" extrusionOk="0">
                    <a:moveTo>
                      <a:pt x="3025" y="120000"/>
                    </a:moveTo>
                    <a:lnTo>
                      <a:pt x="0" y="118333"/>
                    </a:lnTo>
                    <a:lnTo>
                      <a:pt x="116470" y="0"/>
                    </a:lnTo>
                    <a:lnTo>
                      <a:pt x="120000" y="1333"/>
                    </a:lnTo>
                    <a:lnTo>
                      <a:pt x="302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3" name="Google Shape;903;p17"/>
              <p:cNvSpPr/>
              <p:nvPr/>
            </p:nvSpPr>
            <p:spPr>
              <a:xfrm>
                <a:off x="6680" y="620"/>
                <a:ext cx="851" cy="568"/>
              </a:xfrm>
              <a:custGeom>
                <a:avLst/>
                <a:gdLst/>
                <a:ahLst/>
                <a:cxnLst/>
                <a:rect l="l" t="t" r="r" b="b"/>
                <a:pathLst>
                  <a:path w="120000" h="120000" extrusionOk="0">
                    <a:moveTo>
                      <a:pt x="119294" y="120000"/>
                    </a:moveTo>
                    <a:lnTo>
                      <a:pt x="0" y="1478"/>
                    </a:lnTo>
                    <a:lnTo>
                      <a:pt x="705" y="0"/>
                    </a:lnTo>
                    <a:lnTo>
                      <a:pt x="120000" y="118732"/>
                    </a:lnTo>
                    <a:lnTo>
                      <a:pt x="11929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4" name="Google Shape;904;p17"/>
              <p:cNvSpPr/>
              <p:nvPr/>
            </p:nvSpPr>
            <p:spPr>
              <a:xfrm>
                <a:off x="5373" y="1133"/>
                <a:ext cx="117"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5" name="Google Shape;905;p17"/>
              <p:cNvSpPr/>
              <p:nvPr/>
            </p:nvSpPr>
            <p:spPr>
              <a:xfrm>
                <a:off x="5403" y="1097"/>
                <a:ext cx="98" cy="36"/>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6" name="Google Shape;906;p17"/>
              <p:cNvSpPr/>
              <p:nvPr/>
            </p:nvSpPr>
            <p:spPr>
              <a:xfrm>
                <a:off x="5353" y="1073"/>
                <a:ext cx="103" cy="73"/>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7" name="Google Shape;907;p17"/>
              <p:cNvSpPr/>
              <p:nvPr/>
            </p:nvSpPr>
            <p:spPr>
              <a:xfrm>
                <a:off x="5410" y="1087"/>
                <a:ext cx="129" cy="176"/>
              </a:xfrm>
              <a:custGeom>
                <a:avLst/>
                <a:gdLst/>
                <a:ahLst/>
                <a:cxnLst/>
                <a:rect l="l" t="t" r="r" b="b"/>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8" name="Google Shape;908;p17"/>
              <p:cNvSpPr/>
              <p:nvPr/>
            </p:nvSpPr>
            <p:spPr>
              <a:xfrm>
                <a:off x="2490" y="2022"/>
                <a:ext cx="1035" cy="622"/>
              </a:xfrm>
              <a:custGeom>
                <a:avLst/>
                <a:gdLst/>
                <a:ahLst/>
                <a:cxnLst/>
                <a:rect l="l" t="t" r="r" b="b"/>
                <a:pathLst>
                  <a:path w="120000" h="120000" extrusionOk="0">
                    <a:moveTo>
                      <a:pt x="463" y="120000"/>
                    </a:moveTo>
                    <a:lnTo>
                      <a:pt x="0" y="118649"/>
                    </a:lnTo>
                    <a:lnTo>
                      <a:pt x="119652" y="0"/>
                    </a:lnTo>
                    <a:lnTo>
                      <a:pt x="120000" y="1350"/>
                    </a:lnTo>
                    <a:lnTo>
                      <a:pt x="46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9" name="Google Shape;909;p17"/>
              <p:cNvSpPr/>
              <p:nvPr/>
            </p:nvSpPr>
            <p:spPr>
              <a:xfrm>
                <a:off x="7048" y="1187"/>
                <a:ext cx="470" cy="260"/>
              </a:xfrm>
              <a:custGeom>
                <a:avLst/>
                <a:gdLst/>
                <a:ahLst/>
                <a:cxnLst/>
                <a:rect l="l" t="t" r="r" b="b"/>
                <a:pathLst>
                  <a:path w="120000" h="120000" extrusionOk="0">
                    <a:moveTo>
                      <a:pt x="1021" y="120000"/>
                    </a:moveTo>
                    <a:lnTo>
                      <a:pt x="0" y="116769"/>
                    </a:lnTo>
                    <a:lnTo>
                      <a:pt x="119234" y="0"/>
                    </a:lnTo>
                    <a:lnTo>
                      <a:pt x="120000" y="3230"/>
                    </a:lnTo>
                    <a:lnTo>
                      <a:pt x="102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0" name="Google Shape;910;p17"/>
              <p:cNvSpPr/>
              <p:nvPr/>
            </p:nvSpPr>
            <p:spPr>
              <a:xfrm>
                <a:off x="7342" y="1187"/>
                <a:ext cx="179" cy="1408"/>
              </a:xfrm>
              <a:custGeom>
                <a:avLst/>
                <a:gdLst/>
                <a:ahLst/>
                <a:cxnLst/>
                <a:rect l="l" t="t" r="r" b="b"/>
                <a:pathLst>
                  <a:path w="120000" h="120000" extrusionOk="0">
                    <a:moveTo>
                      <a:pt x="6033" y="120000"/>
                    </a:moveTo>
                    <a:lnTo>
                      <a:pt x="0" y="119829"/>
                    </a:lnTo>
                    <a:lnTo>
                      <a:pt x="114636" y="0"/>
                    </a:lnTo>
                    <a:lnTo>
                      <a:pt x="120000" y="0"/>
                    </a:lnTo>
                    <a:lnTo>
                      <a:pt x="603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1" name="Google Shape;911;p17"/>
              <p:cNvSpPr/>
              <p:nvPr/>
            </p:nvSpPr>
            <p:spPr>
              <a:xfrm>
                <a:off x="7487" y="938"/>
                <a:ext cx="33" cy="249"/>
              </a:xfrm>
              <a:custGeom>
                <a:avLst/>
                <a:gdLst/>
                <a:ahLst/>
                <a:cxnLst/>
                <a:rect l="l" t="t" r="r" b="b"/>
                <a:pathLst>
                  <a:path w="120000" h="120000" extrusionOk="0">
                    <a:moveTo>
                      <a:pt x="94545" y="120000"/>
                    </a:moveTo>
                    <a:lnTo>
                      <a:pt x="0" y="0"/>
                    </a:lnTo>
                    <a:lnTo>
                      <a:pt x="32727" y="0"/>
                    </a:lnTo>
                    <a:lnTo>
                      <a:pt x="120000" y="119036"/>
                    </a:lnTo>
                    <a:lnTo>
                      <a:pt x="9454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2" name="Google Shape;912;p17"/>
              <p:cNvSpPr/>
              <p:nvPr/>
            </p:nvSpPr>
            <p:spPr>
              <a:xfrm>
                <a:off x="7513" y="1172"/>
                <a:ext cx="147" cy="300"/>
              </a:xfrm>
              <a:custGeom>
                <a:avLst/>
                <a:gdLst/>
                <a:ahLst/>
                <a:cxnLst/>
                <a:rect l="l" t="t" r="r" b="b"/>
                <a:pathLst>
                  <a:path w="120000" h="120000" extrusionOk="0">
                    <a:moveTo>
                      <a:pt x="114285" y="120000"/>
                    </a:moveTo>
                    <a:lnTo>
                      <a:pt x="0" y="1200"/>
                    </a:lnTo>
                    <a:lnTo>
                      <a:pt x="5714" y="0"/>
                    </a:lnTo>
                    <a:lnTo>
                      <a:pt x="120000" y="118800"/>
                    </a:lnTo>
                    <a:lnTo>
                      <a:pt x="1142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3" name="Google Shape;913;p17"/>
              <p:cNvSpPr/>
              <p:nvPr/>
            </p:nvSpPr>
            <p:spPr>
              <a:xfrm>
                <a:off x="6986" y="2160"/>
                <a:ext cx="365" cy="426"/>
              </a:xfrm>
              <a:custGeom>
                <a:avLst/>
                <a:gdLst/>
                <a:ahLst/>
                <a:cxnLst/>
                <a:rect l="l" t="t" r="r" b="b"/>
                <a:pathLst>
                  <a:path w="120000" h="120000" extrusionOk="0">
                    <a:moveTo>
                      <a:pt x="118356" y="119999"/>
                    </a:moveTo>
                    <a:lnTo>
                      <a:pt x="0" y="1690"/>
                    </a:lnTo>
                    <a:lnTo>
                      <a:pt x="2301" y="0"/>
                    </a:lnTo>
                    <a:lnTo>
                      <a:pt x="119999" y="118591"/>
                    </a:lnTo>
                    <a:lnTo>
                      <a:pt x="11835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4" name="Google Shape;914;p17"/>
              <p:cNvSpPr/>
              <p:nvPr/>
            </p:nvSpPr>
            <p:spPr>
              <a:xfrm>
                <a:off x="7104" y="2588"/>
                <a:ext cx="243"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5" name="Google Shape;915;p17"/>
              <p:cNvSpPr/>
              <p:nvPr/>
            </p:nvSpPr>
            <p:spPr>
              <a:xfrm>
                <a:off x="7246" y="2586"/>
                <a:ext cx="110" cy="166"/>
              </a:xfrm>
              <a:custGeom>
                <a:avLst/>
                <a:gdLst/>
                <a:ahLst/>
                <a:cxnLst/>
                <a:rect l="l" t="t" r="r" b="b"/>
                <a:pathLst>
                  <a:path w="120000" h="120000" extrusionOk="0">
                    <a:moveTo>
                      <a:pt x="7636" y="119999"/>
                    </a:moveTo>
                    <a:lnTo>
                      <a:pt x="0" y="116385"/>
                    </a:lnTo>
                    <a:lnTo>
                      <a:pt x="112363" y="0"/>
                    </a:lnTo>
                    <a:lnTo>
                      <a:pt x="120000" y="2891"/>
                    </a:lnTo>
                    <a:lnTo>
                      <a:pt x="763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6" name="Google Shape;916;p17"/>
              <p:cNvSpPr/>
              <p:nvPr/>
            </p:nvSpPr>
            <p:spPr>
              <a:xfrm>
                <a:off x="7342" y="2593"/>
                <a:ext cx="343" cy="276"/>
              </a:xfrm>
              <a:custGeom>
                <a:avLst/>
                <a:gdLst/>
                <a:ahLst/>
                <a:cxnLst/>
                <a:rect l="l" t="t" r="r" b="b"/>
                <a:pathLst>
                  <a:path w="120000" h="120000" extrusionOk="0">
                    <a:moveTo>
                      <a:pt x="118250" y="120000"/>
                    </a:moveTo>
                    <a:lnTo>
                      <a:pt x="0" y="3043"/>
                    </a:lnTo>
                    <a:lnTo>
                      <a:pt x="1749" y="0"/>
                    </a:lnTo>
                    <a:lnTo>
                      <a:pt x="120000" y="116956"/>
                    </a:lnTo>
                    <a:lnTo>
                      <a:pt x="1182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7" name="Google Shape;917;p17"/>
              <p:cNvSpPr/>
              <p:nvPr/>
            </p:nvSpPr>
            <p:spPr>
              <a:xfrm>
                <a:off x="5152" y="2348"/>
                <a:ext cx="849" cy="649"/>
              </a:xfrm>
              <a:custGeom>
                <a:avLst/>
                <a:gdLst/>
                <a:ahLst/>
                <a:cxnLst/>
                <a:rect l="l" t="t" r="r" b="b"/>
                <a:pathLst>
                  <a:path w="120000" h="120000" extrusionOk="0">
                    <a:moveTo>
                      <a:pt x="119293" y="120000"/>
                    </a:moveTo>
                    <a:lnTo>
                      <a:pt x="0" y="924"/>
                    </a:lnTo>
                    <a:lnTo>
                      <a:pt x="706" y="0"/>
                    </a:lnTo>
                    <a:lnTo>
                      <a:pt x="120000" y="118705"/>
                    </a:lnTo>
                    <a:lnTo>
                      <a:pt x="1192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8" name="Google Shape;918;p17"/>
              <p:cNvSpPr/>
              <p:nvPr/>
            </p:nvSpPr>
            <p:spPr>
              <a:xfrm>
                <a:off x="5086" y="2284"/>
                <a:ext cx="62" cy="138"/>
              </a:xfrm>
              <a:custGeom>
                <a:avLst/>
                <a:gdLst/>
                <a:ahLst/>
                <a:cxnLst/>
                <a:rect l="l" t="t" r="r" b="b"/>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9" name="Google Shape;919;p17"/>
              <p:cNvSpPr/>
              <p:nvPr/>
            </p:nvSpPr>
            <p:spPr>
              <a:xfrm>
                <a:off x="5172" y="2284"/>
                <a:ext cx="59" cy="86"/>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0" name="Google Shape;920;p17"/>
              <p:cNvSpPr/>
              <p:nvPr/>
            </p:nvSpPr>
            <p:spPr>
              <a:xfrm>
                <a:off x="5115" y="2250"/>
                <a:ext cx="120" cy="54"/>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1" name="Google Shape;921;p17"/>
              <p:cNvSpPr/>
              <p:nvPr/>
            </p:nvSpPr>
            <p:spPr>
              <a:xfrm>
                <a:off x="5069" y="2336"/>
                <a:ext cx="188" cy="113"/>
              </a:xfrm>
              <a:custGeom>
                <a:avLst/>
                <a:gdLst/>
                <a:ahLst/>
                <a:cxnLst/>
                <a:rect l="l" t="t" r="r" b="b"/>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2" name="Google Shape;922;p17"/>
              <p:cNvSpPr/>
              <p:nvPr/>
            </p:nvSpPr>
            <p:spPr>
              <a:xfrm>
                <a:off x="5996" y="2713"/>
                <a:ext cx="424" cy="284"/>
              </a:xfrm>
              <a:custGeom>
                <a:avLst/>
                <a:gdLst/>
                <a:ahLst/>
                <a:cxnLst/>
                <a:rect l="l" t="t" r="r" b="b"/>
                <a:pathLst>
                  <a:path w="120000" h="120000" extrusionOk="0">
                    <a:moveTo>
                      <a:pt x="1132" y="120000"/>
                    </a:moveTo>
                    <a:lnTo>
                      <a:pt x="0" y="117042"/>
                    </a:lnTo>
                    <a:lnTo>
                      <a:pt x="119150" y="0"/>
                    </a:lnTo>
                    <a:lnTo>
                      <a:pt x="120000" y="2957"/>
                    </a:lnTo>
                    <a:lnTo>
                      <a:pt x="11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3" name="Google Shape;923;p17"/>
              <p:cNvSpPr/>
              <p:nvPr/>
            </p:nvSpPr>
            <p:spPr>
              <a:xfrm>
                <a:off x="7351" y="2174"/>
                <a:ext cx="739" cy="417"/>
              </a:xfrm>
              <a:custGeom>
                <a:avLst/>
                <a:gdLst/>
                <a:ahLst/>
                <a:cxnLst/>
                <a:rect l="l" t="t" r="r" b="b"/>
                <a:pathLst>
                  <a:path w="120000" h="120000" extrusionOk="0">
                    <a:moveTo>
                      <a:pt x="487" y="119999"/>
                    </a:moveTo>
                    <a:lnTo>
                      <a:pt x="0" y="118273"/>
                    </a:lnTo>
                    <a:lnTo>
                      <a:pt x="119512" y="0"/>
                    </a:lnTo>
                    <a:lnTo>
                      <a:pt x="120000" y="2014"/>
                    </a:lnTo>
                    <a:lnTo>
                      <a:pt x="48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4" name="Google Shape;924;p17"/>
              <p:cNvSpPr/>
              <p:nvPr/>
            </p:nvSpPr>
            <p:spPr>
              <a:xfrm>
                <a:off x="7295" y="2566"/>
                <a:ext cx="125" cy="10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5" name="Google Shape;925;p17"/>
              <p:cNvSpPr/>
              <p:nvPr/>
            </p:nvSpPr>
            <p:spPr>
              <a:xfrm>
                <a:off x="7278" y="2526"/>
                <a:ext cx="54" cy="87"/>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6" name="Google Shape;926;p17"/>
              <p:cNvSpPr/>
              <p:nvPr/>
            </p:nvSpPr>
            <p:spPr>
              <a:xfrm>
                <a:off x="7246" y="2551"/>
                <a:ext cx="54" cy="12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7" name="Google Shape;927;p17"/>
              <p:cNvSpPr/>
              <p:nvPr/>
            </p:nvSpPr>
            <p:spPr>
              <a:xfrm>
                <a:off x="7288" y="2493"/>
                <a:ext cx="159" cy="161"/>
              </a:xfrm>
              <a:custGeom>
                <a:avLst/>
                <a:gdLst/>
                <a:ahLst/>
                <a:cxnLst/>
                <a:rect l="l" t="t" r="r" b="b"/>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8" name="Google Shape;928;p17"/>
              <p:cNvSpPr/>
              <p:nvPr/>
            </p:nvSpPr>
            <p:spPr>
              <a:xfrm>
                <a:off x="7455" y="1177"/>
                <a:ext cx="134" cy="82"/>
              </a:xfrm>
              <a:custGeom>
                <a:avLst/>
                <a:gdLst/>
                <a:ahLst/>
                <a:cxnLst/>
                <a:rect l="l" t="t" r="r" b="b"/>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9" name="Google Shape;929;p17"/>
              <p:cNvSpPr/>
              <p:nvPr/>
            </p:nvSpPr>
            <p:spPr>
              <a:xfrm>
                <a:off x="7445" y="1119"/>
                <a:ext cx="68" cy="76"/>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0" name="Google Shape;930;p17"/>
              <p:cNvSpPr/>
              <p:nvPr/>
            </p:nvSpPr>
            <p:spPr>
              <a:xfrm>
                <a:off x="7415" y="1131"/>
                <a:ext cx="40" cy="123"/>
              </a:xfrm>
              <a:custGeom>
                <a:avLst/>
                <a:gdLst/>
                <a:ahLst/>
                <a:cxnLst/>
                <a:rect l="l" t="t" r="r" b="b"/>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1" name="Google Shape;931;p17"/>
              <p:cNvSpPr/>
              <p:nvPr/>
            </p:nvSpPr>
            <p:spPr>
              <a:xfrm>
                <a:off x="7472" y="1090"/>
                <a:ext cx="152" cy="173"/>
              </a:xfrm>
              <a:custGeom>
                <a:avLst/>
                <a:gdLst/>
                <a:ahLst/>
                <a:cxnLst/>
                <a:rect l="l" t="t" r="r" b="b"/>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2" name="Google Shape;932;p17"/>
              <p:cNvSpPr/>
              <p:nvPr/>
            </p:nvSpPr>
            <p:spPr>
              <a:xfrm>
                <a:off x="3044" y="871"/>
                <a:ext cx="549" cy="590"/>
              </a:xfrm>
              <a:custGeom>
                <a:avLst/>
                <a:gdLst/>
                <a:ahLst/>
                <a:cxnLst/>
                <a:rect l="l" t="t" r="r" b="b"/>
                <a:pathLst>
                  <a:path w="120000" h="120000" extrusionOk="0">
                    <a:moveTo>
                      <a:pt x="118469" y="120000"/>
                    </a:moveTo>
                    <a:lnTo>
                      <a:pt x="0" y="1016"/>
                    </a:lnTo>
                    <a:lnTo>
                      <a:pt x="1530" y="0"/>
                    </a:lnTo>
                    <a:lnTo>
                      <a:pt x="120000" y="118983"/>
                    </a:lnTo>
                    <a:lnTo>
                      <a:pt x="11846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3" name="Google Shape;933;p17"/>
              <p:cNvSpPr/>
              <p:nvPr/>
            </p:nvSpPr>
            <p:spPr>
              <a:xfrm>
                <a:off x="2544" y="1053"/>
                <a:ext cx="912" cy="507"/>
              </a:xfrm>
              <a:custGeom>
                <a:avLst/>
                <a:gdLst/>
                <a:ahLst/>
                <a:cxnLst/>
                <a:rect l="l" t="t" r="r" b="b"/>
                <a:pathLst>
                  <a:path w="120000" h="120000" extrusionOk="0">
                    <a:moveTo>
                      <a:pt x="119342" y="120000"/>
                    </a:moveTo>
                    <a:lnTo>
                      <a:pt x="0" y="2130"/>
                    </a:lnTo>
                    <a:lnTo>
                      <a:pt x="526" y="0"/>
                    </a:lnTo>
                    <a:lnTo>
                      <a:pt x="119999" y="118579"/>
                    </a:lnTo>
                    <a:lnTo>
                      <a:pt x="11934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4" name="Google Shape;934;p17"/>
              <p:cNvSpPr/>
              <p:nvPr/>
            </p:nvSpPr>
            <p:spPr>
              <a:xfrm>
                <a:off x="2087" y="1016"/>
                <a:ext cx="459" cy="42"/>
              </a:xfrm>
              <a:custGeom>
                <a:avLst/>
                <a:gdLst/>
                <a:ahLst/>
                <a:cxnLst/>
                <a:rect l="l" t="t" r="r" b="b"/>
                <a:pathLst>
                  <a:path w="120000" h="120000" extrusionOk="0">
                    <a:moveTo>
                      <a:pt x="119999" y="120000"/>
                    </a:moveTo>
                    <a:lnTo>
                      <a:pt x="0" y="22857"/>
                    </a:lnTo>
                    <a:lnTo>
                      <a:pt x="261" y="0"/>
                    </a:lnTo>
                    <a:lnTo>
                      <a:pt x="119999" y="97142"/>
                    </a:lnTo>
                    <a:lnTo>
                      <a:pt x="1199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5" name="Google Shape;935;p17"/>
              <p:cNvSpPr/>
              <p:nvPr/>
            </p:nvSpPr>
            <p:spPr>
              <a:xfrm>
                <a:off x="567" y="2635"/>
                <a:ext cx="1922" cy="286"/>
              </a:xfrm>
              <a:custGeom>
                <a:avLst/>
                <a:gdLst/>
                <a:ahLst/>
                <a:cxnLst/>
                <a:rect l="l" t="t" r="r" b="b"/>
                <a:pathLst>
                  <a:path w="120000" h="120000" extrusionOk="0">
                    <a:moveTo>
                      <a:pt x="0" y="120000"/>
                    </a:moveTo>
                    <a:lnTo>
                      <a:pt x="0" y="116643"/>
                    </a:lnTo>
                    <a:lnTo>
                      <a:pt x="119875" y="0"/>
                    </a:lnTo>
                    <a:lnTo>
                      <a:pt x="120000" y="377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6" name="Google Shape;936;p17"/>
              <p:cNvSpPr/>
              <p:nvPr/>
            </p:nvSpPr>
            <p:spPr>
              <a:xfrm>
                <a:off x="2489" y="2453"/>
                <a:ext cx="13" cy="182"/>
              </a:xfrm>
              <a:custGeom>
                <a:avLst/>
                <a:gdLst/>
                <a:ahLst/>
                <a:cxnLst/>
                <a:rect l="l" t="t" r="r" b="b"/>
                <a:pathLst>
                  <a:path w="120000" h="120000" extrusionOk="0">
                    <a:moveTo>
                      <a:pt x="55384" y="120000"/>
                    </a:moveTo>
                    <a:lnTo>
                      <a:pt x="0" y="120000"/>
                    </a:lnTo>
                    <a:lnTo>
                      <a:pt x="46153" y="0"/>
                    </a:lnTo>
                    <a:lnTo>
                      <a:pt x="120000" y="0"/>
                    </a:lnTo>
                    <a:lnTo>
                      <a:pt x="553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7" name="Google Shape;937;p17"/>
              <p:cNvSpPr/>
              <p:nvPr/>
            </p:nvSpPr>
            <p:spPr>
              <a:xfrm>
                <a:off x="2284" y="2458"/>
                <a:ext cx="215" cy="184"/>
              </a:xfrm>
              <a:custGeom>
                <a:avLst/>
                <a:gdLst/>
                <a:ahLst/>
                <a:cxnLst/>
                <a:rect l="l" t="t" r="r" b="b"/>
                <a:pathLst>
                  <a:path w="120000" h="120000" extrusionOk="0">
                    <a:moveTo>
                      <a:pt x="117209" y="120000"/>
                    </a:moveTo>
                    <a:lnTo>
                      <a:pt x="0" y="4565"/>
                    </a:lnTo>
                    <a:lnTo>
                      <a:pt x="3906" y="0"/>
                    </a:lnTo>
                    <a:lnTo>
                      <a:pt x="120000" y="116739"/>
                    </a:lnTo>
                    <a:lnTo>
                      <a:pt x="1172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8" name="Google Shape;938;p17"/>
              <p:cNvSpPr/>
              <p:nvPr/>
            </p:nvSpPr>
            <p:spPr>
              <a:xfrm>
                <a:off x="2421" y="2644"/>
                <a:ext cx="137" cy="71"/>
              </a:xfrm>
              <a:custGeom>
                <a:avLst/>
                <a:gdLst/>
                <a:ahLst/>
                <a:cxnLst/>
                <a:rect l="l" t="t" r="r" b="b"/>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9" name="Google Shape;939;p17"/>
              <p:cNvSpPr/>
              <p:nvPr/>
            </p:nvSpPr>
            <p:spPr>
              <a:xfrm>
                <a:off x="2426" y="2568"/>
                <a:ext cx="93" cy="49"/>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0" name="Google Shape;940;p17"/>
              <p:cNvSpPr/>
              <p:nvPr/>
            </p:nvSpPr>
            <p:spPr>
              <a:xfrm>
                <a:off x="2389" y="2556"/>
                <a:ext cx="66" cy="113"/>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1" name="Google Shape;941;p17"/>
              <p:cNvSpPr/>
              <p:nvPr/>
            </p:nvSpPr>
            <p:spPr>
              <a:xfrm>
                <a:off x="2490" y="2546"/>
                <a:ext cx="108" cy="187"/>
              </a:xfrm>
              <a:custGeom>
                <a:avLst/>
                <a:gdLst/>
                <a:ahLst/>
                <a:cxnLst/>
                <a:rect l="l" t="t" r="r" b="b"/>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2" name="Google Shape;942;p17"/>
              <p:cNvSpPr/>
              <p:nvPr/>
            </p:nvSpPr>
            <p:spPr>
              <a:xfrm>
                <a:off x="2299" y="1055"/>
                <a:ext cx="245" cy="213"/>
              </a:xfrm>
              <a:custGeom>
                <a:avLst/>
                <a:gdLst/>
                <a:ahLst/>
                <a:cxnLst/>
                <a:rect l="l" t="t" r="r" b="b"/>
                <a:pathLst>
                  <a:path w="120000" h="120000" extrusionOk="0">
                    <a:moveTo>
                      <a:pt x="2448" y="119999"/>
                    </a:moveTo>
                    <a:lnTo>
                      <a:pt x="0" y="116056"/>
                    </a:lnTo>
                    <a:lnTo>
                      <a:pt x="117551" y="0"/>
                    </a:lnTo>
                    <a:lnTo>
                      <a:pt x="120000" y="2816"/>
                    </a:lnTo>
                    <a:lnTo>
                      <a:pt x="2448"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3" name="Google Shape;943;p17"/>
              <p:cNvSpPr/>
              <p:nvPr/>
            </p:nvSpPr>
            <p:spPr>
              <a:xfrm>
                <a:off x="2460" y="894"/>
                <a:ext cx="88" cy="163"/>
              </a:xfrm>
              <a:custGeom>
                <a:avLst/>
                <a:gdLst/>
                <a:ahLst/>
                <a:cxnLst/>
                <a:rect l="l" t="t" r="r" b="b"/>
                <a:pathLst>
                  <a:path w="120000" h="120000" extrusionOk="0">
                    <a:moveTo>
                      <a:pt x="110454" y="120000"/>
                    </a:moveTo>
                    <a:lnTo>
                      <a:pt x="0" y="3680"/>
                    </a:lnTo>
                    <a:lnTo>
                      <a:pt x="9545" y="0"/>
                    </a:lnTo>
                    <a:lnTo>
                      <a:pt x="120000" y="117055"/>
                    </a:lnTo>
                    <a:lnTo>
                      <a:pt x="11045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4" name="Google Shape;944;p17"/>
              <p:cNvSpPr/>
              <p:nvPr/>
            </p:nvSpPr>
            <p:spPr>
              <a:xfrm>
                <a:off x="2502" y="1026"/>
                <a:ext cx="115" cy="107"/>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5" name="Google Shape;945;p17"/>
              <p:cNvSpPr/>
              <p:nvPr/>
            </p:nvSpPr>
            <p:spPr>
              <a:xfrm>
                <a:off x="2475" y="1001"/>
                <a:ext cx="44" cy="94"/>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6" name="Google Shape;946;p17"/>
              <p:cNvSpPr/>
              <p:nvPr/>
            </p:nvSpPr>
            <p:spPr>
              <a:xfrm>
                <a:off x="2448" y="1036"/>
                <a:ext cx="64" cy="114"/>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7" name="Google Shape;947;p17"/>
              <p:cNvSpPr/>
              <p:nvPr/>
            </p:nvSpPr>
            <p:spPr>
              <a:xfrm>
                <a:off x="2475" y="965"/>
                <a:ext cx="172" cy="146"/>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8" name="Google Shape;948;p17"/>
              <p:cNvSpPr/>
              <p:nvPr/>
            </p:nvSpPr>
            <p:spPr>
              <a:xfrm>
                <a:off x="2649" y="1696"/>
                <a:ext cx="787" cy="60"/>
              </a:xfrm>
              <a:custGeom>
                <a:avLst/>
                <a:gdLst/>
                <a:ahLst/>
                <a:cxnLst/>
                <a:rect l="l" t="t" r="r" b="b"/>
                <a:pathLst>
                  <a:path w="120000" h="120000" extrusionOk="0">
                    <a:moveTo>
                      <a:pt x="120000" y="120000"/>
                    </a:moveTo>
                    <a:lnTo>
                      <a:pt x="0" y="16000"/>
                    </a:lnTo>
                    <a:lnTo>
                      <a:pt x="304" y="0"/>
                    </a:lnTo>
                    <a:lnTo>
                      <a:pt x="120000" y="10400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9" name="Google Shape;949;p17"/>
              <p:cNvSpPr/>
              <p:nvPr/>
            </p:nvSpPr>
            <p:spPr>
              <a:xfrm>
                <a:off x="-97" y="1961"/>
                <a:ext cx="137" cy="42"/>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0" name="Google Shape;950;p17"/>
              <p:cNvSpPr/>
              <p:nvPr/>
            </p:nvSpPr>
            <p:spPr>
              <a:xfrm>
                <a:off x="-97" y="2015"/>
                <a:ext cx="137" cy="3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1" name="Google Shape;951;p17"/>
              <p:cNvSpPr/>
              <p:nvPr/>
            </p:nvSpPr>
            <p:spPr>
              <a:xfrm>
                <a:off x="-97" y="2057"/>
                <a:ext cx="137" cy="43"/>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2" name="Google Shape;952;p17"/>
              <p:cNvSpPr/>
              <p:nvPr/>
            </p:nvSpPr>
            <p:spPr>
              <a:xfrm>
                <a:off x="-433" y="2029"/>
                <a:ext cx="353" cy="66"/>
              </a:xfrm>
              <a:custGeom>
                <a:avLst/>
                <a:gdLst/>
                <a:ahLst/>
                <a:cxnLst/>
                <a:rect l="l" t="t" r="r" b="b"/>
                <a:pathLst>
                  <a:path w="120000" h="120000" extrusionOk="0">
                    <a:moveTo>
                      <a:pt x="0" y="120000"/>
                    </a:moveTo>
                    <a:lnTo>
                      <a:pt x="0" y="103636"/>
                    </a:lnTo>
                    <a:lnTo>
                      <a:pt x="119320" y="0"/>
                    </a:lnTo>
                    <a:lnTo>
                      <a:pt x="120000" y="10909"/>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3" name="Google Shape;953;p17"/>
              <p:cNvSpPr/>
              <p:nvPr/>
            </p:nvSpPr>
            <p:spPr>
              <a:xfrm>
                <a:off x="-200" y="1775"/>
                <a:ext cx="152" cy="216"/>
              </a:xfrm>
              <a:custGeom>
                <a:avLst/>
                <a:gdLst/>
                <a:ahLst/>
                <a:cxnLst/>
                <a:rect l="l" t="t" r="r" b="b"/>
                <a:pathLst>
                  <a:path w="120000" h="120000" extrusionOk="0">
                    <a:moveTo>
                      <a:pt x="114473" y="120000"/>
                    </a:moveTo>
                    <a:lnTo>
                      <a:pt x="0" y="2777"/>
                    </a:lnTo>
                    <a:lnTo>
                      <a:pt x="5526" y="0"/>
                    </a:lnTo>
                    <a:lnTo>
                      <a:pt x="120000" y="117222"/>
                    </a:lnTo>
                    <a:lnTo>
                      <a:pt x="1144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4" name="Google Shape;954;p17"/>
              <p:cNvSpPr/>
              <p:nvPr/>
            </p:nvSpPr>
            <p:spPr>
              <a:xfrm>
                <a:off x="-1" y="1839"/>
                <a:ext cx="193" cy="152"/>
              </a:xfrm>
              <a:custGeom>
                <a:avLst/>
                <a:gdLst/>
                <a:ahLst/>
                <a:cxnLst/>
                <a:rect l="l" t="t" r="r" b="b"/>
                <a:pathLst>
                  <a:path w="120000" h="120000" extrusionOk="0">
                    <a:moveTo>
                      <a:pt x="3108" y="120000"/>
                    </a:moveTo>
                    <a:lnTo>
                      <a:pt x="0" y="116052"/>
                    </a:lnTo>
                    <a:lnTo>
                      <a:pt x="116891" y="0"/>
                    </a:lnTo>
                    <a:lnTo>
                      <a:pt x="120000" y="3947"/>
                    </a:lnTo>
                    <a:lnTo>
                      <a:pt x="310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5" name="Google Shape;955;p17"/>
              <p:cNvSpPr/>
              <p:nvPr/>
            </p:nvSpPr>
            <p:spPr>
              <a:xfrm>
                <a:off x="-29" y="1728"/>
                <a:ext cx="8" cy="25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6" name="Google Shape;956;p17"/>
              <p:cNvSpPr/>
              <p:nvPr/>
            </p:nvSpPr>
            <p:spPr>
              <a:xfrm>
                <a:off x="-24" y="80"/>
                <a:ext cx="528" cy="184"/>
              </a:xfrm>
              <a:custGeom>
                <a:avLst/>
                <a:gdLst/>
                <a:ahLst/>
                <a:cxnLst/>
                <a:rect l="l" t="t" r="r" b="b"/>
                <a:pathLst>
                  <a:path w="120000" h="120000" extrusionOk="0">
                    <a:moveTo>
                      <a:pt x="681" y="120000"/>
                    </a:moveTo>
                    <a:lnTo>
                      <a:pt x="0" y="115434"/>
                    </a:lnTo>
                    <a:lnTo>
                      <a:pt x="119318" y="0"/>
                    </a:lnTo>
                    <a:lnTo>
                      <a:pt x="120000" y="3913"/>
                    </a:lnTo>
                    <a:lnTo>
                      <a:pt x="68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7" name="Google Shape;957;p17"/>
              <p:cNvSpPr/>
              <p:nvPr/>
            </p:nvSpPr>
            <p:spPr>
              <a:xfrm>
                <a:off x="-720" y="624"/>
                <a:ext cx="365" cy="182"/>
              </a:xfrm>
              <a:custGeom>
                <a:avLst/>
                <a:gdLst/>
                <a:ahLst/>
                <a:cxnLst/>
                <a:rect l="l" t="t" r="r" b="b"/>
                <a:pathLst>
                  <a:path w="120000" h="120000" extrusionOk="0">
                    <a:moveTo>
                      <a:pt x="118684" y="120000"/>
                    </a:moveTo>
                    <a:lnTo>
                      <a:pt x="0" y="4615"/>
                    </a:lnTo>
                    <a:lnTo>
                      <a:pt x="986" y="0"/>
                    </a:lnTo>
                    <a:lnTo>
                      <a:pt x="119999" y="116043"/>
                    </a:lnTo>
                    <a:lnTo>
                      <a:pt x="118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8" name="Google Shape;958;p17"/>
              <p:cNvSpPr/>
              <p:nvPr/>
            </p:nvSpPr>
            <p:spPr>
              <a:xfrm>
                <a:off x="273" y="88"/>
                <a:ext cx="238" cy="360"/>
              </a:xfrm>
              <a:custGeom>
                <a:avLst/>
                <a:gdLst/>
                <a:ahLst/>
                <a:cxnLst/>
                <a:rect l="l" t="t" r="r" b="b"/>
                <a:pathLst>
                  <a:path w="120000" h="120000" extrusionOk="0">
                    <a:moveTo>
                      <a:pt x="3529" y="120000"/>
                    </a:moveTo>
                    <a:lnTo>
                      <a:pt x="0" y="118333"/>
                    </a:lnTo>
                    <a:lnTo>
                      <a:pt x="115462" y="0"/>
                    </a:lnTo>
                    <a:lnTo>
                      <a:pt x="120000" y="1000"/>
                    </a:lnTo>
                    <a:lnTo>
                      <a:pt x="352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9" name="Google Shape;959;p17"/>
              <p:cNvSpPr/>
              <p:nvPr/>
            </p:nvSpPr>
            <p:spPr>
              <a:xfrm>
                <a:off x="492" y="86"/>
                <a:ext cx="862" cy="768"/>
              </a:xfrm>
              <a:custGeom>
                <a:avLst/>
                <a:gdLst/>
                <a:ahLst/>
                <a:cxnLst/>
                <a:rect l="l" t="t" r="r" b="b"/>
                <a:pathLst>
                  <a:path w="120000" h="120000" extrusionOk="0">
                    <a:moveTo>
                      <a:pt x="119303" y="120000"/>
                    </a:moveTo>
                    <a:lnTo>
                      <a:pt x="0" y="1093"/>
                    </a:lnTo>
                    <a:lnTo>
                      <a:pt x="696" y="0"/>
                    </a:lnTo>
                    <a:lnTo>
                      <a:pt x="120000" y="119218"/>
                    </a:lnTo>
                    <a:lnTo>
                      <a:pt x="11930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0" name="Google Shape;960;p17"/>
              <p:cNvSpPr/>
              <p:nvPr/>
            </p:nvSpPr>
            <p:spPr>
              <a:xfrm>
                <a:off x="432" y="47"/>
                <a:ext cx="114" cy="107"/>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1" name="Google Shape;961;p17"/>
              <p:cNvSpPr/>
              <p:nvPr/>
            </p:nvSpPr>
            <p:spPr>
              <a:xfrm>
                <a:off x="460" y="14"/>
                <a:ext cx="100" cy="33"/>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2" name="Google Shape;962;p17"/>
              <p:cNvSpPr/>
              <p:nvPr/>
            </p:nvSpPr>
            <p:spPr>
              <a:xfrm>
                <a:off x="410" y="-12"/>
                <a:ext cx="103" cy="73"/>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3" name="Google Shape;963;p17"/>
              <p:cNvSpPr/>
              <p:nvPr/>
            </p:nvSpPr>
            <p:spPr>
              <a:xfrm>
                <a:off x="467" y="3"/>
                <a:ext cx="130" cy="175"/>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4" name="Google Shape;964;p17"/>
              <p:cNvSpPr/>
              <p:nvPr/>
            </p:nvSpPr>
            <p:spPr>
              <a:xfrm>
                <a:off x="938" y="852"/>
                <a:ext cx="404" cy="240"/>
              </a:xfrm>
              <a:custGeom>
                <a:avLst/>
                <a:gdLst/>
                <a:ahLst/>
                <a:cxnLst/>
                <a:rect l="l" t="t" r="r" b="b"/>
                <a:pathLst>
                  <a:path w="120000" h="120000" extrusionOk="0">
                    <a:moveTo>
                      <a:pt x="1485" y="120000"/>
                    </a:moveTo>
                    <a:lnTo>
                      <a:pt x="0" y="116500"/>
                    </a:lnTo>
                    <a:lnTo>
                      <a:pt x="118514" y="0"/>
                    </a:lnTo>
                    <a:lnTo>
                      <a:pt x="120000" y="3500"/>
                    </a:lnTo>
                    <a:lnTo>
                      <a:pt x="14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5" name="Google Shape;965;p17"/>
              <p:cNvSpPr/>
              <p:nvPr/>
            </p:nvSpPr>
            <p:spPr>
              <a:xfrm>
                <a:off x="926" y="850"/>
                <a:ext cx="418" cy="1013"/>
              </a:xfrm>
              <a:custGeom>
                <a:avLst/>
                <a:gdLst/>
                <a:ahLst/>
                <a:cxnLst/>
                <a:rect l="l" t="t" r="r" b="b"/>
                <a:pathLst>
                  <a:path w="120000" h="120000" extrusionOk="0">
                    <a:moveTo>
                      <a:pt x="2009" y="120000"/>
                    </a:moveTo>
                    <a:lnTo>
                      <a:pt x="0" y="119644"/>
                    </a:lnTo>
                    <a:lnTo>
                      <a:pt x="117990" y="0"/>
                    </a:lnTo>
                    <a:lnTo>
                      <a:pt x="119999" y="473"/>
                    </a:lnTo>
                    <a:lnTo>
                      <a:pt x="20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6" name="Google Shape;966;p17"/>
              <p:cNvSpPr/>
              <p:nvPr/>
            </p:nvSpPr>
            <p:spPr>
              <a:xfrm>
                <a:off x="1310" y="604"/>
                <a:ext cx="34" cy="248"/>
              </a:xfrm>
              <a:custGeom>
                <a:avLst/>
                <a:gdLst/>
                <a:ahLst/>
                <a:cxnLst/>
                <a:rect l="l" t="t" r="r" b="b"/>
                <a:pathLst>
                  <a:path w="120000" h="120000" extrusionOk="0">
                    <a:moveTo>
                      <a:pt x="88235" y="120000"/>
                    </a:moveTo>
                    <a:lnTo>
                      <a:pt x="0" y="0"/>
                    </a:lnTo>
                    <a:lnTo>
                      <a:pt x="28235" y="0"/>
                    </a:lnTo>
                    <a:lnTo>
                      <a:pt x="120000" y="119032"/>
                    </a:lnTo>
                    <a:lnTo>
                      <a:pt x="8823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7" name="Google Shape;967;p17"/>
              <p:cNvSpPr/>
              <p:nvPr/>
            </p:nvSpPr>
            <p:spPr>
              <a:xfrm>
                <a:off x="570" y="1427"/>
                <a:ext cx="365" cy="427"/>
              </a:xfrm>
              <a:custGeom>
                <a:avLst/>
                <a:gdLst/>
                <a:ahLst/>
                <a:cxnLst/>
                <a:rect l="l" t="t" r="r" b="b"/>
                <a:pathLst>
                  <a:path w="120000" h="120000" extrusionOk="0">
                    <a:moveTo>
                      <a:pt x="117698" y="120000"/>
                    </a:moveTo>
                    <a:lnTo>
                      <a:pt x="0" y="1967"/>
                    </a:lnTo>
                    <a:lnTo>
                      <a:pt x="1643" y="0"/>
                    </a:lnTo>
                    <a:lnTo>
                      <a:pt x="119999" y="118594"/>
                    </a:lnTo>
                    <a:lnTo>
                      <a:pt x="1176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8" name="Google Shape;968;p17"/>
              <p:cNvSpPr/>
              <p:nvPr/>
            </p:nvSpPr>
            <p:spPr>
              <a:xfrm>
                <a:off x="688" y="1856"/>
                <a:ext cx="243"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9" name="Google Shape;969;p17"/>
              <p:cNvSpPr/>
              <p:nvPr/>
            </p:nvSpPr>
            <p:spPr>
              <a:xfrm>
                <a:off x="925" y="1861"/>
                <a:ext cx="344" cy="274"/>
              </a:xfrm>
              <a:custGeom>
                <a:avLst/>
                <a:gdLst/>
                <a:ahLst/>
                <a:cxnLst/>
                <a:rect l="l" t="t" r="r" b="b"/>
                <a:pathLst>
                  <a:path w="120000" h="120000" extrusionOk="0">
                    <a:moveTo>
                      <a:pt x="118255" y="120000"/>
                    </a:moveTo>
                    <a:lnTo>
                      <a:pt x="0" y="3065"/>
                    </a:lnTo>
                    <a:lnTo>
                      <a:pt x="1744" y="0"/>
                    </a:lnTo>
                    <a:lnTo>
                      <a:pt x="120000" y="117810"/>
                    </a:lnTo>
                    <a:lnTo>
                      <a:pt x="11825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0" name="Google Shape;970;p17"/>
              <p:cNvSpPr/>
              <p:nvPr/>
            </p:nvSpPr>
            <p:spPr>
              <a:xfrm>
                <a:off x="935" y="1711"/>
                <a:ext cx="490" cy="149"/>
              </a:xfrm>
              <a:custGeom>
                <a:avLst/>
                <a:gdLst/>
                <a:ahLst/>
                <a:cxnLst/>
                <a:rect l="l" t="t" r="r" b="b"/>
                <a:pathLst>
                  <a:path w="120000" h="120000" extrusionOk="0">
                    <a:moveTo>
                      <a:pt x="489" y="120000"/>
                    </a:moveTo>
                    <a:lnTo>
                      <a:pt x="0" y="112751"/>
                    </a:lnTo>
                    <a:lnTo>
                      <a:pt x="119020" y="0"/>
                    </a:lnTo>
                    <a:lnTo>
                      <a:pt x="120000" y="6442"/>
                    </a:lnTo>
                    <a:lnTo>
                      <a:pt x="4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1" name="Google Shape;971;p17"/>
              <p:cNvSpPr/>
              <p:nvPr/>
            </p:nvSpPr>
            <p:spPr>
              <a:xfrm>
                <a:off x="5946" y="2968"/>
                <a:ext cx="125" cy="100"/>
              </a:xfrm>
              <a:custGeom>
                <a:avLst/>
                <a:gdLst/>
                <a:ahLst/>
                <a:cxnLst/>
                <a:rect l="l" t="t" r="r" b="b"/>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2" name="Google Shape;972;p17"/>
              <p:cNvSpPr/>
              <p:nvPr/>
            </p:nvSpPr>
            <p:spPr>
              <a:xfrm>
                <a:off x="5929" y="2928"/>
                <a:ext cx="54" cy="88"/>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3" name="Google Shape;973;p17"/>
              <p:cNvSpPr/>
              <p:nvPr/>
            </p:nvSpPr>
            <p:spPr>
              <a:xfrm>
                <a:off x="5897" y="2953"/>
                <a:ext cx="54" cy="12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4" name="Google Shape;974;p17"/>
              <p:cNvSpPr/>
              <p:nvPr/>
            </p:nvSpPr>
            <p:spPr>
              <a:xfrm>
                <a:off x="5939" y="2894"/>
                <a:ext cx="165" cy="162"/>
              </a:xfrm>
              <a:custGeom>
                <a:avLst/>
                <a:gdLst/>
                <a:ahLst/>
                <a:cxnLst/>
                <a:rect l="l" t="t" r="r" b="b"/>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5" name="Google Shape;975;p17"/>
              <p:cNvSpPr/>
              <p:nvPr/>
            </p:nvSpPr>
            <p:spPr>
              <a:xfrm>
                <a:off x="2502" y="1618"/>
                <a:ext cx="164" cy="164"/>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6" name="Google Shape;976;p17"/>
              <p:cNvSpPr/>
              <p:nvPr/>
            </p:nvSpPr>
            <p:spPr>
              <a:xfrm>
                <a:off x="1990" y="2084"/>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7" name="Google Shape;977;p17"/>
              <p:cNvSpPr/>
              <p:nvPr/>
            </p:nvSpPr>
            <p:spPr>
              <a:xfrm>
                <a:off x="1965" y="2057"/>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8" name="Google Shape;978;p17"/>
              <p:cNvSpPr/>
              <p:nvPr/>
            </p:nvSpPr>
            <p:spPr>
              <a:xfrm>
                <a:off x="1965" y="2030"/>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9" name="Google Shape;979;p17"/>
              <p:cNvSpPr/>
              <p:nvPr/>
            </p:nvSpPr>
            <p:spPr>
              <a:xfrm>
                <a:off x="1990" y="2057"/>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0" name="Google Shape;980;p17"/>
              <p:cNvSpPr/>
              <p:nvPr/>
            </p:nvSpPr>
            <p:spPr>
              <a:xfrm>
                <a:off x="2016" y="2057"/>
                <a:ext cx="13"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1" name="Google Shape;981;p17"/>
              <p:cNvSpPr/>
              <p:nvPr/>
            </p:nvSpPr>
            <p:spPr>
              <a:xfrm>
                <a:off x="2016" y="2030"/>
                <a:ext cx="13"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2" name="Google Shape;982;p17"/>
              <p:cNvSpPr/>
              <p:nvPr/>
            </p:nvSpPr>
            <p:spPr>
              <a:xfrm>
                <a:off x="2016" y="2084"/>
                <a:ext cx="13"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3" name="Google Shape;983;p17"/>
              <p:cNvSpPr/>
              <p:nvPr/>
            </p:nvSpPr>
            <p:spPr>
              <a:xfrm>
                <a:off x="1990" y="2030"/>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4" name="Google Shape;984;p17"/>
              <p:cNvSpPr/>
              <p:nvPr/>
            </p:nvSpPr>
            <p:spPr>
              <a:xfrm>
                <a:off x="1965" y="2084"/>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5" name="Google Shape;985;p17"/>
              <p:cNvSpPr/>
              <p:nvPr/>
            </p:nvSpPr>
            <p:spPr>
              <a:xfrm>
                <a:off x="1913" y="2084"/>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6" name="Google Shape;986;p17"/>
              <p:cNvSpPr/>
              <p:nvPr/>
            </p:nvSpPr>
            <p:spPr>
              <a:xfrm>
                <a:off x="1913" y="2057"/>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7" name="Google Shape;987;p17"/>
              <p:cNvSpPr/>
              <p:nvPr/>
            </p:nvSpPr>
            <p:spPr>
              <a:xfrm>
                <a:off x="1938" y="2030"/>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8" name="Google Shape;988;p17"/>
              <p:cNvSpPr/>
              <p:nvPr/>
            </p:nvSpPr>
            <p:spPr>
              <a:xfrm>
                <a:off x="1938" y="2084"/>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9" name="Google Shape;989;p17"/>
              <p:cNvSpPr/>
              <p:nvPr/>
            </p:nvSpPr>
            <p:spPr>
              <a:xfrm>
                <a:off x="1913" y="2030"/>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0" name="Google Shape;990;p17"/>
              <p:cNvSpPr/>
              <p:nvPr/>
            </p:nvSpPr>
            <p:spPr>
              <a:xfrm>
                <a:off x="1938" y="2057"/>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1" name="Google Shape;991;p17"/>
              <p:cNvSpPr/>
              <p:nvPr/>
            </p:nvSpPr>
            <p:spPr>
              <a:xfrm>
                <a:off x="1928" y="1961"/>
                <a:ext cx="15" cy="2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2" name="Google Shape;992;p17"/>
              <p:cNvSpPr/>
              <p:nvPr/>
            </p:nvSpPr>
            <p:spPr>
              <a:xfrm>
                <a:off x="2000" y="1961"/>
                <a:ext cx="16" cy="2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3" name="Google Shape;993;p17"/>
              <p:cNvSpPr/>
              <p:nvPr/>
            </p:nvSpPr>
            <p:spPr>
              <a:xfrm>
                <a:off x="1889" y="1976"/>
                <a:ext cx="166" cy="151"/>
              </a:xfrm>
              <a:custGeom>
                <a:avLst/>
                <a:gdLst/>
                <a:ahLst/>
                <a:cxnLst/>
                <a:rect l="l" t="t" r="r" b="b"/>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4" name="Google Shape;994;p17"/>
              <p:cNvSpPr/>
              <p:nvPr/>
            </p:nvSpPr>
            <p:spPr>
              <a:xfrm>
                <a:off x="2208" y="1261"/>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5" name="Google Shape;995;p17"/>
              <p:cNvSpPr/>
              <p:nvPr/>
            </p:nvSpPr>
            <p:spPr>
              <a:xfrm>
                <a:off x="1958" y="952"/>
                <a:ext cx="149"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6" name="Google Shape;996;p17"/>
              <p:cNvSpPr/>
              <p:nvPr/>
            </p:nvSpPr>
            <p:spPr>
              <a:xfrm>
                <a:off x="1958" y="1011"/>
                <a:ext cx="149"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7" name="Google Shape;997;p17"/>
              <p:cNvSpPr/>
              <p:nvPr/>
            </p:nvSpPr>
            <p:spPr>
              <a:xfrm>
                <a:off x="1958" y="1057"/>
                <a:ext cx="149" cy="45"/>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8" name="Google Shape;998;p17"/>
              <p:cNvSpPr/>
              <p:nvPr/>
            </p:nvSpPr>
            <p:spPr>
              <a:xfrm>
                <a:off x="2370" y="729"/>
                <a:ext cx="169" cy="169"/>
              </a:xfrm>
              <a:custGeom>
                <a:avLst/>
                <a:gdLst/>
                <a:ahLst/>
                <a:cxnLst/>
                <a:rect l="l" t="t" r="r" b="b"/>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9" name="Google Shape;999;p17"/>
              <p:cNvSpPr/>
              <p:nvPr/>
            </p:nvSpPr>
            <p:spPr>
              <a:xfrm>
                <a:off x="2990" y="713"/>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0" name="Google Shape;1000;p17"/>
              <p:cNvSpPr/>
              <p:nvPr/>
            </p:nvSpPr>
            <p:spPr>
              <a:xfrm>
                <a:off x="791" y="3109"/>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1" name="Google Shape;1001;p17"/>
              <p:cNvSpPr/>
              <p:nvPr/>
            </p:nvSpPr>
            <p:spPr>
              <a:xfrm>
                <a:off x="4299" y="776"/>
                <a:ext cx="150" cy="155"/>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2" name="Google Shape;1002;p17"/>
              <p:cNvSpPr/>
              <p:nvPr/>
            </p:nvSpPr>
            <p:spPr>
              <a:xfrm>
                <a:off x="4350" y="855"/>
                <a:ext cx="15" cy="16"/>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3" name="Google Shape;1003;p17"/>
              <p:cNvSpPr/>
              <p:nvPr/>
            </p:nvSpPr>
            <p:spPr>
              <a:xfrm>
                <a:off x="4799" y="860"/>
                <a:ext cx="169" cy="73"/>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4" name="Google Shape;1004;p17"/>
              <p:cNvSpPr/>
              <p:nvPr/>
            </p:nvSpPr>
            <p:spPr>
              <a:xfrm>
                <a:off x="4799" y="953"/>
                <a:ext cx="169"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5" name="Google Shape;1005;p17"/>
              <p:cNvSpPr/>
              <p:nvPr/>
            </p:nvSpPr>
            <p:spPr>
              <a:xfrm>
                <a:off x="4799" y="986"/>
                <a:ext cx="169"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6" name="Google Shape;1006;p17"/>
              <p:cNvSpPr/>
              <p:nvPr/>
            </p:nvSpPr>
            <p:spPr>
              <a:xfrm>
                <a:off x="4799" y="1019"/>
                <a:ext cx="169"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7" name="Google Shape;1007;p17"/>
              <p:cNvSpPr/>
              <p:nvPr/>
            </p:nvSpPr>
            <p:spPr>
              <a:xfrm>
                <a:off x="5172" y="1550"/>
                <a:ext cx="237" cy="137"/>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8" name="Google Shape;1008;p17"/>
              <p:cNvSpPr/>
              <p:nvPr/>
            </p:nvSpPr>
            <p:spPr>
              <a:xfrm>
                <a:off x="3512" y="867"/>
                <a:ext cx="236" cy="137"/>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9" name="Google Shape;1009;p17"/>
              <p:cNvSpPr/>
              <p:nvPr/>
            </p:nvSpPr>
            <p:spPr>
              <a:xfrm>
                <a:off x="2781" y="1393"/>
                <a:ext cx="175" cy="166"/>
              </a:xfrm>
              <a:custGeom>
                <a:avLst/>
                <a:gdLst/>
                <a:ahLst/>
                <a:cxnLst/>
                <a:rect l="l" t="t" r="r" b="b"/>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0" name="Google Shape;1010;p17"/>
              <p:cNvSpPr/>
              <p:nvPr/>
            </p:nvSpPr>
            <p:spPr>
              <a:xfrm>
                <a:off x="7253" y="308"/>
                <a:ext cx="175" cy="164"/>
              </a:xfrm>
              <a:custGeom>
                <a:avLst/>
                <a:gdLst/>
                <a:ahLst/>
                <a:cxnLst/>
                <a:rect l="l" t="t" r="r" b="b"/>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1" name="Google Shape;1011;p17"/>
              <p:cNvSpPr/>
              <p:nvPr/>
            </p:nvSpPr>
            <p:spPr>
              <a:xfrm>
                <a:off x="141" y="2962"/>
                <a:ext cx="176" cy="165"/>
              </a:xfrm>
              <a:custGeom>
                <a:avLst/>
                <a:gdLst/>
                <a:ahLst/>
                <a:cxnLst/>
                <a:rect l="l" t="t" r="r" b="b"/>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2" name="Google Shape;1012;p17"/>
              <p:cNvSpPr/>
              <p:nvPr/>
            </p:nvSpPr>
            <p:spPr>
              <a:xfrm>
                <a:off x="5000" y="1991"/>
                <a:ext cx="34"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3" name="Google Shape;1013;p17"/>
              <p:cNvSpPr/>
              <p:nvPr/>
            </p:nvSpPr>
            <p:spPr>
              <a:xfrm>
                <a:off x="5000" y="1968"/>
                <a:ext cx="51"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4" name="Google Shape;1014;p17"/>
              <p:cNvSpPr/>
              <p:nvPr/>
            </p:nvSpPr>
            <p:spPr>
              <a:xfrm>
                <a:off x="5000" y="1944"/>
                <a:ext cx="51"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5" name="Google Shape;1015;p17"/>
              <p:cNvSpPr/>
              <p:nvPr/>
            </p:nvSpPr>
            <p:spPr>
              <a:xfrm>
                <a:off x="5000" y="1922"/>
                <a:ext cx="51"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6" name="Google Shape;1016;p17"/>
              <p:cNvSpPr/>
              <p:nvPr/>
            </p:nvSpPr>
            <p:spPr>
              <a:xfrm>
                <a:off x="4914" y="1991"/>
                <a:ext cx="33"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7" name="Google Shape;1017;p17"/>
              <p:cNvSpPr/>
              <p:nvPr/>
            </p:nvSpPr>
            <p:spPr>
              <a:xfrm>
                <a:off x="4914" y="1968"/>
                <a:ext cx="50"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8" name="Google Shape;1018;p17"/>
              <p:cNvSpPr/>
              <p:nvPr/>
            </p:nvSpPr>
            <p:spPr>
              <a:xfrm>
                <a:off x="4914" y="1944"/>
                <a:ext cx="50"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9" name="Google Shape;1019;p17"/>
              <p:cNvSpPr/>
              <p:nvPr/>
            </p:nvSpPr>
            <p:spPr>
              <a:xfrm>
                <a:off x="4914" y="1922"/>
                <a:ext cx="50"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0" name="Google Shape;1020;p17"/>
              <p:cNvSpPr/>
              <p:nvPr/>
            </p:nvSpPr>
            <p:spPr>
              <a:xfrm>
                <a:off x="4892" y="1895"/>
                <a:ext cx="186" cy="14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1" name="Google Shape;1021;p17"/>
              <p:cNvSpPr/>
              <p:nvPr/>
            </p:nvSpPr>
            <p:spPr>
              <a:xfrm>
                <a:off x="4539" y="2370"/>
                <a:ext cx="56" cy="8"/>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2" name="Google Shape;1022;p17"/>
              <p:cNvSpPr/>
              <p:nvPr/>
            </p:nvSpPr>
            <p:spPr>
              <a:xfrm>
                <a:off x="4530" y="2345"/>
                <a:ext cx="78"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3" name="Google Shape;1023;p17"/>
              <p:cNvSpPr/>
              <p:nvPr/>
            </p:nvSpPr>
            <p:spPr>
              <a:xfrm>
                <a:off x="4544" y="2319"/>
                <a:ext cx="25"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4" name="Google Shape;1024;p17"/>
              <p:cNvSpPr/>
              <p:nvPr/>
            </p:nvSpPr>
            <p:spPr>
              <a:xfrm>
                <a:off x="4497" y="2282"/>
                <a:ext cx="174" cy="151"/>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5" name="Google Shape;1025;p17"/>
              <p:cNvSpPr/>
              <p:nvPr/>
            </p:nvSpPr>
            <p:spPr>
              <a:xfrm>
                <a:off x="4145" y="2588"/>
                <a:ext cx="171" cy="134"/>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6" name="Google Shape;1026;p17"/>
              <p:cNvSpPr/>
              <p:nvPr/>
            </p:nvSpPr>
            <p:spPr>
              <a:xfrm>
                <a:off x="4287" y="2676"/>
                <a:ext cx="15" cy="8"/>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27" name="Google Shape;1027;p17"/>
            <p:cNvSpPr/>
            <p:nvPr/>
          </p:nvSpPr>
          <p:spPr>
            <a:xfrm>
              <a:off x="4269" y="2676"/>
              <a:ext cx="13" cy="8"/>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8" name="Google Shape;1028;p17"/>
            <p:cNvSpPr/>
            <p:nvPr/>
          </p:nvSpPr>
          <p:spPr>
            <a:xfrm>
              <a:off x="4243" y="2676"/>
              <a:ext cx="21"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9" name="Google Shape;1029;p17"/>
            <p:cNvSpPr/>
            <p:nvPr/>
          </p:nvSpPr>
          <p:spPr>
            <a:xfrm>
              <a:off x="4176" y="2676"/>
              <a:ext cx="55" cy="8"/>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0" name="Google Shape;1030;p17"/>
            <p:cNvSpPr/>
            <p:nvPr/>
          </p:nvSpPr>
          <p:spPr>
            <a:xfrm>
              <a:off x="4176" y="2691"/>
              <a:ext cx="55" cy="9"/>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1" name="Google Shape;1031;p17"/>
            <p:cNvSpPr/>
            <p:nvPr/>
          </p:nvSpPr>
          <p:spPr>
            <a:xfrm>
              <a:off x="3183" y="2598"/>
              <a:ext cx="180" cy="176"/>
            </a:xfrm>
            <a:custGeom>
              <a:avLst/>
              <a:gdLst/>
              <a:ahLst/>
              <a:cxnLst/>
              <a:rect l="l" t="t" r="r" b="b"/>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2" name="Google Shape;1032;p17"/>
            <p:cNvSpPr/>
            <p:nvPr/>
          </p:nvSpPr>
          <p:spPr>
            <a:xfrm>
              <a:off x="2683" y="2051"/>
              <a:ext cx="155" cy="155"/>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3" name="Google Shape;1033;p17"/>
            <p:cNvSpPr/>
            <p:nvPr/>
          </p:nvSpPr>
          <p:spPr>
            <a:xfrm>
              <a:off x="2117" y="2365"/>
              <a:ext cx="174" cy="172"/>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4" name="Google Shape;1034;p17"/>
            <p:cNvSpPr/>
            <p:nvPr/>
          </p:nvSpPr>
          <p:spPr>
            <a:xfrm>
              <a:off x="7643" y="1849"/>
              <a:ext cx="172" cy="175"/>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5" name="Google Shape;1035;p17"/>
            <p:cNvSpPr/>
            <p:nvPr/>
          </p:nvSpPr>
          <p:spPr>
            <a:xfrm>
              <a:off x="2409" y="2284"/>
              <a:ext cx="169"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6" name="Google Shape;1036;p17"/>
            <p:cNvSpPr/>
            <p:nvPr/>
          </p:nvSpPr>
          <p:spPr>
            <a:xfrm>
              <a:off x="6084" y="333"/>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7" name="Google Shape;1037;p17"/>
            <p:cNvSpPr/>
            <p:nvPr/>
          </p:nvSpPr>
          <p:spPr>
            <a:xfrm>
              <a:off x="5221" y="2769"/>
              <a:ext cx="19" cy="19"/>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8" name="Google Shape;1038;p17"/>
            <p:cNvSpPr/>
            <p:nvPr/>
          </p:nvSpPr>
          <p:spPr>
            <a:xfrm>
              <a:off x="5265" y="2769"/>
              <a:ext cx="19" cy="19"/>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9" name="Google Shape;1039;p17"/>
            <p:cNvSpPr/>
            <p:nvPr/>
          </p:nvSpPr>
          <p:spPr>
            <a:xfrm>
              <a:off x="5159" y="2644"/>
              <a:ext cx="162" cy="117"/>
            </a:xfrm>
            <a:custGeom>
              <a:avLst/>
              <a:gdLst/>
              <a:ahLst/>
              <a:cxnLst/>
              <a:rect l="l" t="t" r="r" b="b"/>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0" name="Google Shape;1040;p17"/>
            <p:cNvSpPr/>
            <p:nvPr/>
          </p:nvSpPr>
          <p:spPr>
            <a:xfrm>
              <a:off x="5219" y="2708"/>
              <a:ext cx="66" cy="9"/>
            </a:xfrm>
            <a:custGeom>
              <a:avLst/>
              <a:gdLst/>
              <a:ahLst/>
              <a:cxnLst/>
              <a:rect l="l" t="t" r="r" b="b"/>
              <a:pathLst>
                <a:path w="120000" h="120000" extrusionOk="0">
                  <a:moveTo>
                    <a:pt x="3636" y="120000"/>
                  </a:moveTo>
                  <a:lnTo>
                    <a:pt x="118181" y="120000"/>
                  </a:lnTo>
                  <a:lnTo>
                    <a:pt x="120000" y="0"/>
                  </a:lnTo>
                  <a:lnTo>
                    <a:pt x="0" y="0"/>
                  </a:lnTo>
                  <a:lnTo>
                    <a:pt x="363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1" name="Google Shape;1041;p17"/>
            <p:cNvSpPr/>
            <p:nvPr/>
          </p:nvSpPr>
          <p:spPr>
            <a:xfrm>
              <a:off x="5213" y="2683"/>
              <a:ext cx="79" cy="7"/>
            </a:xfrm>
            <a:custGeom>
              <a:avLst/>
              <a:gdLst/>
              <a:ahLst/>
              <a:cxnLst/>
              <a:rect l="l" t="t" r="r" b="b"/>
              <a:pathLst>
                <a:path w="120000" h="120000" extrusionOk="0">
                  <a:moveTo>
                    <a:pt x="1518" y="119999"/>
                  </a:moveTo>
                  <a:lnTo>
                    <a:pt x="116962" y="119999"/>
                  </a:lnTo>
                  <a:lnTo>
                    <a:pt x="120000" y="0"/>
                  </a:lnTo>
                  <a:lnTo>
                    <a:pt x="0" y="0"/>
                  </a:lnTo>
                  <a:lnTo>
                    <a:pt x="1518"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2" name="Google Shape;1042;p17"/>
            <p:cNvSpPr/>
            <p:nvPr/>
          </p:nvSpPr>
          <p:spPr>
            <a:xfrm>
              <a:off x="-442" y="776"/>
              <a:ext cx="228" cy="105"/>
            </a:xfrm>
            <a:custGeom>
              <a:avLst/>
              <a:gdLst/>
              <a:ahLst/>
              <a:cxnLst/>
              <a:rect l="l" t="t" r="r" b="b"/>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3" name="Google Shape;1043;p17"/>
            <p:cNvSpPr/>
            <p:nvPr/>
          </p:nvSpPr>
          <p:spPr>
            <a:xfrm>
              <a:off x="-398" y="844"/>
              <a:ext cx="139" cy="76"/>
            </a:xfrm>
            <a:custGeom>
              <a:avLst/>
              <a:gdLst/>
              <a:ahLst/>
              <a:cxnLst/>
              <a:rect l="l" t="t" r="r" b="b"/>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4" name="Google Shape;1044;p17"/>
            <p:cNvSpPr/>
            <p:nvPr/>
          </p:nvSpPr>
          <p:spPr>
            <a:xfrm>
              <a:off x="6415" y="2608"/>
              <a:ext cx="176" cy="176"/>
            </a:xfrm>
            <a:custGeom>
              <a:avLst/>
              <a:gdLst/>
              <a:ahLst/>
              <a:cxnLst/>
              <a:rect l="l" t="t" r="r" b="b"/>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5" name="Google Shape;1045;p17"/>
            <p:cNvSpPr/>
            <p:nvPr/>
          </p:nvSpPr>
          <p:spPr>
            <a:xfrm>
              <a:off x="6447" y="2657"/>
              <a:ext cx="112" cy="104"/>
            </a:xfrm>
            <a:custGeom>
              <a:avLst/>
              <a:gdLst/>
              <a:ahLst/>
              <a:cxnLst/>
              <a:rect l="l" t="t" r="r" b="b"/>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6" name="Google Shape;1046;p17"/>
            <p:cNvSpPr/>
            <p:nvPr/>
          </p:nvSpPr>
          <p:spPr>
            <a:xfrm>
              <a:off x="6125" y="1187"/>
              <a:ext cx="152" cy="174"/>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7" name="Google Shape;1047;p17"/>
            <p:cNvSpPr/>
            <p:nvPr/>
          </p:nvSpPr>
          <p:spPr>
            <a:xfrm>
              <a:off x="5763" y="1506"/>
              <a:ext cx="194" cy="171"/>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8" name="Google Shape;1048;p17"/>
            <p:cNvSpPr/>
            <p:nvPr/>
          </p:nvSpPr>
          <p:spPr>
            <a:xfrm>
              <a:off x="5854" y="1625"/>
              <a:ext cx="11"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9" name="Google Shape;1049;p17"/>
            <p:cNvSpPr/>
            <p:nvPr/>
          </p:nvSpPr>
          <p:spPr>
            <a:xfrm>
              <a:off x="3926" y="429"/>
              <a:ext cx="194" cy="169"/>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0" name="Google Shape;1050;p17"/>
            <p:cNvSpPr/>
            <p:nvPr/>
          </p:nvSpPr>
          <p:spPr>
            <a:xfrm>
              <a:off x="4017" y="548"/>
              <a:ext cx="10"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1" name="Google Shape;1051;p17"/>
            <p:cNvSpPr/>
            <p:nvPr/>
          </p:nvSpPr>
          <p:spPr>
            <a:xfrm>
              <a:off x="6044" y="2269"/>
              <a:ext cx="146"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2" name="Google Shape;1052;p17"/>
            <p:cNvSpPr/>
            <p:nvPr/>
          </p:nvSpPr>
          <p:spPr>
            <a:xfrm>
              <a:off x="6044" y="2328"/>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3" name="Google Shape;1053;p17"/>
            <p:cNvSpPr/>
            <p:nvPr/>
          </p:nvSpPr>
          <p:spPr>
            <a:xfrm>
              <a:off x="6044" y="2373"/>
              <a:ext cx="146"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4" name="Google Shape;1054;p17"/>
            <p:cNvSpPr/>
            <p:nvPr/>
          </p:nvSpPr>
          <p:spPr>
            <a:xfrm>
              <a:off x="5368" y="511"/>
              <a:ext cx="157" cy="155"/>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5" name="Google Shape;1055;p17"/>
            <p:cNvSpPr/>
            <p:nvPr/>
          </p:nvSpPr>
          <p:spPr>
            <a:xfrm>
              <a:off x="5859" y="1995"/>
              <a:ext cx="114"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6" name="Google Shape;1056;p17"/>
            <p:cNvSpPr/>
            <p:nvPr/>
          </p:nvSpPr>
          <p:spPr>
            <a:xfrm>
              <a:off x="6062" y="1883"/>
              <a:ext cx="112" cy="164"/>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7" name="Google Shape;1057;p17"/>
            <p:cNvSpPr/>
            <p:nvPr/>
          </p:nvSpPr>
          <p:spPr>
            <a:xfrm>
              <a:off x="6268" y="1995"/>
              <a:ext cx="112" cy="164"/>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8" name="Google Shape;1058;p17"/>
            <p:cNvSpPr/>
            <p:nvPr/>
          </p:nvSpPr>
          <p:spPr>
            <a:xfrm>
              <a:off x="1207" y="487"/>
              <a:ext cx="157" cy="96"/>
            </a:xfrm>
            <a:custGeom>
              <a:avLst/>
              <a:gdLst/>
              <a:ahLst/>
              <a:cxnLst/>
              <a:rect l="l" t="t" r="r" b="b"/>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9" name="Google Shape;1059;p17"/>
            <p:cNvSpPr/>
            <p:nvPr/>
          </p:nvSpPr>
          <p:spPr>
            <a:xfrm>
              <a:off x="1225" y="506"/>
              <a:ext cx="152" cy="91"/>
            </a:xfrm>
            <a:custGeom>
              <a:avLst/>
              <a:gdLst/>
              <a:ahLst/>
              <a:cxnLst/>
              <a:rect l="l" t="t" r="r" b="b"/>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0" name="Google Shape;1060;p17"/>
            <p:cNvSpPr/>
            <p:nvPr/>
          </p:nvSpPr>
          <p:spPr>
            <a:xfrm>
              <a:off x="1239" y="519"/>
              <a:ext cx="152" cy="93"/>
            </a:xfrm>
            <a:custGeom>
              <a:avLst/>
              <a:gdLst/>
              <a:ahLst/>
              <a:cxnLst/>
              <a:rect l="l" t="t" r="r" b="b"/>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1" name="Google Shape;1061;p17"/>
            <p:cNvSpPr/>
            <p:nvPr/>
          </p:nvSpPr>
          <p:spPr>
            <a:xfrm>
              <a:off x="1273" y="509"/>
              <a:ext cx="28" cy="54"/>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2" name="Google Shape;1062;p17"/>
            <p:cNvSpPr/>
            <p:nvPr/>
          </p:nvSpPr>
          <p:spPr>
            <a:xfrm>
              <a:off x="773" y="1001"/>
              <a:ext cx="169"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3" name="Google Shape;1063;p17"/>
            <p:cNvSpPr/>
            <p:nvPr/>
          </p:nvSpPr>
          <p:spPr>
            <a:xfrm>
              <a:off x="1266" y="2064"/>
              <a:ext cx="170"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4" name="Google Shape;1064;p17"/>
            <p:cNvSpPr/>
            <p:nvPr/>
          </p:nvSpPr>
          <p:spPr>
            <a:xfrm>
              <a:off x="148" y="2490"/>
              <a:ext cx="170"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5" name="Google Shape;1065;p17"/>
            <p:cNvSpPr/>
            <p:nvPr/>
          </p:nvSpPr>
          <p:spPr>
            <a:xfrm>
              <a:off x="217" y="423"/>
              <a:ext cx="147"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6" name="Google Shape;1066;p17"/>
            <p:cNvSpPr/>
            <p:nvPr/>
          </p:nvSpPr>
          <p:spPr>
            <a:xfrm>
              <a:off x="217" y="482"/>
              <a:ext cx="147"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7" name="Google Shape;1067;p17"/>
            <p:cNvSpPr/>
            <p:nvPr/>
          </p:nvSpPr>
          <p:spPr>
            <a:xfrm>
              <a:off x="217" y="527"/>
              <a:ext cx="147" cy="46"/>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8" name="Google Shape;1068;p17"/>
            <p:cNvSpPr/>
            <p:nvPr/>
          </p:nvSpPr>
          <p:spPr>
            <a:xfrm>
              <a:off x="499" y="1312"/>
              <a:ext cx="147" cy="44"/>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9" name="Google Shape;1069;p17"/>
            <p:cNvSpPr/>
            <p:nvPr/>
          </p:nvSpPr>
          <p:spPr>
            <a:xfrm>
              <a:off x="499" y="1369"/>
              <a:ext cx="147" cy="34"/>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0" name="Google Shape;1070;p17"/>
            <p:cNvSpPr/>
            <p:nvPr/>
          </p:nvSpPr>
          <p:spPr>
            <a:xfrm>
              <a:off x="499" y="1417"/>
              <a:ext cx="147" cy="44"/>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1" name="Google Shape;1071;p17"/>
            <p:cNvSpPr/>
            <p:nvPr/>
          </p:nvSpPr>
          <p:spPr>
            <a:xfrm>
              <a:off x="543" y="1778"/>
              <a:ext cx="164" cy="164"/>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2" name="Google Shape;1072;p17"/>
            <p:cNvSpPr/>
            <p:nvPr/>
          </p:nvSpPr>
          <p:spPr>
            <a:xfrm>
              <a:off x="-83" y="1570"/>
              <a:ext cx="113" cy="164"/>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3" name="Google Shape;1073;p17"/>
            <p:cNvSpPr/>
            <p:nvPr/>
          </p:nvSpPr>
          <p:spPr>
            <a:xfrm>
              <a:off x="241" y="2656"/>
              <a:ext cx="319" cy="265"/>
            </a:xfrm>
            <a:custGeom>
              <a:avLst/>
              <a:gdLst/>
              <a:ahLst/>
              <a:cxnLst/>
              <a:rect l="l" t="t" r="r" b="b"/>
              <a:pathLst>
                <a:path w="120000" h="120000" extrusionOk="0">
                  <a:moveTo>
                    <a:pt x="118119" y="120000"/>
                  </a:moveTo>
                  <a:lnTo>
                    <a:pt x="0" y="2716"/>
                  </a:lnTo>
                  <a:lnTo>
                    <a:pt x="1880" y="0"/>
                  </a:lnTo>
                  <a:lnTo>
                    <a:pt x="120000" y="116830"/>
                  </a:lnTo>
                  <a:lnTo>
                    <a:pt x="11811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4" name="Google Shape;1074;p17"/>
            <p:cNvSpPr/>
            <p:nvPr/>
          </p:nvSpPr>
          <p:spPr>
            <a:xfrm>
              <a:off x="1414" y="1609"/>
              <a:ext cx="237" cy="137"/>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5" name="Google Shape;1075;p17"/>
            <p:cNvSpPr/>
            <p:nvPr/>
          </p:nvSpPr>
          <p:spPr>
            <a:xfrm>
              <a:off x="1663" y="671"/>
              <a:ext cx="238" cy="137"/>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6" name="Google Shape;1076;p17"/>
            <p:cNvSpPr/>
            <p:nvPr/>
          </p:nvSpPr>
          <p:spPr>
            <a:xfrm>
              <a:off x="107" y="1675"/>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7" name="Google Shape;1077;p17"/>
            <p:cNvSpPr/>
            <p:nvPr/>
          </p:nvSpPr>
          <p:spPr>
            <a:xfrm>
              <a:off x="-288" y="1694"/>
              <a:ext cx="113" cy="164"/>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8" name="Google Shape;1078;p17"/>
            <p:cNvSpPr/>
            <p:nvPr/>
          </p:nvSpPr>
          <p:spPr>
            <a:xfrm>
              <a:off x="557" y="1865"/>
              <a:ext cx="374" cy="1058"/>
            </a:xfrm>
            <a:custGeom>
              <a:avLst/>
              <a:gdLst/>
              <a:ahLst/>
              <a:cxnLst/>
              <a:rect l="l" t="t" r="r" b="b"/>
              <a:pathLst>
                <a:path w="120000" h="120000" extrusionOk="0">
                  <a:moveTo>
                    <a:pt x="2566" y="120000"/>
                  </a:moveTo>
                  <a:lnTo>
                    <a:pt x="0" y="119546"/>
                  </a:lnTo>
                  <a:lnTo>
                    <a:pt x="117433" y="0"/>
                  </a:lnTo>
                  <a:lnTo>
                    <a:pt x="120000" y="340"/>
                  </a:lnTo>
                  <a:lnTo>
                    <a:pt x="256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9" name="Google Shape;1079;p17"/>
            <p:cNvSpPr/>
            <p:nvPr/>
          </p:nvSpPr>
          <p:spPr>
            <a:xfrm>
              <a:off x="3387" y="1317"/>
              <a:ext cx="917" cy="904"/>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0" name="Google Shape;1080;p17"/>
            <p:cNvSpPr/>
            <p:nvPr/>
          </p:nvSpPr>
          <p:spPr>
            <a:xfrm>
              <a:off x="6915" y="2044"/>
              <a:ext cx="147" cy="45"/>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1" name="Google Shape;1081;p17"/>
            <p:cNvSpPr/>
            <p:nvPr/>
          </p:nvSpPr>
          <p:spPr>
            <a:xfrm>
              <a:off x="6915" y="2103"/>
              <a:ext cx="147"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2" name="Google Shape;1082;p17"/>
            <p:cNvSpPr/>
            <p:nvPr/>
          </p:nvSpPr>
          <p:spPr>
            <a:xfrm>
              <a:off x="6915" y="2149"/>
              <a:ext cx="147" cy="45"/>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3" name="Google Shape;1083;p17"/>
            <p:cNvSpPr/>
            <p:nvPr/>
          </p:nvSpPr>
          <p:spPr>
            <a:xfrm>
              <a:off x="7001" y="2512"/>
              <a:ext cx="113" cy="164"/>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4" name="Google Shape;1084;p17"/>
            <p:cNvSpPr/>
            <p:nvPr/>
          </p:nvSpPr>
          <p:spPr>
            <a:xfrm>
              <a:off x="6886" y="1349"/>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5" name="Google Shape;1085;p17"/>
            <p:cNvSpPr/>
            <p:nvPr/>
          </p:nvSpPr>
          <p:spPr>
            <a:xfrm>
              <a:off x="3676" y="2493"/>
              <a:ext cx="169" cy="171"/>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6" name="Google Shape;1086;p17"/>
            <p:cNvSpPr/>
            <p:nvPr/>
          </p:nvSpPr>
          <p:spPr>
            <a:xfrm>
              <a:off x="6397" y="953"/>
              <a:ext cx="146" cy="46"/>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7" name="Google Shape;1087;p17"/>
            <p:cNvSpPr/>
            <p:nvPr/>
          </p:nvSpPr>
          <p:spPr>
            <a:xfrm>
              <a:off x="6397" y="1013"/>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8" name="Google Shape;1088;p17"/>
            <p:cNvSpPr/>
            <p:nvPr/>
          </p:nvSpPr>
          <p:spPr>
            <a:xfrm>
              <a:off x="6397" y="1058"/>
              <a:ext cx="146" cy="46"/>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9" name="Google Shape;1089;p17"/>
            <p:cNvSpPr/>
            <p:nvPr/>
          </p:nvSpPr>
          <p:spPr>
            <a:xfrm>
              <a:off x="7607" y="2860"/>
              <a:ext cx="171" cy="169"/>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0" name="Google Shape;1090;p17"/>
            <p:cNvSpPr/>
            <p:nvPr/>
          </p:nvSpPr>
          <p:spPr>
            <a:xfrm>
              <a:off x="7604" y="1469"/>
              <a:ext cx="113" cy="164"/>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1" name="Google Shape;1091;p17"/>
            <p:cNvSpPr/>
            <p:nvPr/>
          </p:nvSpPr>
          <p:spPr>
            <a:xfrm>
              <a:off x="7156" y="2744"/>
              <a:ext cx="169" cy="169"/>
            </a:xfrm>
            <a:custGeom>
              <a:avLst/>
              <a:gdLst/>
              <a:ahLst/>
              <a:cxnLst/>
              <a:rect l="l" t="t" r="r" b="b"/>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2" name="Google Shape;1092;p17"/>
            <p:cNvSpPr/>
            <p:nvPr/>
          </p:nvSpPr>
          <p:spPr>
            <a:xfrm>
              <a:off x="7400" y="776"/>
              <a:ext cx="170" cy="73"/>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3" name="Google Shape;1093;p17"/>
            <p:cNvSpPr/>
            <p:nvPr/>
          </p:nvSpPr>
          <p:spPr>
            <a:xfrm>
              <a:off x="7400" y="871"/>
              <a:ext cx="170"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4" name="Google Shape;1094;p17"/>
            <p:cNvSpPr/>
            <p:nvPr/>
          </p:nvSpPr>
          <p:spPr>
            <a:xfrm>
              <a:off x="7400" y="903"/>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5" name="Google Shape;1095;p17"/>
            <p:cNvSpPr/>
            <p:nvPr/>
          </p:nvSpPr>
          <p:spPr>
            <a:xfrm>
              <a:off x="7400" y="935"/>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6" name="Google Shape;1096;p17"/>
            <p:cNvSpPr/>
            <p:nvPr/>
          </p:nvSpPr>
          <p:spPr>
            <a:xfrm>
              <a:off x="3463" y="1393"/>
              <a:ext cx="763" cy="761"/>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7" name="Google Shape;1097;p17"/>
            <p:cNvSpPr/>
            <p:nvPr/>
          </p:nvSpPr>
          <p:spPr>
            <a:xfrm>
              <a:off x="3559" y="1530"/>
              <a:ext cx="571" cy="505"/>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8" name="Google Shape;1098;p17"/>
            <p:cNvSpPr/>
            <p:nvPr/>
          </p:nvSpPr>
          <p:spPr>
            <a:xfrm>
              <a:off x="879" y="1834"/>
              <a:ext cx="125" cy="97"/>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9" name="Google Shape;1099;p17"/>
            <p:cNvSpPr/>
            <p:nvPr/>
          </p:nvSpPr>
          <p:spPr>
            <a:xfrm>
              <a:off x="862" y="1794"/>
              <a:ext cx="54" cy="88"/>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0" name="Google Shape;1100;p17"/>
            <p:cNvSpPr/>
            <p:nvPr/>
          </p:nvSpPr>
          <p:spPr>
            <a:xfrm>
              <a:off x="830" y="1819"/>
              <a:ext cx="54" cy="12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1" name="Google Shape;1101;p17"/>
            <p:cNvSpPr/>
            <p:nvPr/>
          </p:nvSpPr>
          <p:spPr>
            <a:xfrm>
              <a:off x="872" y="1761"/>
              <a:ext cx="166" cy="161"/>
            </a:xfrm>
            <a:custGeom>
              <a:avLst/>
              <a:gdLst/>
              <a:ahLst/>
              <a:cxnLst/>
              <a:rect l="l" t="t" r="r" b="b"/>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2" name="Google Shape;1102;p17"/>
            <p:cNvSpPr/>
            <p:nvPr/>
          </p:nvSpPr>
          <p:spPr>
            <a:xfrm>
              <a:off x="1328" y="776"/>
              <a:ext cx="343" cy="76"/>
            </a:xfrm>
            <a:custGeom>
              <a:avLst/>
              <a:gdLst/>
              <a:ahLst/>
              <a:cxnLst/>
              <a:rect l="l" t="t" r="r" b="b"/>
              <a:pathLst>
                <a:path w="120000" h="120000" extrusionOk="0">
                  <a:moveTo>
                    <a:pt x="0" y="120000"/>
                  </a:moveTo>
                  <a:lnTo>
                    <a:pt x="0" y="107368"/>
                  </a:lnTo>
                  <a:lnTo>
                    <a:pt x="119300" y="0"/>
                  </a:lnTo>
                  <a:lnTo>
                    <a:pt x="120000" y="12631"/>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3" name="Google Shape;1103;p17"/>
            <p:cNvSpPr/>
            <p:nvPr/>
          </p:nvSpPr>
          <p:spPr>
            <a:xfrm>
              <a:off x="1278" y="842"/>
              <a:ext cx="133" cy="83"/>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4" name="Google Shape;1104;p17"/>
            <p:cNvSpPr/>
            <p:nvPr/>
          </p:nvSpPr>
          <p:spPr>
            <a:xfrm>
              <a:off x="1269" y="784"/>
              <a:ext cx="68" cy="76"/>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5" name="Google Shape;1105;p17"/>
            <p:cNvSpPr/>
            <p:nvPr/>
          </p:nvSpPr>
          <p:spPr>
            <a:xfrm>
              <a:off x="1237" y="796"/>
              <a:ext cx="41" cy="124"/>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6" name="Google Shape;1106;p17"/>
            <p:cNvSpPr/>
            <p:nvPr/>
          </p:nvSpPr>
          <p:spPr>
            <a:xfrm>
              <a:off x="1296" y="756"/>
              <a:ext cx="152" cy="172"/>
            </a:xfrm>
            <a:custGeom>
              <a:avLst/>
              <a:gdLst/>
              <a:ahLst/>
              <a:cxnLst/>
              <a:rect l="l" t="t" r="r" b="b"/>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7" name="Google Shape;1107;p17"/>
            <p:cNvSpPr/>
            <p:nvPr/>
          </p:nvSpPr>
          <p:spPr>
            <a:xfrm>
              <a:off x="568" y="2909"/>
              <a:ext cx="232" cy="284"/>
            </a:xfrm>
            <a:custGeom>
              <a:avLst/>
              <a:gdLst/>
              <a:ahLst/>
              <a:cxnLst/>
              <a:rect l="l" t="t" r="r" b="b"/>
              <a:pathLst>
                <a:path w="120000" h="120000" extrusionOk="0">
                  <a:moveTo>
                    <a:pt x="116379" y="120000"/>
                  </a:moveTo>
                  <a:lnTo>
                    <a:pt x="0" y="2112"/>
                  </a:lnTo>
                  <a:lnTo>
                    <a:pt x="3620" y="0"/>
                  </a:lnTo>
                  <a:lnTo>
                    <a:pt x="120000" y="117887"/>
                  </a:lnTo>
                  <a:lnTo>
                    <a:pt x="11637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8" name="Google Shape;1108;p17"/>
            <p:cNvSpPr/>
            <p:nvPr/>
          </p:nvSpPr>
          <p:spPr>
            <a:xfrm>
              <a:off x="308" y="2913"/>
              <a:ext cx="257" cy="169"/>
            </a:xfrm>
            <a:custGeom>
              <a:avLst/>
              <a:gdLst/>
              <a:ahLst/>
              <a:cxnLst/>
              <a:rect l="l" t="t" r="r" b="b"/>
              <a:pathLst>
                <a:path w="120000" h="120000" extrusionOk="0">
                  <a:moveTo>
                    <a:pt x="2334" y="120000"/>
                  </a:moveTo>
                  <a:lnTo>
                    <a:pt x="0" y="115029"/>
                  </a:lnTo>
                  <a:lnTo>
                    <a:pt x="117665" y="0"/>
                  </a:lnTo>
                  <a:lnTo>
                    <a:pt x="120000" y="4260"/>
                  </a:lnTo>
                  <a:lnTo>
                    <a:pt x="23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9" name="Google Shape;1109;p17"/>
            <p:cNvSpPr/>
            <p:nvPr/>
          </p:nvSpPr>
          <p:spPr>
            <a:xfrm>
              <a:off x="496" y="2886"/>
              <a:ext cx="116" cy="104"/>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0" name="Google Shape;1110;p17"/>
            <p:cNvSpPr/>
            <p:nvPr/>
          </p:nvSpPr>
          <p:spPr>
            <a:xfrm>
              <a:off x="524" y="2850"/>
              <a:ext cx="100" cy="36"/>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1" name="Google Shape;1111;p17"/>
            <p:cNvSpPr/>
            <p:nvPr/>
          </p:nvSpPr>
          <p:spPr>
            <a:xfrm>
              <a:off x="475" y="2826"/>
              <a:ext cx="103" cy="73"/>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2" name="Google Shape;1112;p17"/>
            <p:cNvSpPr/>
            <p:nvPr/>
          </p:nvSpPr>
          <p:spPr>
            <a:xfrm>
              <a:off x="533" y="2840"/>
              <a:ext cx="130" cy="176"/>
            </a:xfrm>
            <a:custGeom>
              <a:avLst/>
              <a:gdLst/>
              <a:ahLst/>
              <a:cxnLst/>
              <a:rect l="l" t="t" r="r" b="b"/>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3" name="Google Shape;1113;p17"/>
            <p:cNvSpPr/>
            <p:nvPr/>
          </p:nvSpPr>
          <p:spPr>
            <a:xfrm>
              <a:off x="7807" y="1931"/>
              <a:ext cx="300" cy="240"/>
            </a:xfrm>
            <a:custGeom>
              <a:avLst/>
              <a:gdLst/>
              <a:ahLst/>
              <a:cxnLst/>
              <a:rect l="l" t="t" r="r" b="b"/>
              <a:pathLst>
                <a:path w="120000" h="120000" extrusionOk="0">
                  <a:moveTo>
                    <a:pt x="118000" y="120000"/>
                  </a:moveTo>
                  <a:lnTo>
                    <a:pt x="0" y="3000"/>
                  </a:lnTo>
                  <a:lnTo>
                    <a:pt x="2000" y="0"/>
                  </a:lnTo>
                  <a:lnTo>
                    <a:pt x="120000" y="117500"/>
                  </a:lnTo>
                  <a:lnTo>
                    <a:pt x="118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4" name="Google Shape;1114;p17"/>
            <p:cNvSpPr/>
            <p:nvPr/>
          </p:nvSpPr>
          <p:spPr>
            <a:xfrm>
              <a:off x="8041" y="2147"/>
              <a:ext cx="125" cy="100"/>
            </a:xfrm>
            <a:custGeom>
              <a:avLst/>
              <a:gdLst/>
              <a:ahLst/>
              <a:cxnLst/>
              <a:rect l="l" t="t" r="r" b="b"/>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5" name="Google Shape;1115;p17"/>
            <p:cNvSpPr/>
            <p:nvPr/>
          </p:nvSpPr>
          <p:spPr>
            <a:xfrm>
              <a:off x="8023" y="2106"/>
              <a:ext cx="56" cy="88"/>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6" name="Google Shape;1116;p17"/>
            <p:cNvSpPr/>
            <p:nvPr/>
          </p:nvSpPr>
          <p:spPr>
            <a:xfrm>
              <a:off x="7992" y="2132"/>
              <a:ext cx="54" cy="12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7" name="Google Shape;1117;p17"/>
            <p:cNvSpPr/>
            <p:nvPr/>
          </p:nvSpPr>
          <p:spPr>
            <a:xfrm>
              <a:off x="8035" y="2073"/>
              <a:ext cx="157" cy="160"/>
            </a:xfrm>
            <a:custGeom>
              <a:avLst/>
              <a:gdLst/>
              <a:ahLst/>
              <a:cxnLst/>
              <a:rect l="l" t="t" r="r" b="b"/>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8" name="Google Shape;1118;p17"/>
            <p:cNvSpPr/>
            <p:nvPr/>
          </p:nvSpPr>
          <p:spPr>
            <a:xfrm>
              <a:off x="3887" y="590"/>
              <a:ext cx="133" cy="735"/>
            </a:xfrm>
            <a:custGeom>
              <a:avLst/>
              <a:gdLst/>
              <a:ahLst/>
              <a:cxnLst/>
              <a:rect l="l" t="t" r="r" b="b"/>
              <a:pathLst>
                <a:path w="120000" h="120000" extrusionOk="0">
                  <a:moveTo>
                    <a:pt x="7218" y="120000"/>
                  </a:moveTo>
                  <a:lnTo>
                    <a:pt x="0" y="120000"/>
                  </a:lnTo>
                  <a:lnTo>
                    <a:pt x="114586" y="0"/>
                  </a:lnTo>
                  <a:lnTo>
                    <a:pt x="120000" y="326"/>
                  </a:lnTo>
                  <a:lnTo>
                    <a:pt x="721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9" name="Google Shape;1119;p17"/>
            <p:cNvSpPr/>
            <p:nvPr/>
          </p:nvSpPr>
          <p:spPr>
            <a:xfrm>
              <a:off x="3630" y="999"/>
              <a:ext cx="117" cy="342"/>
            </a:xfrm>
            <a:custGeom>
              <a:avLst/>
              <a:gdLst/>
              <a:ahLst/>
              <a:cxnLst/>
              <a:rect l="l" t="t" r="r" b="b"/>
              <a:pathLst>
                <a:path w="120000" h="120000" extrusionOk="0">
                  <a:moveTo>
                    <a:pt x="110769" y="120000"/>
                  </a:moveTo>
                  <a:lnTo>
                    <a:pt x="0" y="1052"/>
                  </a:lnTo>
                  <a:lnTo>
                    <a:pt x="9230" y="0"/>
                  </a:lnTo>
                  <a:lnTo>
                    <a:pt x="120000" y="118596"/>
                  </a:lnTo>
                  <a:lnTo>
                    <a:pt x="11076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0" name="Google Shape;1120;p17"/>
            <p:cNvSpPr/>
            <p:nvPr/>
          </p:nvSpPr>
          <p:spPr>
            <a:xfrm>
              <a:off x="3752" y="2280"/>
              <a:ext cx="25" cy="217"/>
            </a:xfrm>
            <a:custGeom>
              <a:avLst/>
              <a:gdLst/>
              <a:ahLst/>
              <a:cxnLst/>
              <a:rect l="l" t="t" r="r" b="b"/>
              <a:pathLst>
                <a:path w="120000" h="120000" extrusionOk="0">
                  <a:moveTo>
                    <a:pt x="38400" y="120000"/>
                  </a:moveTo>
                  <a:lnTo>
                    <a:pt x="0" y="120000"/>
                  </a:lnTo>
                  <a:lnTo>
                    <a:pt x="86400" y="0"/>
                  </a:lnTo>
                  <a:lnTo>
                    <a:pt x="120000" y="0"/>
                  </a:lnTo>
                  <a:lnTo>
                    <a:pt x="384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1" name="Google Shape;1121;p17"/>
            <p:cNvSpPr/>
            <p:nvPr/>
          </p:nvSpPr>
          <p:spPr>
            <a:xfrm>
              <a:off x="6248" y="429"/>
              <a:ext cx="442" cy="186"/>
            </a:xfrm>
            <a:custGeom>
              <a:avLst/>
              <a:gdLst/>
              <a:ahLst/>
              <a:cxnLst/>
              <a:rect l="l" t="t" r="r" b="b"/>
              <a:pathLst>
                <a:path w="120000" h="120000" extrusionOk="0">
                  <a:moveTo>
                    <a:pt x="119185" y="120000"/>
                  </a:moveTo>
                  <a:lnTo>
                    <a:pt x="0" y="4516"/>
                  </a:lnTo>
                  <a:lnTo>
                    <a:pt x="814" y="0"/>
                  </a:lnTo>
                  <a:lnTo>
                    <a:pt x="120000" y="116129"/>
                  </a:lnTo>
                  <a:lnTo>
                    <a:pt x="1191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2" name="Google Shape;1122;p17"/>
            <p:cNvSpPr/>
            <p:nvPr/>
          </p:nvSpPr>
          <p:spPr>
            <a:xfrm>
              <a:off x="6694" y="419"/>
              <a:ext cx="567" cy="203"/>
            </a:xfrm>
            <a:custGeom>
              <a:avLst/>
              <a:gdLst/>
              <a:ahLst/>
              <a:cxnLst/>
              <a:rect l="l" t="t" r="r" b="b"/>
              <a:pathLst>
                <a:path w="120000" h="120000" extrusionOk="0">
                  <a:moveTo>
                    <a:pt x="634" y="120000"/>
                  </a:moveTo>
                  <a:lnTo>
                    <a:pt x="0" y="115862"/>
                  </a:lnTo>
                  <a:lnTo>
                    <a:pt x="119365" y="0"/>
                  </a:lnTo>
                  <a:lnTo>
                    <a:pt x="120000" y="4137"/>
                  </a:lnTo>
                  <a:lnTo>
                    <a:pt x="6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3" name="Google Shape;1123;p17"/>
            <p:cNvSpPr/>
            <p:nvPr/>
          </p:nvSpPr>
          <p:spPr>
            <a:xfrm>
              <a:off x="6619" y="582"/>
              <a:ext cx="117" cy="106"/>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4" name="Google Shape;1124;p17"/>
            <p:cNvSpPr/>
            <p:nvPr/>
          </p:nvSpPr>
          <p:spPr>
            <a:xfrm>
              <a:off x="6648" y="548"/>
              <a:ext cx="100" cy="34"/>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5" name="Google Shape;1125;p17"/>
            <p:cNvSpPr/>
            <p:nvPr/>
          </p:nvSpPr>
          <p:spPr>
            <a:xfrm>
              <a:off x="6599" y="522"/>
              <a:ext cx="103" cy="73"/>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6" name="Google Shape;1126;p17"/>
            <p:cNvSpPr/>
            <p:nvPr/>
          </p:nvSpPr>
          <p:spPr>
            <a:xfrm>
              <a:off x="6655" y="538"/>
              <a:ext cx="130" cy="174"/>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7" name="Google Shape;1127;p17"/>
            <p:cNvSpPr/>
            <p:nvPr/>
          </p:nvSpPr>
          <p:spPr>
            <a:xfrm>
              <a:off x="-136" y="188"/>
              <a:ext cx="149" cy="155"/>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8" name="Google Shape;1128;p17"/>
            <p:cNvSpPr/>
            <p:nvPr/>
          </p:nvSpPr>
          <p:spPr>
            <a:xfrm>
              <a:off x="-85" y="267"/>
              <a:ext cx="15" cy="15"/>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9" name="Google Shape;1129;p17"/>
            <p:cNvSpPr/>
            <p:nvPr/>
          </p:nvSpPr>
          <p:spPr>
            <a:xfrm>
              <a:off x="5108" y="2302"/>
              <a:ext cx="100" cy="102"/>
            </a:xfrm>
            <a:custGeom>
              <a:avLst/>
              <a:gdLst/>
              <a:ahLst/>
              <a:cxnLst/>
              <a:rect l="l" t="t" r="r" b="b"/>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0" name="Google Shape;1130;p17"/>
            <p:cNvSpPr/>
            <p:nvPr/>
          </p:nvSpPr>
          <p:spPr>
            <a:xfrm>
              <a:off x="7298" y="2542"/>
              <a:ext cx="102" cy="102"/>
            </a:xfrm>
            <a:custGeom>
              <a:avLst/>
              <a:gdLst/>
              <a:ahLst/>
              <a:cxnLst/>
              <a:rect l="l" t="t" r="r" b="b"/>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1" name="Google Shape;1131;p17"/>
            <p:cNvSpPr/>
            <p:nvPr/>
          </p:nvSpPr>
          <p:spPr>
            <a:xfrm>
              <a:off x="7466" y="1136"/>
              <a:ext cx="103" cy="105"/>
            </a:xfrm>
            <a:custGeom>
              <a:avLst/>
              <a:gdLst/>
              <a:ahLst/>
              <a:cxnLst/>
              <a:rect l="l" t="t" r="r" b="b"/>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2" name="Google Shape;1132;p17"/>
            <p:cNvSpPr/>
            <p:nvPr/>
          </p:nvSpPr>
          <p:spPr>
            <a:xfrm>
              <a:off x="2440" y="2590"/>
              <a:ext cx="103" cy="103"/>
            </a:xfrm>
            <a:custGeom>
              <a:avLst/>
              <a:gdLst/>
              <a:ahLst/>
              <a:cxnLst/>
              <a:rect l="l" t="t" r="r" b="b"/>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3" name="Google Shape;1133;p17"/>
            <p:cNvSpPr/>
            <p:nvPr/>
          </p:nvSpPr>
          <p:spPr>
            <a:xfrm>
              <a:off x="2499" y="1014"/>
              <a:ext cx="96" cy="97"/>
            </a:xfrm>
            <a:custGeom>
              <a:avLst/>
              <a:gdLst/>
              <a:ahLst/>
              <a:cxnLst/>
              <a:rect l="l" t="t" r="r" b="b"/>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4" name="Google Shape;1134;p17"/>
            <p:cNvSpPr/>
            <p:nvPr/>
          </p:nvSpPr>
          <p:spPr>
            <a:xfrm>
              <a:off x="455" y="37"/>
              <a:ext cx="93" cy="93"/>
            </a:xfrm>
            <a:custGeom>
              <a:avLst/>
              <a:gdLst/>
              <a:ahLst/>
              <a:cxnLst/>
              <a:rect l="l" t="t" r="r" b="b"/>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5" name="Google Shape;1135;p17"/>
            <p:cNvSpPr/>
            <p:nvPr/>
          </p:nvSpPr>
          <p:spPr>
            <a:xfrm>
              <a:off x="5949" y="2945"/>
              <a:ext cx="101" cy="100"/>
            </a:xfrm>
            <a:custGeom>
              <a:avLst/>
              <a:gdLst/>
              <a:ahLst/>
              <a:cxnLst/>
              <a:rect l="l" t="t" r="r" b="b"/>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6" name="Google Shape;1136;p17"/>
            <p:cNvSpPr/>
            <p:nvPr/>
          </p:nvSpPr>
          <p:spPr>
            <a:xfrm>
              <a:off x="882" y="1811"/>
              <a:ext cx="102" cy="101"/>
            </a:xfrm>
            <a:custGeom>
              <a:avLst/>
              <a:gdLst/>
              <a:ahLst/>
              <a:cxnLst/>
              <a:rect l="l" t="t" r="r" b="b"/>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7" name="Google Shape;1137;p17"/>
            <p:cNvSpPr/>
            <p:nvPr/>
          </p:nvSpPr>
          <p:spPr>
            <a:xfrm>
              <a:off x="1288" y="803"/>
              <a:ext cx="103" cy="103"/>
            </a:xfrm>
            <a:custGeom>
              <a:avLst/>
              <a:gdLst/>
              <a:ahLst/>
              <a:cxnLst/>
              <a:rect l="l" t="t" r="r" b="b"/>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8" name="Google Shape;1138;p17"/>
            <p:cNvSpPr/>
            <p:nvPr/>
          </p:nvSpPr>
          <p:spPr>
            <a:xfrm>
              <a:off x="521" y="2875"/>
              <a:ext cx="91" cy="92"/>
            </a:xfrm>
            <a:custGeom>
              <a:avLst/>
              <a:gdLst/>
              <a:ahLst/>
              <a:cxnLst/>
              <a:rect l="l" t="t" r="r" b="b"/>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9" name="Google Shape;1139;p17"/>
            <p:cNvSpPr/>
            <p:nvPr/>
          </p:nvSpPr>
          <p:spPr>
            <a:xfrm>
              <a:off x="8045" y="2122"/>
              <a:ext cx="99" cy="101"/>
            </a:xfrm>
            <a:custGeom>
              <a:avLst/>
              <a:gdLst/>
              <a:ahLst/>
              <a:cxnLst/>
              <a:rect l="l" t="t" r="r" b="b"/>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0" name="Google Shape;1140;p17"/>
            <p:cNvSpPr/>
            <p:nvPr/>
          </p:nvSpPr>
          <p:spPr>
            <a:xfrm>
              <a:off x="6645" y="571"/>
              <a:ext cx="91" cy="93"/>
            </a:xfrm>
            <a:custGeom>
              <a:avLst/>
              <a:gdLst/>
              <a:ahLst/>
              <a:cxnLst/>
              <a:rect l="l" t="t" r="r" b="b"/>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1" name="Google Shape;1141;p17"/>
            <p:cNvSpPr/>
            <p:nvPr/>
          </p:nvSpPr>
          <p:spPr>
            <a:xfrm>
              <a:off x="4068" y="2321"/>
              <a:ext cx="162" cy="306"/>
            </a:xfrm>
            <a:custGeom>
              <a:avLst/>
              <a:gdLst/>
              <a:ahLst/>
              <a:cxnLst/>
              <a:rect l="l" t="t" r="r" b="b"/>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2" name="Google Shape;1142;p17"/>
            <p:cNvSpPr/>
            <p:nvPr/>
          </p:nvSpPr>
          <p:spPr>
            <a:xfrm>
              <a:off x="3998" y="2184"/>
              <a:ext cx="53" cy="90"/>
            </a:xfrm>
            <a:custGeom>
              <a:avLst/>
              <a:gdLst/>
              <a:ahLst/>
              <a:cxnLst/>
              <a:rect l="l" t="t" r="r" b="b"/>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3" name="Google Shape;1143;p17"/>
            <p:cNvSpPr/>
            <p:nvPr/>
          </p:nvSpPr>
          <p:spPr>
            <a:xfrm>
              <a:off x="4404" y="1166"/>
              <a:ext cx="1040" cy="406"/>
            </a:xfrm>
            <a:custGeom>
              <a:avLst/>
              <a:gdLst/>
              <a:ahLst/>
              <a:cxnLst/>
              <a:rect l="l" t="t" r="r" b="b"/>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4" name="Google Shape;1144;p17"/>
            <p:cNvSpPr/>
            <p:nvPr/>
          </p:nvSpPr>
          <p:spPr>
            <a:xfrm>
              <a:off x="4270" y="1584"/>
              <a:ext cx="83" cy="39"/>
            </a:xfrm>
            <a:custGeom>
              <a:avLst/>
              <a:gdLst/>
              <a:ahLst/>
              <a:cxnLst/>
              <a:rect l="l" t="t" r="r" b="b"/>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5" name="Google Shape;1145;p17"/>
            <p:cNvSpPr/>
            <p:nvPr/>
          </p:nvSpPr>
          <p:spPr>
            <a:xfrm>
              <a:off x="4160" y="918"/>
              <a:ext cx="218" cy="355"/>
            </a:xfrm>
            <a:custGeom>
              <a:avLst/>
              <a:gdLst/>
              <a:ahLst/>
              <a:cxnLst/>
              <a:rect l="l" t="t" r="r" b="b"/>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6" name="Google Shape;1146;p17"/>
            <p:cNvSpPr/>
            <p:nvPr/>
          </p:nvSpPr>
          <p:spPr>
            <a:xfrm>
              <a:off x="4117" y="1317"/>
              <a:ext cx="20" cy="25"/>
            </a:xfrm>
            <a:custGeom>
              <a:avLst/>
              <a:gdLst/>
              <a:ahLst/>
              <a:cxnLst/>
              <a:rect l="l" t="t" r="r" b="b"/>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7" name="Google Shape;1147;p17"/>
            <p:cNvSpPr/>
            <p:nvPr/>
          </p:nvSpPr>
          <p:spPr>
            <a:xfrm>
              <a:off x="3348" y="1953"/>
              <a:ext cx="132" cy="37"/>
            </a:xfrm>
            <a:custGeom>
              <a:avLst/>
              <a:gdLst/>
              <a:ahLst/>
              <a:cxnLst/>
              <a:rect l="l" t="t" r="r" b="b"/>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8" name="Google Shape;1148;p17"/>
            <p:cNvSpPr/>
            <p:nvPr/>
          </p:nvSpPr>
          <p:spPr>
            <a:xfrm>
              <a:off x="2816" y="1995"/>
              <a:ext cx="478" cy="116"/>
            </a:xfrm>
            <a:custGeom>
              <a:avLst/>
              <a:gdLst/>
              <a:ahLst/>
              <a:cxnLst/>
              <a:rect l="l" t="t" r="r" b="b"/>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9" name="Google Shape;1149;p17"/>
            <p:cNvSpPr/>
            <p:nvPr/>
          </p:nvSpPr>
          <p:spPr>
            <a:xfrm>
              <a:off x="5398" y="1123"/>
              <a:ext cx="92" cy="91"/>
            </a:xfrm>
            <a:custGeom>
              <a:avLst/>
              <a:gdLst/>
              <a:ahLst/>
              <a:cxnLst/>
              <a:rect l="l" t="t" r="r" b="b"/>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50"/>
        <p:cNvGrpSpPr/>
        <p:nvPr/>
      </p:nvGrpSpPr>
      <p:grpSpPr>
        <a:xfrm>
          <a:off x="0" y="0"/>
          <a:ext cx="0" cy="0"/>
          <a:chOff x="0" y="0"/>
          <a:chExt cx="0" cy="0"/>
        </a:xfrm>
      </p:grpSpPr>
      <p:sp>
        <p:nvSpPr>
          <p:cNvPr id="1151" name="Google Shape;1151;p18"/>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1152" name="Google Shape;1152;p18"/>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15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chemeClr val="dk2"/>
        </a:solidFill>
        <a:effectLst/>
      </p:bgPr>
    </p:bg>
    <p:spTree>
      <p:nvGrpSpPr>
        <p:cNvPr id="1" name="Shape 1161"/>
        <p:cNvGrpSpPr/>
        <p:nvPr/>
      </p:nvGrpSpPr>
      <p:grpSpPr>
        <a:xfrm>
          <a:off x="0" y="0"/>
          <a:ext cx="0" cy="0"/>
          <a:chOff x="0" y="0"/>
          <a:chExt cx="0" cy="0"/>
        </a:xfrm>
      </p:grpSpPr>
      <p:pic>
        <p:nvPicPr>
          <p:cNvPr id="1162" name="Google Shape;1162;p21"/>
          <p:cNvPicPr preferRelativeResize="0"/>
          <p:nvPr/>
        </p:nvPicPr>
        <p:blipFill rotWithShape="1">
          <a:blip r:embed="rId2">
            <a:alphaModFix amt="6000"/>
          </a:blip>
          <a:srcRect r="9747" b="7037"/>
          <a:stretch/>
        </p:blipFill>
        <p:spPr>
          <a:xfrm>
            <a:off x="6225127" y="2612874"/>
            <a:ext cx="5963700" cy="4245300"/>
          </a:xfrm>
          <a:prstGeom prst="rect">
            <a:avLst/>
          </a:prstGeom>
          <a:noFill/>
          <a:ln>
            <a:noFill/>
          </a:ln>
        </p:spPr>
      </p:pic>
      <p:pic>
        <p:nvPicPr>
          <p:cNvPr id="1163" name="Google Shape;1163;p21"/>
          <p:cNvPicPr preferRelativeResize="0"/>
          <p:nvPr/>
        </p:nvPicPr>
        <p:blipFill rotWithShape="1">
          <a:blip r:embed="rId3">
            <a:alphaModFix/>
          </a:blip>
          <a:srcRect/>
          <a:stretch/>
        </p:blipFill>
        <p:spPr>
          <a:xfrm>
            <a:off x="614227" y="649033"/>
            <a:ext cx="3456300" cy="1020000"/>
          </a:xfrm>
          <a:prstGeom prst="rect">
            <a:avLst/>
          </a:prstGeom>
          <a:noFill/>
          <a:ln>
            <a:noFill/>
          </a:ln>
        </p:spPr>
      </p:pic>
      <p:sp>
        <p:nvSpPr>
          <p:cNvPr id="1164" name="Google Shape;1164;p21"/>
          <p:cNvSpPr txBox="1">
            <a:spLocks noGrp="1"/>
          </p:cNvSpPr>
          <p:nvPr>
            <p:ph type="body" idx="1"/>
          </p:nvPr>
        </p:nvSpPr>
        <p:spPr>
          <a:xfrm>
            <a:off x="624255" y="3754967"/>
            <a:ext cx="10944600" cy="12657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1"/>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165" name="Google Shape;1165;p21"/>
          <p:cNvSpPr txBox="1">
            <a:spLocks noGrp="1"/>
          </p:cNvSpPr>
          <p:nvPr>
            <p:ph type="title"/>
          </p:nvPr>
        </p:nvSpPr>
        <p:spPr>
          <a:xfrm>
            <a:off x="609442" y="2088333"/>
            <a:ext cx="10959600" cy="13407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dk2"/>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23" name="Google Shape;23;p3"/>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chemeClr val="accent1"/>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chemeClr val="accent1"/>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chemeClr val="accent1"/>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chemeClr val="accent1"/>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chemeClr val="accent1"/>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chemeClr val="accent1"/>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chemeClr val="accent1"/>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chemeClr val="accent1"/>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chemeClr val="accent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p:nvPr/>
        </p:nvSpPr>
        <p:spPr>
          <a:xfrm>
            <a:off x="624256" y="6339100"/>
            <a:ext cx="3384514" cy="365125"/>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chemeClr val="accent1"/>
                </a:solidFill>
                <a:latin typeface="Verdana"/>
                <a:ea typeface="Verdana"/>
                <a:cs typeface="Verdana"/>
                <a:sym typeface="Verdana"/>
              </a:rPr>
              <a:t>All contents © MuleSoft Inc.</a:t>
            </a:r>
            <a:endParaRPr sz="900" b="0" i="0" u="none" strike="noStrike" cap="none">
              <a:solidFill>
                <a:schemeClr val="accent1"/>
              </a:solidFill>
              <a:latin typeface="Verdana"/>
              <a:ea typeface="Verdana"/>
              <a:cs typeface="Verdana"/>
              <a:sym typeface="Verdana"/>
            </a:endParaRPr>
          </a:p>
        </p:txBody>
      </p:sp>
      <p:sp>
        <p:nvSpPr>
          <p:cNvPr id="25" name="Google Shape;25;p3"/>
          <p:cNvSpPr txBox="1">
            <a:spLocks noGrp="1"/>
          </p:cNvSpPr>
          <p:nvPr>
            <p:ph type="body" idx="1"/>
          </p:nvPr>
        </p:nvSpPr>
        <p:spPr>
          <a:xfrm>
            <a:off x="609600" y="1189038"/>
            <a:ext cx="10958513" cy="502285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200000"/>
              </a:lnSpc>
              <a:spcBef>
                <a:spcPts val="1200"/>
              </a:spcBef>
              <a:spcAft>
                <a:spcPts val="0"/>
              </a:spcAft>
              <a:buClr>
                <a:srgbClr val="00A0DF"/>
              </a:buClr>
              <a:buSzPts val="2400"/>
              <a:buFont typeface="Verdana"/>
              <a:buAutoNum type="arabicPeriod"/>
              <a:defRPr sz="2400" b="0" i="0" u="none" strike="noStrike" cap="none">
                <a:solidFill>
                  <a:schemeClr val="accent1"/>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pic>
        <p:nvPicPr>
          <p:cNvPr id="26" name="Google Shape;26;p3"/>
          <p:cNvPicPr preferRelativeResize="0"/>
          <p:nvPr/>
        </p:nvPicPr>
        <p:blipFill rotWithShape="1">
          <a:blip r:embed="rId2">
            <a:alphaModFix/>
          </a:blip>
          <a:srcRect/>
          <a:stretch/>
        </p:blipFill>
        <p:spPr>
          <a:xfrm>
            <a:off x="10388765" y="279634"/>
            <a:ext cx="1205509" cy="35541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66"/>
        <p:cNvGrpSpPr/>
        <p:nvPr/>
      </p:nvGrpSpPr>
      <p:grpSpPr>
        <a:xfrm>
          <a:off x="0" y="0"/>
          <a:ext cx="0" cy="0"/>
          <a:chOff x="0" y="0"/>
          <a:chExt cx="0" cy="0"/>
        </a:xfrm>
      </p:grpSpPr>
      <p:sp>
        <p:nvSpPr>
          <p:cNvPr id="1167" name="Google Shape;1167;p22"/>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168" name="Google Shape;1168;p22"/>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169" name="Google Shape;1169;p22"/>
          <p:cNvSpPr txBox="1">
            <a:spLocks noGrp="1"/>
          </p:cNvSpPr>
          <p:nvPr>
            <p:ph type="body" idx="1"/>
          </p:nvPr>
        </p:nvSpPr>
        <p:spPr>
          <a:xfrm>
            <a:off x="609600" y="1189038"/>
            <a:ext cx="10958400" cy="50229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chemeClr val="dk2"/>
        </a:solidFill>
        <a:effectLst/>
      </p:bgPr>
    </p:bg>
    <p:spTree>
      <p:nvGrpSpPr>
        <p:cNvPr id="1" name="Shape 1170"/>
        <p:cNvGrpSpPr/>
        <p:nvPr/>
      </p:nvGrpSpPr>
      <p:grpSpPr>
        <a:xfrm>
          <a:off x="0" y="0"/>
          <a:ext cx="0" cy="0"/>
          <a:chOff x="0" y="0"/>
          <a:chExt cx="0" cy="0"/>
        </a:xfrm>
      </p:grpSpPr>
      <p:sp>
        <p:nvSpPr>
          <p:cNvPr id="1171" name="Google Shape;1171;p23"/>
          <p:cNvSpPr txBox="1">
            <a:spLocks noGrp="1"/>
          </p:cNvSpPr>
          <p:nvPr>
            <p:ph type="title"/>
          </p:nvPr>
        </p:nvSpPr>
        <p:spPr>
          <a:xfrm>
            <a:off x="609442" y="4846351"/>
            <a:ext cx="10959600" cy="1340700"/>
          </a:xfrm>
          <a:prstGeom prst="rect">
            <a:avLst/>
          </a:prstGeom>
          <a:noFill/>
          <a:ln>
            <a:noFill/>
          </a:ln>
        </p:spPr>
        <p:txBody>
          <a:bodyPr spcFirstLastPara="1" wrap="square" lIns="91425" tIns="91425" rIns="91425" bIns="91425" anchor="ctr" anchorCtr="0">
            <a:noAutofit/>
          </a:bodyPr>
          <a:lstStyle>
            <a:lvl1pPr marL="0" marR="0" lvl="0" indent="0" algn="ctr" rtl="0">
              <a:lnSpc>
                <a:spcPct val="60377"/>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grpSp>
        <p:nvGrpSpPr>
          <p:cNvPr id="1172" name="Google Shape;1172;p23"/>
          <p:cNvGrpSpPr/>
          <p:nvPr/>
        </p:nvGrpSpPr>
        <p:grpSpPr>
          <a:xfrm>
            <a:off x="-1146175" y="-19050"/>
            <a:ext cx="14377987" cy="5430838"/>
            <a:chOff x="-722" y="-12"/>
            <a:chExt cx="9057" cy="3421"/>
          </a:xfrm>
        </p:grpSpPr>
        <p:sp>
          <p:nvSpPr>
            <p:cNvPr id="1173" name="Google Shape;1173;p23"/>
            <p:cNvSpPr/>
            <p:nvPr/>
          </p:nvSpPr>
          <p:spPr>
            <a:xfrm>
              <a:off x="-722" y="-10"/>
              <a:ext cx="9000" cy="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nvGrpSpPr>
            <p:cNvPr id="1174" name="Google Shape;1174;p23"/>
            <p:cNvGrpSpPr/>
            <p:nvPr/>
          </p:nvGrpSpPr>
          <p:grpSpPr>
            <a:xfrm>
              <a:off x="-720" y="-12"/>
              <a:ext cx="8671" cy="3421"/>
              <a:chOff x="-720" y="-12"/>
              <a:chExt cx="8671" cy="3421"/>
            </a:xfrm>
          </p:grpSpPr>
          <p:sp>
            <p:nvSpPr>
              <p:cNvPr id="1175" name="Google Shape;1175;p23"/>
              <p:cNvSpPr/>
              <p:nvPr/>
            </p:nvSpPr>
            <p:spPr>
              <a:xfrm>
                <a:off x="3846" y="1177"/>
                <a:ext cx="600" cy="300"/>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76" name="Google Shape;1176;p23"/>
              <p:cNvSpPr/>
              <p:nvPr/>
            </p:nvSpPr>
            <p:spPr>
              <a:xfrm>
                <a:off x="3357" y="1286"/>
                <a:ext cx="900" cy="900"/>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77" name="Google Shape;1177;p23"/>
              <p:cNvSpPr/>
              <p:nvPr/>
            </p:nvSpPr>
            <p:spPr>
              <a:xfrm>
                <a:off x="3311" y="1200"/>
                <a:ext cx="900" cy="1200"/>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78" name="Google Shape;1178;p23"/>
              <p:cNvSpPr/>
              <p:nvPr/>
            </p:nvSpPr>
            <p:spPr>
              <a:xfrm>
                <a:off x="3433" y="1363"/>
                <a:ext cx="900" cy="900"/>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79" name="Google Shape;1179;p23"/>
              <p:cNvSpPr/>
              <p:nvPr/>
            </p:nvSpPr>
            <p:spPr>
              <a:xfrm>
                <a:off x="3889" y="1770"/>
                <a:ext cx="600" cy="600"/>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0" name="Google Shape;1180;p23"/>
              <p:cNvSpPr/>
              <p:nvPr/>
            </p:nvSpPr>
            <p:spPr>
              <a:xfrm>
                <a:off x="4215" y="2017"/>
                <a:ext cx="300" cy="300"/>
              </a:xfrm>
              <a:custGeom>
                <a:avLst/>
                <a:gdLst/>
                <a:ahLst/>
                <a:cxnLst/>
                <a:rect l="l" t="t" r="r" b="b"/>
                <a:pathLst>
                  <a:path w="120000" h="120000" extrusionOk="0">
                    <a:moveTo>
                      <a:pt x="117677" y="120000"/>
                    </a:moveTo>
                    <a:lnTo>
                      <a:pt x="0" y="2040"/>
                    </a:lnTo>
                    <a:lnTo>
                      <a:pt x="1935" y="0"/>
                    </a:lnTo>
                    <a:lnTo>
                      <a:pt x="120000" y="117959"/>
                    </a:lnTo>
                    <a:lnTo>
                      <a:pt x="11767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1" name="Google Shape;1181;p23"/>
              <p:cNvSpPr/>
              <p:nvPr/>
            </p:nvSpPr>
            <p:spPr>
              <a:xfrm>
                <a:off x="4299" y="1655"/>
                <a:ext cx="900" cy="0"/>
              </a:xfrm>
              <a:custGeom>
                <a:avLst/>
                <a:gdLst/>
                <a:ahLst/>
                <a:cxnLst/>
                <a:rect l="l" t="t" r="r" b="b"/>
                <a:pathLst>
                  <a:path w="120000" h="120000" extrusionOk="0">
                    <a:moveTo>
                      <a:pt x="0" y="120000"/>
                    </a:moveTo>
                    <a:lnTo>
                      <a:pt x="0" y="110495"/>
                    </a:lnTo>
                    <a:lnTo>
                      <a:pt x="120000" y="0"/>
                    </a:lnTo>
                    <a:lnTo>
                      <a:pt x="120000" y="831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2" name="Google Shape;1182;p23"/>
              <p:cNvSpPr/>
              <p:nvPr/>
            </p:nvSpPr>
            <p:spPr>
              <a:xfrm>
                <a:off x="4323" y="1501"/>
                <a:ext cx="0" cy="0"/>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3" name="Google Shape;1183;p23"/>
              <p:cNvSpPr/>
              <p:nvPr/>
            </p:nvSpPr>
            <p:spPr>
              <a:xfrm>
                <a:off x="4208" y="1019"/>
                <a:ext cx="600" cy="600"/>
              </a:xfrm>
              <a:custGeom>
                <a:avLst/>
                <a:gdLst/>
                <a:ahLst/>
                <a:cxnLst/>
                <a:rect l="l" t="t" r="r" b="b"/>
                <a:pathLst>
                  <a:path w="120000" h="120000" extrusionOk="0">
                    <a:moveTo>
                      <a:pt x="529" y="120000"/>
                    </a:moveTo>
                    <a:lnTo>
                      <a:pt x="0" y="118282"/>
                    </a:lnTo>
                    <a:lnTo>
                      <a:pt x="119117" y="0"/>
                    </a:lnTo>
                    <a:lnTo>
                      <a:pt x="120000" y="1717"/>
                    </a:lnTo>
                    <a:lnTo>
                      <a:pt x="52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4" name="Google Shape;1184;p23"/>
              <p:cNvSpPr/>
              <p:nvPr/>
            </p:nvSpPr>
            <p:spPr>
              <a:xfrm>
                <a:off x="3245" y="1770"/>
                <a:ext cx="300" cy="600"/>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5" name="Google Shape;1185;p23"/>
              <p:cNvSpPr/>
              <p:nvPr/>
            </p:nvSpPr>
            <p:spPr>
              <a:xfrm>
                <a:off x="3294" y="2115"/>
                <a:ext cx="300" cy="600"/>
              </a:xfrm>
              <a:custGeom>
                <a:avLst/>
                <a:gdLst/>
                <a:ahLst/>
                <a:cxnLst/>
                <a:rect l="l" t="t" r="r" b="b"/>
                <a:pathLst>
                  <a:path w="120000" h="120000" extrusionOk="0">
                    <a:moveTo>
                      <a:pt x="2507" y="120000"/>
                    </a:moveTo>
                    <a:lnTo>
                      <a:pt x="0" y="118775"/>
                    </a:lnTo>
                    <a:lnTo>
                      <a:pt x="117492" y="0"/>
                    </a:lnTo>
                    <a:lnTo>
                      <a:pt x="120000" y="734"/>
                    </a:lnTo>
                    <a:lnTo>
                      <a:pt x="250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6" name="Google Shape;1186;p23"/>
              <p:cNvSpPr/>
              <p:nvPr/>
            </p:nvSpPr>
            <p:spPr>
              <a:xfrm>
                <a:off x="2950" y="1506"/>
                <a:ext cx="600" cy="0"/>
              </a:xfrm>
              <a:custGeom>
                <a:avLst/>
                <a:gdLst/>
                <a:ahLst/>
                <a:cxnLst/>
                <a:rect l="l" t="t" r="r" b="b"/>
                <a:pathLst>
                  <a:path w="120000" h="120000" extrusionOk="0">
                    <a:moveTo>
                      <a:pt x="119740" y="120000"/>
                    </a:moveTo>
                    <a:lnTo>
                      <a:pt x="0" y="5637"/>
                    </a:lnTo>
                    <a:lnTo>
                      <a:pt x="259" y="0"/>
                    </a:lnTo>
                    <a:lnTo>
                      <a:pt x="119999" y="114362"/>
                    </a:lnTo>
                    <a:lnTo>
                      <a:pt x="11974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7" name="Google Shape;1187;p23"/>
              <p:cNvSpPr/>
              <p:nvPr/>
            </p:nvSpPr>
            <p:spPr>
              <a:xfrm>
                <a:off x="2049" y="1878"/>
                <a:ext cx="1200" cy="300"/>
              </a:xfrm>
              <a:custGeom>
                <a:avLst/>
                <a:gdLst/>
                <a:ahLst/>
                <a:cxnLst/>
                <a:rect l="l" t="t" r="r" b="b"/>
                <a:pathLst>
                  <a:path w="120000" h="120000" extrusionOk="0">
                    <a:moveTo>
                      <a:pt x="184" y="120000"/>
                    </a:moveTo>
                    <a:lnTo>
                      <a:pt x="0" y="113932"/>
                    </a:lnTo>
                    <a:lnTo>
                      <a:pt x="119815" y="0"/>
                    </a:lnTo>
                    <a:lnTo>
                      <a:pt x="120000" y="6067"/>
                    </a:lnTo>
                    <a:lnTo>
                      <a:pt x="1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8" name="Google Shape;1188;p23"/>
              <p:cNvSpPr/>
              <p:nvPr/>
            </p:nvSpPr>
            <p:spPr>
              <a:xfrm>
                <a:off x="4253" y="1958"/>
                <a:ext cx="900" cy="300"/>
              </a:xfrm>
              <a:custGeom>
                <a:avLst/>
                <a:gdLst/>
                <a:ahLst/>
                <a:cxnLst/>
                <a:rect l="l" t="t" r="r" b="b"/>
                <a:pathLst>
                  <a:path w="120000" h="120000" extrusionOk="0">
                    <a:moveTo>
                      <a:pt x="119734" y="120000"/>
                    </a:moveTo>
                    <a:lnTo>
                      <a:pt x="0" y="1800"/>
                    </a:lnTo>
                    <a:lnTo>
                      <a:pt x="530" y="0"/>
                    </a:lnTo>
                    <a:lnTo>
                      <a:pt x="120000" y="117600"/>
                    </a:lnTo>
                    <a:lnTo>
                      <a:pt x="1197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89" name="Google Shape;1189;p23"/>
              <p:cNvSpPr/>
              <p:nvPr/>
            </p:nvSpPr>
            <p:spPr>
              <a:xfrm>
                <a:off x="5157" y="2340"/>
                <a:ext cx="900" cy="0"/>
              </a:xfrm>
              <a:custGeom>
                <a:avLst/>
                <a:gdLst/>
                <a:ahLst/>
                <a:cxnLst/>
                <a:rect l="l" t="t" r="r" b="b"/>
                <a:pathLst>
                  <a:path w="120000" h="120000" extrusionOk="0">
                    <a:moveTo>
                      <a:pt x="0" y="120000"/>
                    </a:moveTo>
                    <a:lnTo>
                      <a:pt x="0" y="66666"/>
                    </a:lnTo>
                    <a:lnTo>
                      <a:pt x="119999" y="0"/>
                    </a:lnTo>
                    <a:lnTo>
                      <a:pt x="119999" y="53333"/>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0" name="Google Shape;1190;p23"/>
              <p:cNvSpPr/>
              <p:nvPr/>
            </p:nvSpPr>
            <p:spPr>
              <a:xfrm>
                <a:off x="5946" y="2088"/>
                <a:ext cx="300" cy="300"/>
              </a:xfrm>
              <a:custGeom>
                <a:avLst/>
                <a:gdLst/>
                <a:ahLst/>
                <a:cxnLst/>
                <a:rect l="l" t="t" r="r" b="b"/>
                <a:pathLst>
                  <a:path w="120000" h="120000" extrusionOk="0">
                    <a:moveTo>
                      <a:pt x="114473" y="120000"/>
                    </a:moveTo>
                    <a:lnTo>
                      <a:pt x="0" y="2777"/>
                    </a:lnTo>
                    <a:lnTo>
                      <a:pt x="4736" y="0"/>
                    </a:lnTo>
                    <a:lnTo>
                      <a:pt x="120000" y="117222"/>
                    </a:lnTo>
                    <a:lnTo>
                      <a:pt x="1144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1" name="Google Shape;1191;p23"/>
              <p:cNvSpPr/>
              <p:nvPr/>
            </p:nvSpPr>
            <p:spPr>
              <a:xfrm>
                <a:off x="6143" y="2088"/>
                <a:ext cx="300" cy="300"/>
              </a:xfrm>
              <a:custGeom>
                <a:avLst/>
                <a:gdLst/>
                <a:ahLst/>
                <a:cxnLst/>
                <a:rect l="l" t="t" r="r" b="b"/>
                <a:pathLst>
                  <a:path w="120000" h="120000" extrusionOk="0">
                    <a:moveTo>
                      <a:pt x="5526" y="120000"/>
                    </a:moveTo>
                    <a:lnTo>
                      <a:pt x="0" y="117222"/>
                    </a:lnTo>
                    <a:lnTo>
                      <a:pt x="114473" y="0"/>
                    </a:lnTo>
                    <a:lnTo>
                      <a:pt x="120000" y="2777"/>
                    </a:lnTo>
                    <a:lnTo>
                      <a:pt x="552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2" name="Google Shape;1192;p23"/>
              <p:cNvSpPr/>
              <p:nvPr/>
            </p:nvSpPr>
            <p:spPr>
              <a:xfrm>
                <a:off x="6116" y="2040"/>
                <a:ext cx="0" cy="3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3" name="Google Shape;1193;p23"/>
              <p:cNvSpPr/>
              <p:nvPr/>
            </p:nvSpPr>
            <p:spPr>
              <a:xfrm>
                <a:off x="5154" y="2350"/>
                <a:ext cx="0" cy="300"/>
              </a:xfrm>
              <a:custGeom>
                <a:avLst/>
                <a:gdLst/>
                <a:ahLst/>
                <a:cxnLst/>
                <a:rect l="l" t="t" r="r" b="b"/>
                <a:pathLst>
                  <a:path w="120000" h="120000" extrusionOk="0">
                    <a:moveTo>
                      <a:pt x="110303" y="120000"/>
                    </a:moveTo>
                    <a:lnTo>
                      <a:pt x="0" y="379"/>
                    </a:lnTo>
                    <a:lnTo>
                      <a:pt x="7272" y="0"/>
                    </a:lnTo>
                    <a:lnTo>
                      <a:pt x="119999" y="118481"/>
                    </a:lnTo>
                    <a:lnTo>
                      <a:pt x="11030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4" name="Google Shape;1194;p23"/>
              <p:cNvSpPr/>
              <p:nvPr/>
            </p:nvSpPr>
            <p:spPr>
              <a:xfrm>
                <a:off x="5442" y="1166"/>
                <a:ext cx="300" cy="300"/>
              </a:xfrm>
              <a:custGeom>
                <a:avLst/>
                <a:gdLst/>
                <a:ahLst/>
                <a:cxnLst/>
                <a:rect l="l" t="t" r="r" b="b"/>
                <a:pathLst>
                  <a:path w="120000" h="120000" extrusionOk="0">
                    <a:moveTo>
                      <a:pt x="117956" y="120000"/>
                    </a:moveTo>
                    <a:lnTo>
                      <a:pt x="0" y="2406"/>
                    </a:lnTo>
                    <a:lnTo>
                      <a:pt x="1459" y="0"/>
                    </a:lnTo>
                    <a:lnTo>
                      <a:pt x="120000" y="117593"/>
                    </a:lnTo>
                    <a:lnTo>
                      <a:pt x="11795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5" name="Google Shape;1195;p23"/>
              <p:cNvSpPr/>
              <p:nvPr/>
            </p:nvSpPr>
            <p:spPr>
              <a:xfrm>
                <a:off x="5441" y="644"/>
                <a:ext cx="0" cy="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6" name="Google Shape;1196;p23"/>
              <p:cNvSpPr/>
              <p:nvPr/>
            </p:nvSpPr>
            <p:spPr>
              <a:xfrm>
                <a:off x="5444" y="614"/>
                <a:ext cx="1200" cy="600"/>
              </a:xfrm>
              <a:custGeom>
                <a:avLst/>
                <a:gdLst/>
                <a:ahLst/>
                <a:cxnLst/>
                <a:rect l="l" t="t" r="r" b="b"/>
                <a:pathLst>
                  <a:path w="120000" h="120000" extrusionOk="0">
                    <a:moveTo>
                      <a:pt x="192" y="120000"/>
                    </a:moveTo>
                    <a:lnTo>
                      <a:pt x="0" y="118064"/>
                    </a:lnTo>
                    <a:lnTo>
                      <a:pt x="119711" y="0"/>
                    </a:lnTo>
                    <a:lnTo>
                      <a:pt x="120000" y="1290"/>
                    </a:lnTo>
                    <a:lnTo>
                      <a:pt x="1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7" name="Google Shape;1197;p23"/>
              <p:cNvSpPr/>
              <p:nvPr/>
            </p:nvSpPr>
            <p:spPr>
              <a:xfrm>
                <a:off x="5442" y="1161"/>
                <a:ext cx="600" cy="0"/>
              </a:xfrm>
              <a:custGeom>
                <a:avLst/>
                <a:gdLst/>
                <a:ahLst/>
                <a:cxnLst/>
                <a:rect l="l" t="t" r="r" b="b"/>
                <a:pathLst>
                  <a:path w="120000" h="120000" extrusionOk="0">
                    <a:moveTo>
                      <a:pt x="119828" y="120000"/>
                    </a:moveTo>
                    <a:lnTo>
                      <a:pt x="0" y="8709"/>
                    </a:lnTo>
                    <a:lnTo>
                      <a:pt x="343" y="0"/>
                    </a:lnTo>
                    <a:lnTo>
                      <a:pt x="119999" y="111290"/>
                    </a:lnTo>
                    <a:lnTo>
                      <a:pt x="11982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8" name="Google Shape;1198;p23"/>
              <p:cNvSpPr/>
              <p:nvPr/>
            </p:nvSpPr>
            <p:spPr>
              <a:xfrm>
                <a:off x="6461" y="622"/>
                <a:ext cx="300" cy="300"/>
              </a:xfrm>
              <a:custGeom>
                <a:avLst/>
                <a:gdLst/>
                <a:ahLst/>
                <a:cxnLst/>
                <a:rect l="l" t="t" r="r" b="b"/>
                <a:pathLst>
                  <a:path w="120000" h="120000" extrusionOk="0">
                    <a:moveTo>
                      <a:pt x="3025" y="120000"/>
                    </a:moveTo>
                    <a:lnTo>
                      <a:pt x="0" y="118333"/>
                    </a:lnTo>
                    <a:lnTo>
                      <a:pt x="116470" y="0"/>
                    </a:lnTo>
                    <a:lnTo>
                      <a:pt x="120000" y="1333"/>
                    </a:lnTo>
                    <a:lnTo>
                      <a:pt x="302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199" name="Google Shape;1199;p23"/>
              <p:cNvSpPr/>
              <p:nvPr/>
            </p:nvSpPr>
            <p:spPr>
              <a:xfrm>
                <a:off x="6680" y="620"/>
                <a:ext cx="900" cy="600"/>
              </a:xfrm>
              <a:custGeom>
                <a:avLst/>
                <a:gdLst/>
                <a:ahLst/>
                <a:cxnLst/>
                <a:rect l="l" t="t" r="r" b="b"/>
                <a:pathLst>
                  <a:path w="120000" h="120000" extrusionOk="0">
                    <a:moveTo>
                      <a:pt x="119294" y="120000"/>
                    </a:moveTo>
                    <a:lnTo>
                      <a:pt x="0" y="1478"/>
                    </a:lnTo>
                    <a:lnTo>
                      <a:pt x="705" y="0"/>
                    </a:lnTo>
                    <a:lnTo>
                      <a:pt x="120000" y="118732"/>
                    </a:lnTo>
                    <a:lnTo>
                      <a:pt x="11929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0" name="Google Shape;1200;p23"/>
              <p:cNvSpPr/>
              <p:nvPr/>
            </p:nvSpPr>
            <p:spPr>
              <a:xfrm>
                <a:off x="5373" y="1133"/>
                <a:ext cx="0" cy="0"/>
              </a:xfrm>
              <a:custGeom>
                <a:avLst/>
                <a:gdLst/>
                <a:ahLst/>
                <a:cxnLst/>
                <a:rect l="l" t="t" r="r" b="b"/>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1" name="Google Shape;1201;p23"/>
              <p:cNvSpPr/>
              <p:nvPr/>
            </p:nvSpPr>
            <p:spPr>
              <a:xfrm>
                <a:off x="5403" y="1097"/>
                <a:ext cx="0" cy="0"/>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2" name="Google Shape;1202;p23"/>
              <p:cNvSpPr/>
              <p:nvPr/>
            </p:nvSpPr>
            <p:spPr>
              <a:xfrm>
                <a:off x="5353" y="1073"/>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3" name="Google Shape;1203;p23"/>
              <p:cNvSpPr/>
              <p:nvPr/>
            </p:nvSpPr>
            <p:spPr>
              <a:xfrm>
                <a:off x="5410" y="1087"/>
                <a:ext cx="0" cy="300"/>
              </a:xfrm>
              <a:custGeom>
                <a:avLst/>
                <a:gdLst/>
                <a:ahLst/>
                <a:cxnLst/>
                <a:rect l="l" t="t" r="r" b="b"/>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4" name="Google Shape;1204;p23"/>
              <p:cNvSpPr/>
              <p:nvPr/>
            </p:nvSpPr>
            <p:spPr>
              <a:xfrm>
                <a:off x="2490" y="2022"/>
                <a:ext cx="900" cy="600"/>
              </a:xfrm>
              <a:custGeom>
                <a:avLst/>
                <a:gdLst/>
                <a:ahLst/>
                <a:cxnLst/>
                <a:rect l="l" t="t" r="r" b="b"/>
                <a:pathLst>
                  <a:path w="120000" h="120000" extrusionOk="0">
                    <a:moveTo>
                      <a:pt x="463" y="120000"/>
                    </a:moveTo>
                    <a:lnTo>
                      <a:pt x="0" y="118649"/>
                    </a:lnTo>
                    <a:lnTo>
                      <a:pt x="119652" y="0"/>
                    </a:lnTo>
                    <a:lnTo>
                      <a:pt x="120000" y="1350"/>
                    </a:lnTo>
                    <a:lnTo>
                      <a:pt x="46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5" name="Google Shape;1205;p23"/>
              <p:cNvSpPr/>
              <p:nvPr/>
            </p:nvSpPr>
            <p:spPr>
              <a:xfrm>
                <a:off x="7048" y="1187"/>
                <a:ext cx="600" cy="300"/>
              </a:xfrm>
              <a:custGeom>
                <a:avLst/>
                <a:gdLst/>
                <a:ahLst/>
                <a:cxnLst/>
                <a:rect l="l" t="t" r="r" b="b"/>
                <a:pathLst>
                  <a:path w="120000" h="120000" extrusionOk="0">
                    <a:moveTo>
                      <a:pt x="1021" y="120000"/>
                    </a:moveTo>
                    <a:lnTo>
                      <a:pt x="0" y="116769"/>
                    </a:lnTo>
                    <a:lnTo>
                      <a:pt x="119234" y="0"/>
                    </a:lnTo>
                    <a:lnTo>
                      <a:pt x="120000" y="3230"/>
                    </a:lnTo>
                    <a:lnTo>
                      <a:pt x="102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6" name="Google Shape;1206;p23"/>
              <p:cNvSpPr/>
              <p:nvPr/>
            </p:nvSpPr>
            <p:spPr>
              <a:xfrm>
                <a:off x="7342" y="1187"/>
                <a:ext cx="300" cy="1500"/>
              </a:xfrm>
              <a:custGeom>
                <a:avLst/>
                <a:gdLst/>
                <a:ahLst/>
                <a:cxnLst/>
                <a:rect l="l" t="t" r="r" b="b"/>
                <a:pathLst>
                  <a:path w="120000" h="120000" extrusionOk="0">
                    <a:moveTo>
                      <a:pt x="6033" y="120000"/>
                    </a:moveTo>
                    <a:lnTo>
                      <a:pt x="0" y="119829"/>
                    </a:lnTo>
                    <a:lnTo>
                      <a:pt x="114636" y="0"/>
                    </a:lnTo>
                    <a:lnTo>
                      <a:pt x="120000" y="0"/>
                    </a:lnTo>
                    <a:lnTo>
                      <a:pt x="603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7" name="Google Shape;1207;p23"/>
              <p:cNvSpPr/>
              <p:nvPr/>
            </p:nvSpPr>
            <p:spPr>
              <a:xfrm>
                <a:off x="7487" y="938"/>
                <a:ext cx="0" cy="300"/>
              </a:xfrm>
              <a:custGeom>
                <a:avLst/>
                <a:gdLst/>
                <a:ahLst/>
                <a:cxnLst/>
                <a:rect l="l" t="t" r="r" b="b"/>
                <a:pathLst>
                  <a:path w="120000" h="120000" extrusionOk="0">
                    <a:moveTo>
                      <a:pt x="94545" y="120000"/>
                    </a:moveTo>
                    <a:lnTo>
                      <a:pt x="0" y="0"/>
                    </a:lnTo>
                    <a:lnTo>
                      <a:pt x="32727" y="0"/>
                    </a:lnTo>
                    <a:lnTo>
                      <a:pt x="120000" y="119036"/>
                    </a:lnTo>
                    <a:lnTo>
                      <a:pt x="9454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8" name="Google Shape;1208;p23"/>
              <p:cNvSpPr/>
              <p:nvPr/>
            </p:nvSpPr>
            <p:spPr>
              <a:xfrm>
                <a:off x="7513" y="1172"/>
                <a:ext cx="0" cy="300"/>
              </a:xfrm>
              <a:custGeom>
                <a:avLst/>
                <a:gdLst/>
                <a:ahLst/>
                <a:cxnLst/>
                <a:rect l="l" t="t" r="r" b="b"/>
                <a:pathLst>
                  <a:path w="120000" h="120000" extrusionOk="0">
                    <a:moveTo>
                      <a:pt x="114285" y="120000"/>
                    </a:moveTo>
                    <a:lnTo>
                      <a:pt x="0" y="1200"/>
                    </a:lnTo>
                    <a:lnTo>
                      <a:pt x="5714" y="0"/>
                    </a:lnTo>
                    <a:lnTo>
                      <a:pt x="120000" y="118800"/>
                    </a:lnTo>
                    <a:lnTo>
                      <a:pt x="1142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09" name="Google Shape;1209;p23"/>
              <p:cNvSpPr/>
              <p:nvPr/>
            </p:nvSpPr>
            <p:spPr>
              <a:xfrm>
                <a:off x="6986" y="2160"/>
                <a:ext cx="300" cy="300"/>
              </a:xfrm>
              <a:custGeom>
                <a:avLst/>
                <a:gdLst/>
                <a:ahLst/>
                <a:cxnLst/>
                <a:rect l="l" t="t" r="r" b="b"/>
                <a:pathLst>
                  <a:path w="120000" h="120000" extrusionOk="0">
                    <a:moveTo>
                      <a:pt x="118356" y="119999"/>
                    </a:moveTo>
                    <a:lnTo>
                      <a:pt x="0" y="1690"/>
                    </a:lnTo>
                    <a:lnTo>
                      <a:pt x="2301" y="0"/>
                    </a:lnTo>
                    <a:lnTo>
                      <a:pt x="119999" y="118591"/>
                    </a:lnTo>
                    <a:lnTo>
                      <a:pt x="11835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0" name="Google Shape;1210;p23"/>
              <p:cNvSpPr/>
              <p:nvPr/>
            </p:nvSpPr>
            <p:spPr>
              <a:xfrm>
                <a:off x="7104" y="2588"/>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1" name="Google Shape;1211;p23"/>
              <p:cNvSpPr/>
              <p:nvPr/>
            </p:nvSpPr>
            <p:spPr>
              <a:xfrm>
                <a:off x="7246" y="2586"/>
                <a:ext cx="0" cy="300"/>
              </a:xfrm>
              <a:custGeom>
                <a:avLst/>
                <a:gdLst/>
                <a:ahLst/>
                <a:cxnLst/>
                <a:rect l="l" t="t" r="r" b="b"/>
                <a:pathLst>
                  <a:path w="120000" h="120000" extrusionOk="0">
                    <a:moveTo>
                      <a:pt x="7636" y="119999"/>
                    </a:moveTo>
                    <a:lnTo>
                      <a:pt x="0" y="116385"/>
                    </a:lnTo>
                    <a:lnTo>
                      <a:pt x="112363" y="0"/>
                    </a:lnTo>
                    <a:lnTo>
                      <a:pt x="120000" y="2891"/>
                    </a:lnTo>
                    <a:lnTo>
                      <a:pt x="763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2" name="Google Shape;1212;p23"/>
              <p:cNvSpPr/>
              <p:nvPr/>
            </p:nvSpPr>
            <p:spPr>
              <a:xfrm>
                <a:off x="7342" y="2593"/>
                <a:ext cx="300" cy="300"/>
              </a:xfrm>
              <a:custGeom>
                <a:avLst/>
                <a:gdLst/>
                <a:ahLst/>
                <a:cxnLst/>
                <a:rect l="l" t="t" r="r" b="b"/>
                <a:pathLst>
                  <a:path w="120000" h="120000" extrusionOk="0">
                    <a:moveTo>
                      <a:pt x="118250" y="120000"/>
                    </a:moveTo>
                    <a:lnTo>
                      <a:pt x="0" y="3043"/>
                    </a:lnTo>
                    <a:lnTo>
                      <a:pt x="1749" y="0"/>
                    </a:lnTo>
                    <a:lnTo>
                      <a:pt x="120000" y="116956"/>
                    </a:lnTo>
                    <a:lnTo>
                      <a:pt x="1182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3" name="Google Shape;1213;p23"/>
              <p:cNvSpPr/>
              <p:nvPr/>
            </p:nvSpPr>
            <p:spPr>
              <a:xfrm>
                <a:off x="5152" y="2348"/>
                <a:ext cx="900" cy="600"/>
              </a:xfrm>
              <a:custGeom>
                <a:avLst/>
                <a:gdLst/>
                <a:ahLst/>
                <a:cxnLst/>
                <a:rect l="l" t="t" r="r" b="b"/>
                <a:pathLst>
                  <a:path w="120000" h="120000" extrusionOk="0">
                    <a:moveTo>
                      <a:pt x="119293" y="120000"/>
                    </a:moveTo>
                    <a:lnTo>
                      <a:pt x="0" y="924"/>
                    </a:lnTo>
                    <a:lnTo>
                      <a:pt x="706" y="0"/>
                    </a:lnTo>
                    <a:lnTo>
                      <a:pt x="120000" y="118705"/>
                    </a:lnTo>
                    <a:lnTo>
                      <a:pt x="1192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4" name="Google Shape;1214;p23"/>
              <p:cNvSpPr/>
              <p:nvPr/>
            </p:nvSpPr>
            <p:spPr>
              <a:xfrm>
                <a:off x="5079" y="2284"/>
                <a:ext cx="0" cy="0"/>
              </a:xfrm>
              <a:custGeom>
                <a:avLst/>
                <a:gdLst/>
                <a:ahLst/>
                <a:cxnLst/>
                <a:rect l="l" t="t" r="r" b="b"/>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5" name="Google Shape;1215;p23"/>
              <p:cNvSpPr/>
              <p:nvPr/>
            </p:nvSpPr>
            <p:spPr>
              <a:xfrm>
                <a:off x="5172" y="2284"/>
                <a:ext cx="0" cy="0"/>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6" name="Google Shape;1216;p23"/>
              <p:cNvSpPr/>
              <p:nvPr/>
            </p:nvSpPr>
            <p:spPr>
              <a:xfrm>
                <a:off x="5115" y="2250"/>
                <a:ext cx="0" cy="0"/>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7" name="Google Shape;1217;p23"/>
              <p:cNvSpPr/>
              <p:nvPr/>
            </p:nvSpPr>
            <p:spPr>
              <a:xfrm>
                <a:off x="5069" y="2336"/>
                <a:ext cx="300" cy="0"/>
              </a:xfrm>
              <a:custGeom>
                <a:avLst/>
                <a:gdLst/>
                <a:ahLst/>
                <a:cxnLst/>
                <a:rect l="l" t="t" r="r" b="b"/>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8" name="Google Shape;1218;p23"/>
              <p:cNvSpPr/>
              <p:nvPr/>
            </p:nvSpPr>
            <p:spPr>
              <a:xfrm>
                <a:off x="5996" y="2713"/>
                <a:ext cx="300" cy="300"/>
              </a:xfrm>
              <a:custGeom>
                <a:avLst/>
                <a:gdLst/>
                <a:ahLst/>
                <a:cxnLst/>
                <a:rect l="l" t="t" r="r" b="b"/>
                <a:pathLst>
                  <a:path w="120000" h="120000" extrusionOk="0">
                    <a:moveTo>
                      <a:pt x="1132" y="120000"/>
                    </a:moveTo>
                    <a:lnTo>
                      <a:pt x="0" y="117042"/>
                    </a:lnTo>
                    <a:lnTo>
                      <a:pt x="119150" y="0"/>
                    </a:lnTo>
                    <a:lnTo>
                      <a:pt x="120000" y="2957"/>
                    </a:lnTo>
                    <a:lnTo>
                      <a:pt x="11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19" name="Google Shape;1219;p23"/>
              <p:cNvSpPr/>
              <p:nvPr/>
            </p:nvSpPr>
            <p:spPr>
              <a:xfrm>
                <a:off x="7351" y="2174"/>
                <a:ext cx="600" cy="300"/>
              </a:xfrm>
              <a:custGeom>
                <a:avLst/>
                <a:gdLst/>
                <a:ahLst/>
                <a:cxnLst/>
                <a:rect l="l" t="t" r="r" b="b"/>
                <a:pathLst>
                  <a:path w="120000" h="120000" extrusionOk="0">
                    <a:moveTo>
                      <a:pt x="487" y="119999"/>
                    </a:moveTo>
                    <a:lnTo>
                      <a:pt x="0" y="118273"/>
                    </a:lnTo>
                    <a:lnTo>
                      <a:pt x="119512" y="0"/>
                    </a:lnTo>
                    <a:lnTo>
                      <a:pt x="120000" y="2014"/>
                    </a:lnTo>
                    <a:lnTo>
                      <a:pt x="48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0" name="Google Shape;1220;p23"/>
              <p:cNvSpPr/>
              <p:nvPr/>
            </p:nvSpPr>
            <p:spPr>
              <a:xfrm>
                <a:off x="7295" y="2566"/>
                <a:ext cx="0" cy="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1" name="Google Shape;1221;p23"/>
              <p:cNvSpPr/>
              <p:nvPr/>
            </p:nvSpPr>
            <p:spPr>
              <a:xfrm>
                <a:off x="7278" y="2526"/>
                <a:ext cx="0" cy="0"/>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2" name="Google Shape;1222;p23"/>
              <p:cNvSpPr/>
              <p:nvPr/>
            </p:nvSpPr>
            <p:spPr>
              <a:xfrm>
                <a:off x="7246" y="2551"/>
                <a:ext cx="0" cy="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3" name="Google Shape;1223;p23"/>
              <p:cNvSpPr/>
              <p:nvPr/>
            </p:nvSpPr>
            <p:spPr>
              <a:xfrm>
                <a:off x="7288" y="2493"/>
                <a:ext cx="300" cy="300"/>
              </a:xfrm>
              <a:custGeom>
                <a:avLst/>
                <a:gdLst/>
                <a:ahLst/>
                <a:cxnLst/>
                <a:rect l="l" t="t" r="r" b="b"/>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4" name="Google Shape;1224;p23"/>
              <p:cNvSpPr/>
              <p:nvPr/>
            </p:nvSpPr>
            <p:spPr>
              <a:xfrm>
                <a:off x="7455" y="1177"/>
                <a:ext cx="0" cy="0"/>
              </a:xfrm>
              <a:custGeom>
                <a:avLst/>
                <a:gdLst/>
                <a:ahLst/>
                <a:cxnLst/>
                <a:rect l="l" t="t" r="r" b="b"/>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5" name="Google Shape;1225;p23"/>
              <p:cNvSpPr/>
              <p:nvPr/>
            </p:nvSpPr>
            <p:spPr>
              <a:xfrm>
                <a:off x="7445" y="1119"/>
                <a:ext cx="0" cy="0"/>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6" name="Google Shape;1226;p23"/>
              <p:cNvSpPr/>
              <p:nvPr/>
            </p:nvSpPr>
            <p:spPr>
              <a:xfrm>
                <a:off x="7415" y="1131"/>
                <a:ext cx="0" cy="0"/>
              </a:xfrm>
              <a:custGeom>
                <a:avLst/>
                <a:gdLst/>
                <a:ahLst/>
                <a:cxnLst/>
                <a:rect l="l" t="t" r="r" b="b"/>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7" name="Google Shape;1227;p23"/>
              <p:cNvSpPr/>
              <p:nvPr/>
            </p:nvSpPr>
            <p:spPr>
              <a:xfrm>
                <a:off x="7472" y="1090"/>
                <a:ext cx="0" cy="300"/>
              </a:xfrm>
              <a:custGeom>
                <a:avLst/>
                <a:gdLst/>
                <a:ahLst/>
                <a:cxnLst/>
                <a:rect l="l" t="t" r="r" b="b"/>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8" name="Google Shape;1228;p23"/>
              <p:cNvSpPr/>
              <p:nvPr/>
            </p:nvSpPr>
            <p:spPr>
              <a:xfrm>
                <a:off x="3044" y="871"/>
                <a:ext cx="600" cy="600"/>
              </a:xfrm>
              <a:custGeom>
                <a:avLst/>
                <a:gdLst/>
                <a:ahLst/>
                <a:cxnLst/>
                <a:rect l="l" t="t" r="r" b="b"/>
                <a:pathLst>
                  <a:path w="120000" h="120000" extrusionOk="0">
                    <a:moveTo>
                      <a:pt x="118469" y="120000"/>
                    </a:moveTo>
                    <a:lnTo>
                      <a:pt x="0" y="1016"/>
                    </a:lnTo>
                    <a:lnTo>
                      <a:pt x="1530" y="0"/>
                    </a:lnTo>
                    <a:lnTo>
                      <a:pt x="120000" y="118983"/>
                    </a:lnTo>
                    <a:lnTo>
                      <a:pt x="11846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29" name="Google Shape;1229;p23"/>
              <p:cNvSpPr/>
              <p:nvPr/>
            </p:nvSpPr>
            <p:spPr>
              <a:xfrm>
                <a:off x="2544" y="1053"/>
                <a:ext cx="900" cy="600"/>
              </a:xfrm>
              <a:custGeom>
                <a:avLst/>
                <a:gdLst/>
                <a:ahLst/>
                <a:cxnLst/>
                <a:rect l="l" t="t" r="r" b="b"/>
                <a:pathLst>
                  <a:path w="120000" h="120000" extrusionOk="0">
                    <a:moveTo>
                      <a:pt x="119342" y="120000"/>
                    </a:moveTo>
                    <a:lnTo>
                      <a:pt x="0" y="2130"/>
                    </a:lnTo>
                    <a:lnTo>
                      <a:pt x="526" y="0"/>
                    </a:lnTo>
                    <a:lnTo>
                      <a:pt x="119999" y="118579"/>
                    </a:lnTo>
                    <a:lnTo>
                      <a:pt x="11934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0" name="Google Shape;1230;p23"/>
              <p:cNvSpPr/>
              <p:nvPr/>
            </p:nvSpPr>
            <p:spPr>
              <a:xfrm>
                <a:off x="2087" y="1016"/>
                <a:ext cx="600" cy="0"/>
              </a:xfrm>
              <a:custGeom>
                <a:avLst/>
                <a:gdLst/>
                <a:ahLst/>
                <a:cxnLst/>
                <a:rect l="l" t="t" r="r" b="b"/>
                <a:pathLst>
                  <a:path w="120000" h="120000" extrusionOk="0">
                    <a:moveTo>
                      <a:pt x="119999" y="120000"/>
                    </a:moveTo>
                    <a:lnTo>
                      <a:pt x="0" y="22857"/>
                    </a:lnTo>
                    <a:lnTo>
                      <a:pt x="261" y="0"/>
                    </a:lnTo>
                    <a:lnTo>
                      <a:pt x="119999" y="97142"/>
                    </a:lnTo>
                    <a:lnTo>
                      <a:pt x="1199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1" name="Google Shape;1231;p23"/>
              <p:cNvSpPr/>
              <p:nvPr/>
            </p:nvSpPr>
            <p:spPr>
              <a:xfrm>
                <a:off x="567" y="2635"/>
                <a:ext cx="1800" cy="300"/>
              </a:xfrm>
              <a:custGeom>
                <a:avLst/>
                <a:gdLst/>
                <a:ahLst/>
                <a:cxnLst/>
                <a:rect l="l" t="t" r="r" b="b"/>
                <a:pathLst>
                  <a:path w="120000" h="120000" extrusionOk="0">
                    <a:moveTo>
                      <a:pt x="0" y="120000"/>
                    </a:moveTo>
                    <a:lnTo>
                      <a:pt x="0" y="116643"/>
                    </a:lnTo>
                    <a:lnTo>
                      <a:pt x="119875" y="0"/>
                    </a:lnTo>
                    <a:lnTo>
                      <a:pt x="120000" y="377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2" name="Google Shape;1232;p23"/>
              <p:cNvSpPr/>
              <p:nvPr/>
            </p:nvSpPr>
            <p:spPr>
              <a:xfrm>
                <a:off x="2489" y="2453"/>
                <a:ext cx="0" cy="300"/>
              </a:xfrm>
              <a:custGeom>
                <a:avLst/>
                <a:gdLst/>
                <a:ahLst/>
                <a:cxnLst/>
                <a:rect l="l" t="t" r="r" b="b"/>
                <a:pathLst>
                  <a:path w="120000" h="120000" extrusionOk="0">
                    <a:moveTo>
                      <a:pt x="55384" y="120000"/>
                    </a:moveTo>
                    <a:lnTo>
                      <a:pt x="0" y="120000"/>
                    </a:lnTo>
                    <a:lnTo>
                      <a:pt x="46153" y="0"/>
                    </a:lnTo>
                    <a:lnTo>
                      <a:pt x="120000" y="0"/>
                    </a:lnTo>
                    <a:lnTo>
                      <a:pt x="553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3" name="Google Shape;1233;p23"/>
              <p:cNvSpPr/>
              <p:nvPr/>
            </p:nvSpPr>
            <p:spPr>
              <a:xfrm>
                <a:off x="2284" y="2458"/>
                <a:ext cx="300" cy="300"/>
              </a:xfrm>
              <a:custGeom>
                <a:avLst/>
                <a:gdLst/>
                <a:ahLst/>
                <a:cxnLst/>
                <a:rect l="l" t="t" r="r" b="b"/>
                <a:pathLst>
                  <a:path w="120000" h="120000" extrusionOk="0">
                    <a:moveTo>
                      <a:pt x="117209" y="120000"/>
                    </a:moveTo>
                    <a:lnTo>
                      <a:pt x="0" y="4565"/>
                    </a:lnTo>
                    <a:lnTo>
                      <a:pt x="3906" y="0"/>
                    </a:lnTo>
                    <a:lnTo>
                      <a:pt x="120000" y="116739"/>
                    </a:lnTo>
                    <a:lnTo>
                      <a:pt x="1172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4" name="Google Shape;1234;p23"/>
              <p:cNvSpPr/>
              <p:nvPr/>
            </p:nvSpPr>
            <p:spPr>
              <a:xfrm>
                <a:off x="2421" y="2644"/>
                <a:ext cx="0" cy="0"/>
              </a:xfrm>
              <a:custGeom>
                <a:avLst/>
                <a:gdLst/>
                <a:ahLst/>
                <a:cxnLst/>
                <a:rect l="l" t="t" r="r" b="b"/>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5" name="Google Shape;1235;p23"/>
              <p:cNvSpPr/>
              <p:nvPr/>
            </p:nvSpPr>
            <p:spPr>
              <a:xfrm>
                <a:off x="2426" y="2568"/>
                <a:ext cx="0" cy="0"/>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6" name="Google Shape;1236;p23"/>
              <p:cNvSpPr/>
              <p:nvPr/>
            </p:nvSpPr>
            <p:spPr>
              <a:xfrm>
                <a:off x="2389" y="2556"/>
                <a:ext cx="0" cy="0"/>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7" name="Google Shape;1237;p23"/>
              <p:cNvSpPr/>
              <p:nvPr/>
            </p:nvSpPr>
            <p:spPr>
              <a:xfrm>
                <a:off x="2490" y="2546"/>
                <a:ext cx="0" cy="300"/>
              </a:xfrm>
              <a:custGeom>
                <a:avLst/>
                <a:gdLst/>
                <a:ahLst/>
                <a:cxnLst/>
                <a:rect l="l" t="t" r="r" b="b"/>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8" name="Google Shape;1238;p23"/>
              <p:cNvSpPr/>
              <p:nvPr/>
            </p:nvSpPr>
            <p:spPr>
              <a:xfrm>
                <a:off x="2299" y="1055"/>
                <a:ext cx="300" cy="300"/>
              </a:xfrm>
              <a:custGeom>
                <a:avLst/>
                <a:gdLst/>
                <a:ahLst/>
                <a:cxnLst/>
                <a:rect l="l" t="t" r="r" b="b"/>
                <a:pathLst>
                  <a:path w="120000" h="120000" extrusionOk="0">
                    <a:moveTo>
                      <a:pt x="2448" y="119999"/>
                    </a:moveTo>
                    <a:lnTo>
                      <a:pt x="0" y="116056"/>
                    </a:lnTo>
                    <a:lnTo>
                      <a:pt x="117551" y="0"/>
                    </a:lnTo>
                    <a:lnTo>
                      <a:pt x="120000" y="2816"/>
                    </a:lnTo>
                    <a:lnTo>
                      <a:pt x="2448"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39" name="Google Shape;1239;p23"/>
              <p:cNvSpPr/>
              <p:nvPr/>
            </p:nvSpPr>
            <p:spPr>
              <a:xfrm>
                <a:off x="2460" y="894"/>
                <a:ext cx="0" cy="300"/>
              </a:xfrm>
              <a:custGeom>
                <a:avLst/>
                <a:gdLst/>
                <a:ahLst/>
                <a:cxnLst/>
                <a:rect l="l" t="t" r="r" b="b"/>
                <a:pathLst>
                  <a:path w="120000" h="120000" extrusionOk="0">
                    <a:moveTo>
                      <a:pt x="110454" y="120000"/>
                    </a:moveTo>
                    <a:lnTo>
                      <a:pt x="0" y="3680"/>
                    </a:lnTo>
                    <a:lnTo>
                      <a:pt x="9545" y="0"/>
                    </a:lnTo>
                    <a:lnTo>
                      <a:pt x="120000" y="117055"/>
                    </a:lnTo>
                    <a:lnTo>
                      <a:pt x="11045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0" name="Google Shape;1240;p23"/>
              <p:cNvSpPr/>
              <p:nvPr/>
            </p:nvSpPr>
            <p:spPr>
              <a:xfrm>
                <a:off x="2502" y="1026"/>
                <a:ext cx="0" cy="0"/>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1" name="Google Shape;1241;p23"/>
              <p:cNvSpPr/>
              <p:nvPr/>
            </p:nvSpPr>
            <p:spPr>
              <a:xfrm>
                <a:off x="2475" y="1001"/>
                <a:ext cx="0" cy="0"/>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2" name="Google Shape;1242;p23"/>
              <p:cNvSpPr/>
              <p:nvPr/>
            </p:nvSpPr>
            <p:spPr>
              <a:xfrm>
                <a:off x="2448" y="1036"/>
                <a:ext cx="0" cy="0"/>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3" name="Google Shape;1243;p23"/>
              <p:cNvSpPr/>
              <p:nvPr/>
            </p:nvSpPr>
            <p:spPr>
              <a:xfrm>
                <a:off x="2475" y="965"/>
                <a:ext cx="300" cy="0"/>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4" name="Google Shape;1244;p23"/>
              <p:cNvSpPr/>
              <p:nvPr/>
            </p:nvSpPr>
            <p:spPr>
              <a:xfrm>
                <a:off x="2649" y="1696"/>
                <a:ext cx="900" cy="0"/>
              </a:xfrm>
              <a:custGeom>
                <a:avLst/>
                <a:gdLst/>
                <a:ahLst/>
                <a:cxnLst/>
                <a:rect l="l" t="t" r="r" b="b"/>
                <a:pathLst>
                  <a:path w="120000" h="120000" extrusionOk="0">
                    <a:moveTo>
                      <a:pt x="120000" y="120000"/>
                    </a:moveTo>
                    <a:lnTo>
                      <a:pt x="0" y="16000"/>
                    </a:lnTo>
                    <a:lnTo>
                      <a:pt x="304" y="0"/>
                    </a:lnTo>
                    <a:lnTo>
                      <a:pt x="120000" y="10400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5" name="Google Shape;1245;p23"/>
              <p:cNvSpPr/>
              <p:nvPr/>
            </p:nvSpPr>
            <p:spPr>
              <a:xfrm>
                <a:off x="-97" y="1961"/>
                <a:ext cx="0" cy="0"/>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6" name="Google Shape;1246;p23"/>
              <p:cNvSpPr/>
              <p:nvPr/>
            </p:nvSpPr>
            <p:spPr>
              <a:xfrm>
                <a:off x="-97" y="201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7" name="Google Shape;1247;p23"/>
              <p:cNvSpPr/>
              <p:nvPr/>
            </p:nvSpPr>
            <p:spPr>
              <a:xfrm>
                <a:off x="-97" y="2057"/>
                <a:ext cx="0" cy="0"/>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8" name="Google Shape;1248;p23"/>
              <p:cNvSpPr/>
              <p:nvPr/>
            </p:nvSpPr>
            <p:spPr>
              <a:xfrm>
                <a:off x="-433" y="2029"/>
                <a:ext cx="300" cy="0"/>
              </a:xfrm>
              <a:custGeom>
                <a:avLst/>
                <a:gdLst/>
                <a:ahLst/>
                <a:cxnLst/>
                <a:rect l="l" t="t" r="r" b="b"/>
                <a:pathLst>
                  <a:path w="120000" h="120000" extrusionOk="0">
                    <a:moveTo>
                      <a:pt x="0" y="120000"/>
                    </a:moveTo>
                    <a:lnTo>
                      <a:pt x="0" y="103636"/>
                    </a:lnTo>
                    <a:lnTo>
                      <a:pt x="119320" y="0"/>
                    </a:lnTo>
                    <a:lnTo>
                      <a:pt x="120000" y="10909"/>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49" name="Google Shape;1249;p23"/>
              <p:cNvSpPr/>
              <p:nvPr/>
            </p:nvSpPr>
            <p:spPr>
              <a:xfrm>
                <a:off x="-200" y="1775"/>
                <a:ext cx="300" cy="300"/>
              </a:xfrm>
              <a:custGeom>
                <a:avLst/>
                <a:gdLst/>
                <a:ahLst/>
                <a:cxnLst/>
                <a:rect l="l" t="t" r="r" b="b"/>
                <a:pathLst>
                  <a:path w="120000" h="120000" extrusionOk="0">
                    <a:moveTo>
                      <a:pt x="114473" y="120000"/>
                    </a:moveTo>
                    <a:lnTo>
                      <a:pt x="0" y="2777"/>
                    </a:lnTo>
                    <a:lnTo>
                      <a:pt x="5526" y="0"/>
                    </a:lnTo>
                    <a:lnTo>
                      <a:pt x="120000" y="117222"/>
                    </a:lnTo>
                    <a:lnTo>
                      <a:pt x="1144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0" name="Google Shape;1250;p23"/>
              <p:cNvSpPr/>
              <p:nvPr/>
            </p:nvSpPr>
            <p:spPr>
              <a:xfrm>
                <a:off x="-1" y="1839"/>
                <a:ext cx="300" cy="300"/>
              </a:xfrm>
              <a:custGeom>
                <a:avLst/>
                <a:gdLst/>
                <a:ahLst/>
                <a:cxnLst/>
                <a:rect l="l" t="t" r="r" b="b"/>
                <a:pathLst>
                  <a:path w="120000" h="120000" extrusionOk="0">
                    <a:moveTo>
                      <a:pt x="3108" y="120000"/>
                    </a:moveTo>
                    <a:lnTo>
                      <a:pt x="0" y="116052"/>
                    </a:lnTo>
                    <a:lnTo>
                      <a:pt x="116891" y="0"/>
                    </a:lnTo>
                    <a:lnTo>
                      <a:pt x="120000" y="3947"/>
                    </a:lnTo>
                    <a:lnTo>
                      <a:pt x="310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1" name="Google Shape;1251;p23"/>
              <p:cNvSpPr/>
              <p:nvPr/>
            </p:nvSpPr>
            <p:spPr>
              <a:xfrm>
                <a:off x="-29" y="1728"/>
                <a:ext cx="0" cy="3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2" name="Google Shape;1252;p23"/>
              <p:cNvSpPr/>
              <p:nvPr/>
            </p:nvSpPr>
            <p:spPr>
              <a:xfrm>
                <a:off x="-24" y="80"/>
                <a:ext cx="600" cy="300"/>
              </a:xfrm>
              <a:custGeom>
                <a:avLst/>
                <a:gdLst/>
                <a:ahLst/>
                <a:cxnLst/>
                <a:rect l="l" t="t" r="r" b="b"/>
                <a:pathLst>
                  <a:path w="120000" h="120000" extrusionOk="0">
                    <a:moveTo>
                      <a:pt x="681" y="120000"/>
                    </a:moveTo>
                    <a:lnTo>
                      <a:pt x="0" y="115434"/>
                    </a:lnTo>
                    <a:lnTo>
                      <a:pt x="119318" y="0"/>
                    </a:lnTo>
                    <a:lnTo>
                      <a:pt x="120000" y="3913"/>
                    </a:lnTo>
                    <a:lnTo>
                      <a:pt x="68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3" name="Google Shape;1253;p23"/>
              <p:cNvSpPr/>
              <p:nvPr/>
            </p:nvSpPr>
            <p:spPr>
              <a:xfrm>
                <a:off x="-720" y="624"/>
                <a:ext cx="300" cy="300"/>
              </a:xfrm>
              <a:custGeom>
                <a:avLst/>
                <a:gdLst/>
                <a:ahLst/>
                <a:cxnLst/>
                <a:rect l="l" t="t" r="r" b="b"/>
                <a:pathLst>
                  <a:path w="120000" h="120000" extrusionOk="0">
                    <a:moveTo>
                      <a:pt x="118684" y="120000"/>
                    </a:moveTo>
                    <a:lnTo>
                      <a:pt x="0" y="4615"/>
                    </a:lnTo>
                    <a:lnTo>
                      <a:pt x="986" y="0"/>
                    </a:lnTo>
                    <a:lnTo>
                      <a:pt x="119999" y="116043"/>
                    </a:lnTo>
                    <a:lnTo>
                      <a:pt x="118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4" name="Google Shape;1254;p23"/>
              <p:cNvSpPr/>
              <p:nvPr/>
            </p:nvSpPr>
            <p:spPr>
              <a:xfrm>
                <a:off x="273" y="88"/>
                <a:ext cx="300" cy="300"/>
              </a:xfrm>
              <a:custGeom>
                <a:avLst/>
                <a:gdLst/>
                <a:ahLst/>
                <a:cxnLst/>
                <a:rect l="l" t="t" r="r" b="b"/>
                <a:pathLst>
                  <a:path w="120000" h="120000" extrusionOk="0">
                    <a:moveTo>
                      <a:pt x="3529" y="120000"/>
                    </a:moveTo>
                    <a:lnTo>
                      <a:pt x="0" y="118333"/>
                    </a:lnTo>
                    <a:lnTo>
                      <a:pt x="115462" y="0"/>
                    </a:lnTo>
                    <a:lnTo>
                      <a:pt x="120000" y="1000"/>
                    </a:lnTo>
                    <a:lnTo>
                      <a:pt x="352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5" name="Google Shape;1255;p23"/>
              <p:cNvSpPr/>
              <p:nvPr/>
            </p:nvSpPr>
            <p:spPr>
              <a:xfrm>
                <a:off x="492" y="86"/>
                <a:ext cx="900" cy="900"/>
              </a:xfrm>
              <a:custGeom>
                <a:avLst/>
                <a:gdLst/>
                <a:ahLst/>
                <a:cxnLst/>
                <a:rect l="l" t="t" r="r" b="b"/>
                <a:pathLst>
                  <a:path w="120000" h="120000" extrusionOk="0">
                    <a:moveTo>
                      <a:pt x="119303" y="120000"/>
                    </a:moveTo>
                    <a:lnTo>
                      <a:pt x="0" y="1093"/>
                    </a:lnTo>
                    <a:lnTo>
                      <a:pt x="696" y="0"/>
                    </a:lnTo>
                    <a:lnTo>
                      <a:pt x="120000" y="119218"/>
                    </a:lnTo>
                    <a:lnTo>
                      <a:pt x="11930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6" name="Google Shape;1256;p23"/>
              <p:cNvSpPr/>
              <p:nvPr/>
            </p:nvSpPr>
            <p:spPr>
              <a:xfrm>
                <a:off x="432" y="47"/>
                <a:ext cx="0" cy="0"/>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7" name="Google Shape;1257;p23"/>
              <p:cNvSpPr/>
              <p:nvPr/>
            </p:nvSpPr>
            <p:spPr>
              <a:xfrm>
                <a:off x="460" y="14"/>
                <a:ext cx="0" cy="0"/>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8" name="Google Shape;1258;p23"/>
              <p:cNvSpPr/>
              <p:nvPr/>
            </p:nvSpPr>
            <p:spPr>
              <a:xfrm>
                <a:off x="410" y="-12"/>
                <a:ext cx="0" cy="0"/>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59" name="Google Shape;1259;p23"/>
              <p:cNvSpPr/>
              <p:nvPr/>
            </p:nvSpPr>
            <p:spPr>
              <a:xfrm>
                <a:off x="467" y="3"/>
                <a:ext cx="0" cy="300"/>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0" name="Google Shape;1260;p23"/>
              <p:cNvSpPr/>
              <p:nvPr/>
            </p:nvSpPr>
            <p:spPr>
              <a:xfrm>
                <a:off x="938" y="852"/>
                <a:ext cx="300" cy="300"/>
              </a:xfrm>
              <a:custGeom>
                <a:avLst/>
                <a:gdLst/>
                <a:ahLst/>
                <a:cxnLst/>
                <a:rect l="l" t="t" r="r" b="b"/>
                <a:pathLst>
                  <a:path w="120000" h="120000" extrusionOk="0">
                    <a:moveTo>
                      <a:pt x="1485" y="120000"/>
                    </a:moveTo>
                    <a:lnTo>
                      <a:pt x="0" y="116500"/>
                    </a:lnTo>
                    <a:lnTo>
                      <a:pt x="118514" y="0"/>
                    </a:lnTo>
                    <a:lnTo>
                      <a:pt x="120000" y="3500"/>
                    </a:lnTo>
                    <a:lnTo>
                      <a:pt x="14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1" name="Google Shape;1261;p23"/>
              <p:cNvSpPr/>
              <p:nvPr/>
            </p:nvSpPr>
            <p:spPr>
              <a:xfrm>
                <a:off x="926" y="850"/>
                <a:ext cx="300" cy="900"/>
              </a:xfrm>
              <a:custGeom>
                <a:avLst/>
                <a:gdLst/>
                <a:ahLst/>
                <a:cxnLst/>
                <a:rect l="l" t="t" r="r" b="b"/>
                <a:pathLst>
                  <a:path w="120000" h="120000" extrusionOk="0">
                    <a:moveTo>
                      <a:pt x="2009" y="120000"/>
                    </a:moveTo>
                    <a:lnTo>
                      <a:pt x="0" y="119644"/>
                    </a:lnTo>
                    <a:lnTo>
                      <a:pt x="117990" y="0"/>
                    </a:lnTo>
                    <a:lnTo>
                      <a:pt x="119999" y="473"/>
                    </a:lnTo>
                    <a:lnTo>
                      <a:pt x="20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2" name="Google Shape;1262;p23"/>
              <p:cNvSpPr/>
              <p:nvPr/>
            </p:nvSpPr>
            <p:spPr>
              <a:xfrm>
                <a:off x="1310" y="604"/>
                <a:ext cx="0" cy="300"/>
              </a:xfrm>
              <a:custGeom>
                <a:avLst/>
                <a:gdLst/>
                <a:ahLst/>
                <a:cxnLst/>
                <a:rect l="l" t="t" r="r" b="b"/>
                <a:pathLst>
                  <a:path w="120000" h="120000" extrusionOk="0">
                    <a:moveTo>
                      <a:pt x="88235" y="120000"/>
                    </a:moveTo>
                    <a:lnTo>
                      <a:pt x="0" y="0"/>
                    </a:lnTo>
                    <a:lnTo>
                      <a:pt x="28235" y="0"/>
                    </a:lnTo>
                    <a:lnTo>
                      <a:pt x="120000" y="119032"/>
                    </a:lnTo>
                    <a:lnTo>
                      <a:pt x="8823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3" name="Google Shape;1263;p23"/>
              <p:cNvSpPr/>
              <p:nvPr/>
            </p:nvSpPr>
            <p:spPr>
              <a:xfrm>
                <a:off x="570" y="1427"/>
                <a:ext cx="300" cy="300"/>
              </a:xfrm>
              <a:custGeom>
                <a:avLst/>
                <a:gdLst/>
                <a:ahLst/>
                <a:cxnLst/>
                <a:rect l="l" t="t" r="r" b="b"/>
                <a:pathLst>
                  <a:path w="120000" h="120000" extrusionOk="0">
                    <a:moveTo>
                      <a:pt x="117698" y="120000"/>
                    </a:moveTo>
                    <a:lnTo>
                      <a:pt x="0" y="1967"/>
                    </a:lnTo>
                    <a:lnTo>
                      <a:pt x="1643" y="0"/>
                    </a:lnTo>
                    <a:lnTo>
                      <a:pt x="119999" y="118594"/>
                    </a:lnTo>
                    <a:lnTo>
                      <a:pt x="1176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4" name="Google Shape;1264;p23"/>
              <p:cNvSpPr/>
              <p:nvPr/>
            </p:nvSpPr>
            <p:spPr>
              <a:xfrm>
                <a:off x="688" y="1856"/>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5" name="Google Shape;1265;p23"/>
              <p:cNvSpPr/>
              <p:nvPr/>
            </p:nvSpPr>
            <p:spPr>
              <a:xfrm>
                <a:off x="925" y="1861"/>
                <a:ext cx="300" cy="300"/>
              </a:xfrm>
              <a:custGeom>
                <a:avLst/>
                <a:gdLst/>
                <a:ahLst/>
                <a:cxnLst/>
                <a:rect l="l" t="t" r="r" b="b"/>
                <a:pathLst>
                  <a:path w="120000" h="120000" extrusionOk="0">
                    <a:moveTo>
                      <a:pt x="118255" y="120000"/>
                    </a:moveTo>
                    <a:lnTo>
                      <a:pt x="0" y="3065"/>
                    </a:lnTo>
                    <a:lnTo>
                      <a:pt x="1744" y="0"/>
                    </a:lnTo>
                    <a:lnTo>
                      <a:pt x="120000" y="117810"/>
                    </a:lnTo>
                    <a:lnTo>
                      <a:pt x="11825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6" name="Google Shape;1266;p23"/>
              <p:cNvSpPr/>
              <p:nvPr/>
            </p:nvSpPr>
            <p:spPr>
              <a:xfrm>
                <a:off x="935" y="1711"/>
                <a:ext cx="600" cy="0"/>
              </a:xfrm>
              <a:custGeom>
                <a:avLst/>
                <a:gdLst/>
                <a:ahLst/>
                <a:cxnLst/>
                <a:rect l="l" t="t" r="r" b="b"/>
                <a:pathLst>
                  <a:path w="120000" h="120000" extrusionOk="0">
                    <a:moveTo>
                      <a:pt x="489" y="120000"/>
                    </a:moveTo>
                    <a:lnTo>
                      <a:pt x="0" y="112751"/>
                    </a:lnTo>
                    <a:lnTo>
                      <a:pt x="119020" y="0"/>
                    </a:lnTo>
                    <a:lnTo>
                      <a:pt x="120000" y="6442"/>
                    </a:lnTo>
                    <a:lnTo>
                      <a:pt x="4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7" name="Google Shape;1267;p23"/>
              <p:cNvSpPr/>
              <p:nvPr/>
            </p:nvSpPr>
            <p:spPr>
              <a:xfrm>
                <a:off x="5946" y="2968"/>
                <a:ext cx="0" cy="0"/>
              </a:xfrm>
              <a:custGeom>
                <a:avLst/>
                <a:gdLst/>
                <a:ahLst/>
                <a:cxnLst/>
                <a:rect l="l" t="t" r="r" b="b"/>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8" name="Google Shape;1268;p23"/>
              <p:cNvSpPr/>
              <p:nvPr/>
            </p:nvSpPr>
            <p:spPr>
              <a:xfrm>
                <a:off x="5929" y="2928"/>
                <a:ext cx="0" cy="0"/>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69" name="Google Shape;1269;p23"/>
              <p:cNvSpPr/>
              <p:nvPr/>
            </p:nvSpPr>
            <p:spPr>
              <a:xfrm>
                <a:off x="5897" y="2953"/>
                <a:ext cx="0" cy="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0" name="Google Shape;1270;p23"/>
              <p:cNvSpPr/>
              <p:nvPr/>
            </p:nvSpPr>
            <p:spPr>
              <a:xfrm>
                <a:off x="5939" y="2894"/>
                <a:ext cx="300" cy="300"/>
              </a:xfrm>
              <a:custGeom>
                <a:avLst/>
                <a:gdLst/>
                <a:ahLst/>
                <a:cxnLst/>
                <a:rect l="l" t="t" r="r" b="b"/>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1" name="Google Shape;1271;p23"/>
              <p:cNvSpPr/>
              <p:nvPr/>
            </p:nvSpPr>
            <p:spPr>
              <a:xfrm>
                <a:off x="2502" y="1618"/>
                <a:ext cx="300" cy="300"/>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2" name="Google Shape;1272;p23"/>
              <p:cNvSpPr/>
              <p:nvPr/>
            </p:nvSpPr>
            <p:spPr>
              <a:xfrm>
                <a:off x="1990" y="208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3" name="Google Shape;1273;p23"/>
              <p:cNvSpPr/>
              <p:nvPr/>
            </p:nvSpPr>
            <p:spPr>
              <a:xfrm>
                <a:off x="1965" y="205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4" name="Google Shape;1274;p23"/>
              <p:cNvSpPr/>
              <p:nvPr/>
            </p:nvSpPr>
            <p:spPr>
              <a:xfrm>
                <a:off x="1965" y="203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5" name="Google Shape;1275;p23"/>
              <p:cNvSpPr/>
              <p:nvPr/>
            </p:nvSpPr>
            <p:spPr>
              <a:xfrm>
                <a:off x="1990" y="205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6" name="Google Shape;1276;p23"/>
              <p:cNvSpPr/>
              <p:nvPr/>
            </p:nvSpPr>
            <p:spPr>
              <a:xfrm>
                <a:off x="2016" y="205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7" name="Google Shape;1277;p23"/>
              <p:cNvSpPr/>
              <p:nvPr/>
            </p:nvSpPr>
            <p:spPr>
              <a:xfrm>
                <a:off x="2016" y="203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8" name="Google Shape;1278;p23"/>
              <p:cNvSpPr/>
              <p:nvPr/>
            </p:nvSpPr>
            <p:spPr>
              <a:xfrm>
                <a:off x="2016" y="208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79" name="Google Shape;1279;p23"/>
              <p:cNvSpPr/>
              <p:nvPr/>
            </p:nvSpPr>
            <p:spPr>
              <a:xfrm>
                <a:off x="1990" y="203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0" name="Google Shape;1280;p23"/>
              <p:cNvSpPr/>
              <p:nvPr/>
            </p:nvSpPr>
            <p:spPr>
              <a:xfrm>
                <a:off x="1965" y="208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1" name="Google Shape;1281;p23"/>
              <p:cNvSpPr/>
              <p:nvPr/>
            </p:nvSpPr>
            <p:spPr>
              <a:xfrm>
                <a:off x="1913" y="208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2" name="Google Shape;1282;p23"/>
              <p:cNvSpPr/>
              <p:nvPr/>
            </p:nvSpPr>
            <p:spPr>
              <a:xfrm>
                <a:off x="1913" y="205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3" name="Google Shape;1283;p23"/>
              <p:cNvSpPr/>
              <p:nvPr/>
            </p:nvSpPr>
            <p:spPr>
              <a:xfrm>
                <a:off x="1938" y="203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4" name="Google Shape;1284;p23"/>
              <p:cNvSpPr/>
              <p:nvPr/>
            </p:nvSpPr>
            <p:spPr>
              <a:xfrm>
                <a:off x="1938" y="208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5" name="Google Shape;1285;p23"/>
              <p:cNvSpPr/>
              <p:nvPr/>
            </p:nvSpPr>
            <p:spPr>
              <a:xfrm>
                <a:off x="1913" y="203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6" name="Google Shape;1286;p23"/>
              <p:cNvSpPr/>
              <p:nvPr/>
            </p:nvSpPr>
            <p:spPr>
              <a:xfrm>
                <a:off x="1938" y="205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7" name="Google Shape;1287;p23"/>
              <p:cNvSpPr/>
              <p:nvPr/>
            </p:nvSpPr>
            <p:spPr>
              <a:xfrm>
                <a:off x="1928" y="196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8" name="Google Shape;1288;p23"/>
              <p:cNvSpPr/>
              <p:nvPr/>
            </p:nvSpPr>
            <p:spPr>
              <a:xfrm>
                <a:off x="2000" y="196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89" name="Google Shape;1289;p23"/>
              <p:cNvSpPr/>
              <p:nvPr/>
            </p:nvSpPr>
            <p:spPr>
              <a:xfrm>
                <a:off x="1889" y="1976"/>
                <a:ext cx="300" cy="300"/>
              </a:xfrm>
              <a:custGeom>
                <a:avLst/>
                <a:gdLst/>
                <a:ahLst/>
                <a:cxnLst/>
                <a:rect l="l" t="t" r="r" b="b"/>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0" name="Google Shape;1290;p23"/>
              <p:cNvSpPr/>
              <p:nvPr/>
            </p:nvSpPr>
            <p:spPr>
              <a:xfrm>
                <a:off x="2208" y="126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1" name="Google Shape;1291;p23"/>
              <p:cNvSpPr/>
              <p:nvPr/>
            </p:nvSpPr>
            <p:spPr>
              <a:xfrm>
                <a:off x="1958" y="952"/>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2" name="Google Shape;1292;p23"/>
              <p:cNvSpPr/>
              <p:nvPr/>
            </p:nvSpPr>
            <p:spPr>
              <a:xfrm>
                <a:off x="1958" y="101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3" name="Google Shape;1293;p23"/>
              <p:cNvSpPr/>
              <p:nvPr/>
            </p:nvSpPr>
            <p:spPr>
              <a:xfrm>
                <a:off x="1958" y="1057"/>
                <a:ext cx="0" cy="0"/>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4" name="Google Shape;1294;p23"/>
              <p:cNvSpPr/>
              <p:nvPr/>
            </p:nvSpPr>
            <p:spPr>
              <a:xfrm>
                <a:off x="2370" y="729"/>
                <a:ext cx="300" cy="300"/>
              </a:xfrm>
              <a:custGeom>
                <a:avLst/>
                <a:gdLst/>
                <a:ahLst/>
                <a:cxnLst/>
                <a:rect l="l" t="t" r="r" b="b"/>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5" name="Google Shape;1295;p23"/>
              <p:cNvSpPr/>
              <p:nvPr/>
            </p:nvSpPr>
            <p:spPr>
              <a:xfrm>
                <a:off x="2990" y="713"/>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6" name="Google Shape;1296;p23"/>
              <p:cNvSpPr/>
              <p:nvPr/>
            </p:nvSpPr>
            <p:spPr>
              <a:xfrm>
                <a:off x="791" y="310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7" name="Google Shape;1297;p23"/>
              <p:cNvSpPr/>
              <p:nvPr/>
            </p:nvSpPr>
            <p:spPr>
              <a:xfrm>
                <a:off x="4299" y="776"/>
                <a:ext cx="0" cy="300"/>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8" name="Google Shape;1298;p23"/>
              <p:cNvSpPr/>
              <p:nvPr/>
            </p:nvSpPr>
            <p:spPr>
              <a:xfrm>
                <a:off x="4350" y="855"/>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299" name="Google Shape;1299;p23"/>
              <p:cNvSpPr/>
              <p:nvPr/>
            </p:nvSpPr>
            <p:spPr>
              <a:xfrm>
                <a:off x="4799" y="860"/>
                <a:ext cx="300" cy="0"/>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0" name="Google Shape;1300;p23"/>
              <p:cNvSpPr/>
              <p:nvPr/>
            </p:nvSpPr>
            <p:spPr>
              <a:xfrm>
                <a:off x="4799" y="953"/>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1" name="Google Shape;1301;p23"/>
              <p:cNvSpPr/>
              <p:nvPr/>
            </p:nvSpPr>
            <p:spPr>
              <a:xfrm>
                <a:off x="4799" y="986"/>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2" name="Google Shape;1302;p23"/>
              <p:cNvSpPr/>
              <p:nvPr/>
            </p:nvSpPr>
            <p:spPr>
              <a:xfrm>
                <a:off x="4799" y="1019"/>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3" name="Google Shape;1303;p23"/>
              <p:cNvSpPr/>
              <p:nvPr/>
            </p:nvSpPr>
            <p:spPr>
              <a:xfrm>
                <a:off x="5172" y="1550"/>
                <a:ext cx="300" cy="0"/>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4" name="Google Shape;1304;p23"/>
              <p:cNvSpPr/>
              <p:nvPr/>
            </p:nvSpPr>
            <p:spPr>
              <a:xfrm>
                <a:off x="3512" y="867"/>
                <a:ext cx="300" cy="0"/>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5" name="Google Shape;1305;p23"/>
              <p:cNvSpPr/>
              <p:nvPr/>
            </p:nvSpPr>
            <p:spPr>
              <a:xfrm>
                <a:off x="2781" y="1393"/>
                <a:ext cx="300" cy="300"/>
              </a:xfrm>
              <a:custGeom>
                <a:avLst/>
                <a:gdLst/>
                <a:ahLst/>
                <a:cxnLst/>
                <a:rect l="l" t="t" r="r" b="b"/>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6" name="Google Shape;1306;p23"/>
              <p:cNvSpPr/>
              <p:nvPr/>
            </p:nvSpPr>
            <p:spPr>
              <a:xfrm>
                <a:off x="7253" y="308"/>
                <a:ext cx="300" cy="300"/>
              </a:xfrm>
              <a:custGeom>
                <a:avLst/>
                <a:gdLst/>
                <a:ahLst/>
                <a:cxnLst/>
                <a:rect l="l" t="t" r="r" b="b"/>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7" name="Google Shape;1307;p23"/>
              <p:cNvSpPr/>
              <p:nvPr/>
            </p:nvSpPr>
            <p:spPr>
              <a:xfrm>
                <a:off x="141" y="2962"/>
                <a:ext cx="300" cy="300"/>
              </a:xfrm>
              <a:custGeom>
                <a:avLst/>
                <a:gdLst/>
                <a:ahLst/>
                <a:cxnLst/>
                <a:rect l="l" t="t" r="r" b="b"/>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8" name="Google Shape;1308;p23"/>
              <p:cNvSpPr/>
              <p:nvPr/>
            </p:nvSpPr>
            <p:spPr>
              <a:xfrm>
                <a:off x="5000" y="199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09" name="Google Shape;1309;p23"/>
              <p:cNvSpPr/>
              <p:nvPr/>
            </p:nvSpPr>
            <p:spPr>
              <a:xfrm>
                <a:off x="5000" y="196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0" name="Google Shape;1310;p23"/>
              <p:cNvSpPr/>
              <p:nvPr/>
            </p:nvSpPr>
            <p:spPr>
              <a:xfrm>
                <a:off x="5000" y="194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1" name="Google Shape;1311;p23"/>
              <p:cNvSpPr/>
              <p:nvPr/>
            </p:nvSpPr>
            <p:spPr>
              <a:xfrm>
                <a:off x="5000" y="192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2" name="Google Shape;1312;p23"/>
              <p:cNvSpPr/>
              <p:nvPr/>
            </p:nvSpPr>
            <p:spPr>
              <a:xfrm>
                <a:off x="4914" y="199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3" name="Google Shape;1313;p23"/>
              <p:cNvSpPr/>
              <p:nvPr/>
            </p:nvSpPr>
            <p:spPr>
              <a:xfrm>
                <a:off x="4914" y="196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4" name="Google Shape;1314;p23"/>
              <p:cNvSpPr/>
              <p:nvPr/>
            </p:nvSpPr>
            <p:spPr>
              <a:xfrm>
                <a:off x="4914" y="194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5" name="Google Shape;1315;p23"/>
              <p:cNvSpPr/>
              <p:nvPr/>
            </p:nvSpPr>
            <p:spPr>
              <a:xfrm>
                <a:off x="4914" y="192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6" name="Google Shape;1316;p23"/>
              <p:cNvSpPr/>
              <p:nvPr/>
            </p:nvSpPr>
            <p:spPr>
              <a:xfrm>
                <a:off x="4892" y="1895"/>
                <a:ext cx="300" cy="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7" name="Google Shape;1317;p23"/>
              <p:cNvSpPr/>
              <p:nvPr/>
            </p:nvSpPr>
            <p:spPr>
              <a:xfrm>
                <a:off x="4539" y="237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8" name="Google Shape;1318;p23"/>
              <p:cNvSpPr/>
              <p:nvPr/>
            </p:nvSpPr>
            <p:spPr>
              <a:xfrm>
                <a:off x="4530" y="234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19" name="Google Shape;1319;p23"/>
              <p:cNvSpPr/>
              <p:nvPr/>
            </p:nvSpPr>
            <p:spPr>
              <a:xfrm>
                <a:off x="4544" y="2319"/>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0" name="Google Shape;1320;p23"/>
              <p:cNvSpPr/>
              <p:nvPr/>
            </p:nvSpPr>
            <p:spPr>
              <a:xfrm>
                <a:off x="4497" y="2282"/>
                <a:ext cx="300" cy="300"/>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1" name="Google Shape;1321;p23"/>
              <p:cNvSpPr/>
              <p:nvPr/>
            </p:nvSpPr>
            <p:spPr>
              <a:xfrm>
                <a:off x="4145" y="2588"/>
                <a:ext cx="300" cy="0"/>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2" name="Google Shape;1322;p23"/>
              <p:cNvSpPr/>
              <p:nvPr/>
            </p:nvSpPr>
            <p:spPr>
              <a:xfrm>
                <a:off x="4287" y="2676"/>
                <a:ext cx="0" cy="0"/>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3" name="Google Shape;1323;p23"/>
              <p:cNvSpPr/>
              <p:nvPr/>
            </p:nvSpPr>
            <p:spPr>
              <a:xfrm>
                <a:off x="4269" y="2676"/>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4" name="Google Shape;1324;p23"/>
              <p:cNvSpPr/>
              <p:nvPr/>
            </p:nvSpPr>
            <p:spPr>
              <a:xfrm>
                <a:off x="4243" y="267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5" name="Google Shape;1325;p23"/>
              <p:cNvSpPr/>
              <p:nvPr/>
            </p:nvSpPr>
            <p:spPr>
              <a:xfrm>
                <a:off x="4176" y="267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6" name="Google Shape;1326;p23"/>
              <p:cNvSpPr/>
              <p:nvPr/>
            </p:nvSpPr>
            <p:spPr>
              <a:xfrm>
                <a:off x="4176" y="2691"/>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7" name="Google Shape;1327;p23"/>
              <p:cNvSpPr/>
              <p:nvPr/>
            </p:nvSpPr>
            <p:spPr>
              <a:xfrm>
                <a:off x="3183" y="2598"/>
                <a:ext cx="300" cy="300"/>
              </a:xfrm>
              <a:custGeom>
                <a:avLst/>
                <a:gdLst/>
                <a:ahLst/>
                <a:cxnLst/>
                <a:rect l="l" t="t" r="r" b="b"/>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8" name="Google Shape;1328;p23"/>
              <p:cNvSpPr/>
              <p:nvPr/>
            </p:nvSpPr>
            <p:spPr>
              <a:xfrm>
                <a:off x="2683" y="2051"/>
                <a:ext cx="300" cy="300"/>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29" name="Google Shape;1329;p23"/>
              <p:cNvSpPr/>
              <p:nvPr/>
            </p:nvSpPr>
            <p:spPr>
              <a:xfrm>
                <a:off x="2117" y="2365"/>
                <a:ext cx="300" cy="300"/>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0" name="Google Shape;1330;p23"/>
              <p:cNvSpPr/>
              <p:nvPr/>
            </p:nvSpPr>
            <p:spPr>
              <a:xfrm>
                <a:off x="7643" y="1849"/>
                <a:ext cx="300" cy="300"/>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1" name="Google Shape;1331;p23"/>
              <p:cNvSpPr/>
              <p:nvPr/>
            </p:nvSpPr>
            <p:spPr>
              <a:xfrm>
                <a:off x="2409" y="228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2" name="Google Shape;1332;p23"/>
              <p:cNvSpPr/>
              <p:nvPr/>
            </p:nvSpPr>
            <p:spPr>
              <a:xfrm>
                <a:off x="6084" y="333"/>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3" name="Google Shape;1333;p23"/>
              <p:cNvSpPr/>
              <p:nvPr/>
            </p:nvSpPr>
            <p:spPr>
              <a:xfrm>
                <a:off x="5221" y="2769"/>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4" name="Google Shape;1334;p23"/>
              <p:cNvSpPr/>
              <p:nvPr/>
            </p:nvSpPr>
            <p:spPr>
              <a:xfrm>
                <a:off x="5265" y="2769"/>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5" name="Google Shape;1335;p23"/>
              <p:cNvSpPr/>
              <p:nvPr/>
            </p:nvSpPr>
            <p:spPr>
              <a:xfrm>
                <a:off x="5159" y="2644"/>
                <a:ext cx="300" cy="0"/>
              </a:xfrm>
              <a:custGeom>
                <a:avLst/>
                <a:gdLst/>
                <a:ahLst/>
                <a:cxnLst/>
                <a:rect l="l" t="t" r="r" b="b"/>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6" name="Google Shape;1336;p23"/>
              <p:cNvSpPr/>
              <p:nvPr/>
            </p:nvSpPr>
            <p:spPr>
              <a:xfrm>
                <a:off x="5219" y="2708"/>
                <a:ext cx="0" cy="0"/>
              </a:xfrm>
              <a:custGeom>
                <a:avLst/>
                <a:gdLst/>
                <a:ahLst/>
                <a:cxnLst/>
                <a:rect l="l" t="t" r="r" b="b"/>
                <a:pathLst>
                  <a:path w="120000" h="120000" extrusionOk="0">
                    <a:moveTo>
                      <a:pt x="3636" y="120000"/>
                    </a:moveTo>
                    <a:lnTo>
                      <a:pt x="118181" y="120000"/>
                    </a:lnTo>
                    <a:lnTo>
                      <a:pt x="120000" y="0"/>
                    </a:lnTo>
                    <a:lnTo>
                      <a:pt x="0" y="0"/>
                    </a:lnTo>
                    <a:lnTo>
                      <a:pt x="363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7" name="Google Shape;1337;p23"/>
              <p:cNvSpPr/>
              <p:nvPr/>
            </p:nvSpPr>
            <p:spPr>
              <a:xfrm>
                <a:off x="5213" y="2683"/>
                <a:ext cx="0" cy="0"/>
              </a:xfrm>
              <a:custGeom>
                <a:avLst/>
                <a:gdLst/>
                <a:ahLst/>
                <a:cxnLst/>
                <a:rect l="l" t="t" r="r" b="b"/>
                <a:pathLst>
                  <a:path w="120000" h="120000" extrusionOk="0">
                    <a:moveTo>
                      <a:pt x="1518" y="119999"/>
                    </a:moveTo>
                    <a:lnTo>
                      <a:pt x="116962" y="119999"/>
                    </a:lnTo>
                    <a:lnTo>
                      <a:pt x="120000" y="0"/>
                    </a:lnTo>
                    <a:lnTo>
                      <a:pt x="0" y="0"/>
                    </a:lnTo>
                    <a:lnTo>
                      <a:pt x="1518"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8" name="Google Shape;1338;p23"/>
              <p:cNvSpPr/>
              <p:nvPr/>
            </p:nvSpPr>
            <p:spPr>
              <a:xfrm>
                <a:off x="-442" y="776"/>
                <a:ext cx="300" cy="0"/>
              </a:xfrm>
              <a:custGeom>
                <a:avLst/>
                <a:gdLst/>
                <a:ahLst/>
                <a:cxnLst/>
                <a:rect l="l" t="t" r="r" b="b"/>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39" name="Google Shape;1339;p23"/>
              <p:cNvSpPr/>
              <p:nvPr/>
            </p:nvSpPr>
            <p:spPr>
              <a:xfrm>
                <a:off x="-398" y="844"/>
                <a:ext cx="0" cy="0"/>
              </a:xfrm>
              <a:custGeom>
                <a:avLst/>
                <a:gdLst/>
                <a:ahLst/>
                <a:cxnLst/>
                <a:rect l="l" t="t" r="r" b="b"/>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0" name="Google Shape;1340;p23"/>
              <p:cNvSpPr/>
              <p:nvPr/>
            </p:nvSpPr>
            <p:spPr>
              <a:xfrm>
                <a:off x="6415" y="2608"/>
                <a:ext cx="300" cy="300"/>
              </a:xfrm>
              <a:custGeom>
                <a:avLst/>
                <a:gdLst/>
                <a:ahLst/>
                <a:cxnLst/>
                <a:rect l="l" t="t" r="r" b="b"/>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1" name="Google Shape;1341;p23"/>
              <p:cNvSpPr/>
              <p:nvPr/>
            </p:nvSpPr>
            <p:spPr>
              <a:xfrm>
                <a:off x="6447" y="2657"/>
                <a:ext cx="0" cy="0"/>
              </a:xfrm>
              <a:custGeom>
                <a:avLst/>
                <a:gdLst/>
                <a:ahLst/>
                <a:cxnLst/>
                <a:rect l="l" t="t" r="r" b="b"/>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2" name="Google Shape;1342;p23"/>
              <p:cNvSpPr/>
              <p:nvPr/>
            </p:nvSpPr>
            <p:spPr>
              <a:xfrm>
                <a:off x="6125" y="1187"/>
                <a:ext cx="300" cy="300"/>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3" name="Google Shape;1343;p23"/>
              <p:cNvSpPr/>
              <p:nvPr/>
            </p:nvSpPr>
            <p:spPr>
              <a:xfrm>
                <a:off x="5763" y="1506"/>
                <a:ext cx="300" cy="30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4" name="Google Shape;1344;p23"/>
              <p:cNvSpPr/>
              <p:nvPr/>
            </p:nvSpPr>
            <p:spPr>
              <a:xfrm>
                <a:off x="5854" y="1625"/>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5" name="Google Shape;1345;p23"/>
              <p:cNvSpPr/>
              <p:nvPr/>
            </p:nvSpPr>
            <p:spPr>
              <a:xfrm>
                <a:off x="3926" y="429"/>
                <a:ext cx="300" cy="300"/>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6" name="Google Shape;1346;p23"/>
              <p:cNvSpPr/>
              <p:nvPr/>
            </p:nvSpPr>
            <p:spPr>
              <a:xfrm>
                <a:off x="4017" y="548"/>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7" name="Google Shape;1347;p23"/>
              <p:cNvSpPr/>
              <p:nvPr/>
            </p:nvSpPr>
            <p:spPr>
              <a:xfrm>
                <a:off x="6044" y="2269"/>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8" name="Google Shape;1348;p23"/>
              <p:cNvSpPr/>
              <p:nvPr/>
            </p:nvSpPr>
            <p:spPr>
              <a:xfrm>
                <a:off x="6044" y="23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49" name="Google Shape;1349;p23"/>
              <p:cNvSpPr/>
              <p:nvPr/>
            </p:nvSpPr>
            <p:spPr>
              <a:xfrm>
                <a:off x="6044" y="2373"/>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0" name="Google Shape;1350;p23"/>
              <p:cNvSpPr/>
              <p:nvPr/>
            </p:nvSpPr>
            <p:spPr>
              <a:xfrm>
                <a:off x="5368" y="511"/>
                <a:ext cx="300" cy="300"/>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1" name="Google Shape;1351;p23"/>
              <p:cNvSpPr/>
              <p:nvPr/>
            </p:nvSpPr>
            <p:spPr>
              <a:xfrm>
                <a:off x="5859" y="1995"/>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2" name="Google Shape;1352;p23"/>
              <p:cNvSpPr/>
              <p:nvPr/>
            </p:nvSpPr>
            <p:spPr>
              <a:xfrm>
                <a:off x="6062" y="1883"/>
                <a:ext cx="0" cy="300"/>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3" name="Google Shape;1353;p23"/>
              <p:cNvSpPr/>
              <p:nvPr/>
            </p:nvSpPr>
            <p:spPr>
              <a:xfrm>
                <a:off x="6268" y="1995"/>
                <a:ext cx="0" cy="300"/>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4" name="Google Shape;1354;p23"/>
              <p:cNvSpPr/>
              <p:nvPr/>
            </p:nvSpPr>
            <p:spPr>
              <a:xfrm>
                <a:off x="1207" y="487"/>
                <a:ext cx="300" cy="0"/>
              </a:xfrm>
              <a:custGeom>
                <a:avLst/>
                <a:gdLst/>
                <a:ahLst/>
                <a:cxnLst/>
                <a:rect l="l" t="t" r="r" b="b"/>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5" name="Google Shape;1355;p23"/>
              <p:cNvSpPr/>
              <p:nvPr/>
            </p:nvSpPr>
            <p:spPr>
              <a:xfrm>
                <a:off x="1225" y="506"/>
                <a:ext cx="300" cy="0"/>
              </a:xfrm>
              <a:custGeom>
                <a:avLst/>
                <a:gdLst/>
                <a:ahLst/>
                <a:cxnLst/>
                <a:rect l="l" t="t" r="r" b="b"/>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6" name="Google Shape;1356;p23"/>
              <p:cNvSpPr/>
              <p:nvPr/>
            </p:nvSpPr>
            <p:spPr>
              <a:xfrm>
                <a:off x="1239" y="519"/>
                <a:ext cx="300" cy="0"/>
              </a:xfrm>
              <a:custGeom>
                <a:avLst/>
                <a:gdLst/>
                <a:ahLst/>
                <a:cxnLst/>
                <a:rect l="l" t="t" r="r" b="b"/>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7" name="Google Shape;1357;p23"/>
              <p:cNvSpPr/>
              <p:nvPr/>
            </p:nvSpPr>
            <p:spPr>
              <a:xfrm>
                <a:off x="1273" y="509"/>
                <a:ext cx="0" cy="0"/>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8" name="Google Shape;1358;p23"/>
              <p:cNvSpPr/>
              <p:nvPr/>
            </p:nvSpPr>
            <p:spPr>
              <a:xfrm>
                <a:off x="773" y="100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59" name="Google Shape;1359;p23"/>
              <p:cNvSpPr/>
              <p:nvPr/>
            </p:nvSpPr>
            <p:spPr>
              <a:xfrm>
                <a:off x="1266" y="206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0" name="Google Shape;1360;p23"/>
              <p:cNvSpPr/>
              <p:nvPr/>
            </p:nvSpPr>
            <p:spPr>
              <a:xfrm>
                <a:off x="148" y="2490"/>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1" name="Google Shape;1361;p23"/>
              <p:cNvSpPr/>
              <p:nvPr/>
            </p:nvSpPr>
            <p:spPr>
              <a:xfrm>
                <a:off x="217" y="423"/>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2" name="Google Shape;1362;p23"/>
              <p:cNvSpPr/>
              <p:nvPr/>
            </p:nvSpPr>
            <p:spPr>
              <a:xfrm>
                <a:off x="217" y="4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3" name="Google Shape;1363;p23"/>
              <p:cNvSpPr/>
              <p:nvPr/>
            </p:nvSpPr>
            <p:spPr>
              <a:xfrm>
                <a:off x="217" y="527"/>
                <a:ext cx="0" cy="0"/>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4" name="Google Shape;1364;p23"/>
              <p:cNvSpPr/>
              <p:nvPr/>
            </p:nvSpPr>
            <p:spPr>
              <a:xfrm>
                <a:off x="499" y="1312"/>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5" name="Google Shape;1365;p23"/>
              <p:cNvSpPr/>
              <p:nvPr/>
            </p:nvSpPr>
            <p:spPr>
              <a:xfrm>
                <a:off x="499" y="1369"/>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6" name="Google Shape;1366;p23"/>
              <p:cNvSpPr/>
              <p:nvPr/>
            </p:nvSpPr>
            <p:spPr>
              <a:xfrm>
                <a:off x="499" y="1417"/>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7" name="Google Shape;1367;p23"/>
              <p:cNvSpPr/>
              <p:nvPr/>
            </p:nvSpPr>
            <p:spPr>
              <a:xfrm>
                <a:off x="543" y="1778"/>
                <a:ext cx="300" cy="300"/>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8" name="Google Shape;1368;p23"/>
              <p:cNvSpPr/>
              <p:nvPr/>
            </p:nvSpPr>
            <p:spPr>
              <a:xfrm>
                <a:off x="-83" y="1570"/>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69" name="Google Shape;1369;p23"/>
              <p:cNvSpPr/>
              <p:nvPr/>
            </p:nvSpPr>
            <p:spPr>
              <a:xfrm>
                <a:off x="241" y="2656"/>
                <a:ext cx="300" cy="300"/>
              </a:xfrm>
              <a:custGeom>
                <a:avLst/>
                <a:gdLst/>
                <a:ahLst/>
                <a:cxnLst/>
                <a:rect l="l" t="t" r="r" b="b"/>
                <a:pathLst>
                  <a:path w="120000" h="120000" extrusionOk="0">
                    <a:moveTo>
                      <a:pt x="118119" y="120000"/>
                    </a:moveTo>
                    <a:lnTo>
                      <a:pt x="0" y="2716"/>
                    </a:lnTo>
                    <a:lnTo>
                      <a:pt x="1880" y="0"/>
                    </a:lnTo>
                    <a:lnTo>
                      <a:pt x="120000" y="116830"/>
                    </a:lnTo>
                    <a:lnTo>
                      <a:pt x="1181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0" name="Google Shape;1370;p23"/>
              <p:cNvSpPr/>
              <p:nvPr/>
            </p:nvSpPr>
            <p:spPr>
              <a:xfrm>
                <a:off x="1414" y="1609"/>
                <a:ext cx="300" cy="0"/>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1" name="Google Shape;1371;p23"/>
              <p:cNvSpPr/>
              <p:nvPr/>
            </p:nvSpPr>
            <p:spPr>
              <a:xfrm>
                <a:off x="1663" y="671"/>
                <a:ext cx="300" cy="0"/>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2" name="Google Shape;1372;p23"/>
              <p:cNvSpPr/>
              <p:nvPr/>
            </p:nvSpPr>
            <p:spPr>
              <a:xfrm>
                <a:off x="107" y="1675"/>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3" name="Google Shape;1373;p23"/>
              <p:cNvSpPr/>
              <p:nvPr/>
            </p:nvSpPr>
            <p:spPr>
              <a:xfrm>
                <a:off x="-288" y="1694"/>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4" name="Google Shape;1374;p23"/>
              <p:cNvSpPr/>
              <p:nvPr/>
            </p:nvSpPr>
            <p:spPr>
              <a:xfrm>
                <a:off x="557" y="1865"/>
                <a:ext cx="300" cy="1200"/>
              </a:xfrm>
              <a:custGeom>
                <a:avLst/>
                <a:gdLst/>
                <a:ahLst/>
                <a:cxnLst/>
                <a:rect l="l" t="t" r="r" b="b"/>
                <a:pathLst>
                  <a:path w="120000" h="120000" extrusionOk="0">
                    <a:moveTo>
                      <a:pt x="2566" y="120000"/>
                    </a:moveTo>
                    <a:lnTo>
                      <a:pt x="0" y="119546"/>
                    </a:lnTo>
                    <a:lnTo>
                      <a:pt x="117433" y="0"/>
                    </a:lnTo>
                    <a:lnTo>
                      <a:pt x="120000" y="340"/>
                    </a:lnTo>
                    <a:lnTo>
                      <a:pt x="256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grpSp>
          <p:nvGrpSpPr>
            <p:cNvPr id="1375" name="Google Shape;1375;p23"/>
            <p:cNvGrpSpPr/>
            <p:nvPr/>
          </p:nvGrpSpPr>
          <p:grpSpPr>
            <a:xfrm>
              <a:off x="-720" y="-12"/>
              <a:ext cx="9055" cy="3421"/>
              <a:chOff x="-720" y="-12"/>
              <a:chExt cx="9055" cy="3421"/>
            </a:xfrm>
          </p:grpSpPr>
          <p:sp>
            <p:nvSpPr>
              <p:cNvPr id="1376" name="Google Shape;1376;p23"/>
              <p:cNvSpPr/>
              <p:nvPr/>
            </p:nvSpPr>
            <p:spPr>
              <a:xfrm>
                <a:off x="3387" y="1317"/>
                <a:ext cx="900" cy="900"/>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7" name="Google Shape;1377;p23"/>
              <p:cNvSpPr/>
              <p:nvPr/>
            </p:nvSpPr>
            <p:spPr>
              <a:xfrm>
                <a:off x="6915" y="2044"/>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8" name="Google Shape;1378;p23"/>
              <p:cNvSpPr/>
              <p:nvPr/>
            </p:nvSpPr>
            <p:spPr>
              <a:xfrm>
                <a:off x="6915" y="2103"/>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79" name="Google Shape;1379;p23"/>
              <p:cNvSpPr/>
              <p:nvPr/>
            </p:nvSpPr>
            <p:spPr>
              <a:xfrm>
                <a:off x="6915" y="2149"/>
                <a:ext cx="0" cy="0"/>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0" name="Google Shape;1380;p23"/>
              <p:cNvSpPr/>
              <p:nvPr/>
            </p:nvSpPr>
            <p:spPr>
              <a:xfrm>
                <a:off x="7001" y="2512"/>
                <a:ext cx="0" cy="300"/>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1" name="Google Shape;1381;p23"/>
              <p:cNvSpPr/>
              <p:nvPr/>
            </p:nvSpPr>
            <p:spPr>
              <a:xfrm>
                <a:off x="6886" y="1349"/>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2" name="Google Shape;1382;p23"/>
              <p:cNvSpPr/>
              <p:nvPr/>
            </p:nvSpPr>
            <p:spPr>
              <a:xfrm>
                <a:off x="3676" y="2493"/>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3" name="Google Shape;1383;p23"/>
              <p:cNvSpPr/>
              <p:nvPr/>
            </p:nvSpPr>
            <p:spPr>
              <a:xfrm>
                <a:off x="6397" y="953"/>
                <a:ext cx="0" cy="0"/>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4" name="Google Shape;1384;p23"/>
              <p:cNvSpPr/>
              <p:nvPr/>
            </p:nvSpPr>
            <p:spPr>
              <a:xfrm>
                <a:off x="6397" y="1013"/>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5" name="Google Shape;1385;p23"/>
              <p:cNvSpPr/>
              <p:nvPr/>
            </p:nvSpPr>
            <p:spPr>
              <a:xfrm>
                <a:off x="6397" y="1058"/>
                <a:ext cx="0" cy="0"/>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6" name="Google Shape;1386;p23"/>
              <p:cNvSpPr/>
              <p:nvPr/>
            </p:nvSpPr>
            <p:spPr>
              <a:xfrm>
                <a:off x="7607" y="2860"/>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7" name="Google Shape;1387;p23"/>
              <p:cNvSpPr/>
              <p:nvPr/>
            </p:nvSpPr>
            <p:spPr>
              <a:xfrm>
                <a:off x="7604" y="146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8" name="Google Shape;1388;p23"/>
              <p:cNvSpPr/>
              <p:nvPr/>
            </p:nvSpPr>
            <p:spPr>
              <a:xfrm>
                <a:off x="7156" y="2744"/>
                <a:ext cx="300" cy="300"/>
              </a:xfrm>
              <a:custGeom>
                <a:avLst/>
                <a:gdLst/>
                <a:ahLst/>
                <a:cxnLst/>
                <a:rect l="l" t="t" r="r" b="b"/>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89" name="Google Shape;1389;p23"/>
              <p:cNvSpPr/>
              <p:nvPr/>
            </p:nvSpPr>
            <p:spPr>
              <a:xfrm>
                <a:off x="7400" y="776"/>
                <a:ext cx="300" cy="0"/>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0" name="Google Shape;1390;p23"/>
              <p:cNvSpPr/>
              <p:nvPr/>
            </p:nvSpPr>
            <p:spPr>
              <a:xfrm>
                <a:off x="7400" y="871"/>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1" name="Google Shape;1391;p23"/>
              <p:cNvSpPr/>
              <p:nvPr/>
            </p:nvSpPr>
            <p:spPr>
              <a:xfrm>
                <a:off x="7400" y="903"/>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2" name="Google Shape;1392;p23"/>
              <p:cNvSpPr/>
              <p:nvPr/>
            </p:nvSpPr>
            <p:spPr>
              <a:xfrm>
                <a:off x="7400" y="935"/>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3" name="Google Shape;1393;p23"/>
              <p:cNvSpPr/>
              <p:nvPr/>
            </p:nvSpPr>
            <p:spPr>
              <a:xfrm>
                <a:off x="3463" y="1393"/>
                <a:ext cx="900" cy="900"/>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4" name="Google Shape;1394;p23"/>
              <p:cNvSpPr/>
              <p:nvPr/>
            </p:nvSpPr>
            <p:spPr>
              <a:xfrm>
                <a:off x="3559" y="1530"/>
                <a:ext cx="600" cy="600"/>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5" name="Google Shape;1395;p23"/>
              <p:cNvSpPr/>
              <p:nvPr/>
            </p:nvSpPr>
            <p:spPr>
              <a:xfrm>
                <a:off x="879" y="1834"/>
                <a:ext cx="0" cy="0"/>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6" name="Google Shape;1396;p23"/>
              <p:cNvSpPr/>
              <p:nvPr/>
            </p:nvSpPr>
            <p:spPr>
              <a:xfrm>
                <a:off x="862" y="1794"/>
                <a:ext cx="0" cy="0"/>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7" name="Google Shape;1397;p23"/>
              <p:cNvSpPr/>
              <p:nvPr/>
            </p:nvSpPr>
            <p:spPr>
              <a:xfrm>
                <a:off x="830" y="1819"/>
                <a:ext cx="0" cy="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8" name="Google Shape;1398;p23"/>
              <p:cNvSpPr/>
              <p:nvPr/>
            </p:nvSpPr>
            <p:spPr>
              <a:xfrm>
                <a:off x="872" y="1761"/>
                <a:ext cx="300" cy="300"/>
              </a:xfrm>
              <a:custGeom>
                <a:avLst/>
                <a:gdLst/>
                <a:ahLst/>
                <a:cxnLst/>
                <a:rect l="l" t="t" r="r" b="b"/>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399" name="Google Shape;1399;p23"/>
              <p:cNvSpPr/>
              <p:nvPr/>
            </p:nvSpPr>
            <p:spPr>
              <a:xfrm>
                <a:off x="1328" y="776"/>
                <a:ext cx="300" cy="0"/>
              </a:xfrm>
              <a:custGeom>
                <a:avLst/>
                <a:gdLst/>
                <a:ahLst/>
                <a:cxnLst/>
                <a:rect l="l" t="t" r="r" b="b"/>
                <a:pathLst>
                  <a:path w="120000" h="120000" extrusionOk="0">
                    <a:moveTo>
                      <a:pt x="0" y="120000"/>
                    </a:moveTo>
                    <a:lnTo>
                      <a:pt x="0" y="107368"/>
                    </a:lnTo>
                    <a:lnTo>
                      <a:pt x="119300" y="0"/>
                    </a:lnTo>
                    <a:lnTo>
                      <a:pt x="120000" y="12631"/>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0" name="Google Shape;1400;p23"/>
              <p:cNvSpPr/>
              <p:nvPr/>
            </p:nvSpPr>
            <p:spPr>
              <a:xfrm>
                <a:off x="1278" y="842"/>
                <a:ext cx="0" cy="0"/>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1" name="Google Shape;1401;p23"/>
              <p:cNvSpPr/>
              <p:nvPr/>
            </p:nvSpPr>
            <p:spPr>
              <a:xfrm>
                <a:off x="1269" y="784"/>
                <a:ext cx="0" cy="0"/>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2" name="Google Shape;1402;p23"/>
              <p:cNvSpPr/>
              <p:nvPr/>
            </p:nvSpPr>
            <p:spPr>
              <a:xfrm>
                <a:off x="1237" y="796"/>
                <a:ext cx="0" cy="0"/>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3" name="Google Shape;1403;p23"/>
              <p:cNvSpPr/>
              <p:nvPr/>
            </p:nvSpPr>
            <p:spPr>
              <a:xfrm>
                <a:off x="1296" y="756"/>
                <a:ext cx="0" cy="300"/>
              </a:xfrm>
              <a:custGeom>
                <a:avLst/>
                <a:gdLst/>
                <a:ahLst/>
                <a:cxnLst/>
                <a:rect l="l" t="t" r="r" b="b"/>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4" name="Google Shape;1404;p23"/>
              <p:cNvSpPr/>
              <p:nvPr/>
            </p:nvSpPr>
            <p:spPr>
              <a:xfrm>
                <a:off x="568" y="2909"/>
                <a:ext cx="300" cy="300"/>
              </a:xfrm>
              <a:custGeom>
                <a:avLst/>
                <a:gdLst/>
                <a:ahLst/>
                <a:cxnLst/>
                <a:rect l="l" t="t" r="r" b="b"/>
                <a:pathLst>
                  <a:path w="120000" h="120000" extrusionOk="0">
                    <a:moveTo>
                      <a:pt x="117413" y="120000"/>
                    </a:moveTo>
                    <a:lnTo>
                      <a:pt x="0" y="2112"/>
                    </a:lnTo>
                    <a:lnTo>
                      <a:pt x="3620" y="0"/>
                    </a:lnTo>
                    <a:lnTo>
                      <a:pt x="120000" y="117887"/>
                    </a:lnTo>
                    <a:lnTo>
                      <a:pt x="11741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5" name="Google Shape;1405;p23"/>
              <p:cNvSpPr/>
              <p:nvPr/>
            </p:nvSpPr>
            <p:spPr>
              <a:xfrm>
                <a:off x="308" y="2913"/>
                <a:ext cx="300" cy="300"/>
              </a:xfrm>
              <a:custGeom>
                <a:avLst/>
                <a:gdLst/>
                <a:ahLst/>
                <a:cxnLst/>
                <a:rect l="l" t="t" r="r" b="b"/>
                <a:pathLst>
                  <a:path w="120000" h="120000" extrusionOk="0">
                    <a:moveTo>
                      <a:pt x="2334" y="120000"/>
                    </a:moveTo>
                    <a:lnTo>
                      <a:pt x="0" y="115029"/>
                    </a:lnTo>
                    <a:lnTo>
                      <a:pt x="117665" y="0"/>
                    </a:lnTo>
                    <a:lnTo>
                      <a:pt x="120000" y="4260"/>
                    </a:lnTo>
                    <a:lnTo>
                      <a:pt x="23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6" name="Google Shape;1406;p23"/>
              <p:cNvSpPr/>
              <p:nvPr/>
            </p:nvSpPr>
            <p:spPr>
              <a:xfrm>
                <a:off x="496" y="2886"/>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7" name="Google Shape;1407;p23"/>
              <p:cNvSpPr/>
              <p:nvPr/>
            </p:nvSpPr>
            <p:spPr>
              <a:xfrm>
                <a:off x="524" y="2850"/>
                <a:ext cx="0" cy="0"/>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8" name="Google Shape;1408;p23"/>
              <p:cNvSpPr/>
              <p:nvPr/>
            </p:nvSpPr>
            <p:spPr>
              <a:xfrm>
                <a:off x="475" y="2826"/>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09" name="Google Shape;1409;p23"/>
              <p:cNvSpPr/>
              <p:nvPr/>
            </p:nvSpPr>
            <p:spPr>
              <a:xfrm>
                <a:off x="533" y="2840"/>
                <a:ext cx="0" cy="300"/>
              </a:xfrm>
              <a:custGeom>
                <a:avLst/>
                <a:gdLst/>
                <a:ahLst/>
                <a:cxnLst/>
                <a:rect l="l" t="t" r="r" b="b"/>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0" name="Google Shape;1410;p23"/>
              <p:cNvSpPr/>
              <p:nvPr/>
            </p:nvSpPr>
            <p:spPr>
              <a:xfrm>
                <a:off x="7807" y="1931"/>
                <a:ext cx="300" cy="300"/>
              </a:xfrm>
              <a:custGeom>
                <a:avLst/>
                <a:gdLst/>
                <a:ahLst/>
                <a:cxnLst/>
                <a:rect l="l" t="t" r="r" b="b"/>
                <a:pathLst>
                  <a:path w="120000" h="120000" extrusionOk="0">
                    <a:moveTo>
                      <a:pt x="118000" y="120000"/>
                    </a:moveTo>
                    <a:lnTo>
                      <a:pt x="0" y="3000"/>
                    </a:lnTo>
                    <a:lnTo>
                      <a:pt x="2000" y="0"/>
                    </a:lnTo>
                    <a:lnTo>
                      <a:pt x="120000" y="117500"/>
                    </a:lnTo>
                    <a:lnTo>
                      <a:pt x="118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1" name="Google Shape;1411;p23"/>
              <p:cNvSpPr/>
              <p:nvPr/>
            </p:nvSpPr>
            <p:spPr>
              <a:xfrm>
                <a:off x="8041" y="2147"/>
                <a:ext cx="0" cy="0"/>
              </a:xfrm>
              <a:custGeom>
                <a:avLst/>
                <a:gdLst/>
                <a:ahLst/>
                <a:cxnLst/>
                <a:rect l="l" t="t" r="r" b="b"/>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2" name="Google Shape;1412;p23"/>
              <p:cNvSpPr/>
              <p:nvPr/>
            </p:nvSpPr>
            <p:spPr>
              <a:xfrm>
                <a:off x="8023" y="2106"/>
                <a:ext cx="0" cy="0"/>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3" name="Google Shape;1413;p23"/>
              <p:cNvSpPr/>
              <p:nvPr/>
            </p:nvSpPr>
            <p:spPr>
              <a:xfrm>
                <a:off x="7992" y="2132"/>
                <a:ext cx="0" cy="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4" name="Google Shape;1414;p23"/>
              <p:cNvSpPr/>
              <p:nvPr/>
            </p:nvSpPr>
            <p:spPr>
              <a:xfrm>
                <a:off x="8035" y="2073"/>
                <a:ext cx="300" cy="300"/>
              </a:xfrm>
              <a:custGeom>
                <a:avLst/>
                <a:gdLst/>
                <a:ahLst/>
                <a:cxnLst/>
                <a:rect l="l" t="t" r="r" b="b"/>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5" name="Google Shape;1415;p23"/>
              <p:cNvSpPr/>
              <p:nvPr/>
            </p:nvSpPr>
            <p:spPr>
              <a:xfrm>
                <a:off x="3887" y="590"/>
                <a:ext cx="0" cy="600"/>
              </a:xfrm>
              <a:custGeom>
                <a:avLst/>
                <a:gdLst/>
                <a:ahLst/>
                <a:cxnLst/>
                <a:rect l="l" t="t" r="r" b="b"/>
                <a:pathLst>
                  <a:path w="120000" h="120000" extrusionOk="0">
                    <a:moveTo>
                      <a:pt x="7218" y="120000"/>
                    </a:moveTo>
                    <a:lnTo>
                      <a:pt x="0" y="120000"/>
                    </a:lnTo>
                    <a:lnTo>
                      <a:pt x="114586" y="0"/>
                    </a:lnTo>
                    <a:lnTo>
                      <a:pt x="120000" y="326"/>
                    </a:lnTo>
                    <a:lnTo>
                      <a:pt x="721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6" name="Google Shape;1416;p23"/>
              <p:cNvSpPr/>
              <p:nvPr/>
            </p:nvSpPr>
            <p:spPr>
              <a:xfrm>
                <a:off x="3630" y="999"/>
                <a:ext cx="0" cy="300"/>
              </a:xfrm>
              <a:custGeom>
                <a:avLst/>
                <a:gdLst/>
                <a:ahLst/>
                <a:cxnLst/>
                <a:rect l="l" t="t" r="r" b="b"/>
                <a:pathLst>
                  <a:path w="120000" h="120000" extrusionOk="0">
                    <a:moveTo>
                      <a:pt x="110769" y="120000"/>
                    </a:moveTo>
                    <a:lnTo>
                      <a:pt x="0" y="1052"/>
                    </a:lnTo>
                    <a:lnTo>
                      <a:pt x="9230" y="0"/>
                    </a:lnTo>
                    <a:lnTo>
                      <a:pt x="120000" y="118596"/>
                    </a:lnTo>
                    <a:lnTo>
                      <a:pt x="11076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7" name="Google Shape;1417;p23"/>
              <p:cNvSpPr/>
              <p:nvPr/>
            </p:nvSpPr>
            <p:spPr>
              <a:xfrm>
                <a:off x="3752" y="2280"/>
                <a:ext cx="0" cy="300"/>
              </a:xfrm>
              <a:custGeom>
                <a:avLst/>
                <a:gdLst/>
                <a:ahLst/>
                <a:cxnLst/>
                <a:rect l="l" t="t" r="r" b="b"/>
                <a:pathLst>
                  <a:path w="120000" h="120000" extrusionOk="0">
                    <a:moveTo>
                      <a:pt x="38400" y="120000"/>
                    </a:moveTo>
                    <a:lnTo>
                      <a:pt x="0" y="120000"/>
                    </a:lnTo>
                    <a:lnTo>
                      <a:pt x="86400" y="0"/>
                    </a:lnTo>
                    <a:lnTo>
                      <a:pt x="120000" y="0"/>
                    </a:lnTo>
                    <a:lnTo>
                      <a:pt x="384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8" name="Google Shape;1418;p23"/>
              <p:cNvSpPr/>
              <p:nvPr/>
            </p:nvSpPr>
            <p:spPr>
              <a:xfrm>
                <a:off x="6248" y="429"/>
                <a:ext cx="300" cy="300"/>
              </a:xfrm>
              <a:custGeom>
                <a:avLst/>
                <a:gdLst/>
                <a:ahLst/>
                <a:cxnLst/>
                <a:rect l="l" t="t" r="r" b="b"/>
                <a:pathLst>
                  <a:path w="120000" h="120000" extrusionOk="0">
                    <a:moveTo>
                      <a:pt x="119185" y="120000"/>
                    </a:moveTo>
                    <a:lnTo>
                      <a:pt x="0" y="4516"/>
                    </a:lnTo>
                    <a:lnTo>
                      <a:pt x="814" y="0"/>
                    </a:lnTo>
                    <a:lnTo>
                      <a:pt x="120000" y="116129"/>
                    </a:lnTo>
                    <a:lnTo>
                      <a:pt x="1191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19" name="Google Shape;1419;p23"/>
              <p:cNvSpPr/>
              <p:nvPr/>
            </p:nvSpPr>
            <p:spPr>
              <a:xfrm>
                <a:off x="6694" y="419"/>
                <a:ext cx="600" cy="300"/>
              </a:xfrm>
              <a:custGeom>
                <a:avLst/>
                <a:gdLst/>
                <a:ahLst/>
                <a:cxnLst/>
                <a:rect l="l" t="t" r="r" b="b"/>
                <a:pathLst>
                  <a:path w="120000" h="120000" extrusionOk="0">
                    <a:moveTo>
                      <a:pt x="634" y="120000"/>
                    </a:moveTo>
                    <a:lnTo>
                      <a:pt x="0" y="115862"/>
                    </a:lnTo>
                    <a:lnTo>
                      <a:pt x="119365" y="0"/>
                    </a:lnTo>
                    <a:lnTo>
                      <a:pt x="120000" y="4137"/>
                    </a:lnTo>
                    <a:lnTo>
                      <a:pt x="6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0" name="Google Shape;1420;p23"/>
              <p:cNvSpPr/>
              <p:nvPr/>
            </p:nvSpPr>
            <p:spPr>
              <a:xfrm>
                <a:off x="6619" y="582"/>
                <a:ext cx="0" cy="0"/>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1" name="Google Shape;1421;p23"/>
              <p:cNvSpPr/>
              <p:nvPr/>
            </p:nvSpPr>
            <p:spPr>
              <a:xfrm>
                <a:off x="6648" y="548"/>
                <a:ext cx="0" cy="0"/>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2" name="Google Shape;1422;p23"/>
              <p:cNvSpPr/>
              <p:nvPr/>
            </p:nvSpPr>
            <p:spPr>
              <a:xfrm>
                <a:off x="6599" y="522"/>
                <a:ext cx="0" cy="0"/>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3" name="Google Shape;1423;p23"/>
              <p:cNvSpPr/>
              <p:nvPr/>
            </p:nvSpPr>
            <p:spPr>
              <a:xfrm>
                <a:off x="6655" y="538"/>
                <a:ext cx="0" cy="300"/>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4" name="Google Shape;1424;p23"/>
              <p:cNvSpPr/>
              <p:nvPr/>
            </p:nvSpPr>
            <p:spPr>
              <a:xfrm>
                <a:off x="-136" y="188"/>
                <a:ext cx="0" cy="300"/>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5" name="Google Shape;1425;p23"/>
              <p:cNvSpPr/>
              <p:nvPr/>
            </p:nvSpPr>
            <p:spPr>
              <a:xfrm>
                <a:off x="-85" y="267"/>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6" name="Google Shape;1426;p23"/>
              <p:cNvSpPr/>
              <p:nvPr/>
            </p:nvSpPr>
            <p:spPr>
              <a:xfrm>
                <a:off x="3846" y="1177"/>
                <a:ext cx="600" cy="300"/>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7" name="Google Shape;1427;p23"/>
              <p:cNvSpPr/>
              <p:nvPr/>
            </p:nvSpPr>
            <p:spPr>
              <a:xfrm>
                <a:off x="3357" y="1286"/>
                <a:ext cx="900" cy="900"/>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8" name="Google Shape;1428;p23"/>
              <p:cNvSpPr/>
              <p:nvPr/>
            </p:nvSpPr>
            <p:spPr>
              <a:xfrm>
                <a:off x="3311" y="1200"/>
                <a:ext cx="900" cy="1200"/>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29" name="Google Shape;1429;p23"/>
              <p:cNvSpPr/>
              <p:nvPr/>
            </p:nvSpPr>
            <p:spPr>
              <a:xfrm>
                <a:off x="3433" y="1363"/>
                <a:ext cx="900" cy="900"/>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0" name="Google Shape;1430;p23"/>
              <p:cNvSpPr/>
              <p:nvPr/>
            </p:nvSpPr>
            <p:spPr>
              <a:xfrm>
                <a:off x="4279" y="1843"/>
                <a:ext cx="0" cy="0"/>
              </a:xfrm>
              <a:custGeom>
                <a:avLst/>
                <a:gdLst/>
                <a:ahLst/>
                <a:cxnLst/>
                <a:rect l="l" t="t" r="r" b="b"/>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1" name="Google Shape;1431;p23"/>
              <p:cNvSpPr/>
              <p:nvPr/>
            </p:nvSpPr>
            <p:spPr>
              <a:xfrm>
                <a:off x="4432" y="1873"/>
                <a:ext cx="600" cy="0"/>
              </a:xfrm>
              <a:custGeom>
                <a:avLst/>
                <a:gdLst/>
                <a:ahLst/>
                <a:cxnLst/>
                <a:rect l="l" t="t" r="r" b="b"/>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2" name="Google Shape;1432;p23"/>
              <p:cNvSpPr/>
              <p:nvPr/>
            </p:nvSpPr>
            <p:spPr>
              <a:xfrm>
                <a:off x="3889" y="1770"/>
                <a:ext cx="600" cy="600"/>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3" name="Google Shape;1433;p23"/>
              <p:cNvSpPr/>
              <p:nvPr/>
            </p:nvSpPr>
            <p:spPr>
              <a:xfrm>
                <a:off x="4215" y="2017"/>
                <a:ext cx="300" cy="300"/>
              </a:xfrm>
              <a:custGeom>
                <a:avLst/>
                <a:gdLst/>
                <a:ahLst/>
                <a:cxnLst/>
                <a:rect l="l" t="t" r="r" b="b"/>
                <a:pathLst>
                  <a:path w="120000" h="120000" extrusionOk="0">
                    <a:moveTo>
                      <a:pt x="117677" y="120000"/>
                    </a:moveTo>
                    <a:lnTo>
                      <a:pt x="0" y="2040"/>
                    </a:lnTo>
                    <a:lnTo>
                      <a:pt x="1935" y="0"/>
                    </a:lnTo>
                    <a:lnTo>
                      <a:pt x="120000" y="117959"/>
                    </a:lnTo>
                    <a:lnTo>
                      <a:pt x="11767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4" name="Google Shape;1434;p23"/>
              <p:cNvSpPr/>
              <p:nvPr/>
            </p:nvSpPr>
            <p:spPr>
              <a:xfrm>
                <a:off x="4299" y="1655"/>
                <a:ext cx="900" cy="0"/>
              </a:xfrm>
              <a:custGeom>
                <a:avLst/>
                <a:gdLst/>
                <a:ahLst/>
                <a:cxnLst/>
                <a:rect l="l" t="t" r="r" b="b"/>
                <a:pathLst>
                  <a:path w="120000" h="120000" extrusionOk="0">
                    <a:moveTo>
                      <a:pt x="0" y="120000"/>
                    </a:moveTo>
                    <a:lnTo>
                      <a:pt x="0" y="110495"/>
                    </a:lnTo>
                    <a:lnTo>
                      <a:pt x="120000" y="0"/>
                    </a:lnTo>
                    <a:lnTo>
                      <a:pt x="120000" y="831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5" name="Google Shape;1435;p23"/>
              <p:cNvSpPr/>
              <p:nvPr/>
            </p:nvSpPr>
            <p:spPr>
              <a:xfrm>
                <a:off x="4323" y="1501"/>
                <a:ext cx="0" cy="0"/>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6" name="Google Shape;1436;p23"/>
              <p:cNvSpPr/>
              <p:nvPr/>
            </p:nvSpPr>
            <p:spPr>
              <a:xfrm>
                <a:off x="4208" y="1019"/>
                <a:ext cx="600" cy="600"/>
              </a:xfrm>
              <a:custGeom>
                <a:avLst/>
                <a:gdLst/>
                <a:ahLst/>
                <a:cxnLst/>
                <a:rect l="l" t="t" r="r" b="b"/>
                <a:pathLst>
                  <a:path w="120000" h="120000" extrusionOk="0">
                    <a:moveTo>
                      <a:pt x="529" y="120000"/>
                    </a:moveTo>
                    <a:lnTo>
                      <a:pt x="0" y="118282"/>
                    </a:lnTo>
                    <a:lnTo>
                      <a:pt x="119117" y="0"/>
                    </a:lnTo>
                    <a:lnTo>
                      <a:pt x="120000" y="1717"/>
                    </a:lnTo>
                    <a:lnTo>
                      <a:pt x="52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7" name="Google Shape;1437;p23"/>
              <p:cNvSpPr/>
              <p:nvPr/>
            </p:nvSpPr>
            <p:spPr>
              <a:xfrm>
                <a:off x="3245" y="1770"/>
                <a:ext cx="300" cy="600"/>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8" name="Google Shape;1438;p23"/>
              <p:cNvSpPr/>
              <p:nvPr/>
            </p:nvSpPr>
            <p:spPr>
              <a:xfrm>
                <a:off x="3294" y="2115"/>
                <a:ext cx="300" cy="600"/>
              </a:xfrm>
              <a:custGeom>
                <a:avLst/>
                <a:gdLst/>
                <a:ahLst/>
                <a:cxnLst/>
                <a:rect l="l" t="t" r="r" b="b"/>
                <a:pathLst>
                  <a:path w="120000" h="120000" extrusionOk="0">
                    <a:moveTo>
                      <a:pt x="2507" y="120000"/>
                    </a:moveTo>
                    <a:lnTo>
                      <a:pt x="0" y="118775"/>
                    </a:lnTo>
                    <a:lnTo>
                      <a:pt x="117492" y="0"/>
                    </a:lnTo>
                    <a:lnTo>
                      <a:pt x="120000" y="734"/>
                    </a:lnTo>
                    <a:lnTo>
                      <a:pt x="250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39" name="Google Shape;1439;p23"/>
              <p:cNvSpPr/>
              <p:nvPr/>
            </p:nvSpPr>
            <p:spPr>
              <a:xfrm>
                <a:off x="2950" y="1506"/>
                <a:ext cx="600" cy="0"/>
              </a:xfrm>
              <a:custGeom>
                <a:avLst/>
                <a:gdLst/>
                <a:ahLst/>
                <a:cxnLst/>
                <a:rect l="l" t="t" r="r" b="b"/>
                <a:pathLst>
                  <a:path w="120000" h="120000" extrusionOk="0">
                    <a:moveTo>
                      <a:pt x="119740" y="120000"/>
                    </a:moveTo>
                    <a:lnTo>
                      <a:pt x="0" y="5637"/>
                    </a:lnTo>
                    <a:lnTo>
                      <a:pt x="259" y="0"/>
                    </a:lnTo>
                    <a:lnTo>
                      <a:pt x="119999" y="114362"/>
                    </a:lnTo>
                    <a:lnTo>
                      <a:pt x="11974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0" name="Google Shape;1440;p23"/>
              <p:cNvSpPr/>
              <p:nvPr/>
            </p:nvSpPr>
            <p:spPr>
              <a:xfrm>
                <a:off x="2049" y="1878"/>
                <a:ext cx="1200" cy="300"/>
              </a:xfrm>
              <a:custGeom>
                <a:avLst/>
                <a:gdLst/>
                <a:ahLst/>
                <a:cxnLst/>
                <a:rect l="l" t="t" r="r" b="b"/>
                <a:pathLst>
                  <a:path w="120000" h="120000" extrusionOk="0">
                    <a:moveTo>
                      <a:pt x="184" y="120000"/>
                    </a:moveTo>
                    <a:lnTo>
                      <a:pt x="0" y="113932"/>
                    </a:lnTo>
                    <a:lnTo>
                      <a:pt x="119815" y="0"/>
                    </a:lnTo>
                    <a:lnTo>
                      <a:pt x="120000" y="6067"/>
                    </a:lnTo>
                    <a:lnTo>
                      <a:pt x="1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1" name="Google Shape;1441;p23"/>
              <p:cNvSpPr/>
              <p:nvPr/>
            </p:nvSpPr>
            <p:spPr>
              <a:xfrm>
                <a:off x="4253" y="1958"/>
                <a:ext cx="900" cy="300"/>
              </a:xfrm>
              <a:custGeom>
                <a:avLst/>
                <a:gdLst/>
                <a:ahLst/>
                <a:cxnLst/>
                <a:rect l="l" t="t" r="r" b="b"/>
                <a:pathLst>
                  <a:path w="120000" h="120000" extrusionOk="0">
                    <a:moveTo>
                      <a:pt x="119734" y="120000"/>
                    </a:moveTo>
                    <a:lnTo>
                      <a:pt x="0" y="1800"/>
                    </a:lnTo>
                    <a:lnTo>
                      <a:pt x="530" y="0"/>
                    </a:lnTo>
                    <a:lnTo>
                      <a:pt x="120000" y="117600"/>
                    </a:lnTo>
                    <a:lnTo>
                      <a:pt x="1197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2" name="Google Shape;1442;p23"/>
              <p:cNvSpPr/>
              <p:nvPr/>
            </p:nvSpPr>
            <p:spPr>
              <a:xfrm>
                <a:off x="5157" y="2340"/>
                <a:ext cx="900" cy="0"/>
              </a:xfrm>
              <a:custGeom>
                <a:avLst/>
                <a:gdLst/>
                <a:ahLst/>
                <a:cxnLst/>
                <a:rect l="l" t="t" r="r" b="b"/>
                <a:pathLst>
                  <a:path w="120000" h="120000" extrusionOk="0">
                    <a:moveTo>
                      <a:pt x="0" y="120000"/>
                    </a:moveTo>
                    <a:lnTo>
                      <a:pt x="0" y="66666"/>
                    </a:lnTo>
                    <a:lnTo>
                      <a:pt x="119999" y="0"/>
                    </a:lnTo>
                    <a:lnTo>
                      <a:pt x="119999" y="53333"/>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3" name="Google Shape;1443;p23"/>
              <p:cNvSpPr/>
              <p:nvPr/>
            </p:nvSpPr>
            <p:spPr>
              <a:xfrm>
                <a:off x="5946" y="2088"/>
                <a:ext cx="300" cy="300"/>
              </a:xfrm>
              <a:custGeom>
                <a:avLst/>
                <a:gdLst/>
                <a:ahLst/>
                <a:cxnLst/>
                <a:rect l="l" t="t" r="r" b="b"/>
                <a:pathLst>
                  <a:path w="120000" h="120000" extrusionOk="0">
                    <a:moveTo>
                      <a:pt x="114473" y="120000"/>
                    </a:moveTo>
                    <a:lnTo>
                      <a:pt x="0" y="2777"/>
                    </a:lnTo>
                    <a:lnTo>
                      <a:pt x="4736" y="0"/>
                    </a:lnTo>
                    <a:lnTo>
                      <a:pt x="120000" y="117222"/>
                    </a:lnTo>
                    <a:lnTo>
                      <a:pt x="1144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4" name="Google Shape;1444;p23"/>
              <p:cNvSpPr/>
              <p:nvPr/>
            </p:nvSpPr>
            <p:spPr>
              <a:xfrm>
                <a:off x="6143" y="2088"/>
                <a:ext cx="300" cy="300"/>
              </a:xfrm>
              <a:custGeom>
                <a:avLst/>
                <a:gdLst/>
                <a:ahLst/>
                <a:cxnLst/>
                <a:rect l="l" t="t" r="r" b="b"/>
                <a:pathLst>
                  <a:path w="120000" h="120000" extrusionOk="0">
                    <a:moveTo>
                      <a:pt x="5526" y="120000"/>
                    </a:moveTo>
                    <a:lnTo>
                      <a:pt x="0" y="117222"/>
                    </a:lnTo>
                    <a:lnTo>
                      <a:pt x="114473" y="0"/>
                    </a:lnTo>
                    <a:lnTo>
                      <a:pt x="120000" y="2777"/>
                    </a:lnTo>
                    <a:lnTo>
                      <a:pt x="552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5" name="Google Shape;1445;p23"/>
              <p:cNvSpPr/>
              <p:nvPr/>
            </p:nvSpPr>
            <p:spPr>
              <a:xfrm>
                <a:off x="6116" y="2040"/>
                <a:ext cx="0" cy="3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6" name="Google Shape;1446;p23"/>
              <p:cNvSpPr/>
              <p:nvPr/>
            </p:nvSpPr>
            <p:spPr>
              <a:xfrm>
                <a:off x="5154" y="2350"/>
                <a:ext cx="0" cy="300"/>
              </a:xfrm>
              <a:custGeom>
                <a:avLst/>
                <a:gdLst/>
                <a:ahLst/>
                <a:cxnLst/>
                <a:rect l="l" t="t" r="r" b="b"/>
                <a:pathLst>
                  <a:path w="120000" h="120000" extrusionOk="0">
                    <a:moveTo>
                      <a:pt x="110303" y="120000"/>
                    </a:moveTo>
                    <a:lnTo>
                      <a:pt x="0" y="379"/>
                    </a:lnTo>
                    <a:lnTo>
                      <a:pt x="7272" y="0"/>
                    </a:lnTo>
                    <a:lnTo>
                      <a:pt x="119999" y="118481"/>
                    </a:lnTo>
                    <a:lnTo>
                      <a:pt x="11030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7" name="Google Shape;1447;p23"/>
              <p:cNvSpPr/>
              <p:nvPr/>
            </p:nvSpPr>
            <p:spPr>
              <a:xfrm>
                <a:off x="5442" y="1166"/>
                <a:ext cx="300" cy="300"/>
              </a:xfrm>
              <a:custGeom>
                <a:avLst/>
                <a:gdLst/>
                <a:ahLst/>
                <a:cxnLst/>
                <a:rect l="l" t="t" r="r" b="b"/>
                <a:pathLst>
                  <a:path w="120000" h="120000" extrusionOk="0">
                    <a:moveTo>
                      <a:pt x="117956" y="120000"/>
                    </a:moveTo>
                    <a:lnTo>
                      <a:pt x="0" y="2406"/>
                    </a:lnTo>
                    <a:lnTo>
                      <a:pt x="1459" y="0"/>
                    </a:lnTo>
                    <a:lnTo>
                      <a:pt x="120000" y="117593"/>
                    </a:lnTo>
                    <a:lnTo>
                      <a:pt x="11795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8" name="Google Shape;1448;p23"/>
              <p:cNvSpPr/>
              <p:nvPr/>
            </p:nvSpPr>
            <p:spPr>
              <a:xfrm>
                <a:off x="5441" y="644"/>
                <a:ext cx="0" cy="6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49" name="Google Shape;1449;p23"/>
              <p:cNvSpPr/>
              <p:nvPr/>
            </p:nvSpPr>
            <p:spPr>
              <a:xfrm>
                <a:off x="5444" y="614"/>
                <a:ext cx="1200" cy="600"/>
              </a:xfrm>
              <a:custGeom>
                <a:avLst/>
                <a:gdLst/>
                <a:ahLst/>
                <a:cxnLst/>
                <a:rect l="l" t="t" r="r" b="b"/>
                <a:pathLst>
                  <a:path w="120000" h="120000" extrusionOk="0">
                    <a:moveTo>
                      <a:pt x="192" y="120000"/>
                    </a:moveTo>
                    <a:lnTo>
                      <a:pt x="0" y="118064"/>
                    </a:lnTo>
                    <a:lnTo>
                      <a:pt x="119711" y="0"/>
                    </a:lnTo>
                    <a:lnTo>
                      <a:pt x="120000" y="1290"/>
                    </a:lnTo>
                    <a:lnTo>
                      <a:pt x="1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0" name="Google Shape;1450;p23"/>
              <p:cNvSpPr/>
              <p:nvPr/>
            </p:nvSpPr>
            <p:spPr>
              <a:xfrm>
                <a:off x="5442" y="1161"/>
                <a:ext cx="600" cy="0"/>
              </a:xfrm>
              <a:custGeom>
                <a:avLst/>
                <a:gdLst/>
                <a:ahLst/>
                <a:cxnLst/>
                <a:rect l="l" t="t" r="r" b="b"/>
                <a:pathLst>
                  <a:path w="120000" h="120000" extrusionOk="0">
                    <a:moveTo>
                      <a:pt x="119828" y="120000"/>
                    </a:moveTo>
                    <a:lnTo>
                      <a:pt x="0" y="8709"/>
                    </a:lnTo>
                    <a:lnTo>
                      <a:pt x="343" y="0"/>
                    </a:lnTo>
                    <a:lnTo>
                      <a:pt x="119999" y="111290"/>
                    </a:lnTo>
                    <a:lnTo>
                      <a:pt x="11982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1" name="Google Shape;1451;p23"/>
              <p:cNvSpPr/>
              <p:nvPr/>
            </p:nvSpPr>
            <p:spPr>
              <a:xfrm>
                <a:off x="6461" y="622"/>
                <a:ext cx="300" cy="300"/>
              </a:xfrm>
              <a:custGeom>
                <a:avLst/>
                <a:gdLst/>
                <a:ahLst/>
                <a:cxnLst/>
                <a:rect l="l" t="t" r="r" b="b"/>
                <a:pathLst>
                  <a:path w="120000" h="120000" extrusionOk="0">
                    <a:moveTo>
                      <a:pt x="3025" y="120000"/>
                    </a:moveTo>
                    <a:lnTo>
                      <a:pt x="0" y="118333"/>
                    </a:lnTo>
                    <a:lnTo>
                      <a:pt x="116470" y="0"/>
                    </a:lnTo>
                    <a:lnTo>
                      <a:pt x="120000" y="1333"/>
                    </a:lnTo>
                    <a:lnTo>
                      <a:pt x="302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2" name="Google Shape;1452;p23"/>
              <p:cNvSpPr/>
              <p:nvPr/>
            </p:nvSpPr>
            <p:spPr>
              <a:xfrm>
                <a:off x="6680" y="620"/>
                <a:ext cx="900" cy="600"/>
              </a:xfrm>
              <a:custGeom>
                <a:avLst/>
                <a:gdLst/>
                <a:ahLst/>
                <a:cxnLst/>
                <a:rect l="l" t="t" r="r" b="b"/>
                <a:pathLst>
                  <a:path w="120000" h="120000" extrusionOk="0">
                    <a:moveTo>
                      <a:pt x="119294" y="120000"/>
                    </a:moveTo>
                    <a:lnTo>
                      <a:pt x="0" y="1478"/>
                    </a:lnTo>
                    <a:lnTo>
                      <a:pt x="705" y="0"/>
                    </a:lnTo>
                    <a:lnTo>
                      <a:pt x="120000" y="118732"/>
                    </a:lnTo>
                    <a:lnTo>
                      <a:pt x="11929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3" name="Google Shape;1453;p23"/>
              <p:cNvSpPr/>
              <p:nvPr/>
            </p:nvSpPr>
            <p:spPr>
              <a:xfrm>
                <a:off x="5373" y="1133"/>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4" name="Google Shape;1454;p23"/>
              <p:cNvSpPr/>
              <p:nvPr/>
            </p:nvSpPr>
            <p:spPr>
              <a:xfrm>
                <a:off x="5403" y="1097"/>
                <a:ext cx="0" cy="0"/>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5" name="Google Shape;1455;p23"/>
              <p:cNvSpPr/>
              <p:nvPr/>
            </p:nvSpPr>
            <p:spPr>
              <a:xfrm>
                <a:off x="5353" y="1073"/>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6" name="Google Shape;1456;p23"/>
              <p:cNvSpPr/>
              <p:nvPr/>
            </p:nvSpPr>
            <p:spPr>
              <a:xfrm>
                <a:off x="5410" y="1087"/>
                <a:ext cx="0" cy="300"/>
              </a:xfrm>
              <a:custGeom>
                <a:avLst/>
                <a:gdLst/>
                <a:ahLst/>
                <a:cxnLst/>
                <a:rect l="l" t="t" r="r" b="b"/>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7" name="Google Shape;1457;p23"/>
              <p:cNvSpPr/>
              <p:nvPr/>
            </p:nvSpPr>
            <p:spPr>
              <a:xfrm>
                <a:off x="2490" y="2022"/>
                <a:ext cx="900" cy="600"/>
              </a:xfrm>
              <a:custGeom>
                <a:avLst/>
                <a:gdLst/>
                <a:ahLst/>
                <a:cxnLst/>
                <a:rect l="l" t="t" r="r" b="b"/>
                <a:pathLst>
                  <a:path w="120000" h="120000" extrusionOk="0">
                    <a:moveTo>
                      <a:pt x="463" y="120000"/>
                    </a:moveTo>
                    <a:lnTo>
                      <a:pt x="0" y="118649"/>
                    </a:lnTo>
                    <a:lnTo>
                      <a:pt x="119652" y="0"/>
                    </a:lnTo>
                    <a:lnTo>
                      <a:pt x="120000" y="1350"/>
                    </a:lnTo>
                    <a:lnTo>
                      <a:pt x="46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8" name="Google Shape;1458;p23"/>
              <p:cNvSpPr/>
              <p:nvPr/>
            </p:nvSpPr>
            <p:spPr>
              <a:xfrm>
                <a:off x="7048" y="1187"/>
                <a:ext cx="600" cy="300"/>
              </a:xfrm>
              <a:custGeom>
                <a:avLst/>
                <a:gdLst/>
                <a:ahLst/>
                <a:cxnLst/>
                <a:rect l="l" t="t" r="r" b="b"/>
                <a:pathLst>
                  <a:path w="120000" h="120000" extrusionOk="0">
                    <a:moveTo>
                      <a:pt x="1021" y="120000"/>
                    </a:moveTo>
                    <a:lnTo>
                      <a:pt x="0" y="116769"/>
                    </a:lnTo>
                    <a:lnTo>
                      <a:pt x="119234" y="0"/>
                    </a:lnTo>
                    <a:lnTo>
                      <a:pt x="120000" y="3230"/>
                    </a:lnTo>
                    <a:lnTo>
                      <a:pt x="102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59" name="Google Shape;1459;p23"/>
              <p:cNvSpPr/>
              <p:nvPr/>
            </p:nvSpPr>
            <p:spPr>
              <a:xfrm>
                <a:off x="7342" y="1187"/>
                <a:ext cx="300" cy="1500"/>
              </a:xfrm>
              <a:custGeom>
                <a:avLst/>
                <a:gdLst/>
                <a:ahLst/>
                <a:cxnLst/>
                <a:rect l="l" t="t" r="r" b="b"/>
                <a:pathLst>
                  <a:path w="120000" h="120000" extrusionOk="0">
                    <a:moveTo>
                      <a:pt x="6033" y="120000"/>
                    </a:moveTo>
                    <a:lnTo>
                      <a:pt x="0" y="119829"/>
                    </a:lnTo>
                    <a:lnTo>
                      <a:pt x="114636" y="0"/>
                    </a:lnTo>
                    <a:lnTo>
                      <a:pt x="120000" y="0"/>
                    </a:lnTo>
                    <a:lnTo>
                      <a:pt x="603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0" name="Google Shape;1460;p23"/>
              <p:cNvSpPr/>
              <p:nvPr/>
            </p:nvSpPr>
            <p:spPr>
              <a:xfrm>
                <a:off x="7487" y="938"/>
                <a:ext cx="0" cy="300"/>
              </a:xfrm>
              <a:custGeom>
                <a:avLst/>
                <a:gdLst/>
                <a:ahLst/>
                <a:cxnLst/>
                <a:rect l="l" t="t" r="r" b="b"/>
                <a:pathLst>
                  <a:path w="120000" h="120000" extrusionOk="0">
                    <a:moveTo>
                      <a:pt x="94545" y="120000"/>
                    </a:moveTo>
                    <a:lnTo>
                      <a:pt x="0" y="0"/>
                    </a:lnTo>
                    <a:lnTo>
                      <a:pt x="32727" y="0"/>
                    </a:lnTo>
                    <a:lnTo>
                      <a:pt x="120000" y="119036"/>
                    </a:lnTo>
                    <a:lnTo>
                      <a:pt x="9454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1" name="Google Shape;1461;p23"/>
              <p:cNvSpPr/>
              <p:nvPr/>
            </p:nvSpPr>
            <p:spPr>
              <a:xfrm>
                <a:off x="7513" y="1172"/>
                <a:ext cx="0" cy="300"/>
              </a:xfrm>
              <a:custGeom>
                <a:avLst/>
                <a:gdLst/>
                <a:ahLst/>
                <a:cxnLst/>
                <a:rect l="l" t="t" r="r" b="b"/>
                <a:pathLst>
                  <a:path w="120000" h="120000" extrusionOk="0">
                    <a:moveTo>
                      <a:pt x="114285" y="120000"/>
                    </a:moveTo>
                    <a:lnTo>
                      <a:pt x="0" y="1200"/>
                    </a:lnTo>
                    <a:lnTo>
                      <a:pt x="5714" y="0"/>
                    </a:lnTo>
                    <a:lnTo>
                      <a:pt x="120000" y="118800"/>
                    </a:lnTo>
                    <a:lnTo>
                      <a:pt x="1142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2" name="Google Shape;1462;p23"/>
              <p:cNvSpPr/>
              <p:nvPr/>
            </p:nvSpPr>
            <p:spPr>
              <a:xfrm>
                <a:off x="6986" y="2160"/>
                <a:ext cx="300" cy="300"/>
              </a:xfrm>
              <a:custGeom>
                <a:avLst/>
                <a:gdLst/>
                <a:ahLst/>
                <a:cxnLst/>
                <a:rect l="l" t="t" r="r" b="b"/>
                <a:pathLst>
                  <a:path w="120000" h="120000" extrusionOk="0">
                    <a:moveTo>
                      <a:pt x="118356" y="119999"/>
                    </a:moveTo>
                    <a:lnTo>
                      <a:pt x="0" y="1690"/>
                    </a:lnTo>
                    <a:lnTo>
                      <a:pt x="2301" y="0"/>
                    </a:lnTo>
                    <a:lnTo>
                      <a:pt x="119999" y="118591"/>
                    </a:lnTo>
                    <a:lnTo>
                      <a:pt x="11835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3" name="Google Shape;1463;p23"/>
              <p:cNvSpPr/>
              <p:nvPr/>
            </p:nvSpPr>
            <p:spPr>
              <a:xfrm>
                <a:off x="7104" y="2588"/>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4" name="Google Shape;1464;p23"/>
              <p:cNvSpPr/>
              <p:nvPr/>
            </p:nvSpPr>
            <p:spPr>
              <a:xfrm>
                <a:off x="7246" y="2586"/>
                <a:ext cx="0" cy="300"/>
              </a:xfrm>
              <a:custGeom>
                <a:avLst/>
                <a:gdLst/>
                <a:ahLst/>
                <a:cxnLst/>
                <a:rect l="l" t="t" r="r" b="b"/>
                <a:pathLst>
                  <a:path w="120000" h="120000" extrusionOk="0">
                    <a:moveTo>
                      <a:pt x="7636" y="119999"/>
                    </a:moveTo>
                    <a:lnTo>
                      <a:pt x="0" y="116385"/>
                    </a:lnTo>
                    <a:lnTo>
                      <a:pt x="112363" y="0"/>
                    </a:lnTo>
                    <a:lnTo>
                      <a:pt x="120000" y="2891"/>
                    </a:lnTo>
                    <a:lnTo>
                      <a:pt x="763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5" name="Google Shape;1465;p23"/>
              <p:cNvSpPr/>
              <p:nvPr/>
            </p:nvSpPr>
            <p:spPr>
              <a:xfrm>
                <a:off x="7342" y="2593"/>
                <a:ext cx="300" cy="300"/>
              </a:xfrm>
              <a:custGeom>
                <a:avLst/>
                <a:gdLst/>
                <a:ahLst/>
                <a:cxnLst/>
                <a:rect l="l" t="t" r="r" b="b"/>
                <a:pathLst>
                  <a:path w="120000" h="120000" extrusionOk="0">
                    <a:moveTo>
                      <a:pt x="118250" y="120000"/>
                    </a:moveTo>
                    <a:lnTo>
                      <a:pt x="0" y="3043"/>
                    </a:lnTo>
                    <a:lnTo>
                      <a:pt x="1749" y="0"/>
                    </a:lnTo>
                    <a:lnTo>
                      <a:pt x="120000" y="116956"/>
                    </a:lnTo>
                    <a:lnTo>
                      <a:pt x="1182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6" name="Google Shape;1466;p23"/>
              <p:cNvSpPr/>
              <p:nvPr/>
            </p:nvSpPr>
            <p:spPr>
              <a:xfrm>
                <a:off x="5152" y="2348"/>
                <a:ext cx="900" cy="600"/>
              </a:xfrm>
              <a:custGeom>
                <a:avLst/>
                <a:gdLst/>
                <a:ahLst/>
                <a:cxnLst/>
                <a:rect l="l" t="t" r="r" b="b"/>
                <a:pathLst>
                  <a:path w="120000" h="120000" extrusionOk="0">
                    <a:moveTo>
                      <a:pt x="119293" y="120000"/>
                    </a:moveTo>
                    <a:lnTo>
                      <a:pt x="0" y="924"/>
                    </a:lnTo>
                    <a:lnTo>
                      <a:pt x="706" y="0"/>
                    </a:lnTo>
                    <a:lnTo>
                      <a:pt x="120000" y="118705"/>
                    </a:lnTo>
                    <a:lnTo>
                      <a:pt x="1192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7" name="Google Shape;1467;p23"/>
              <p:cNvSpPr/>
              <p:nvPr/>
            </p:nvSpPr>
            <p:spPr>
              <a:xfrm>
                <a:off x="5086" y="2284"/>
                <a:ext cx="0" cy="0"/>
              </a:xfrm>
              <a:custGeom>
                <a:avLst/>
                <a:gdLst/>
                <a:ahLst/>
                <a:cxnLst/>
                <a:rect l="l" t="t" r="r" b="b"/>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8" name="Google Shape;1468;p23"/>
              <p:cNvSpPr/>
              <p:nvPr/>
            </p:nvSpPr>
            <p:spPr>
              <a:xfrm>
                <a:off x="5172" y="2284"/>
                <a:ext cx="0" cy="0"/>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69" name="Google Shape;1469;p23"/>
              <p:cNvSpPr/>
              <p:nvPr/>
            </p:nvSpPr>
            <p:spPr>
              <a:xfrm>
                <a:off x="5115" y="2250"/>
                <a:ext cx="0" cy="0"/>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0" name="Google Shape;1470;p23"/>
              <p:cNvSpPr/>
              <p:nvPr/>
            </p:nvSpPr>
            <p:spPr>
              <a:xfrm>
                <a:off x="5069" y="2336"/>
                <a:ext cx="300" cy="0"/>
              </a:xfrm>
              <a:custGeom>
                <a:avLst/>
                <a:gdLst/>
                <a:ahLst/>
                <a:cxnLst/>
                <a:rect l="l" t="t" r="r" b="b"/>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1" name="Google Shape;1471;p23"/>
              <p:cNvSpPr/>
              <p:nvPr/>
            </p:nvSpPr>
            <p:spPr>
              <a:xfrm>
                <a:off x="5996" y="2713"/>
                <a:ext cx="300" cy="300"/>
              </a:xfrm>
              <a:custGeom>
                <a:avLst/>
                <a:gdLst/>
                <a:ahLst/>
                <a:cxnLst/>
                <a:rect l="l" t="t" r="r" b="b"/>
                <a:pathLst>
                  <a:path w="120000" h="120000" extrusionOk="0">
                    <a:moveTo>
                      <a:pt x="1132" y="120000"/>
                    </a:moveTo>
                    <a:lnTo>
                      <a:pt x="0" y="117042"/>
                    </a:lnTo>
                    <a:lnTo>
                      <a:pt x="119150" y="0"/>
                    </a:lnTo>
                    <a:lnTo>
                      <a:pt x="120000" y="2957"/>
                    </a:lnTo>
                    <a:lnTo>
                      <a:pt x="11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2" name="Google Shape;1472;p23"/>
              <p:cNvSpPr/>
              <p:nvPr/>
            </p:nvSpPr>
            <p:spPr>
              <a:xfrm>
                <a:off x="7351" y="2174"/>
                <a:ext cx="600" cy="300"/>
              </a:xfrm>
              <a:custGeom>
                <a:avLst/>
                <a:gdLst/>
                <a:ahLst/>
                <a:cxnLst/>
                <a:rect l="l" t="t" r="r" b="b"/>
                <a:pathLst>
                  <a:path w="120000" h="120000" extrusionOk="0">
                    <a:moveTo>
                      <a:pt x="487" y="119999"/>
                    </a:moveTo>
                    <a:lnTo>
                      <a:pt x="0" y="118273"/>
                    </a:lnTo>
                    <a:lnTo>
                      <a:pt x="119512" y="0"/>
                    </a:lnTo>
                    <a:lnTo>
                      <a:pt x="120000" y="2014"/>
                    </a:lnTo>
                    <a:lnTo>
                      <a:pt x="48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3" name="Google Shape;1473;p23"/>
              <p:cNvSpPr/>
              <p:nvPr/>
            </p:nvSpPr>
            <p:spPr>
              <a:xfrm>
                <a:off x="7295" y="2566"/>
                <a:ext cx="0" cy="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4" name="Google Shape;1474;p23"/>
              <p:cNvSpPr/>
              <p:nvPr/>
            </p:nvSpPr>
            <p:spPr>
              <a:xfrm>
                <a:off x="7278" y="2526"/>
                <a:ext cx="0" cy="0"/>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5" name="Google Shape;1475;p23"/>
              <p:cNvSpPr/>
              <p:nvPr/>
            </p:nvSpPr>
            <p:spPr>
              <a:xfrm>
                <a:off x="7246" y="2551"/>
                <a:ext cx="0" cy="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6" name="Google Shape;1476;p23"/>
              <p:cNvSpPr/>
              <p:nvPr/>
            </p:nvSpPr>
            <p:spPr>
              <a:xfrm>
                <a:off x="7288" y="2493"/>
                <a:ext cx="300" cy="300"/>
              </a:xfrm>
              <a:custGeom>
                <a:avLst/>
                <a:gdLst/>
                <a:ahLst/>
                <a:cxnLst/>
                <a:rect l="l" t="t" r="r" b="b"/>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7" name="Google Shape;1477;p23"/>
              <p:cNvSpPr/>
              <p:nvPr/>
            </p:nvSpPr>
            <p:spPr>
              <a:xfrm>
                <a:off x="7455" y="1177"/>
                <a:ext cx="0" cy="0"/>
              </a:xfrm>
              <a:custGeom>
                <a:avLst/>
                <a:gdLst/>
                <a:ahLst/>
                <a:cxnLst/>
                <a:rect l="l" t="t" r="r" b="b"/>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8" name="Google Shape;1478;p23"/>
              <p:cNvSpPr/>
              <p:nvPr/>
            </p:nvSpPr>
            <p:spPr>
              <a:xfrm>
                <a:off x="7445" y="1119"/>
                <a:ext cx="0" cy="0"/>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79" name="Google Shape;1479;p23"/>
              <p:cNvSpPr/>
              <p:nvPr/>
            </p:nvSpPr>
            <p:spPr>
              <a:xfrm>
                <a:off x="7415" y="1131"/>
                <a:ext cx="0" cy="0"/>
              </a:xfrm>
              <a:custGeom>
                <a:avLst/>
                <a:gdLst/>
                <a:ahLst/>
                <a:cxnLst/>
                <a:rect l="l" t="t" r="r" b="b"/>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0" name="Google Shape;1480;p23"/>
              <p:cNvSpPr/>
              <p:nvPr/>
            </p:nvSpPr>
            <p:spPr>
              <a:xfrm>
                <a:off x="7472" y="1090"/>
                <a:ext cx="300" cy="300"/>
              </a:xfrm>
              <a:custGeom>
                <a:avLst/>
                <a:gdLst/>
                <a:ahLst/>
                <a:cxnLst/>
                <a:rect l="l" t="t" r="r" b="b"/>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1" name="Google Shape;1481;p23"/>
              <p:cNvSpPr/>
              <p:nvPr/>
            </p:nvSpPr>
            <p:spPr>
              <a:xfrm>
                <a:off x="3044" y="871"/>
                <a:ext cx="600" cy="600"/>
              </a:xfrm>
              <a:custGeom>
                <a:avLst/>
                <a:gdLst/>
                <a:ahLst/>
                <a:cxnLst/>
                <a:rect l="l" t="t" r="r" b="b"/>
                <a:pathLst>
                  <a:path w="120000" h="120000" extrusionOk="0">
                    <a:moveTo>
                      <a:pt x="118469" y="120000"/>
                    </a:moveTo>
                    <a:lnTo>
                      <a:pt x="0" y="1016"/>
                    </a:lnTo>
                    <a:lnTo>
                      <a:pt x="1530" y="0"/>
                    </a:lnTo>
                    <a:lnTo>
                      <a:pt x="120000" y="118983"/>
                    </a:lnTo>
                    <a:lnTo>
                      <a:pt x="11846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2" name="Google Shape;1482;p23"/>
              <p:cNvSpPr/>
              <p:nvPr/>
            </p:nvSpPr>
            <p:spPr>
              <a:xfrm>
                <a:off x="2544" y="1053"/>
                <a:ext cx="900" cy="600"/>
              </a:xfrm>
              <a:custGeom>
                <a:avLst/>
                <a:gdLst/>
                <a:ahLst/>
                <a:cxnLst/>
                <a:rect l="l" t="t" r="r" b="b"/>
                <a:pathLst>
                  <a:path w="120000" h="120000" extrusionOk="0">
                    <a:moveTo>
                      <a:pt x="119342" y="120000"/>
                    </a:moveTo>
                    <a:lnTo>
                      <a:pt x="0" y="2130"/>
                    </a:lnTo>
                    <a:lnTo>
                      <a:pt x="526" y="0"/>
                    </a:lnTo>
                    <a:lnTo>
                      <a:pt x="119999" y="118579"/>
                    </a:lnTo>
                    <a:lnTo>
                      <a:pt x="11934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3" name="Google Shape;1483;p23"/>
              <p:cNvSpPr/>
              <p:nvPr/>
            </p:nvSpPr>
            <p:spPr>
              <a:xfrm>
                <a:off x="2087" y="1016"/>
                <a:ext cx="600" cy="0"/>
              </a:xfrm>
              <a:custGeom>
                <a:avLst/>
                <a:gdLst/>
                <a:ahLst/>
                <a:cxnLst/>
                <a:rect l="l" t="t" r="r" b="b"/>
                <a:pathLst>
                  <a:path w="120000" h="120000" extrusionOk="0">
                    <a:moveTo>
                      <a:pt x="119999" y="120000"/>
                    </a:moveTo>
                    <a:lnTo>
                      <a:pt x="0" y="22857"/>
                    </a:lnTo>
                    <a:lnTo>
                      <a:pt x="261" y="0"/>
                    </a:lnTo>
                    <a:lnTo>
                      <a:pt x="119999" y="97142"/>
                    </a:lnTo>
                    <a:lnTo>
                      <a:pt x="1199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4" name="Google Shape;1484;p23"/>
              <p:cNvSpPr/>
              <p:nvPr/>
            </p:nvSpPr>
            <p:spPr>
              <a:xfrm>
                <a:off x="567" y="2635"/>
                <a:ext cx="1800" cy="300"/>
              </a:xfrm>
              <a:custGeom>
                <a:avLst/>
                <a:gdLst/>
                <a:ahLst/>
                <a:cxnLst/>
                <a:rect l="l" t="t" r="r" b="b"/>
                <a:pathLst>
                  <a:path w="120000" h="120000" extrusionOk="0">
                    <a:moveTo>
                      <a:pt x="0" y="120000"/>
                    </a:moveTo>
                    <a:lnTo>
                      <a:pt x="0" y="116643"/>
                    </a:lnTo>
                    <a:lnTo>
                      <a:pt x="119875" y="0"/>
                    </a:lnTo>
                    <a:lnTo>
                      <a:pt x="120000" y="377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5" name="Google Shape;1485;p23"/>
              <p:cNvSpPr/>
              <p:nvPr/>
            </p:nvSpPr>
            <p:spPr>
              <a:xfrm>
                <a:off x="2489" y="2453"/>
                <a:ext cx="0" cy="300"/>
              </a:xfrm>
              <a:custGeom>
                <a:avLst/>
                <a:gdLst/>
                <a:ahLst/>
                <a:cxnLst/>
                <a:rect l="l" t="t" r="r" b="b"/>
                <a:pathLst>
                  <a:path w="120000" h="120000" extrusionOk="0">
                    <a:moveTo>
                      <a:pt x="55384" y="120000"/>
                    </a:moveTo>
                    <a:lnTo>
                      <a:pt x="0" y="120000"/>
                    </a:lnTo>
                    <a:lnTo>
                      <a:pt x="46153" y="0"/>
                    </a:lnTo>
                    <a:lnTo>
                      <a:pt x="120000" y="0"/>
                    </a:lnTo>
                    <a:lnTo>
                      <a:pt x="553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6" name="Google Shape;1486;p23"/>
              <p:cNvSpPr/>
              <p:nvPr/>
            </p:nvSpPr>
            <p:spPr>
              <a:xfrm>
                <a:off x="2284" y="2458"/>
                <a:ext cx="300" cy="300"/>
              </a:xfrm>
              <a:custGeom>
                <a:avLst/>
                <a:gdLst/>
                <a:ahLst/>
                <a:cxnLst/>
                <a:rect l="l" t="t" r="r" b="b"/>
                <a:pathLst>
                  <a:path w="120000" h="120000" extrusionOk="0">
                    <a:moveTo>
                      <a:pt x="117209" y="120000"/>
                    </a:moveTo>
                    <a:lnTo>
                      <a:pt x="0" y="4565"/>
                    </a:lnTo>
                    <a:lnTo>
                      <a:pt x="3906" y="0"/>
                    </a:lnTo>
                    <a:lnTo>
                      <a:pt x="120000" y="116739"/>
                    </a:lnTo>
                    <a:lnTo>
                      <a:pt x="1172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7" name="Google Shape;1487;p23"/>
              <p:cNvSpPr/>
              <p:nvPr/>
            </p:nvSpPr>
            <p:spPr>
              <a:xfrm>
                <a:off x="2421" y="2644"/>
                <a:ext cx="0" cy="0"/>
              </a:xfrm>
              <a:custGeom>
                <a:avLst/>
                <a:gdLst/>
                <a:ahLst/>
                <a:cxnLst/>
                <a:rect l="l" t="t" r="r" b="b"/>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8" name="Google Shape;1488;p23"/>
              <p:cNvSpPr/>
              <p:nvPr/>
            </p:nvSpPr>
            <p:spPr>
              <a:xfrm>
                <a:off x="2426" y="2568"/>
                <a:ext cx="0" cy="0"/>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89" name="Google Shape;1489;p23"/>
              <p:cNvSpPr/>
              <p:nvPr/>
            </p:nvSpPr>
            <p:spPr>
              <a:xfrm>
                <a:off x="2389" y="2556"/>
                <a:ext cx="0" cy="0"/>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0" name="Google Shape;1490;p23"/>
              <p:cNvSpPr/>
              <p:nvPr/>
            </p:nvSpPr>
            <p:spPr>
              <a:xfrm>
                <a:off x="2490" y="2546"/>
                <a:ext cx="0" cy="300"/>
              </a:xfrm>
              <a:custGeom>
                <a:avLst/>
                <a:gdLst/>
                <a:ahLst/>
                <a:cxnLst/>
                <a:rect l="l" t="t" r="r" b="b"/>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1" name="Google Shape;1491;p23"/>
              <p:cNvSpPr/>
              <p:nvPr/>
            </p:nvSpPr>
            <p:spPr>
              <a:xfrm>
                <a:off x="2299" y="1055"/>
                <a:ext cx="300" cy="300"/>
              </a:xfrm>
              <a:custGeom>
                <a:avLst/>
                <a:gdLst/>
                <a:ahLst/>
                <a:cxnLst/>
                <a:rect l="l" t="t" r="r" b="b"/>
                <a:pathLst>
                  <a:path w="120000" h="120000" extrusionOk="0">
                    <a:moveTo>
                      <a:pt x="2448" y="119999"/>
                    </a:moveTo>
                    <a:lnTo>
                      <a:pt x="0" y="116056"/>
                    </a:lnTo>
                    <a:lnTo>
                      <a:pt x="117551" y="0"/>
                    </a:lnTo>
                    <a:lnTo>
                      <a:pt x="120000" y="2816"/>
                    </a:lnTo>
                    <a:lnTo>
                      <a:pt x="2448"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2" name="Google Shape;1492;p23"/>
              <p:cNvSpPr/>
              <p:nvPr/>
            </p:nvSpPr>
            <p:spPr>
              <a:xfrm>
                <a:off x="2460" y="894"/>
                <a:ext cx="0" cy="300"/>
              </a:xfrm>
              <a:custGeom>
                <a:avLst/>
                <a:gdLst/>
                <a:ahLst/>
                <a:cxnLst/>
                <a:rect l="l" t="t" r="r" b="b"/>
                <a:pathLst>
                  <a:path w="120000" h="120000" extrusionOk="0">
                    <a:moveTo>
                      <a:pt x="110454" y="120000"/>
                    </a:moveTo>
                    <a:lnTo>
                      <a:pt x="0" y="3680"/>
                    </a:lnTo>
                    <a:lnTo>
                      <a:pt x="9545" y="0"/>
                    </a:lnTo>
                    <a:lnTo>
                      <a:pt x="120000" y="117055"/>
                    </a:lnTo>
                    <a:lnTo>
                      <a:pt x="11045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3" name="Google Shape;1493;p23"/>
              <p:cNvSpPr/>
              <p:nvPr/>
            </p:nvSpPr>
            <p:spPr>
              <a:xfrm>
                <a:off x="2502" y="1026"/>
                <a:ext cx="0" cy="0"/>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4" name="Google Shape;1494;p23"/>
              <p:cNvSpPr/>
              <p:nvPr/>
            </p:nvSpPr>
            <p:spPr>
              <a:xfrm>
                <a:off x="2475" y="1001"/>
                <a:ext cx="0" cy="0"/>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5" name="Google Shape;1495;p23"/>
              <p:cNvSpPr/>
              <p:nvPr/>
            </p:nvSpPr>
            <p:spPr>
              <a:xfrm>
                <a:off x="2448" y="1036"/>
                <a:ext cx="0" cy="0"/>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6" name="Google Shape;1496;p23"/>
              <p:cNvSpPr/>
              <p:nvPr/>
            </p:nvSpPr>
            <p:spPr>
              <a:xfrm>
                <a:off x="2475" y="965"/>
                <a:ext cx="300" cy="0"/>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7" name="Google Shape;1497;p23"/>
              <p:cNvSpPr/>
              <p:nvPr/>
            </p:nvSpPr>
            <p:spPr>
              <a:xfrm>
                <a:off x="2649" y="1696"/>
                <a:ext cx="900" cy="0"/>
              </a:xfrm>
              <a:custGeom>
                <a:avLst/>
                <a:gdLst/>
                <a:ahLst/>
                <a:cxnLst/>
                <a:rect l="l" t="t" r="r" b="b"/>
                <a:pathLst>
                  <a:path w="120000" h="120000" extrusionOk="0">
                    <a:moveTo>
                      <a:pt x="120000" y="120000"/>
                    </a:moveTo>
                    <a:lnTo>
                      <a:pt x="0" y="16000"/>
                    </a:lnTo>
                    <a:lnTo>
                      <a:pt x="304" y="0"/>
                    </a:lnTo>
                    <a:lnTo>
                      <a:pt x="120000" y="10400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8" name="Google Shape;1498;p23"/>
              <p:cNvSpPr/>
              <p:nvPr/>
            </p:nvSpPr>
            <p:spPr>
              <a:xfrm>
                <a:off x="-97" y="1961"/>
                <a:ext cx="0" cy="0"/>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499" name="Google Shape;1499;p23"/>
              <p:cNvSpPr/>
              <p:nvPr/>
            </p:nvSpPr>
            <p:spPr>
              <a:xfrm>
                <a:off x="-97" y="201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0" name="Google Shape;1500;p23"/>
              <p:cNvSpPr/>
              <p:nvPr/>
            </p:nvSpPr>
            <p:spPr>
              <a:xfrm>
                <a:off x="-97" y="2057"/>
                <a:ext cx="0" cy="0"/>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1" name="Google Shape;1501;p23"/>
              <p:cNvSpPr/>
              <p:nvPr/>
            </p:nvSpPr>
            <p:spPr>
              <a:xfrm>
                <a:off x="-433" y="2029"/>
                <a:ext cx="300" cy="0"/>
              </a:xfrm>
              <a:custGeom>
                <a:avLst/>
                <a:gdLst/>
                <a:ahLst/>
                <a:cxnLst/>
                <a:rect l="l" t="t" r="r" b="b"/>
                <a:pathLst>
                  <a:path w="120000" h="120000" extrusionOk="0">
                    <a:moveTo>
                      <a:pt x="0" y="120000"/>
                    </a:moveTo>
                    <a:lnTo>
                      <a:pt x="0" y="103636"/>
                    </a:lnTo>
                    <a:lnTo>
                      <a:pt x="119320" y="0"/>
                    </a:lnTo>
                    <a:lnTo>
                      <a:pt x="120000" y="10909"/>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2" name="Google Shape;1502;p23"/>
              <p:cNvSpPr/>
              <p:nvPr/>
            </p:nvSpPr>
            <p:spPr>
              <a:xfrm>
                <a:off x="-200" y="1775"/>
                <a:ext cx="300" cy="300"/>
              </a:xfrm>
              <a:custGeom>
                <a:avLst/>
                <a:gdLst/>
                <a:ahLst/>
                <a:cxnLst/>
                <a:rect l="l" t="t" r="r" b="b"/>
                <a:pathLst>
                  <a:path w="120000" h="120000" extrusionOk="0">
                    <a:moveTo>
                      <a:pt x="114473" y="120000"/>
                    </a:moveTo>
                    <a:lnTo>
                      <a:pt x="0" y="2777"/>
                    </a:lnTo>
                    <a:lnTo>
                      <a:pt x="5526" y="0"/>
                    </a:lnTo>
                    <a:lnTo>
                      <a:pt x="120000" y="117222"/>
                    </a:lnTo>
                    <a:lnTo>
                      <a:pt x="1144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3" name="Google Shape;1503;p23"/>
              <p:cNvSpPr/>
              <p:nvPr/>
            </p:nvSpPr>
            <p:spPr>
              <a:xfrm>
                <a:off x="-1" y="1839"/>
                <a:ext cx="300" cy="300"/>
              </a:xfrm>
              <a:custGeom>
                <a:avLst/>
                <a:gdLst/>
                <a:ahLst/>
                <a:cxnLst/>
                <a:rect l="l" t="t" r="r" b="b"/>
                <a:pathLst>
                  <a:path w="120000" h="120000" extrusionOk="0">
                    <a:moveTo>
                      <a:pt x="3108" y="120000"/>
                    </a:moveTo>
                    <a:lnTo>
                      <a:pt x="0" y="116052"/>
                    </a:lnTo>
                    <a:lnTo>
                      <a:pt x="116891" y="0"/>
                    </a:lnTo>
                    <a:lnTo>
                      <a:pt x="120000" y="3947"/>
                    </a:lnTo>
                    <a:lnTo>
                      <a:pt x="310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4" name="Google Shape;1504;p23"/>
              <p:cNvSpPr/>
              <p:nvPr/>
            </p:nvSpPr>
            <p:spPr>
              <a:xfrm>
                <a:off x="-29" y="1728"/>
                <a:ext cx="0" cy="3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5" name="Google Shape;1505;p23"/>
              <p:cNvSpPr/>
              <p:nvPr/>
            </p:nvSpPr>
            <p:spPr>
              <a:xfrm>
                <a:off x="-24" y="80"/>
                <a:ext cx="600" cy="300"/>
              </a:xfrm>
              <a:custGeom>
                <a:avLst/>
                <a:gdLst/>
                <a:ahLst/>
                <a:cxnLst/>
                <a:rect l="l" t="t" r="r" b="b"/>
                <a:pathLst>
                  <a:path w="120000" h="120000" extrusionOk="0">
                    <a:moveTo>
                      <a:pt x="681" y="120000"/>
                    </a:moveTo>
                    <a:lnTo>
                      <a:pt x="0" y="115434"/>
                    </a:lnTo>
                    <a:lnTo>
                      <a:pt x="119318" y="0"/>
                    </a:lnTo>
                    <a:lnTo>
                      <a:pt x="120000" y="3913"/>
                    </a:lnTo>
                    <a:lnTo>
                      <a:pt x="68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6" name="Google Shape;1506;p23"/>
              <p:cNvSpPr/>
              <p:nvPr/>
            </p:nvSpPr>
            <p:spPr>
              <a:xfrm>
                <a:off x="-720" y="624"/>
                <a:ext cx="300" cy="300"/>
              </a:xfrm>
              <a:custGeom>
                <a:avLst/>
                <a:gdLst/>
                <a:ahLst/>
                <a:cxnLst/>
                <a:rect l="l" t="t" r="r" b="b"/>
                <a:pathLst>
                  <a:path w="120000" h="120000" extrusionOk="0">
                    <a:moveTo>
                      <a:pt x="118684" y="120000"/>
                    </a:moveTo>
                    <a:lnTo>
                      <a:pt x="0" y="4615"/>
                    </a:lnTo>
                    <a:lnTo>
                      <a:pt x="986" y="0"/>
                    </a:lnTo>
                    <a:lnTo>
                      <a:pt x="119999" y="116043"/>
                    </a:lnTo>
                    <a:lnTo>
                      <a:pt x="118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7" name="Google Shape;1507;p23"/>
              <p:cNvSpPr/>
              <p:nvPr/>
            </p:nvSpPr>
            <p:spPr>
              <a:xfrm>
                <a:off x="273" y="88"/>
                <a:ext cx="300" cy="300"/>
              </a:xfrm>
              <a:custGeom>
                <a:avLst/>
                <a:gdLst/>
                <a:ahLst/>
                <a:cxnLst/>
                <a:rect l="l" t="t" r="r" b="b"/>
                <a:pathLst>
                  <a:path w="120000" h="120000" extrusionOk="0">
                    <a:moveTo>
                      <a:pt x="3529" y="120000"/>
                    </a:moveTo>
                    <a:lnTo>
                      <a:pt x="0" y="118333"/>
                    </a:lnTo>
                    <a:lnTo>
                      <a:pt x="115462" y="0"/>
                    </a:lnTo>
                    <a:lnTo>
                      <a:pt x="120000" y="1000"/>
                    </a:lnTo>
                    <a:lnTo>
                      <a:pt x="352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8" name="Google Shape;1508;p23"/>
              <p:cNvSpPr/>
              <p:nvPr/>
            </p:nvSpPr>
            <p:spPr>
              <a:xfrm>
                <a:off x="492" y="86"/>
                <a:ext cx="900" cy="900"/>
              </a:xfrm>
              <a:custGeom>
                <a:avLst/>
                <a:gdLst/>
                <a:ahLst/>
                <a:cxnLst/>
                <a:rect l="l" t="t" r="r" b="b"/>
                <a:pathLst>
                  <a:path w="120000" h="120000" extrusionOk="0">
                    <a:moveTo>
                      <a:pt x="119303" y="120000"/>
                    </a:moveTo>
                    <a:lnTo>
                      <a:pt x="0" y="1093"/>
                    </a:lnTo>
                    <a:lnTo>
                      <a:pt x="696" y="0"/>
                    </a:lnTo>
                    <a:lnTo>
                      <a:pt x="120000" y="119218"/>
                    </a:lnTo>
                    <a:lnTo>
                      <a:pt x="11930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09" name="Google Shape;1509;p23"/>
              <p:cNvSpPr/>
              <p:nvPr/>
            </p:nvSpPr>
            <p:spPr>
              <a:xfrm>
                <a:off x="432" y="47"/>
                <a:ext cx="0" cy="0"/>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0" name="Google Shape;1510;p23"/>
              <p:cNvSpPr/>
              <p:nvPr/>
            </p:nvSpPr>
            <p:spPr>
              <a:xfrm>
                <a:off x="460" y="14"/>
                <a:ext cx="0" cy="0"/>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1" name="Google Shape;1511;p23"/>
              <p:cNvSpPr/>
              <p:nvPr/>
            </p:nvSpPr>
            <p:spPr>
              <a:xfrm>
                <a:off x="410" y="-12"/>
                <a:ext cx="0" cy="0"/>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2" name="Google Shape;1512;p23"/>
              <p:cNvSpPr/>
              <p:nvPr/>
            </p:nvSpPr>
            <p:spPr>
              <a:xfrm>
                <a:off x="467" y="3"/>
                <a:ext cx="0" cy="300"/>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3" name="Google Shape;1513;p23"/>
              <p:cNvSpPr/>
              <p:nvPr/>
            </p:nvSpPr>
            <p:spPr>
              <a:xfrm>
                <a:off x="938" y="852"/>
                <a:ext cx="300" cy="300"/>
              </a:xfrm>
              <a:custGeom>
                <a:avLst/>
                <a:gdLst/>
                <a:ahLst/>
                <a:cxnLst/>
                <a:rect l="l" t="t" r="r" b="b"/>
                <a:pathLst>
                  <a:path w="120000" h="120000" extrusionOk="0">
                    <a:moveTo>
                      <a:pt x="1485" y="120000"/>
                    </a:moveTo>
                    <a:lnTo>
                      <a:pt x="0" y="116500"/>
                    </a:lnTo>
                    <a:lnTo>
                      <a:pt x="118514" y="0"/>
                    </a:lnTo>
                    <a:lnTo>
                      <a:pt x="120000" y="3500"/>
                    </a:lnTo>
                    <a:lnTo>
                      <a:pt x="14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4" name="Google Shape;1514;p23"/>
              <p:cNvSpPr/>
              <p:nvPr/>
            </p:nvSpPr>
            <p:spPr>
              <a:xfrm>
                <a:off x="926" y="850"/>
                <a:ext cx="300" cy="900"/>
              </a:xfrm>
              <a:custGeom>
                <a:avLst/>
                <a:gdLst/>
                <a:ahLst/>
                <a:cxnLst/>
                <a:rect l="l" t="t" r="r" b="b"/>
                <a:pathLst>
                  <a:path w="120000" h="120000" extrusionOk="0">
                    <a:moveTo>
                      <a:pt x="2009" y="120000"/>
                    </a:moveTo>
                    <a:lnTo>
                      <a:pt x="0" y="119644"/>
                    </a:lnTo>
                    <a:lnTo>
                      <a:pt x="117990" y="0"/>
                    </a:lnTo>
                    <a:lnTo>
                      <a:pt x="119999" y="473"/>
                    </a:lnTo>
                    <a:lnTo>
                      <a:pt x="20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5" name="Google Shape;1515;p23"/>
              <p:cNvSpPr/>
              <p:nvPr/>
            </p:nvSpPr>
            <p:spPr>
              <a:xfrm>
                <a:off x="1310" y="604"/>
                <a:ext cx="0" cy="300"/>
              </a:xfrm>
              <a:custGeom>
                <a:avLst/>
                <a:gdLst/>
                <a:ahLst/>
                <a:cxnLst/>
                <a:rect l="l" t="t" r="r" b="b"/>
                <a:pathLst>
                  <a:path w="120000" h="120000" extrusionOk="0">
                    <a:moveTo>
                      <a:pt x="88235" y="120000"/>
                    </a:moveTo>
                    <a:lnTo>
                      <a:pt x="0" y="0"/>
                    </a:lnTo>
                    <a:lnTo>
                      <a:pt x="28235" y="0"/>
                    </a:lnTo>
                    <a:lnTo>
                      <a:pt x="120000" y="119032"/>
                    </a:lnTo>
                    <a:lnTo>
                      <a:pt x="8823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6" name="Google Shape;1516;p23"/>
              <p:cNvSpPr/>
              <p:nvPr/>
            </p:nvSpPr>
            <p:spPr>
              <a:xfrm>
                <a:off x="570" y="1427"/>
                <a:ext cx="300" cy="300"/>
              </a:xfrm>
              <a:custGeom>
                <a:avLst/>
                <a:gdLst/>
                <a:ahLst/>
                <a:cxnLst/>
                <a:rect l="l" t="t" r="r" b="b"/>
                <a:pathLst>
                  <a:path w="120000" h="120000" extrusionOk="0">
                    <a:moveTo>
                      <a:pt x="117698" y="120000"/>
                    </a:moveTo>
                    <a:lnTo>
                      <a:pt x="0" y="1967"/>
                    </a:lnTo>
                    <a:lnTo>
                      <a:pt x="1643" y="0"/>
                    </a:lnTo>
                    <a:lnTo>
                      <a:pt x="119999" y="118594"/>
                    </a:lnTo>
                    <a:lnTo>
                      <a:pt x="1176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7" name="Google Shape;1517;p23"/>
              <p:cNvSpPr/>
              <p:nvPr/>
            </p:nvSpPr>
            <p:spPr>
              <a:xfrm>
                <a:off x="688" y="1856"/>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8" name="Google Shape;1518;p23"/>
              <p:cNvSpPr/>
              <p:nvPr/>
            </p:nvSpPr>
            <p:spPr>
              <a:xfrm>
                <a:off x="925" y="1861"/>
                <a:ext cx="300" cy="300"/>
              </a:xfrm>
              <a:custGeom>
                <a:avLst/>
                <a:gdLst/>
                <a:ahLst/>
                <a:cxnLst/>
                <a:rect l="l" t="t" r="r" b="b"/>
                <a:pathLst>
                  <a:path w="120000" h="120000" extrusionOk="0">
                    <a:moveTo>
                      <a:pt x="118255" y="120000"/>
                    </a:moveTo>
                    <a:lnTo>
                      <a:pt x="0" y="3065"/>
                    </a:lnTo>
                    <a:lnTo>
                      <a:pt x="1744" y="0"/>
                    </a:lnTo>
                    <a:lnTo>
                      <a:pt x="120000" y="117810"/>
                    </a:lnTo>
                    <a:lnTo>
                      <a:pt x="11825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19" name="Google Shape;1519;p23"/>
              <p:cNvSpPr/>
              <p:nvPr/>
            </p:nvSpPr>
            <p:spPr>
              <a:xfrm>
                <a:off x="935" y="1711"/>
                <a:ext cx="600" cy="0"/>
              </a:xfrm>
              <a:custGeom>
                <a:avLst/>
                <a:gdLst/>
                <a:ahLst/>
                <a:cxnLst/>
                <a:rect l="l" t="t" r="r" b="b"/>
                <a:pathLst>
                  <a:path w="120000" h="120000" extrusionOk="0">
                    <a:moveTo>
                      <a:pt x="489" y="120000"/>
                    </a:moveTo>
                    <a:lnTo>
                      <a:pt x="0" y="112751"/>
                    </a:lnTo>
                    <a:lnTo>
                      <a:pt x="119020" y="0"/>
                    </a:lnTo>
                    <a:lnTo>
                      <a:pt x="120000" y="6442"/>
                    </a:lnTo>
                    <a:lnTo>
                      <a:pt x="4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0" name="Google Shape;1520;p23"/>
              <p:cNvSpPr/>
              <p:nvPr/>
            </p:nvSpPr>
            <p:spPr>
              <a:xfrm>
                <a:off x="5946" y="2968"/>
                <a:ext cx="0" cy="0"/>
              </a:xfrm>
              <a:custGeom>
                <a:avLst/>
                <a:gdLst/>
                <a:ahLst/>
                <a:cxnLst/>
                <a:rect l="l" t="t" r="r" b="b"/>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1" name="Google Shape;1521;p23"/>
              <p:cNvSpPr/>
              <p:nvPr/>
            </p:nvSpPr>
            <p:spPr>
              <a:xfrm>
                <a:off x="5929" y="2928"/>
                <a:ext cx="0" cy="0"/>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2" name="Google Shape;1522;p23"/>
              <p:cNvSpPr/>
              <p:nvPr/>
            </p:nvSpPr>
            <p:spPr>
              <a:xfrm>
                <a:off x="5897" y="2953"/>
                <a:ext cx="0" cy="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3" name="Google Shape;1523;p23"/>
              <p:cNvSpPr/>
              <p:nvPr/>
            </p:nvSpPr>
            <p:spPr>
              <a:xfrm>
                <a:off x="5939" y="2894"/>
                <a:ext cx="300" cy="300"/>
              </a:xfrm>
              <a:custGeom>
                <a:avLst/>
                <a:gdLst/>
                <a:ahLst/>
                <a:cxnLst/>
                <a:rect l="l" t="t" r="r" b="b"/>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4" name="Google Shape;1524;p23"/>
              <p:cNvSpPr/>
              <p:nvPr/>
            </p:nvSpPr>
            <p:spPr>
              <a:xfrm>
                <a:off x="2502" y="1618"/>
                <a:ext cx="300" cy="300"/>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5" name="Google Shape;1525;p23"/>
              <p:cNvSpPr/>
              <p:nvPr/>
            </p:nvSpPr>
            <p:spPr>
              <a:xfrm>
                <a:off x="1990" y="208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6" name="Google Shape;1526;p23"/>
              <p:cNvSpPr/>
              <p:nvPr/>
            </p:nvSpPr>
            <p:spPr>
              <a:xfrm>
                <a:off x="1965" y="205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7" name="Google Shape;1527;p23"/>
              <p:cNvSpPr/>
              <p:nvPr/>
            </p:nvSpPr>
            <p:spPr>
              <a:xfrm>
                <a:off x="1965" y="203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8" name="Google Shape;1528;p23"/>
              <p:cNvSpPr/>
              <p:nvPr/>
            </p:nvSpPr>
            <p:spPr>
              <a:xfrm>
                <a:off x="1990" y="205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29" name="Google Shape;1529;p23"/>
              <p:cNvSpPr/>
              <p:nvPr/>
            </p:nvSpPr>
            <p:spPr>
              <a:xfrm>
                <a:off x="2016" y="205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0" name="Google Shape;1530;p23"/>
              <p:cNvSpPr/>
              <p:nvPr/>
            </p:nvSpPr>
            <p:spPr>
              <a:xfrm>
                <a:off x="2016" y="203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1" name="Google Shape;1531;p23"/>
              <p:cNvSpPr/>
              <p:nvPr/>
            </p:nvSpPr>
            <p:spPr>
              <a:xfrm>
                <a:off x="2016" y="208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2" name="Google Shape;1532;p23"/>
              <p:cNvSpPr/>
              <p:nvPr/>
            </p:nvSpPr>
            <p:spPr>
              <a:xfrm>
                <a:off x="1990" y="203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3" name="Google Shape;1533;p23"/>
              <p:cNvSpPr/>
              <p:nvPr/>
            </p:nvSpPr>
            <p:spPr>
              <a:xfrm>
                <a:off x="1965" y="208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4" name="Google Shape;1534;p23"/>
              <p:cNvSpPr/>
              <p:nvPr/>
            </p:nvSpPr>
            <p:spPr>
              <a:xfrm>
                <a:off x="1913" y="208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5" name="Google Shape;1535;p23"/>
              <p:cNvSpPr/>
              <p:nvPr/>
            </p:nvSpPr>
            <p:spPr>
              <a:xfrm>
                <a:off x="1913" y="205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6" name="Google Shape;1536;p23"/>
              <p:cNvSpPr/>
              <p:nvPr/>
            </p:nvSpPr>
            <p:spPr>
              <a:xfrm>
                <a:off x="1938" y="203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7" name="Google Shape;1537;p23"/>
              <p:cNvSpPr/>
              <p:nvPr/>
            </p:nvSpPr>
            <p:spPr>
              <a:xfrm>
                <a:off x="1938" y="208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8" name="Google Shape;1538;p23"/>
              <p:cNvSpPr/>
              <p:nvPr/>
            </p:nvSpPr>
            <p:spPr>
              <a:xfrm>
                <a:off x="1913" y="203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39" name="Google Shape;1539;p23"/>
              <p:cNvSpPr/>
              <p:nvPr/>
            </p:nvSpPr>
            <p:spPr>
              <a:xfrm>
                <a:off x="1938" y="205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0" name="Google Shape;1540;p23"/>
              <p:cNvSpPr/>
              <p:nvPr/>
            </p:nvSpPr>
            <p:spPr>
              <a:xfrm>
                <a:off x="1928" y="196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1" name="Google Shape;1541;p23"/>
              <p:cNvSpPr/>
              <p:nvPr/>
            </p:nvSpPr>
            <p:spPr>
              <a:xfrm>
                <a:off x="2000" y="196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2" name="Google Shape;1542;p23"/>
              <p:cNvSpPr/>
              <p:nvPr/>
            </p:nvSpPr>
            <p:spPr>
              <a:xfrm>
                <a:off x="1889" y="1976"/>
                <a:ext cx="300" cy="300"/>
              </a:xfrm>
              <a:custGeom>
                <a:avLst/>
                <a:gdLst/>
                <a:ahLst/>
                <a:cxnLst/>
                <a:rect l="l" t="t" r="r" b="b"/>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3" name="Google Shape;1543;p23"/>
              <p:cNvSpPr/>
              <p:nvPr/>
            </p:nvSpPr>
            <p:spPr>
              <a:xfrm>
                <a:off x="2208" y="126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4" name="Google Shape;1544;p23"/>
              <p:cNvSpPr/>
              <p:nvPr/>
            </p:nvSpPr>
            <p:spPr>
              <a:xfrm>
                <a:off x="1958" y="952"/>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5" name="Google Shape;1545;p23"/>
              <p:cNvSpPr/>
              <p:nvPr/>
            </p:nvSpPr>
            <p:spPr>
              <a:xfrm>
                <a:off x="1958" y="101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6" name="Google Shape;1546;p23"/>
              <p:cNvSpPr/>
              <p:nvPr/>
            </p:nvSpPr>
            <p:spPr>
              <a:xfrm>
                <a:off x="1958" y="1057"/>
                <a:ext cx="0" cy="0"/>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7" name="Google Shape;1547;p23"/>
              <p:cNvSpPr/>
              <p:nvPr/>
            </p:nvSpPr>
            <p:spPr>
              <a:xfrm>
                <a:off x="2370" y="729"/>
                <a:ext cx="300" cy="300"/>
              </a:xfrm>
              <a:custGeom>
                <a:avLst/>
                <a:gdLst/>
                <a:ahLst/>
                <a:cxnLst/>
                <a:rect l="l" t="t" r="r" b="b"/>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8" name="Google Shape;1548;p23"/>
              <p:cNvSpPr/>
              <p:nvPr/>
            </p:nvSpPr>
            <p:spPr>
              <a:xfrm>
                <a:off x="2990" y="713"/>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49" name="Google Shape;1549;p23"/>
              <p:cNvSpPr/>
              <p:nvPr/>
            </p:nvSpPr>
            <p:spPr>
              <a:xfrm>
                <a:off x="791" y="310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0" name="Google Shape;1550;p23"/>
              <p:cNvSpPr/>
              <p:nvPr/>
            </p:nvSpPr>
            <p:spPr>
              <a:xfrm>
                <a:off x="4299" y="776"/>
                <a:ext cx="0" cy="300"/>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1" name="Google Shape;1551;p23"/>
              <p:cNvSpPr/>
              <p:nvPr/>
            </p:nvSpPr>
            <p:spPr>
              <a:xfrm>
                <a:off x="4350" y="855"/>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2" name="Google Shape;1552;p23"/>
              <p:cNvSpPr/>
              <p:nvPr/>
            </p:nvSpPr>
            <p:spPr>
              <a:xfrm>
                <a:off x="4799" y="860"/>
                <a:ext cx="300" cy="0"/>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3" name="Google Shape;1553;p23"/>
              <p:cNvSpPr/>
              <p:nvPr/>
            </p:nvSpPr>
            <p:spPr>
              <a:xfrm>
                <a:off x="4799" y="953"/>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4" name="Google Shape;1554;p23"/>
              <p:cNvSpPr/>
              <p:nvPr/>
            </p:nvSpPr>
            <p:spPr>
              <a:xfrm>
                <a:off x="4799" y="986"/>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5" name="Google Shape;1555;p23"/>
              <p:cNvSpPr/>
              <p:nvPr/>
            </p:nvSpPr>
            <p:spPr>
              <a:xfrm>
                <a:off x="4799" y="1019"/>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6" name="Google Shape;1556;p23"/>
              <p:cNvSpPr/>
              <p:nvPr/>
            </p:nvSpPr>
            <p:spPr>
              <a:xfrm>
                <a:off x="5172" y="1550"/>
                <a:ext cx="300" cy="0"/>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7" name="Google Shape;1557;p23"/>
              <p:cNvSpPr/>
              <p:nvPr/>
            </p:nvSpPr>
            <p:spPr>
              <a:xfrm>
                <a:off x="3512" y="867"/>
                <a:ext cx="300" cy="0"/>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8" name="Google Shape;1558;p23"/>
              <p:cNvSpPr/>
              <p:nvPr/>
            </p:nvSpPr>
            <p:spPr>
              <a:xfrm>
                <a:off x="2781" y="1393"/>
                <a:ext cx="300" cy="300"/>
              </a:xfrm>
              <a:custGeom>
                <a:avLst/>
                <a:gdLst/>
                <a:ahLst/>
                <a:cxnLst/>
                <a:rect l="l" t="t" r="r" b="b"/>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59" name="Google Shape;1559;p23"/>
              <p:cNvSpPr/>
              <p:nvPr/>
            </p:nvSpPr>
            <p:spPr>
              <a:xfrm>
                <a:off x="7253" y="308"/>
                <a:ext cx="300" cy="300"/>
              </a:xfrm>
              <a:custGeom>
                <a:avLst/>
                <a:gdLst/>
                <a:ahLst/>
                <a:cxnLst/>
                <a:rect l="l" t="t" r="r" b="b"/>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0" name="Google Shape;1560;p23"/>
              <p:cNvSpPr/>
              <p:nvPr/>
            </p:nvSpPr>
            <p:spPr>
              <a:xfrm>
                <a:off x="141" y="2962"/>
                <a:ext cx="300" cy="300"/>
              </a:xfrm>
              <a:custGeom>
                <a:avLst/>
                <a:gdLst/>
                <a:ahLst/>
                <a:cxnLst/>
                <a:rect l="l" t="t" r="r" b="b"/>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1" name="Google Shape;1561;p23"/>
              <p:cNvSpPr/>
              <p:nvPr/>
            </p:nvSpPr>
            <p:spPr>
              <a:xfrm>
                <a:off x="5000" y="199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2" name="Google Shape;1562;p23"/>
              <p:cNvSpPr/>
              <p:nvPr/>
            </p:nvSpPr>
            <p:spPr>
              <a:xfrm>
                <a:off x="5000" y="196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3" name="Google Shape;1563;p23"/>
              <p:cNvSpPr/>
              <p:nvPr/>
            </p:nvSpPr>
            <p:spPr>
              <a:xfrm>
                <a:off x="5000" y="194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4" name="Google Shape;1564;p23"/>
              <p:cNvSpPr/>
              <p:nvPr/>
            </p:nvSpPr>
            <p:spPr>
              <a:xfrm>
                <a:off x="5000" y="192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5" name="Google Shape;1565;p23"/>
              <p:cNvSpPr/>
              <p:nvPr/>
            </p:nvSpPr>
            <p:spPr>
              <a:xfrm>
                <a:off x="4914" y="199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6" name="Google Shape;1566;p23"/>
              <p:cNvSpPr/>
              <p:nvPr/>
            </p:nvSpPr>
            <p:spPr>
              <a:xfrm>
                <a:off x="4914" y="196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7" name="Google Shape;1567;p23"/>
              <p:cNvSpPr/>
              <p:nvPr/>
            </p:nvSpPr>
            <p:spPr>
              <a:xfrm>
                <a:off x="4914" y="194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8" name="Google Shape;1568;p23"/>
              <p:cNvSpPr/>
              <p:nvPr/>
            </p:nvSpPr>
            <p:spPr>
              <a:xfrm>
                <a:off x="4914" y="192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69" name="Google Shape;1569;p23"/>
              <p:cNvSpPr/>
              <p:nvPr/>
            </p:nvSpPr>
            <p:spPr>
              <a:xfrm>
                <a:off x="4892" y="1895"/>
                <a:ext cx="300" cy="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0" name="Google Shape;1570;p23"/>
              <p:cNvSpPr/>
              <p:nvPr/>
            </p:nvSpPr>
            <p:spPr>
              <a:xfrm>
                <a:off x="4539" y="237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1" name="Google Shape;1571;p23"/>
              <p:cNvSpPr/>
              <p:nvPr/>
            </p:nvSpPr>
            <p:spPr>
              <a:xfrm>
                <a:off x="4530" y="234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2" name="Google Shape;1572;p23"/>
              <p:cNvSpPr/>
              <p:nvPr/>
            </p:nvSpPr>
            <p:spPr>
              <a:xfrm>
                <a:off x="4544" y="2319"/>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3" name="Google Shape;1573;p23"/>
              <p:cNvSpPr/>
              <p:nvPr/>
            </p:nvSpPr>
            <p:spPr>
              <a:xfrm>
                <a:off x="4497" y="2282"/>
                <a:ext cx="300" cy="300"/>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4" name="Google Shape;1574;p23"/>
              <p:cNvSpPr/>
              <p:nvPr/>
            </p:nvSpPr>
            <p:spPr>
              <a:xfrm>
                <a:off x="4145" y="2588"/>
                <a:ext cx="300" cy="0"/>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5" name="Google Shape;1575;p23"/>
              <p:cNvSpPr/>
              <p:nvPr/>
            </p:nvSpPr>
            <p:spPr>
              <a:xfrm>
                <a:off x="4287" y="2676"/>
                <a:ext cx="0" cy="0"/>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sp>
          <p:nvSpPr>
            <p:cNvPr id="1576" name="Google Shape;1576;p23"/>
            <p:cNvSpPr/>
            <p:nvPr/>
          </p:nvSpPr>
          <p:spPr>
            <a:xfrm>
              <a:off x="4269" y="2676"/>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7" name="Google Shape;1577;p23"/>
            <p:cNvSpPr/>
            <p:nvPr/>
          </p:nvSpPr>
          <p:spPr>
            <a:xfrm>
              <a:off x="4243" y="267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8" name="Google Shape;1578;p23"/>
            <p:cNvSpPr/>
            <p:nvPr/>
          </p:nvSpPr>
          <p:spPr>
            <a:xfrm>
              <a:off x="4176" y="267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79" name="Google Shape;1579;p23"/>
            <p:cNvSpPr/>
            <p:nvPr/>
          </p:nvSpPr>
          <p:spPr>
            <a:xfrm>
              <a:off x="4176" y="2691"/>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0" name="Google Shape;1580;p23"/>
            <p:cNvSpPr/>
            <p:nvPr/>
          </p:nvSpPr>
          <p:spPr>
            <a:xfrm>
              <a:off x="3183" y="2598"/>
              <a:ext cx="300" cy="300"/>
            </a:xfrm>
            <a:custGeom>
              <a:avLst/>
              <a:gdLst/>
              <a:ahLst/>
              <a:cxnLst/>
              <a:rect l="l" t="t" r="r" b="b"/>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1" name="Google Shape;1581;p23"/>
            <p:cNvSpPr/>
            <p:nvPr/>
          </p:nvSpPr>
          <p:spPr>
            <a:xfrm>
              <a:off x="2683" y="2051"/>
              <a:ext cx="300" cy="300"/>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2" name="Google Shape;1582;p23"/>
            <p:cNvSpPr/>
            <p:nvPr/>
          </p:nvSpPr>
          <p:spPr>
            <a:xfrm>
              <a:off x="2117" y="2365"/>
              <a:ext cx="300" cy="300"/>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3" name="Google Shape;1583;p23"/>
            <p:cNvSpPr/>
            <p:nvPr/>
          </p:nvSpPr>
          <p:spPr>
            <a:xfrm>
              <a:off x="7643" y="1849"/>
              <a:ext cx="300" cy="300"/>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4" name="Google Shape;1584;p23"/>
            <p:cNvSpPr/>
            <p:nvPr/>
          </p:nvSpPr>
          <p:spPr>
            <a:xfrm>
              <a:off x="2409" y="228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5" name="Google Shape;1585;p23"/>
            <p:cNvSpPr/>
            <p:nvPr/>
          </p:nvSpPr>
          <p:spPr>
            <a:xfrm>
              <a:off x="6084" y="333"/>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6" name="Google Shape;1586;p23"/>
            <p:cNvSpPr/>
            <p:nvPr/>
          </p:nvSpPr>
          <p:spPr>
            <a:xfrm>
              <a:off x="5221" y="2769"/>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7" name="Google Shape;1587;p23"/>
            <p:cNvSpPr/>
            <p:nvPr/>
          </p:nvSpPr>
          <p:spPr>
            <a:xfrm>
              <a:off x="5265" y="2769"/>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8" name="Google Shape;1588;p23"/>
            <p:cNvSpPr/>
            <p:nvPr/>
          </p:nvSpPr>
          <p:spPr>
            <a:xfrm>
              <a:off x="5159" y="2644"/>
              <a:ext cx="300" cy="0"/>
            </a:xfrm>
            <a:custGeom>
              <a:avLst/>
              <a:gdLst/>
              <a:ahLst/>
              <a:cxnLst/>
              <a:rect l="l" t="t" r="r" b="b"/>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89" name="Google Shape;1589;p23"/>
            <p:cNvSpPr/>
            <p:nvPr/>
          </p:nvSpPr>
          <p:spPr>
            <a:xfrm>
              <a:off x="5219" y="2708"/>
              <a:ext cx="0" cy="0"/>
            </a:xfrm>
            <a:custGeom>
              <a:avLst/>
              <a:gdLst/>
              <a:ahLst/>
              <a:cxnLst/>
              <a:rect l="l" t="t" r="r" b="b"/>
              <a:pathLst>
                <a:path w="120000" h="120000" extrusionOk="0">
                  <a:moveTo>
                    <a:pt x="3636" y="120000"/>
                  </a:moveTo>
                  <a:lnTo>
                    <a:pt x="118181" y="120000"/>
                  </a:lnTo>
                  <a:lnTo>
                    <a:pt x="120000" y="0"/>
                  </a:lnTo>
                  <a:lnTo>
                    <a:pt x="0" y="0"/>
                  </a:lnTo>
                  <a:lnTo>
                    <a:pt x="363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0" name="Google Shape;1590;p23"/>
            <p:cNvSpPr/>
            <p:nvPr/>
          </p:nvSpPr>
          <p:spPr>
            <a:xfrm>
              <a:off x="5213" y="2683"/>
              <a:ext cx="0" cy="0"/>
            </a:xfrm>
            <a:custGeom>
              <a:avLst/>
              <a:gdLst/>
              <a:ahLst/>
              <a:cxnLst/>
              <a:rect l="l" t="t" r="r" b="b"/>
              <a:pathLst>
                <a:path w="120000" h="120000" extrusionOk="0">
                  <a:moveTo>
                    <a:pt x="1518" y="119999"/>
                  </a:moveTo>
                  <a:lnTo>
                    <a:pt x="116962" y="119999"/>
                  </a:lnTo>
                  <a:lnTo>
                    <a:pt x="120000" y="0"/>
                  </a:lnTo>
                  <a:lnTo>
                    <a:pt x="0" y="0"/>
                  </a:lnTo>
                  <a:lnTo>
                    <a:pt x="1518"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1" name="Google Shape;1591;p23"/>
            <p:cNvSpPr/>
            <p:nvPr/>
          </p:nvSpPr>
          <p:spPr>
            <a:xfrm>
              <a:off x="-442" y="776"/>
              <a:ext cx="300" cy="0"/>
            </a:xfrm>
            <a:custGeom>
              <a:avLst/>
              <a:gdLst/>
              <a:ahLst/>
              <a:cxnLst/>
              <a:rect l="l" t="t" r="r" b="b"/>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2" name="Google Shape;1592;p23"/>
            <p:cNvSpPr/>
            <p:nvPr/>
          </p:nvSpPr>
          <p:spPr>
            <a:xfrm>
              <a:off x="-398" y="844"/>
              <a:ext cx="0" cy="0"/>
            </a:xfrm>
            <a:custGeom>
              <a:avLst/>
              <a:gdLst/>
              <a:ahLst/>
              <a:cxnLst/>
              <a:rect l="l" t="t" r="r" b="b"/>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3" name="Google Shape;1593;p23"/>
            <p:cNvSpPr/>
            <p:nvPr/>
          </p:nvSpPr>
          <p:spPr>
            <a:xfrm>
              <a:off x="6415" y="2608"/>
              <a:ext cx="300" cy="300"/>
            </a:xfrm>
            <a:custGeom>
              <a:avLst/>
              <a:gdLst/>
              <a:ahLst/>
              <a:cxnLst/>
              <a:rect l="l" t="t" r="r" b="b"/>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4" name="Google Shape;1594;p23"/>
            <p:cNvSpPr/>
            <p:nvPr/>
          </p:nvSpPr>
          <p:spPr>
            <a:xfrm>
              <a:off x="6447" y="2657"/>
              <a:ext cx="0" cy="0"/>
            </a:xfrm>
            <a:custGeom>
              <a:avLst/>
              <a:gdLst/>
              <a:ahLst/>
              <a:cxnLst/>
              <a:rect l="l" t="t" r="r" b="b"/>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5" name="Google Shape;1595;p23"/>
            <p:cNvSpPr/>
            <p:nvPr/>
          </p:nvSpPr>
          <p:spPr>
            <a:xfrm>
              <a:off x="6125" y="1187"/>
              <a:ext cx="300" cy="300"/>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6" name="Google Shape;1596;p23"/>
            <p:cNvSpPr/>
            <p:nvPr/>
          </p:nvSpPr>
          <p:spPr>
            <a:xfrm>
              <a:off x="5763" y="1506"/>
              <a:ext cx="300" cy="30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7" name="Google Shape;1597;p23"/>
            <p:cNvSpPr/>
            <p:nvPr/>
          </p:nvSpPr>
          <p:spPr>
            <a:xfrm>
              <a:off x="5854" y="1625"/>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8" name="Google Shape;1598;p23"/>
            <p:cNvSpPr/>
            <p:nvPr/>
          </p:nvSpPr>
          <p:spPr>
            <a:xfrm>
              <a:off x="3926" y="429"/>
              <a:ext cx="300" cy="300"/>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599" name="Google Shape;1599;p23"/>
            <p:cNvSpPr/>
            <p:nvPr/>
          </p:nvSpPr>
          <p:spPr>
            <a:xfrm>
              <a:off x="4017" y="548"/>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0" name="Google Shape;1600;p23"/>
            <p:cNvSpPr/>
            <p:nvPr/>
          </p:nvSpPr>
          <p:spPr>
            <a:xfrm>
              <a:off x="6044" y="2269"/>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1" name="Google Shape;1601;p23"/>
            <p:cNvSpPr/>
            <p:nvPr/>
          </p:nvSpPr>
          <p:spPr>
            <a:xfrm>
              <a:off x="6044" y="23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2" name="Google Shape;1602;p23"/>
            <p:cNvSpPr/>
            <p:nvPr/>
          </p:nvSpPr>
          <p:spPr>
            <a:xfrm>
              <a:off x="6044" y="2373"/>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3" name="Google Shape;1603;p23"/>
            <p:cNvSpPr/>
            <p:nvPr/>
          </p:nvSpPr>
          <p:spPr>
            <a:xfrm>
              <a:off x="5368" y="511"/>
              <a:ext cx="300" cy="300"/>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4" name="Google Shape;1604;p23"/>
            <p:cNvSpPr/>
            <p:nvPr/>
          </p:nvSpPr>
          <p:spPr>
            <a:xfrm>
              <a:off x="5859" y="1995"/>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5" name="Google Shape;1605;p23"/>
            <p:cNvSpPr/>
            <p:nvPr/>
          </p:nvSpPr>
          <p:spPr>
            <a:xfrm>
              <a:off x="6062" y="1883"/>
              <a:ext cx="0" cy="300"/>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6" name="Google Shape;1606;p23"/>
            <p:cNvSpPr/>
            <p:nvPr/>
          </p:nvSpPr>
          <p:spPr>
            <a:xfrm>
              <a:off x="6268" y="1995"/>
              <a:ext cx="0" cy="300"/>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7" name="Google Shape;1607;p23"/>
            <p:cNvSpPr/>
            <p:nvPr/>
          </p:nvSpPr>
          <p:spPr>
            <a:xfrm>
              <a:off x="1207" y="487"/>
              <a:ext cx="300" cy="0"/>
            </a:xfrm>
            <a:custGeom>
              <a:avLst/>
              <a:gdLst/>
              <a:ahLst/>
              <a:cxnLst/>
              <a:rect l="l" t="t" r="r" b="b"/>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8" name="Google Shape;1608;p23"/>
            <p:cNvSpPr/>
            <p:nvPr/>
          </p:nvSpPr>
          <p:spPr>
            <a:xfrm>
              <a:off x="1225" y="506"/>
              <a:ext cx="300" cy="0"/>
            </a:xfrm>
            <a:custGeom>
              <a:avLst/>
              <a:gdLst/>
              <a:ahLst/>
              <a:cxnLst/>
              <a:rect l="l" t="t" r="r" b="b"/>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09" name="Google Shape;1609;p23"/>
            <p:cNvSpPr/>
            <p:nvPr/>
          </p:nvSpPr>
          <p:spPr>
            <a:xfrm>
              <a:off x="1239" y="519"/>
              <a:ext cx="300" cy="0"/>
            </a:xfrm>
            <a:custGeom>
              <a:avLst/>
              <a:gdLst/>
              <a:ahLst/>
              <a:cxnLst/>
              <a:rect l="l" t="t" r="r" b="b"/>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0" name="Google Shape;1610;p23"/>
            <p:cNvSpPr/>
            <p:nvPr/>
          </p:nvSpPr>
          <p:spPr>
            <a:xfrm>
              <a:off x="1273" y="509"/>
              <a:ext cx="0" cy="0"/>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1" name="Google Shape;1611;p23"/>
            <p:cNvSpPr/>
            <p:nvPr/>
          </p:nvSpPr>
          <p:spPr>
            <a:xfrm>
              <a:off x="773" y="100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2" name="Google Shape;1612;p23"/>
            <p:cNvSpPr/>
            <p:nvPr/>
          </p:nvSpPr>
          <p:spPr>
            <a:xfrm>
              <a:off x="1266" y="206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3" name="Google Shape;1613;p23"/>
            <p:cNvSpPr/>
            <p:nvPr/>
          </p:nvSpPr>
          <p:spPr>
            <a:xfrm>
              <a:off x="148" y="2490"/>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4" name="Google Shape;1614;p23"/>
            <p:cNvSpPr/>
            <p:nvPr/>
          </p:nvSpPr>
          <p:spPr>
            <a:xfrm>
              <a:off x="217" y="423"/>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5" name="Google Shape;1615;p23"/>
            <p:cNvSpPr/>
            <p:nvPr/>
          </p:nvSpPr>
          <p:spPr>
            <a:xfrm>
              <a:off x="217" y="4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6" name="Google Shape;1616;p23"/>
            <p:cNvSpPr/>
            <p:nvPr/>
          </p:nvSpPr>
          <p:spPr>
            <a:xfrm>
              <a:off x="217" y="527"/>
              <a:ext cx="0" cy="0"/>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7" name="Google Shape;1617;p23"/>
            <p:cNvSpPr/>
            <p:nvPr/>
          </p:nvSpPr>
          <p:spPr>
            <a:xfrm>
              <a:off x="499" y="1312"/>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8" name="Google Shape;1618;p23"/>
            <p:cNvSpPr/>
            <p:nvPr/>
          </p:nvSpPr>
          <p:spPr>
            <a:xfrm>
              <a:off x="499" y="1369"/>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19" name="Google Shape;1619;p23"/>
            <p:cNvSpPr/>
            <p:nvPr/>
          </p:nvSpPr>
          <p:spPr>
            <a:xfrm>
              <a:off x="499" y="1417"/>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0" name="Google Shape;1620;p23"/>
            <p:cNvSpPr/>
            <p:nvPr/>
          </p:nvSpPr>
          <p:spPr>
            <a:xfrm>
              <a:off x="543" y="1778"/>
              <a:ext cx="300" cy="300"/>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1" name="Google Shape;1621;p23"/>
            <p:cNvSpPr/>
            <p:nvPr/>
          </p:nvSpPr>
          <p:spPr>
            <a:xfrm>
              <a:off x="-83" y="1570"/>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2" name="Google Shape;1622;p23"/>
            <p:cNvSpPr/>
            <p:nvPr/>
          </p:nvSpPr>
          <p:spPr>
            <a:xfrm>
              <a:off x="241" y="2656"/>
              <a:ext cx="300" cy="300"/>
            </a:xfrm>
            <a:custGeom>
              <a:avLst/>
              <a:gdLst/>
              <a:ahLst/>
              <a:cxnLst/>
              <a:rect l="l" t="t" r="r" b="b"/>
              <a:pathLst>
                <a:path w="120000" h="120000" extrusionOk="0">
                  <a:moveTo>
                    <a:pt x="118119" y="120000"/>
                  </a:moveTo>
                  <a:lnTo>
                    <a:pt x="0" y="2716"/>
                  </a:lnTo>
                  <a:lnTo>
                    <a:pt x="1880" y="0"/>
                  </a:lnTo>
                  <a:lnTo>
                    <a:pt x="120000" y="116830"/>
                  </a:lnTo>
                  <a:lnTo>
                    <a:pt x="11811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3" name="Google Shape;1623;p23"/>
            <p:cNvSpPr/>
            <p:nvPr/>
          </p:nvSpPr>
          <p:spPr>
            <a:xfrm>
              <a:off x="1414" y="1609"/>
              <a:ext cx="300" cy="0"/>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4" name="Google Shape;1624;p23"/>
            <p:cNvSpPr/>
            <p:nvPr/>
          </p:nvSpPr>
          <p:spPr>
            <a:xfrm>
              <a:off x="1663" y="671"/>
              <a:ext cx="300" cy="0"/>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5" name="Google Shape;1625;p23"/>
            <p:cNvSpPr/>
            <p:nvPr/>
          </p:nvSpPr>
          <p:spPr>
            <a:xfrm>
              <a:off x="107" y="1675"/>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6" name="Google Shape;1626;p23"/>
            <p:cNvSpPr/>
            <p:nvPr/>
          </p:nvSpPr>
          <p:spPr>
            <a:xfrm>
              <a:off x="-288" y="1694"/>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7" name="Google Shape;1627;p23"/>
            <p:cNvSpPr/>
            <p:nvPr/>
          </p:nvSpPr>
          <p:spPr>
            <a:xfrm>
              <a:off x="557" y="1865"/>
              <a:ext cx="300" cy="1200"/>
            </a:xfrm>
            <a:custGeom>
              <a:avLst/>
              <a:gdLst/>
              <a:ahLst/>
              <a:cxnLst/>
              <a:rect l="l" t="t" r="r" b="b"/>
              <a:pathLst>
                <a:path w="120000" h="120000" extrusionOk="0">
                  <a:moveTo>
                    <a:pt x="2566" y="120000"/>
                  </a:moveTo>
                  <a:lnTo>
                    <a:pt x="0" y="119546"/>
                  </a:lnTo>
                  <a:lnTo>
                    <a:pt x="117433" y="0"/>
                  </a:lnTo>
                  <a:lnTo>
                    <a:pt x="120000" y="340"/>
                  </a:lnTo>
                  <a:lnTo>
                    <a:pt x="256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8" name="Google Shape;1628;p23"/>
            <p:cNvSpPr/>
            <p:nvPr/>
          </p:nvSpPr>
          <p:spPr>
            <a:xfrm>
              <a:off x="3387" y="1317"/>
              <a:ext cx="900" cy="900"/>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29" name="Google Shape;1629;p23"/>
            <p:cNvSpPr/>
            <p:nvPr/>
          </p:nvSpPr>
          <p:spPr>
            <a:xfrm>
              <a:off x="6915" y="2044"/>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0" name="Google Shape;1630;p23"/>
            <p:cNvSpPr/>
            <p:nvPr/>
          </p:nvSpPr>
          <p:spPr>
            <a:xfrm>
              <a:off x="6915" y="2103"/>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1" name="Google Shape;1631;p23"/>
            <p:cNvSpPr/>
            <p:nvPr/>
          </p:nvSpPr>
          <p:spPr>
            <a:xfrm>
              <a:off x="6915" y="2149"/>
              <a:ext cx="0" cy="0"/>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2" name="Google Shape;1632;p23"/>
            <p:cNvSpPr/>
            <p:nvPr/>
          </p:nvSpPr>
          <p:spPr>
            <a:xfrm>
              <a:off x="7001" y="2512"/>
              <a:ext cx="0" cy="300"/>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3" name="Google Shape;1633;p23"/>
            <p:cNvSpPr/>
            <p:nvPr/>
          </p:nvSpPr>
          <p:spPr>
            <a:xfrm>
              <a:off x="6886" y="1349"/>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4" name="Google Shape;1634;p23"/>
            <p:cNvSpPr/>
            <p:nvPr/>
          </p:nvSpPr>
          <p:spPr>
            <a:xfrm>
              <a:off x="3676" y="2493"/>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5" name="Google Shape;1635;p23"/>
            <p:cNvSpPr/>
            <p:nvPr/>
          </p:nvSpPr>
          <p:spPr>
            <a:xfrm>
              <a:off x="6397" y="953"/>
              <a:ext cx="0" cy="0"/>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6" name="Google Shape;1636;p23"/>
            <p:cNvSpPr/>
            <p:nvPr/>
          </p:nvSpPr>
          <p:spPr>
            <a:xfrm>
              <a:off x="6397" y="1013"/>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7" name="Google Shape;1637;p23"/>
            <p:cNvSpPr/>
            <p:nvPr/>
          </p:nvSpPr>
          <p:spPr>
            <a:xfrm>
              <a:off x="6397" y="1058"/>
              <a:ext cx="0" cy="0"/>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8" name="Google Shape;1638;p23"/>
            <p:cNvSpPr/>
            <p:nvPr/>
          </p:nvSpPr>
          <p:spPr>
            <a:xfrm>
              <a:off x="7607" y="2860"/>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39" name="Google Shape;1639;p23"/>
            <p:cNvSpPr/>
            <p:nvPr/>
          </p:nvSpPr>
          <p:spPr>
            <a:xfrm>
              <a:off x="7604" y="146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0" name="Google Shape;1640;p23"/>
            <p:cNvSpPr/>
            <p:nvPr/>
          </p:nvSpPr>
          <p:spPr>
            <a:xfrm>
              <a:off x="7156" y="2744"/>
              <a:ext cx="300" cy="300"/>
            </a:xfrm>
            <a:custGeom>
              <a:avLst/>
              <a:gdLst/>
              <a:ahLst/>
              <a:cxnLst/>
              <a:rect l="l" t="t" r="r" b="b"/>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1" name="Google Shape;1641;p23"/>
            <p:cNvSpPr/>
            <p:nvPr/>
          </p:nvSpPr>
          <p:spPr>
            <a:xfrm>
              <a:off x="7400" y="776"/>
              <a:ext cx="300" cy="0"/>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2" name="Google Shape;1642;p23"/>
            <p:cNvSpPr/>
            <p:nvPr/>
          </p:nvSpPr>
          <p:spPr>
            <a:xfrm>
              <a:off x="7400" y="871"/>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3" name="Google Shape;1643;p23"/>
            <p:cNvSpPr/>
            <p:nvPr/>
          </p:nvSpPr>
          <p:spPr>
            <a:xfrm>
              <a:off x="7400" y="903"/>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4" name="Google Shape;1644;p23"/>
            <p:cNvSpPr/>
            <p:nvPr/>
          </p:nvSpPr>
          <p:spPr>
            <a:xfrm>
              <a:off x="7400" y="935"/>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5" name="Google Shape;1645;p23"/>
            <p:cNvSpPr/>
            <p:nvPr/>
          </p:nvSpPr>
          <p:spPr>
            <a:xfrm>
              <a:off x="3463" y="1393"/>
              <a:ext cx="900" cy="900"/>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6" name="Google Shape;1646;p23"/>
            <p:cNvSpPr/>
            <p:nvPr/>
          </p:nvSpPr>
          <p:spPr>
            <a:xfrm>
              <a:off x="3559" y="1530"/>
              <a:ext cx="600" cy="600"/>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7" name="Google Shape;1647;p23"/>
            <p:cNvSpPr/>
            <p:nvPr/>
          </p:nvSpPr>
          <p:spPr>
            <a:xfrm>
              <a:off x="879" y="1834"/>
              <a:ext cx="0" cy="0"/>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8" name="Google Shape;1648;p23"/>
            <p:cNvSpPr/>
            <p:nvPr/>
          </p:nvSpPr>
          <p:spPr>
            <a:xfrm>
              <a:off x="862" y="1794"/>
              <a:ext cx="0" cy="0"/>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49" name="Google Shape;1649;p23"/>
            <p:cNvSpPr/>
            <p:nvPr/>
          </p:nvSpPr>
          <p:spPr>
            <a:xfrm>
              <a:off x="830" y="1819"/>
              <a:ext cx="0" cy="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0" name="Google Shape;1650;p23"/>
            <p:cNvSpPr/>
            <p:nvPr/>
          </p:nvSpPr>
          <p:spPr>
            <a:xfrm>
              <a:off x="872" y="1761"/>
              <a:ext cx="300" cy="300"/>
            </a:xfrm>
            <a:custGeom>
              <a:avLst/>
              <a:gdLst/>
              <a:ahLst/>
              <a:cxnLst/>
              <a:rect l="l" t="t" r="r" b="b"/>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1" name="Google Shape;1651;p23"/>
            <p:cNvSpPr/>
            <p:nvPr/>
          </p:nvSpPr>
          <p:spPr>
            <a:xfrm>
              <a:off x="1328" y="776"/>
              <a:ext cx="300" cy="0"/>
            </a:xfrm>
            <a:custGeom>
              <a:avLst/>
              <a:gdLst/>
              <a:ahLst/>
              <a:cxnLst/>
              <a:rect l="l" t="t" r="r" b="b"/>
              <a:pathLst>
                <a:path w="120000" h="120000" extrusionOk="0">
                  <a:moveTo>
                    <a:pt x="0" y="120000"/>
                  </a:moveTo>
                  <a:lnTo>
                    <a:pt x="0" y="107368"/>
                  </a:lnTo>
                  <a:lnTo>
                    <a:pt x="119300" y="0"/>
                  </a:lnTo>
                  <a:lnTo>
                    <a:pt x="120000" y="12631"/>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2" name="Google Shape;1652;p23"/>
            <p:cNvSpPr/>
            <p:nvPr/>
          </p:nvSpPr>
          <p:spPr>
            <a:xfrm>
              <a:off x="1278" y="842"/>
              <a:ext cx="0" cy="0"/>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3" name="Google Shape;1653;p23"/>
            <p:cNvSpPr/>
            <p:nvPr/>
          </p:nvSpPr>
          <p:spPr>
            <a:xfrm>
              <a:off x="1269" y="784"/>
              <a:ext cx="0" cy="0"/>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4" name="Google Shape;1654;p23"/>
            <p:cNvSpPr/>
            <p:nvPr/>
          </p:nvSpPr>
          <p:spPr>
            <a:xfrm>
              <a:off x="1237" y="796"/>
              <a:ext cx="0" cy="0"/>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5" name="Google Shape;1655;p23"/>
            <p:cNvSpPr/>
            <p:nvPr/>
          </p:nvSpPr>
          <p:spPr>
            <a:xfrm>
              <a:off x="1296" y="756"/>
              <a:ext cx="300" cy="300"/>
            </a:xfrm>
            <a:custGeom>
              <a:avLst/>
              <a:gdLst/>
              <a:ahLst/>
              <a:cxnLst/>
              <a:rect l="l" t="t" r="r" b="b"/>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6" name="Google Shape;1656;p23"/>
            <p:cNvSpPr/>
            <p:nvPr/>
          </p:nvSpPr>
          <p:spPr>
            <a:xfrm>
              <a:off x="568" y="2909"/>
              <a:ext cx="300" cy="300"/>
            </a:xfrm>
            <a:custGeom>
              <a:avLst/>
              <a:gdLst/>
              <a:ahLst/>
              <a:cxnLst/>
              <a:rect l="l" t="t" r="r" b="b"/>
              <a:pathLst>
                <a:path w="120000" h="120000" extrusionOk="0">
                  <a:moveTo>
                    <a:pt x="116379" y="120000"/>
                  </a:moveTo>
                  <a:lnTo>
                    <a:pt x="0" y="2112"/>
                  </a:lnTo>
                  <a:lnTo>
                    <a:pt x="3620" y="0"/>
                  </a:lnTo>
                  <a:lnTo>
                    <a:pt x="120000" y="117887"/>
                  </a:lnTo>
                  <a:lnTo>
                    <a:pt x="11637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7" name="Google Shape;1657;p23"/>
            <p:cNvSpPr/>
            <p:nvPr/>
          </p:nvSpPr>
          <p:spPr>
            <a:xfrm>
              <a:off x="308" y="2913"/>
              <a:ext cx="300" cy="300"/>
            </a:xfrm>
            <a:custGeom>
              <a:avLst/>
              <a:gdLst/>
              <a:ahLst/>
              <a:cxnLst/>
              <a:rect l="l" t="t" r="r" b="b"/>
              <a:pathLst>
                <a:path w="120000" h="120000" extrusionOk="0">
                  <a:moveTo>
                    <a:pt x="2334" y="120000"/>
                  </a:moveTo>
                  <a:lnTo>
                    <a:pt x="0" y="115029"/>
                  </a:lnTo>
                  <a:lnTo>
                    <a:pt x="117665" y="0"/>
                  </a:lnTo>
                  <a:lnTo>
                    <a:pt x="120000" y="4260"/>
                  </a:lnTo>
                  <a:lnTo>
                    <a:pt x="23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8" name="Google Shape;1658;p23"/>
            <p:cNvSpPr/>
            <p:nvPr/>
          </p:nvSpPr>
          <p:spPr>
            <a:xfrm>
              <a:off x="496" y="2886"/>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59" name="Google Shape;1659;p23"/>
            <p:cNvSpPr/>
            <p:nvPr/>
          </p:nvSpPr>
          <p:spPr>
            <a:xfrm>
              <a:off x="524" y="2850"/>
              <a:ext cx="0" cy="0"/>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0" name="Google Shape;1660;p23"/>
            <p:cNvSpPr/>
            <p:nvPr/>
          </p:nvSpPr>
          <p:spPr>
            <a:xfrm>
              <a:off x="475" y="2826"/>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1" name="Google Shape;1661;p23"/>
            <p:cNvSpPr/>
            <p:nvPr/>
          </p:nvSpPr>
          <p:spPr>
            <a:xfrm>
              <a:off x="533" y="2840"/>
              <a:ext cx="0" cy="300"/>
            </a:xfrm>
            <a:custGeom>
              <a:avLst/>
              <a:gdLst/>
              <a:ahLst/>
              <a:cxnLst/>
              <a:rect l="l" t="t" r="r" b="b"/>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2" name="Google Shape;1662;p23"/>
            <p:cNvSpPr/>
            <p:nvPr/>
          </p:nvSpPr>
          <p:spPr>
            <a:xfrm>
              <a:off x="7807" y="1931"/>
              <a:ext cx="300" cy="300"/>
            </a:xfrm>
            <a:custGeom>
              <a:avLst/>
              <a:gdLst/>
              <a:ahLst/>
              <a:cxnLst/>
              <a:rect l="l" t="t" r="r" b="b"/>
              <a:pathLst>
                <a:path w="120000" h="120000" extrusionOk="0">
                  <a:moveTo>
                    <a:pt x="118000" y="120000"/>
                  </a:moveTo>
                  <a:lnTo>
                    <a:pt x="0" y="3000"/>
                  </a:lnTo>
                  <a:lnTo>
                    <a:pt x="2000" y="0"/>
                  </a:lnTo>
                  <a:lnTo>
                    <a:pt x="120000" y="117500"/>
                  </a:lnTo>
                  <a:lnTo>
                    <a:pt x="118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3" name="Google Shape;1663;p23"/>
            <p:cNvSpPr/>
            <p:nvPr/>
          </p:nvSpPr>
          <p:spPr>
            <a:xfrm>
              <a:off x="8041" y="2147"/>
              <a:ext cx="0" cy="0"/>
            </a:xfrm>
            <a:custGeom>
              <a:avLst/>
              <a:gdLst/>
              <a:ahLst/>
              <a:cxnLst/>
              <a:rect l="l" t="t" r="r" b="b"/>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4" name="Google Shape;1664;p23"/>
            <p:cNvSpPr/>
            <p:nvPr/>
          </p:nvSpPr>
          <p:spPr>
            <a:xfrm>
              <a:off x="8023" y="2106"/>
              <a:ext cx="0" cy="0"/>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5" name="Google Shape;1665;p23"/>
            <p:cNvSpPr/>
            <p:nvPr/>
          </p:nvSpPr>
          <p:spPr>
            <a:xfrm>
              <a:off x="7992" y="2132"/>
              <a:ext cx="0" cy="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6" name="Google Shape;1666;p23"/>
            <p:cNvSpPr/>
            <p:nvPr/>
          </p:nvSpPr>
          <p:spPr>
            <a:xfrm>
              <a:off x="8035" y="2073"/>
              <a:ext cx="300" cy="300"/>
            </a:xfrm>
            <a:custGeom>
              <a:avLst/>
              <a:gdLst/>
              <a:ahLst/>
              <a:cxnLst/>
              <a:rect l="l" t="t" r="r" b="b"/>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7" name="Google Shape;1667;p23"/>
            <p:cNvSpPr/>
            <p:nvPr/>
          </p:nvSpPr>
          <p:spPr>
            <a:xfrm>
              <a:off x="3887" y="590"/>
              <a:ext cx="0" cy="600"/>
            </a:xfrm>
            <a:custGeom>
              <a:avLst/>
              <a:gdLst/>
              <a:ahLst/>
              <a:cxnLst/>
              <a:rect l="l" t="t" r="r" b="b"/>
              <a:pathLst>
                <a:path w="120000" h="120000" extrusionOk="0">
                  <a:moveTo>
                    <a:pt x="7218" y="120000"/>
                  </a:moveTo>
                  <a:lnTo>
                    <a:pt x="0" y="120000"/>
                  </a:lnTo>
                  <a:lnTo>
                    <a:pt x="114586" y="0"/>
                  </a:lnTo>
                  <a:lnTo>
                    <a:pt x="120000" y="326"/>
                  </a:lnTo>
                  <a:lnTo>
                    <a:pt x="721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8" name="Google Shape;1668;p23"/>
            <p:cNvSpPr/>
            <p:nvPr/>
          </p:nvSpPr>
          <p:spPr>
            <a:xfrm>
              <a:off x="3630" y="999"/>
              <a:ext cx="0" cy="300"/>
            </a:xfrm>
            <a:custGeom>
              <a:avLst/>
              <a:gdLst/>
              <a:ahLst/>
              <a:cxnLst/>
              <a:rect l="l" t="t" r="r" b="b"/>
              <a:pathLst>
                <a:path w="120000" h="120000" extrusionOk="0">
                  <a:moveTo>
                    <a:pt x="110769" y="120000"/>
                  </a:moveTo>
                  <a:lnTo>
                    <a:pt x="0" y="1052"/>
                  </a:lnTo>
                  <a:lnTo>
                    <a:pt x="9230" y="0"/>
                  </a:lnTo>
                  <a:lnTo>
                    <a:pt x="120000" y="118596"/>
                  </a:lnTo>
                  <a:lnTo>
                    <a:pt x="11076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69" name="Google Shape;1669;p23"/>
            <p:cNvSpPr/>
            <p:nvPr/>
          </p:nvSpPr>
          <p:spPr>
            <a:xfrm>
              <a:off x="3752" y="2280"/>
              <a:ext cx="0" cy="300"/>
            </a:xfrm>
            <a:custGeom>
              <a:avLst/>
              <a:gdLst/>
              <a:ahLst/>
              <a:cxnLst/>
              <a:rect l="l" t="t" r="r" b="b"/>
              <a:pathLst>
                <a:path w="120000" h="120000" extrusionOk="0">
                  <a:moveTo>
                    <a:pt x="38400" y="120000"/>
                  </a:moveTo>
                  <a:lnTo>
                    <a:pt x="0" y="120000"/>
                  </a:lnTo>
                  <a:lnTo>
                    <a:pt x="86400" y="0"/>
                  </a:lnTo>
                  <a:lnTo>
                    <a:pt x="120000" y="0"/>
                  </a:lnTo>
                  <a:lnTo>
                    <a:pt x="384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0" name="Google Shape;1670;p23"/>
            <p:cNvSpPr/>
            <p:nvPr/>
          </p:nvSpPr>
          <p:spPr>
            <a:xfrm>
              <a:off x="6248" y="429"/>
              <a:ext cx="300" cy="300"/>
            </a:xfrm>
            <a:custGeom>
              <a:avLst/>
              <a:gdLst/>
              <a:ahLst/>
              <a:cxnLst/>
              <a:rect l="l" t="t" r="r" b="b"/>
              <a:pathLst>
                <a:path w="120000" h="120000" extrusionOk="0">
                  <a:moveTo>
                    <a:pt x="119185" y="120000"/>
                  </a:moveTo>
                  <a:lnTo>
                    <a:pt x="0" y="4516"/>
                  </a:lnTo>
                  <a:lnTo>
                    <a:pt x="814" y="0"/>
                  </a:lnTo>
                  <a:lnTo>
                    <a:pt x="120000" y="116129"/>
                  </a:lnTo>
                  <a:lnTo>
                    <a:pt x="1191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1" name="Google Shape;1671;p23"/>
            <p:cNvSpPr/>
            <p:nvPr/>
          </p:nvSpPr>
          <p:spPr>
            <a:xfrm>
              <a:off x="6694" y="419"/>
              <a:ext cx="600" cy="300"/>
            </a:xfrm>
            <a:custGeom>
              <a:avLst/>
              <a:gdLst/>
              <a:ahLst/>
              <a:cxnLst/>
              <a:rect l="l" t="t" r="r" b="b"/>
              <a:pathLst>
                <a:path w="120000" h="120000" extrusionOk="0">
                  <a:moveTo>
                    <a:pt x="634" y="120000"/>
                  </a:moveTo>
                  <a:lnTo>
                    <a:pt x="0" y="115862"/>
                  </a:lnTo>
                  <a:lnTo>
                    <a:pt x="119365" y="0"/>
                  </a:lnTo>
                  <a:lnTo>
                    <a:pt x="120000" y="4137"/>
                  </a:lnTo>
                  <a:lnTo>
                    <a:pt x="6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2" name="Google Shape;1672;p23"/>
            <p:cNvSpPr/>
            <p:nvPr/>
          </p:nvSpPr>
          <p:spPr>
            <a:xfrm>
              <a:off x="6619" y="582"/>
              <a:ext cx="0" cy="0"/>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3" name="Google Shape;1673;p23"/>
            <p:cNvSpPr/>
            <p:nvPr/>
          </p:nvSpPr>
          <p:spPr>
            <a:xfrm>
              <a:off x="6648" y="548"/>
              <a:ext cx="0" cy="0"/>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4" name="Google Shape;1674;p23"/>
            <p:cNvSpPr/>
            <p:nvPr/>
          </p:nvSpPr>
          <p:spPr>
            <a:xfrm>
              <a:off x="6599" y="522"/>
              <a:ext cx="0" cy="0"/>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5" name="Google Shape;1675;p23"/>
            <p:cNvSpPr/>
            <p:nvPr/>
          </p:nvSpPr>
          <p:spPr>
            <a:xfrm>
              <a:off x="6655" y="538"/>
              <a:ext cx="0" cy="300"/>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6" name="Google Shape;1676;p23"/>
            <p:cNvSpPr/>
            <p:nvPr/>
          </p:nvSpPr>
          <p:spPr>
            <a:xfrm>
              <a:off x="-136" y="188"/>
              <a:ext cx="0" cy="300"/>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7" name="Google Shape;1677;p23"/>
            <p:cNvSpPr/>
            <p:nvPr/>
          </p:nvSpPr>
          <p:spPr>
            <a:xfrm>
              <a:off x="-85" y="267"/>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8" name="Google Shape;1678;p23"/>
            <p:cNvSpPr/>
            <p:nvPr/>
          </p:nvSpPr>
          <p:spPr>
            <a:xfrm>
              <a:off x="5108" y="2302"/>
              <a:ext cx="0" cy="0"/>
            </a:xfrm>
            <a:custGeom>
              <a:avLst/>
              <a:gdLst/>
              <a:ahLst/>
              <a:cxnLst/>
              <a:rect l="l" t="t" r="r" b="b"/>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79" name="Google Shape;1679;p23"/>
            <p:cNvSpPr/>
            <p:nvPr/>
          </p:nvSpPr>
          <p:spPr>
            <a:xfrm>
              <a:off x="7298" y="2542"/>
              <a:ext cx="0" cy="0"/>
            </a:xfrm>
            <a:custGeom>
              <a:avLst/>
              <a:gdLst/>
              <a:ahLst/>
              <a:cxnLst/>
              <a:rect l="l" t="t" r="r" b="b"/>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0" name="Google Shape;1680;p23"/>
            <p:cNvSpPr/>
            <p:nvPr/>
          </p:nvSpPr>
          <p:spPr>
            <a:xfrm>
              <a:off x="7466" y="1136"/>
              <a:ext cx="0" cy="0"/>
            </a:xfrm>
            <a:custGeom>
              <a:avLst/>
              <a:gdLst/>
              <a:ahLst/>
              <a:cxnLst/>
              <a:rect l="l" t="t" r="r" b="b"/>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1" name="Google Shape;1681;p23"/>
            <p:cNvSpPr/>
            <p:nvPr/>
          </p:nvSpPr>
          <p:spPr>
            <a:xfrm>
              <a:off x="2440" y="2590"/>
              <a:ext cx="0" cy="0"/>
            </a:xfrm>
            <a:custGeom>
              <a:avLst/>
              <a:gdLst/>
              <a:ahLst/>
              <a:cxnLst/>
              <a:rect l="l" t="t" r="r" b="b"/>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2" name="Google Shape;1682;p23"/>
            <p:cNvSpPr/>
            <p:nvPr/>
          </p:nvSpPr>
          <p:spPr>
            <a:xfrm>
              <a:off x="2499" y="1014"/>
              <a:ext cx="0" cy="0"/>
            </a:xfrm>
            <a:custGeom>
              <a:avLst/>
              <a:gdLst/>
              <a:ahLst/>
              <a:cxnLst/>
              <a:rect l="l" t="t" r="r" b="b"/>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3" name="Google Shape;1683;p23"/>
            <p:cNvSpPr/>
            <p:nvPr/>
          </p:nvSpPr>
          <p:spPr>
            <a:xfrm>
              <a:off x="455" y="37"/>
              <a:ext cx="0" cy="0"/>
            </a:xfrm>
            <a:custGeom>
              <a:avLst/>
              <a:gdLst/>
              <a:ahLst/>
              <a:cxnLst/>
              <a:rect l="l" t="t" r="r" b="b"/>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4" name="Google Shape;1684;p23"/>
            <p:cNvSpPr/>
            <p:nvPr/>
          </p:nvSpPr>
          <p:spPr>
            <a:xfrm>
              <a:off x="5949" y="2945"/>
              <a:ext cx="0" cy="0"/>
            </a:xfrm>
            <a:custGeom>
              <a:avLst/>
              <a:gdLst/>
              <a:ahLst/>
              <a:cxnLst/>
              <a:rect l="l" t="t" r="r" b="b"/>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5" name="Google Shape;1685;p23"/>
            <p:cNvSpPr/>
            <p:nvPr/>
          </p:nvSpPr>
          <p:spPr>
            <a:xfrm>
              <a:off x="882" y="1811"/>
              <a:ext cx="0" cy="0"/>
            </a:xfrm>
            <a:custGeom>
              <a:avLst/>
              <a:gdLst/>
              <a:ahLst/>
              <a:cxnLst/>
              <a:rect l="l" t="t" r="r" b="b"/>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6" name="Google Shape;1686;p23"/>
            <p:cNvSpPr/>
            <p:nvPr/>
          </p:nvSpPr>
          <p:spPr>
            <a:xfrm>
              <a:off x="1288" y="803"/>
              <a:ext cx="0" cy="0"/>
            </a:xfrm>
            <a:custGeom>
              <a:avLst/>
              <a:gdLst/>
              <a:ahLst/>
              <a:cxnLst/>
              <a:rect l="l" t="t" r="r" b="b"/>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7" name="Google Shape;1687;p23"/>
            <p:cNvSpPr/>
            <p:nvPr/>
          </p:nvSpPr>
          <p:spPr>
            <a:xfrm>
              <a:off x="521" y="2875"/>
              <a:ext cx="0" cy="0"/>
            </a:xfrm>
            <a:custGeom>
              <a:avLst/>
              <a:gdLst/>
              <a:ahLst/>
              <a:cxnLst/>
              <a:rect l="l" t="t" r="r" b="b"/>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8" name="Google Shape;1688;p23"/>
            <p:cNvSpPr/>
            <p:nvPr/>
          </p:nvSpPr>
          <p:spPr>
            <a:xfrm>
              <a:off x="8045" y="2122"/>
              <a:ext cx="0" cy="0"/>
            </a:xfrm>
            <a:custGeom>
              <a:avLst/>
              <a:gdLst/>
              <a:ahLst/>
              <a:cxnLst/>
              <a:rect l="l" t="t" r="r" b="b"/>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89" name="Google Shape;1689;p23"/>
            <p:cNvSpPr/>
            <p:nvPr/>
          </p:nvSpPr>
          <p:spPr>
            <a:xfrm>
              <a:off x="6645" y="571"/>
              <a:ext cx="0" cy="0"/>
            </a:xfrm>
            <a:custGeom>
              <a:avLst/>
              <a:gdLst/>
              <a:ahLst/>
              <a:cxnLst/>
              <a:rect l="l" t="t" r="r" b="b"/>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0" name="Google Shape;1690;p23"/>
            <p:cNvSpPr/>
            <p:nvPr/>
          </p:nvSpPr>
          <p:spPr>
            <a:xfrm>
              <a:off x="4068" y="2321"/>
              <a:ext cx="300" cy="300"/>
            </a:xfrm>
            <a:custGeom>
              <a:avLst/>
              <a:gdLst/>
              <a:ahLst/>
              <a:cxnLst/>
              <a:rect l="l" t="t" r="r" b="b"/>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1" name="Google Shape;1691;p23"/>
            <p:cNvSpPr/>
            <p:nvPr/>
          </p:nvSpPr>
          <p:spPr>
            <a:xfrm>
              <a:off x="3998" y="2184"/>
              <a:ext cx="0" cy="0"/>
            </a:xfrm>
            <a:custGeom>
              <a:avLst/>
              <a:gdLst/>
              <a:ahLst/>
              <a:cxnLst/>
              <a:rect l="l" t="t" r="r" b="b"/>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2" name="Google Shape;1692;p23"/>
            <p:cNvSpPr/>
            <p:nvPr/>
          </p:nvSpPr>
          <p:spPr>
            <a:xfrm>
              <a:off x="4404" y="1166"/>
              <a:ext cx="900" cy="300"/>
            </a:xfrm>
            <a:custGeom>
              <a:avLst/>
              <a:gdLst/>
              <a:ahLst/>
              <a:cxnLst/>
              <a:rect l="l" t="t" r="r" b="b"/>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3" name="Google Shape;1693;p23"/>
            <p:cNvSpPr/>
            <p:nvPr/>
          </p:nvSpPr>
          <p:spPr>
            <a:xfrm>
              <a:off x="4270" y="1584"/>
              <a:ext cx="0" cy="0"/>
            </a:xfrm>
            <a:custGeom>
              <a:avLst/>
              <a:gdLst/>
              <a:ahLst/>
              <a:cxnLst/>
              <a:rect l="l" t="t" r="r" b="b"/>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4" name="Google Shape;1694;p23"/>
            <p:cNvSpPr/>
            <p:nvPr/>
          </p:nvSpPr>
          <p:spPr>
            <a:xfrm>
              <a:off x="4160" y="918"/>
              <a:ext cx="300" cy="300"/>
            </a:xfrm>
            <a:custGeom>
              <a:avLst/>
              <a:gdLst/>
              <a:ahLst/>
              <a:cxnLst/>
              <a:rect l="l" t="t" r="r" b="b"/>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5" name="Google Shape;1695;p23"/>
            <p:cNvSpPr/>
            <p:nvPr/>
          </p:nvSpPr>
          <p:spPr>
            <a:xfrm>
              <a:off x="4117" y="1317"/>
              <a:ext cx="0" cy="0"/>
            </a:xfrm>
            <a:custGeom>
              <a:avLst/>
              <a:gdLst/>
              <a:ahLst/>
              <a:cxnLst/>
              <a:rect l="l" t="t" r="r" b="b"/>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6" name="Google Shape;1696;p23"/>
            <p:cNvSpPr/>
            <p:nvPr/>
          </p:nvSpPr>
          <p:spPr>
            <a:xfrm>
              <a:off x="3348" y="1953"/>
              <a:ext cx="0" cy="0"/>
            </a:xfrm>
            <a:custGeom>
              <a:avLst/>
              <a:gdLst/>
              <a:ahLst/>
              <a:cxnLst/>
              <a:rect l="l" t="t" r="r" b="b"/>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7" name="Google Shape;1697;p23"/>
            <p:cNvSpPr/>
            <p:nvPr/>
          </p:nvSpPr>
          <p:spPr>
            <a:xfrm>
              <a:off x="2816" y="1995"/>
              <a:ext cx="600" cy="0"/>
            </a:xfrm>
            <a:custGeom>
              <a:avLst/>
              <a:gdLst/>
              <a:ahLst/>
              <a:cxnLst/>
              <a:rect l="l" t="t" r="r" b="b"/>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698" name="Google Shape;1698;p23"/>
            <p:cNvSpPr/>
            <p:nvPr/>
          </p:nvSpPr>
          <p:spPr>
            <a:xfrm>
              <a:off x="5398" y="1123"/>
              <a:ext cx="0" cy="0"/>
            </a:xfrm>
            <a:custGeom>
              <a:avLst/>
              <a:gdLst/>
              <a:ahLst/>
              <a:cxnLst/>
              <a:rect l="l" t="t" r="r" b="b"/>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Cover with image">
  <p:cSld name="Cover with image">
    <p:bg>
      <p:bgPr>
        <a:solidFill>
          <a:schemeClr val="dk2"/>
        </a:solidFill>
        <a:effectLst/>
      </p:bgPr>
    </p:bg>
    <p:spTree>
      <p:nvGrpSpPr>
        <p:cNvPr id="1" name="Shape 1699"/>
        <p:cNvGrpSpPr/>
        <p:nvPr/>
      </p:nvGrpSpPr>
      <p:grpSpPr>
        <a:xfrm>
          <a:off x="0" y="0"/>
          <a:ext cx="0" cy="0"/>
          <a:chOff x="0" y="0"/>
          <a:chExt cx="0" cy="0"/>
        </a:xfrm>
      </p:grpSpPr>
      <p:pic>
        <p:nvPicPr>
          <p:cNvPr id="1700" name="Google Shape;1700;p24"/>
          <p:cNvPicPr preferRelativeResize="0"/>
          <p:nvPr/>
        </p:nvPicPr>
        <p:blipFill rotWithShape="1">
          <a:blip r:embed="rId2">
            <a:alphaModFix amt="6000"/>
          </a:blip>
          <a:srcRect r="9747" b="7037"/>
          <a:stretch/>
        </p:blipFill>
        <p:spPr>
          <a:xfrm>
            <a:off x="2122359" y="2612874"/>
            <a:ext cx="5963700" cy="4245300"/>
          </a:xfrm>
          <a:prstGeom prst="rect">
            <a:avLst/>
          </a:prstGeom>
          <a:noFill/>
          <a:ln>
            <a:noFill/>
          </a:ln>
        </p:spPr>
      </p:pic>
      <p:pic>
        <p:nvPicPr>
          <p:cNvPr id="1701" name="Google Shape;1701;p24"/>
          <p:cNvPicPr preferRelativeResize="0"/>
          <p:nvPr/>
        </p:nvPicPr>
        <p:blipFill rotWithShape="1">
          <a:blip r:embed="rId3">
            <a:alphaModFix/>
          </a:blip>
          <a:srcRect/>
          <a:stretch/>
        </p:blipFill>
        <p:spPr>
          <a:xfrm>
            <a:off x="614227" y="649033"/>
            <a:ext cx="3456300" cy="1020000"/>
          </a:xfrm>
          <a:prstGeom prst="rect">
            <a:avLst/>
          </a:prstGeom>
          <a:noFill/>
          <a:ln>
            <a:noFill/>
          </a:ln>
        </p:spPr>
      </p:pic>
      <p:sp>
        <p:nvSpPr>
          <p:cNvPr id="1702" name="Google Shape;1702;p24"/>
          <p:cNvSpPr txBox="1">
            <a:spLocks noGrp="1"/>
          </p:cNvSpPr>
          <p:nvPr>
            <p:ph type="body" idx="1"/>
          </p:nvPr>
        </p:nvSpPr>
        <p:spPr>
          <a:xfrm>
            <a:off x="624256" y="3754967"/>
            <a:ext cx="7172100" cy="12657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1"/>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03" name="Google Shape;1703;p24"/>
          <p:cNvSpPr txBox="1">
            <a:spLocks noGrp="1"/>
          </p:cNvSpPr>
          <p:nvPr>
            <p:ph type="title"/>
          </p:nvPr>
        </p:nvSpPr>
        <p:spPr>
          <a:xfrm>
            <a:off x="609442" y="2088333"/>
            <a:ext cx="7186800" cy="13407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04" name="Google Shape;1704;p24"/>
          <p:cNvSpPr>
            <a:spLocks noGrp="1"/>
          </p:cNvSpPr>
          <p:nvPr>
            <p:ph type="pic" idx="2"/>
          </p:nvPr>
        </p:nvSpPr>
        <p:spPr>
          <a:xfrm>
            <a:off x="7982585" y="0"/>
            <a:ext cx="4206000" cy="6858000"/>
          </a:xfrm>
          <a:prstGeom prst="rect">
            <a:avLst/>
          </a:prstGeom>
          <a:solidFill>
            <a:srgbClr val="999899">
              <a:alpha val="49800"/>
            </a:srgbClr>
          </a:solidFill>
          <a:ln>
            <a:noFill/>
          </a:ln>
        </p:spPr>
        <p:txBody>
          <a:bodyPr spcFirstLastPara="1" wrap="square" lIns="91425" tIns="91425" rIns="91425" bIns="91425" anchor="ctr" anchorCtr="0">
            <a:noAutofit/>
          </a:bodyPr>
          <a:lstStyle>
            <a:lvl1pPr marL="0" marR="0" lvl="0" indent="0" algn="ctr" rtl="0">
              <a:lnSpc>
                <a:spcPct val="100000"/>
              </a:lnSpc>
              <a:spcBef>
                <a:spcPts val="1200"/>
              </a:spcBef>
              <a:spcAft>
                <a:spcPts val="0"/>
              </a:spcAft>
              <a:buClr>
                <a:srgbClr val="00A0DF"/>
              </a:buClr>
              <a:buSzPts val="1500"/>
              <a:buFont typeface="Arial"/>
              <a:buNone/>
              <a:defRPr sz="1500" b="0" i="0" u="none" strike="noStrike" cap="none">
                <a:solidFill>
                  <a:schemeClr val="lt1"/>
                </a:solidFill>
                <a:latin typeface="Verdana"/>
                <a:ea typeface="Verdana"/>
                <a:cs typeface="Verdana"/>
                <a:sym typeface="Verdana"/>
              </a:defRPr>
            </a:lvl1pPr>
            <a:lvl2pPr marL="622300" marR="0" lvl="1" indent="-2540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349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206500" marR="0" lvl="3" indent="-2413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12900" marR="0" lvl="4" indent="-2540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800" marR="0" lvl="5"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2400" marR="0" lvl="6"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2000" marR="0" lvl="7"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1600" marR="0" lvl="8"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afe Harbor">
  <p:cSld name="Safe Harbor">
    <p:spTree>
      <p:nvGrpSpPr>
        <p:cNvPr id="1" name="Shape 1705"/>
        <p:cNvGrpSpPr/>
        <p:nvPr/>
      </p:nvGrpSpPr>
      <p:grpSpPr>
        <a:xfrm>
          <a:off x="0" y="0"/>
          <a:ext cx="0" cy="0"/>
          <a:chOff x="0" y="0"/>
          <a:chExt cx="0" cy="0"/>
        </a:xfrm>
      </p:grpSpPr>
      <p:sp>
        <p:nvSpPr>
          <p:cNvPr id="1706" name="Google Shape;1706;p25"/>
          <p:cNvSpPr txBox="1"/>
          <p:nvPr/>
        </p:nvSpPr>
        <p:spPr>
          <a:xfrm>
            <a:off x="609442" y="1"/>
            <a:ext cx="10959600" cy="9144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800">
                <a:solidFill>
                  <a:schemeClr val="lt1"/>
                </a:solidFill>
                <a:latin typeface="Verdana"/>
                <a:ea typeface="Verdana"/>
                <a:cs typeface="Verdana"/>
                <a:sym typeface="Verdana"/>
              </a:rPr>
              <a:t>Safe harbor statement</a:t>
            </a:r>
            <a:endParaRPr sz="2800">
              <a:solidFill>
                <a:schemeClr val="lt1"/>
              </a:solidFill>
              <a:latin typeface="Verdana"/>
              <a:ea typeface="Verdana"/>
              <a:cs typeface="Verdana"/>
              <a:sym typeface="Verdana"/>
            </a:endParaRPr>
          </a:p>
        </p:txBody>
      </p:sp>
      <p:sp>
        <p:nvSpPr>
          <p:cNvPr id="1707" name="Google Shape;1707;p25"/>
          <p:cNvSpPr/>
          <p:nvPr/>
        </p:nvSpPr>
        <p:spPr>
          <a:xfrm>
            <a:off x="609441" y="1210189"/>
            <a:ext cx="10969800" cy="4928100"/>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en-US" sz="1700">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sz="1500"/>
          </a:p>
          <a:p>
            <a:pPr marL="0" marR="0" lvl="0" indent="0" algn="just" rtl="0">
              <a:spcBef>
                <a:spcPts val="0"/>
              </a:spcBef>
              <a:spcAft>
                <a:spcPts val="0"/>
              </a:spcAft>
              <a:buNone/>
            </a:pPr>
            <a:endParaRPr sz="170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Font typeface="Verdana"/>
              <a:buNone/>
            </a:pPr>
            <a:r>
              <a:rPr lang="en-US" sz="1700">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sz="1700">
              <a:solidFill>
                <a:schemeClr val="dk1"/>
              </a:solidFill>
              <a:latin typeface="Verdana"/>
              <a:ea typeface="Verdana"/>
              <a:cs typeface="Verdana"/>
              <a:sym typeface="Verdana"/>
            </a:endParaRPr>
          </a:p>
        </p:txBody>
      </p:sp>
      <p:sp>
        <p:nvSpPr>
          <p:cNvPr id="1708" name="Google Shape;1708;p25"/>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dk2"/>
        </a:solidFill>
        <a:effectLst/>
      </p:bgPr>
    </p:bg>
    <p:spTree>
      <p:nvGrpSpPr>
        <p:cNvPr id="1" name="Shape 1709"/>
        <p:cNvGrpSpPr/>
        <p:nvPr/>
      </p:nvGrpSpPr>
      <p:grpSpPr>
        <a:xfrm>
          <a:off x="0" y="0"/>
          <a:ext cx="0" cy="0"/>
          <a:chOff x="0" y="0"/>
          <a:chExt cx="0" cy="0"/>
        </a:xfrm>
      </p:grpSpPr>
      <p:pic>
        <p:nvPicPr>
          <p:cNvPr id="1710" name="Google Shape;1710;p26"/>
          <p:cNvPicPr preferRelativeResize="0"/>
          <p:nvPr/>
        </p:nvPicPr>
        <p:blipFill rotWithShape="1">
          <a:blip r:embed="rId2">
            <a:alphaModFix/>
          </a:blip>
          <a:srcRect/>
          <a:stretch/>
        </p:blipFill>
        <p:spPr>
          <a:xfrm>
            <a:off x="10388100" y="288702"/>
            <a:ext cx="1208100" cy="356400"/>
          </a:xfrm>
          <a:prstGeom prst="rect">
            <a:avLst/>
          </a:prstGeom>
          <a:noFill/>
          <a:ln>
            <a:noFill/>
          </a:ln>
        </p:spPr>
      </p:pic>
      <p:sp>
        <p:nvSpPr>
          <p:cNvPr id="1711" name="Google Shape;1711;p26"/>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12" name="Google Shape;1712;p26"/>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chemeClr val="accent1"/>
                </a:solidFill>
                <a:latin typeface="Verdana"/>
                <a:ea typeface="Verdana"/>
                <a:cs typeface="Verdana"/>
                <a:sym typeface="Verdana"/>
              </a:defRPr>
            </a:lvl1pPr>
            <a:lvl2pPr marL="0" marR="0" lvl="1" indent="0" algn="r" rtl="0">
              <a:spcBef>
                <a:spcPts val="0"/>
              </a:spcBef>
              <a:spcAft>
                <a:spcPts val="0"/>
              </a:spcAft>
              <a:buNone/>
              <a:defRPr sz="1300">
                <a:solidFill>
                  <a:schemeClr val="accent1"/>
                </a:solidFill>
                <a:latin typeface="Verdana"/>
                <a:ea typeface="Verdana"/>
                <a:cs typeface="Verdana"/>
                <a:sym typeface="Verdana"/>
              </a:defRPr>
            </a:lvl2pPr>
            <a:lvl3pPr marL="0" marR="0" lvl="2" indent="0" algn="r" rtl="0">
              <a:spcBef>
                <a:spcPts val="0"/>
              </a:spcBef>
              <a:spcAft>
                <a:spcPts val="0"/>
              </a:spcAft>
              <a:buNone/>
              <a:defRPr sz="1300">
                <a:solidFill>
                  <a:schemeClr val="accent1"/>
                </a:solidFill>
                <a:latin typeface="Verdana"/>
                <a:ea typeface="Verdana"/>
                <a:cs typeface="Verdana"/>
                <a:sym typeface="Verdana"/>
              </a:defRPr>
            </a:lvl3pPr>
            <a:lvl4pPr marL="0" marR="0" lvl="3" indent="0" algn="r" rtl="0">
              <a:spcBef>
                <a:spcPts val="0"/>
              </a:spcBef>
              <a:spcAft>
                <a:spcPts val="0"/>
              </a:spcAft>
              <a:buNone/>
              <a:defRPr sz="1300">
                <a:solidFill>
                  <a:schemeClr val="accent1"/>
                </a:solidFill>
                <a:latin typeface="Verdana"/>
                <a:ea typeface="Verdana"/>
                <a:cs typeface="Verdana"/>
                <a:sym typeface="Verdana"/>
              </a:defRPr>
            </a:lvl4pPr>
            <a:lvl5pPr marL="0" marR="0" lvl="4" indent="0" algn="r" rtl="0">
              <a:spcBef>
                <a:spcPts val="0"/>
              </a:spcBef>
              <a:spcAft>
                <a:spcPts val="0"/>
              </a:spcAft>
              <a:buNone/>
              <a:defRPr sz="1300">
                <a:solidFill>
                  <a:schemeClr val="accent1"/>
                </a:solidFill>
                <a:latin typeface="Verdana"/>
                <a:ea typeface="Verdana"/>
                <a:cs typeface="Verdana"/>
                <a:sym typeface="Verdana"/>
              </a:defRPr>
            </a:lvl5pPr>
            <a:lvl6pPr marL="0" marR="0" lvl="5" indent="0" algn="r" rtl="0">
              <a:spcBef>
                <a:spcPts val="0"/>
              </a:spcBef>
              <a:spcAft>
                <a:spcPts val="0"/>
              </a:spcAft>
              <a:buNone/>
              <a:defRPr sz="1300">
                <a:solidFill>
                  <a:schemeClr val="accent1"/>
                </a:solidFill>
                <a:latin typeface="Verdana"/>
                <a:ea typeface="Verdana"/>
                <a:cs typeface="Verdana"/>
                <a:sym typeface="Verdana"/>
              </a:defRPr>
            </a:lvl6pPr>
            <a:lvl7pPr marL="0" marR="0" lvl="6" indent="0" algn="r" rtl="0">
              <a:spcBef>
                <a:spcPts val="0"/>
              </a:spcBef>
              <a:spcAft>
                <a:spcPts val="0"/>
              </a:spcAft>
              <a:buNone/>
              <a:defRPr sz="1300">
                <a:solidFill>
                  <a:schemeClr val="accent1"/>
                </a:solidFill>
                <a:latin typeface="Verdana"/>
                <a:ea typeface="Verdana"/>
                <a:cs typeface="Verdana"/>
                <a:sym typeface="Verdana"/>
              </a:defRPr>
            </a:lvl7pPr>
            <a:lvl8pPr marL="0" marR="0" lvl="7" indent="0" algn="r" rtl="0">
              <a:spcBef>
                <a:spcPts val="0"/>
              </a:spcBef>
              <a:spcAft>
                <a:spcPts val="0"/>
              </a:spcAft>
              <a:buNone/>
              <a:defRPr sz="1300">
                <a:solidFill>
                  <a:schemeClr val="accent1"/>
                </a:solidFill>
                <a:latin typeface="Verdana"/>
                <a:ea typeface="Verdana"/>
                <a:cs typeface="Verdana"/>
                <a:sym typeface="Verdana"/>
              </a:defRPr>
            </a:lvl8pPr>
            <a:lvl9pPr marL="0" marR="0" lvl="8" indent="0" algn="r" rtl="0">
              <a:spcBef>
                <a:spcPts val="0"/>
              </a:spcBef>
              <a:spcAft>
                <a:spcPts val="0"/>
              </a:spcAft>
              <a:buNone/>
              <a:defRPr sz="1300">
                <a:solidFill>
                  <a:schemeClr val="accent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13" name="Google Shape;1713;p26"/>
          <p:cNvSpPr txBox="1"/>
          <p:nvPr/>
        </p:nvSpPr>
        <p:spPr>
          <a:xfrm>
            <a:off x="624256" y="6339100"/>
            <a:ext cx="3384300" cy="3651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a:solidFill>
                  <a:schemeClr val="accent1"/>
                </a:solidFill>
                <a:latin typeface="Verdana"/>
                <a:ea typeface="Verdana"/>
                <a:cs typeface="Verdana"/>
                <a:sym typeface="Verdana"/>
              </a:rPr>
              <a:t>All contents © MuleSoft Inc.</a:t>
            </a:r>
            <a:endParaRPr sz="900">
              <a:solidFill>
                <a:schemeClr val="accent1"/>
              </a:solidFill>
              <a:latin typeface="Verdana"/>
              <a:ea typeface="Verdana"/>
              <a:cs typeface="Verdana"/>
              <a:sym typeface="Verdana"/>
            </a:endParaRPr>
          </a:p>
        </p:txBody>
      </p:sp>
      <p:sp>
        <p:nvSpPr>
          <p:cNvPr id="1714" name="Google Shape;1714;p26"/>
          <p:cNvSpPr txBox="1">
            <a:spLocks noGrp="1"/>
          </p:cNvSpPr>
          <p:nvPr>
            <p:ph type="body" idx="1"/>
          </p:nvPr>
        </p:nvSpPr>
        <p:spPr>
          <a:xfrm>
            <a:off x="609600" y="1189038"/>
            <a:ext cx="10958400" cy="50229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200000"/>
              </a:lnSpc>
              <a:spcBef>
                <a:spcPts val="1200"/>
              </a:spcBef>
              <a:spcAft>
                <a:spcPts val="0"/>
              </a:spcAft>
              <a:buClr>
                <a:srgbClr val="00A0DF"/>
              </a:buClr>
              <a:buSzPts val="2400"/>
              <a:buFont typeface="Verdana"/>
              <a:buAutoNum type="arabicPeriod"/>
              <a:defRPr sz="2400" b="0" i="0" u="none" strike="noStrike" cap="none">
                <a:solidFill>
                  <a:schemeClr val="accent1"/>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ection divider blue">
  <p:cSld name="Section divider blue">
    <p:bg>
      <p:bgPr>
        <a:solidFill>
          <a:schemeClr val="lt2"/>
        </a:solidFill>
        <a:effectLst/>
      </p:bgPr>
    </p:bg>
    <p:spTree>
      <p:nvGrpSpPr>
        <p:cNvPr id="1" name="Shape 1715"/>
        <p:cNvGrpSpPr/>
        <p:nvPr/>
      </p:nvGrpSpPr>
      <p:grpSpPr>
        <a:xfrm>
          <a:off x="0" y="0"/>
          <a:ext cx="0" cy="0"/>
          <a:chOff x="0" y="0"/>
          <a:chExt cx="0" cy="0"/>
        </a:xfrm>
      </p:grpSpPr>
      <p:pic>
        <p:nvPicPr>
          <p:cNvPr id="1716" name="Google Shape;1716;p27"/>
          <p:cNvPicPr preferRelativeResize="0"/>
          <p:nvPr/>
        </p:nvPicPr>
        <p:blipFill rotWithShape="1">
          <a:blip r:embed="rId2">
            <a:alphaModFix amt="28000"/>
          </a:blip>
          <a:srcRect r="9747" b="7037"/>
          <a:stretch/>
        </p:blipFill>
        <p:spPr>
          <a:xfrm>
            <a:off x="6225127" y="2612874"/>
            <a:ext cx="5963700" cy="4245300"/>
          </a:xfrm>
          <a:prstGeom prst="rect">
            <a:avLst/>
          </a:prstGeom>
          <a:noFill/>
          <a:ln>
            <a:noFill/>
          </a:ln>
        </p:spPr>
      </p:pic>
      <p:sp>
        <p:nvSpPr>
          <p:cNvPr id="1717" name="Google Shape;1717;p27"/>
          <p:cNvSpPr txBox="1">
            <a:spLocks noGrp="1"/>
          </p:cNvSpPr>
          <p:nvPr>
            <p:ph type="title"/>
          </p:nvPr>
        </p:nvSpPr>
        <p:spPr>
          <a:xfrm>
            <a:off x="609442" y="2088333"/>
            <a:ext cx="10959600" cy="1340700"/>
          </a:xfrm>
          <a:prstGeom prst="rect">
            <a:avLst/>
          </a:prstGeom>
          <a:noFill/>
          <a:ln>
            <a:noFill/>
          </a:ln>
        </p:spPr>
        <p:txBody>
          <a:bodyPr spcFirstLastPara="1" wrap="square" lIns="91425" tIns="91425" rIns="91425" bIns="91425" anchor="b" anchorCtr="0">
            <a:noAutofit/>
          </a:bodyPr>
          <a:lstStyle>
            <a:lvl1pPr marL="0" marR="0" lvl="0" indent="0" algn="l" rtl="0">
              <a:lnSpc>
                <a:spcPct val="60377"/>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Section divider dark">
  <p:cSld name="Section divider dark">
    <p:bg>
      <p:bgPr>
        <a:solidFill>
          <a:schemeClr val="dk2"/>
        </a:solidFill>
        <a:effectLst/>
      </p:bgPr>
    </p:bg>
    <p:spTree>
      <p:nvGrpSpPr>
        <p:cNvPr id="1" name="Shape 1718"/>
        <p:cNvGrpSpPr/>
        <p:nvPr/>
      </p:nvGrpSpPr>
      <p:grpSpPr>
        <a:xfrm>
          <a:off x="0" y="0"/>
          <a:ext cx="0" cy="0"/>
          <a:chOff x="0" y="0"/>
          <a:chExt cx="0" cy="0"/>
        </a:xfrm>
      </p:grpSpPr>
      <p:pic>
        <p:nvPicPr>
          <p:cNvPr id="1719" name="Google Shape;1719;p28"/>
          <p:cNvPicPr preferRelativeResize="0"/>
          <p:nvPr/>
        </p:nvPicPr>
        <p:blipFill rotWithShape="1">
          <a:blip r:embed="rId2">
            <a:alphaModFix amt="28000"/>
          </a:blip>
          <a:srcRect r="9747" b="7037"/>
          <a:stretch/>
        </p:blipFill>
        <p:spPr>
          <a:xfrm>
            <a:off x="6225127" y="2612874"/>
            <a:ext cx="5963700" cy="4245300"/>
          </a:xfrm>
          <a:prstGeom prst="rect">
            <a:avLst/>
          </a:prstGeom>
          <a:noFill/>
          <a:ln>
            <a:noFill/>
          </a:ln>
        </p:spPr>
      </p:pic>
      <p:sp>
        <p:nvSpPr>
          <p:cNvPr id="1720" name="Google Shape;1720;p28"/>
          <p:cNvSpPr txBox="1">
            <a:spLocks noGrp="1"/>
          </p:cNvSpPr>
          <p:nvPr>
            <p:ph type="title"/>
          </p:nvPr>
        </p:nvSpPr>
        <p:spPr>
          <a:xfrm>
            <a:off x="609442" y="2088333"/>
            <a:ext cx="10959600" cy="1340700"/>
          </a:xfrm>
          <a:prstGeom prst="rect">
            <a:avLst/>
          </a:prstGeom>
          <a:noFill/>
          <a:ln>
            <a:noFill/>
          </a:ln>
        </p:spPr>
        <p:txBody>
          <a:bodyPr spcFirstLastPara="1" wrap="square" lIns="91425" tIns="91425" rIns="91425" bIns="91425" anchor="b" anchorCtr="0">
            <a:noAutofit/>
          </a:bodyPr>
          <a:lstStyle>
            <a:lvl1pPr marL="0" marR="0" lvl="0" indent="0" algn="l" rtl="0">
              <a:lnSpc>
                <a:spcPct val="60377"/>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21"/>
        <p:cNvGrpSpPr/>
        <p:nvPr/>
      </p:nvGrpSpPr>
      <p:grpSpPr>
        <a:xfrm>
          <a:off x="0" y="0"/>
          <a:ext cx="0" cy="0"/>
          <a:chOff x="0" y="0"/>
          <a:chExt cx="0" cy="0"/>
        </a:xfrm>
      </p:grpSpPr>
      <p:sp>
        <p:nvSpPr>
          <p:cNvPr id="1722" name="Google Shape;1722;p29"/>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23" name="Google Shape;1723;p29"/>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724"/>
        <p:cNvGrpSpPr/>
        <p:nvPr/>
      </p:nvGrpSpPr>
      <p:grpSpPr>
        <a:xfrm>
          <a:off x="0" y="0"/>
          <a:ext cx="0" cy="0"/>
          <a:chOff x="0" y="0"/>
          <a:chExt cx="0" cy="0"/>
        </a:xfrm>
      </p:grpSpPr>
      <p:sp>
        <p:nvSpPr>
          <p:cNvPr id="1725" name="Google Shape;1725;p30"/>
          <p:cNvSpPr txBox="1">
            <a:spLocks noGrp="1"/>
          </p:cNvSpPr>
          <p:nvPr>
            <p:ph type="body" idx="1"/>
          </p:nvPr>
        </p:nvSpPr>
        <p:spPr>
          <a:xfrm>
            <a:off x="609441" y="1177232"/>
            <a:ext cx="4923600" cy="4671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2"/>
                </a:solidFill>
                <a:latin typeface="Verdana"/>
                <a:ea typeface="Verdana"/>
                <a:cs typeface="Verdana"/>
                <a:sym typeface="Verdana"/>
              </a:defRPr>
            </a:lvl1pPr>
            <a:lvl2pPr marL="914400" marR="0" lvl="1" indent="-228600" algn="l" rtl="0">
              <a:spcBef>
                <a:spcPts val="700"/>
              </a:spcBef>
              <a:spcAft>
                <a:spcPts val="0"/>
              </a:spcAft>
              <a:buClr>
                <a:srgbClr val="00A0DF"/>
              </a:buClr>
              <a:buSzPts val="2000"/>
              <a:buFont typeface="Open Sans"/>
              <a:buNone/>
              <a:defRPr sz="2700" b="1" i="0" u="none" strike="noStrike" cap="none">
                <a:solidFill>
                  <a:schemeClr val="dk2"/>
                </a:solidFill>
                <a:latin typeface="Verdana"/>
                <a:ea typeface="Verdana"/>
                <a:cs typeface="Verdana"/>
                <a:sym typeface="Verdana"/>
              </a:defRPr>
            </a:lvl2pPr>
            <a:lvl3pPr marL="1371600" marR="0" lvl="2" indent="-228600" algn="l" rtl="0">
              <a:spcBef>
                <a:spcPts val="500"/>
              </a:spcBef>
              <a:spcAft>
                <a:spcPts val="0"/>
              </a:spcAft>
              <a:buClr>
                <a:srgbClr val="00A0DF"/>
              </a:buClr>
              <a:buSzPts val="1900"/>
              <a:buFont typeface="Arial"/>
              <a:buNone/>
              <a:defRPr sz="2400" b="1"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00"/>
              </a:spcBef>
              <a:spcAft>
                <a:spcPts val="0"/>
              </a:spcAft>
              <a:buClr>
                <a:srgbClr val="00A0DF"/>
              </a:buClr>
              <a:buSzPts val="1600"/>
              <a:buFont typeface="Open Sans"/>
              <a:buNone/>
              <a:defRPr sz="2100" b="1" i="0" u="none" strike="noStrike" cap="none">
                <a:solidFill>
                  <a:schemeClr val="dk2"/>
                </a:solidFill>
                <a:latin typeface="Verdana"/>
                <a:ea typeface="Verdana"/>
                <a:cs typeface="Verdana"/>
                <a:sym typeface="Verdana"/>
              </a:defRPr>
            </a:lvl4pPr>
            <a:lvl5pPr marL="2286000" marR="0" lvl="4" indent="-228600" algn="l" rtl="0">
              <a:spcBef>
                <a:spcPts val="500"/>
              </a:spcBef>
              <a:spcAft>
                <a:spcPts val="0"/>
              </a:spcAft>
              <a:buClr>
                <a:srgbClr val="00A0DF"/>
              </a:buClr>
              <a:buSzPts val="1600"/>
              <a:buFont typeface="Arial"/>
              <a:buNone/>
              <a:defRPr sz="2100" b="1" i="0" u="none" strike="noStrike" cap="none">
                <a:solidFill>
                  <a:schemeClr val="dk2"/>
                </a:solidFill>
                <a:latin typeface="Verdana"/>
                <a:ea typeface="Verdana"/>
                <a:cs typeface="Verdana"/>
                <a:sym typeface="Verdana"/>
              </a:defRPr>
            </a:lvl5pPr>
            <a:lvl6pPr marL="2743200" marR="0" lvl="5"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6pPr>
            <a:lvl7pPr marL="3200400" marR="0" lvl="6"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7pPr>
            <a:lvl8pPr marL="3657600" marR="0" lvl="7"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8pPr>
            <a:lvl9pPr marL="4114800" marR="0" lvl="8"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1726" name="Google Shape;1726;p30"/>
          <p:cNvSpPr txBox="1">
            <a:spLocks noGrp="1"/>
          </p:cNvSpPr>
          <p:nvPr>
            <p:ph type="body" idx="2"/>
          </p:nvPr>
        </p:nvSpPr>
        <p:spPr>
          <a:xfrm>
            <a:off x="6644565" y="1177232"/>
            <a:ext cx="4923600" cy="4671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2"/>
                </a:solidFill>
                <a:latin typeface="Verdana"/>
                <a:ea typeface="Verdana"/>
                <a:cs typeface="Verdana"/>
                <a:sym typeface="Verdana"/>
              </a:defRPr>
            </a:lvl1pPr>
            <a:lvl2pPr marL="914400" marR="0" lvl="1" indent="-228600" algn="l" rtl="0">
              <a:spcBef>
                <a:spcPts val="700"/>
              </a:spcBef>
              <a:spcAft>
                <a:spcPts val="0"/>
              </a:spcAft>
              <a:buClr>
                <a:srgbClr val="00A0DF"/>
              </a:buClr>
              <a:buSzPts val="2000"/>
              <a:buFont typeface="Open Sans"/>
              <a:buNone/>
              <a:defRPr sz="2700" b="1" i="0" u="none" strike="noStrike" cap="none">
                <a:solidFill>
                  <a:schemeClr val="dk2"/>
                </a:solidFill>
                <a:latin typeface="Verdana"/>
                <a:ea typeface="Verdana"/>
                <a:cs typeface="Verdana"/>
                <a:sym typeface="Verdana"/>
              </a:defRPr>
            </a:lvl2pPr>
            <a:lvl3pPr marL="1371600" marR="0" lvl="2" indent="-228600" algn="l" rtl="0">
              <a:spcBef>
                <a:spcPts val="500"/>
              </a:spcBef>
              <a:spcAft>
                <a:spcPts val="0"/>
              </a:spcAft>
              <a:buClr>
                <a:srgbClr val="00A0DF"/>
              </a:buClr>
              <a:buSzPts val="1900"/>
              <a:buFont typeface="Arial"/>
              <a:buNone/>
              <a:defRPr sz="2400" b="1"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00"/>
              </a:spcBef>
              <a:spcAft>
                <a:spcPts val="0"/>
              </a:spcAft>
              <a:buClr>
                <a:srgbClr val="00A0DF"/>
              </a:buClr>
              <a:buSzPts val="1600"/>
              <a:buFont typeface="Open Sans"/>
              <a:buNone/>
              <a:defRPr sz="2100" b="1" i="0" u="none" strike="noStrike" cap="none">
                <a:solidFill>
                  <a:schemeClr val="dk2"/>
                </a:solidFill>
                <a:latin typeface="Verdana"/>
                <a:ea typeface="Verdana"/>
                <a:cs typeface="Verdana"/>
                <a:sym typeface="Verdana"/>
              </a:defRPr>
            </a:lvl4pPr>
            <a:lvl5pPr marL="2286000" marR="0" lvl="4" indent="-228600" algn="l" rtl="0">
              <a:spcBef>
                <a:spcPts val="500"/>
              </a:spcBef>
              <a:spcAft>
                <a:spcPts val="0"/>
              </a:spcAft>
              <a:buClr>
                <a:srgbClr val="00A0DF"/>
              </a:buClr>
              <a:buSzPts val="1600"/>
              <a:buFont typeface="Arial"/>
              <a:buNone/>
              <a:defRPr sz="2100" b="1" i="0" u="none" strike="noStrike" cap="none">
                <a:solidFill>
                  <a:schemeClr val="dk2"/>
                </a:solidFill>
                <a:latin typeface="Verdana"/>
                <a:ea typeface="Verdana"/>
                <a:cs typeface="Verdana"/>
                <a:sym typeface="Verdana"/>
              </a:defRPr>
            </a:lvl5pPr>
            <a:lvl6pPr marL="2743200" marR="0" lvl="5"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6pPr>
            <a:lvl7pPr marL="3200400" marR="0" lvl="6"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7pPr>
            <a:lvl8pPr marL="3657600" marR="0" lvl="7"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8pPr>
            <a:lvl9pPr marL="4114800" marR="0" lvl="8" indent="-228600" algn="l" rtl="0">
              <a:spcBef>
                <a:spcPts val="40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1727" name="Google Shape;1727;p30"/>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28" name="Google Shape;1728;p30"/>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29" name="Google Shape;1729;p30"/>
          <p:cNvSpPr txBox="1">
            <a:spLocks noGrp="1"/>
          </p:cNvSpPr>
          <p:nvPr>
            <p:ph type="body" idx="3"/>
          </p:nvPr>
        </p:nvSpPr>
        <p:spPr>
          <a:xfrm>
            <a:off x="609441" y="1766888"/>
            <a:ext cx="4923600" cy="4445100"/>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1200"/>
              </a:spcBef>
              <a:spcAft>
                <a:spcPts val="0"/>
              </a:spcAft>
              <a:buClr>
                <a:srgbClr val="00A0DF"/>
              </a:buClr>
              <a:buSzPts val="2000"/>
              <a:buFont typeface="Arial"/>
              <a:buChar char="•"/>
              <a:defRPr sz="2000" b="0" i="0" u="none" strike="noStrike" cap="none">
                <a:solidFill>
                  <a:schemeClr val="dk2"/>
                </a:solidFill>
                <a:latin typeface="Verdana"/>
                <a:ea typeface="Verdana"/>
                <a:cs typeface="Verdana"/>
                <a:sym typeface="Verdana"/>
              </a:defRPr>
            </a:lvl1pPr>
            <a:lvl2pPr marL="914400" marR="0" lvl="1" indent="-349250" algn="l" rtl="0">
              <a:spcBef>
                <a:spcPts val="700"/>
              </a:spcBef>
              <a:spcAft>
                <a:spcPts val="0"/>
              </a:spcAft>
              <a:buClr>
                <a:srgbClr val="00A0DF"/>
              </a:buClr>
              <a:buSzPts val="1900"/>
              <a:buFont typeface="Open Sans"/>
              <a:buChar char="–"/>
              <a:defRPr sz="1900" b="0" i="0" u="none" strike="noStrike" cap="none">
                <a:solidFill>
                  <a:schemeClr val="dk2"/>
                </a:solidFill>
                <a:latin typeface="Verdana"/>
                <a:ea typeface="Verdana"/>
                <a:cs typeface="Verdana"/>
                <a:sym typeface="Verdana"/>
              </a:defRPr>
            </a:lvl2pPr>
            <a:lvl3pPr marL="1371600" marR="0" lvl="2"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23850" algn="l" rtl="0">
              <a:lnSpc>
                <a:spcPct val="100000"/>
              </a:lnSpc>
              <a:spcBef>
                <a:spcPts val="500"/>
              </a:spcBef>
              <a:spcAft>
                <a:spcPts val="0"/>
              </a:spcAft>
              <a:buClr>
                <a:srgbClr val="00A0DF"/>
              </a:buClr>
              <a:buSzPts val="1500"/>
              <a:buFont typeface="Open Sans"/>
              <a:buChar char="–"/>
              <a:defRPr sz="1500" b="0" i="0" u="none" strike="noStrike" cap="none">
                <a:solidFill>
                  <a:schemeClr val="dk2"/>
                </a:solidFill>
                <a:latin typeface="Verdana"/>
                <a:ea typeface="Verdana"/>
                <a:cs typeface="Verdana"/>
                <a:sym typeface="Verdana"/>
              </a:defRPr>
            </a:lvl4pPr>
            <a:lvl5pPr marL="2286000" marR="0" lvl="4" indent="-323850" algn="l" rtl="0">
              <a:spcBef>
                <a:spcPts val="500"/>
              </a:spcBef>
              <a:spcAft>
                <a:spcPts val="0"/>
              </a:spcAft>
              <a:buClr>
                <a:srgbClr val="00A0DF"/>
              </a:buClr>
              <a:buSzPts val="1500"/>
              <a:buFont typeface="Arial"/>
              <a:buChar char="•"/>
              <a:defRPr sz="15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30" name="Google Shape;1730;p30"/>
          <p:cNvSpPr txBox="1">
            <a:spLocks noGrp="1"/>
          </p:cNvSpPr>
          <p:nvPr>
            <p:ph type="body" idx="4"/>
          </p:nvPr>
        </p:nvSpPr>
        <p:spPr>
          <a:xfrm>
            <a:off x="6644565" y="1766888"/>
            <a:ext cx="4923600" cy="4445100"/>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1200"/>
              </a:spcBef>
              <a:spcAft>
                <a:spcPts val="0"/>
              </a:spcAft>
              <a:buClr>
                <a:srgbClr val="00A0DF"/>
              </a:buClr>
              <a:buSzPts val="2000"/>
              <a:buFont typeface="Arial"/>
              <a:buChar char="•"/>
              <a:defRPr sz="2000" b="0" i="0" u="none" strike="noStrike" cap="none">
                <a:solidFill>
                  <a:schemeClr val="dk2"/>
                </a:solidFill>
                <a:latin typeface="Verdana"/>
                <a:ea typeface="Verdana"/>
                <a:cs typeface="Verdana"/>
                <a:sym typeface="Verdana"/>
              </a:defRPr>
            </a:lvl1pPr>
            <a:lvl2pPr marL="914400" marR="0" lvl="1" indent="-349250" algn="l" rtl="0">
              <a:spcBef>
                <a:spcPts val="700"/>
              </a:spcBef>
              <a:spcAft>
                <a:spcPts val="0"/>
              </a:spcAft>
              <a:buClr>
                <a:srgbClr val="00A0DF"/>
              </a:buClr>
              <a:buSzPts val="1900"/>
              <a:buFont typeface="Open Sans"/>
              <a:buChar char="–"/>
              <a:defRPr sz="1900" b="0" i="0" u="none" strike="noStrike" cap="none">
                <a:solidFill>
                  <a:schemeClr val="dk2"/>
                </a:solidFill>
                <a:latin typeface="Verdana"/>
                <a:ea typeface="Verdana"/>
                <a:cs typeface="Verdana"/>
                <a:sym typeface="Verdana"/>
              </a:defRPr>
            </a:lvl2pPr>
            <a:lvl3pPr marL="1371600" marR="0" lvl="2"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23850" algn="l" rtl="0">
              <a:lnSpc>
                <a:spcPct val="100000"/>
              </a:lnSpc>
              <a:spcBef>
                <a:spcPts val="500"/>
              </a:spcBef>
              <a:spcAft>
                <a:spcPts val="0"/>
              </a:spcAft>
              <a:buClr>
                <a:srgbClr val="00A0DF"/>
              </a:buClr>
              <a:buSzPts val="1500"/>
              <a:buFont typeface="Open Sans"/>
              <a:buChar char="–"/>
              <a:defRPr sz="1500" b="0" i="0" u="none" strike="noStrike" cap="none">
                <a:solidFill>
                  <a:schemeClr val="dk2"/>
                </a:solidFill>
                <a:latin typeface="Verdana"/>
                <a:ea typeface="Verdana"/>
                <a:cs typeface="Verdana"/>
                <a:sym typeface="Verdana"/>
              </a:defRPr>
            </a:lvl4pPr>
            <a:lvl5pPr marL="2286000" marR="0" lvl="4" indent="-323850" algn="l" rtl="0">
              <a:spcBef>
                <a:spcPts val="500"/>
              </a:spcBef>
              <a:spcAft>
                <a:spcPts val="0"/>
              </a:spcAft>
              <a:buClr>
                <a:srgbClr val="00A0DF"/>
              </a:buClr>
              <a:buSzPts val="1500"/>
              <a:buFont typeface="Arial"/>
              <a:buChar char="•"/>
              <a:defRPr sz="15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731"/>
        <p:cNvGrpSpPr/>
        <p:nvPr/>
      </p:nvGrpSpPr>
      <p:grpSpPr>
        <a:xfrm>
          <a:off x="0" y="0"/>
          <a:ext cx="0" cy="0"/>
          <a:chOff x="0" y="0"/>
          <a:chExt cx="0" cy="0"/>
        </a:xfrm>
      </p:grpSpPr>
      <p:sp>
        <p:nvSpPr>
          <p:cNvPr id="1732" name="Google Shape;1732;p31"/>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33" name="Google Shape;1733;p31"/>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34" name="Google Shape;1734;p31"/>
          <p:cNvSpPr txBox="1">
            <a:spLocks noGrp="1"/>
          </p:cNvSpPr>
          <p:nvPr>
            <p:ph type="body" idx="1"/>
          </p:nvPr>
        </p:nvSpPr>
        <p:spPr>
          <a:xfrm>
            <a:off x="609599" y="1189038"/>
            <a:ext cx="3200400" cy="5022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9250" algn="l" rtl="0">
              <a:spcBef>
                <a:spcPts val="700"/>
              </a:spcBef>
              <a:spcAft>
                <a:spcPts val="0"/>
              </a:spcAft>
              <a:buClr>
                <a:srgbClr val="00A0DF"/>
              </a:buClr>
              <a:buSzPts val="1900"/>
              <a:buFont typeface="Open Sans"/>
              <a:buChar char="–"/>
              <a:defRPr sz="1900" b="0" i="0" u="none" strike="noStrike" cap="none">
                <a:solidFill>
                  <a:schemeClr val="dk2"/>
                </a:solidFill>
                <a:latin typeface="Verdana"/>
                <a:ea typeface="Verdana"/>
                <a:cs typeface="Verdana"/>
                <a:sym typeface="Verdana"/>
              </a:defRPr>
            </a:lvl2pPr>
            <a:lvl3pPr marL="1371600" marR="0" lvl="2"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23850" algn="l" rtl="0">
              <a:lnSpc>
                <a:spcPct val="100000"/>
              </a:lnSpc>
              <a:spcBef>
                <a:spcPts val="500"/>
              </a:spcBef>
              <a:spcAft>
                <a:spcPts val="0"/>
              </a:spcAft>
              <a:buClr>
                <a:srgbClr val="00A0DF"/>
              </a:buClr>
              <a:buSzPts val="1500"/>
              <a:buFont typeface="Open Sans"/>
              <a:buChar char="–"/>
              <a:defRPr sz="1500" b="0" i="0" u="none" strike="noStrike" cap="none">
                <a:solidFill>
                  <a:schemeClr val="dk2"/>
                </a:solidFill>
                <a:latin typeface="Verdana"/>
                <a:ea typeface="Verdana"/>
                <a:cs typeface="Verdana"/>
                <a:sym typeface="Verdana"/>
              </a:defRPr>
            </a:lvl4pPr>
            <a:lvl5pPr marL="2286000" marR="0" lvl="4" indent="-323850" algn="l" rtl="0">
              <a:spcBef>
                <a:spcPts val="500"/>
              </a:spcBef>
              <a:spcAft>
                <a:spcPts val="0"/>
              </a:spcAft>
              <a:buClr>
                <a:srgbClr val="00A0DF"/>
              </a:buClr>
              <a:buSzPts val="1500"/>
              <a:buFont typeface="Arial"/>
              <a:buChar char="•"/>
              <a:defRPr sz="15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35" name="Google Shape;1735;p31"/>
          <p:cNvSpPr txBox="1">
            <a:spLocks noGrp="1"/>
          </p:cNvSpPr>
          <p:nvPr>
            <p:ph type="body" idx="2"/>
          </p:nvPr>
        </p:nvSpPr>
        <p:spPr>
          <a:xfrm>
            <a:off x="4488656" y="1189038"/>
            <a:ext cx="3200400" cy="5022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9250" algn="l" rtl="0">
              <a:spcBef>
                <a:spcPts val="700"/>
              </a:spcBef>
              <a:spcAft>
                <a:spcPts val="0"/>
              </a:spcAft>
              <a:buClr>
                <a:srgbClr val="00A0DF"/>
              </a:buClr>
              <a:buSzPts val="1900"/>
              <a:buFont typeface="Open Sans"/>
              <a:buChar char="–"/>
              <a:defRPr sz="1900" b="0" i="0" u="none" strike="noStrike" cap="none">
                <a:solidFill>
                  <a:schemeClr val="dk2"/>
                </a:solidFill>
                <a:latin typeface="Verdana"/>
                <a:ea typeface="Verdana"/>
                <a:cs typeface="Verdana"/>
                <a:sym typeface="Verdana"/>
              </a:defRPr>
            </a:lvl2pPr>
            <a:lvl3pPr marL="1371600" marR="0" lvl="2"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23850" algn="l" rtl="0">
              <a:lnSpc>
                <a:spcPct val="100000"/>
              </a:lnSpc>
              <a:spcBef>
                <a:spcPts val="500"/>
              </a:spcBef>
              <a:spcAft>
                <a:spcPts val="0"/>
              </a:spcAft>
              <a:buClr>
                <a:srgbClr val="00A0DF"/>
              </a:buClr>
              <a:buSzPts val="1500"/>
              <a:buFont typeface="Open Sans"/>
              <a:buChar char="–"/>
              <a:defRPr sz="1500" b="0" i="0" u="none" strike="noStrike" cap="none">
                <a:solidFill>
                  <a:schemeClr val="dk2"/>
                </a:solidFill>
                <a:latin typeface="Verdana"/>
                <a:ea typeface="Verdana"/>
                <a:cs typeface="Verdana"/>
                <a:sym typeface="Verdana"/>
              </a:defRPr>
            </a:lvl4pPr>
            <a:lvl5pPr marL="2286000" marR="0" lvl="4" indent="-323850" algn="l" rtl="0">
              <a:spcBef>
                <a:spcPts val="500"/>
              </a:spcBef>
              <a:spcAft>
                <a:spcPts val="0"/>
              </a:spcAft>
              <a:buClr>
                <a:srgbClr val="00A0DF"/>
              </a:buClr>
              <a:buSzPts val="1500"/>
              <a:buFont typeface="Arial"/>
              <a:buChar char="•"/>
              <a:defRPr sz="15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36" name="Google Shape;1736;p31"/>
          <p:cNvSpPr txBox="1">
            <a:spLocks noGrp="1"/>
          </p:cNvSpPr>
          <p:nvPr>
            <p:ph type="body" idx="3"/>
          </p:nvPr>
        </p:nvSpPr>
        <p:spPr>
          <a:xfrm>
            <a:off x="8367713" y="1189038"/>
            <a:ext cx="3200400" cy="5022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9250" algn="l" rtl="0">
              <a:spcBef>
                <a:spcPts val="700"/>
              </a:spcBef>
              <a:spcAft>
                <a:spcPts val="0"/>
              </a:spcAft>
              <a:buClr>
                <a:srgbClr val="00A0DF"/>
              </a:buClr>
              <a:buSzPts val="1900"/>
              <a:buFont typeface="Open Sans"/>
              <a:buChar char="–"/>
              <a:defRPr sz="1900" b="0" i="0" u="none" strike="noStrike" cap="none">
                <a:solidFill>
                  <a:schemeClr val="dk2"/>
                </a:solidFill>
                <a:latin typeface="Verdana"/>
                <a:ea typeface="Verdana"/>
                <a:cs typeface="Verdana"/>
                <a:sym typeface="Verdana"/>
              </a:defRPr>
            </a:lvl2pPr>
            <a:lvl3pPr marL="1371600" marR="0" lvl="2"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23850" algn="l" rtl="0">
              <a:lnSpc>
                <a:spcPct val="100000"/>
              </a:lnSpc>
              <a:spcBef>
                <a:spcPts val="500"/>
              </a:spcBef>
              <a:spcAft>
                <a:spcPts val="0"/>
              </a:spcAft>
              <a:buClr>
                <a:srgbClr val="00A0DF"/>
              </a:buClr>
              <a:buSzPts val="1500"/>
              <a:buFont typeface="Open Sans"/>
              <a:buChar char="–"/>
              <a:defRPr sz="1500" b="0" i="0" u="none" strike="noStrike" cap="none">
                <a:solidFill>
                  <a:schemeClr val="dk2"/>
                </a:solidFill>
                <a:latin typeface="Verdana"/>
                <a:ea typeface="Verdana"/>
                <a:cs typeface="Verdana"/>
                <a:sym typeface="Verdana"/>
              </a:defRPr>
            </a:lvl4pPr>
            <a:lvl5pPr marL="2286000" marR="0" lvl="4" indent="-323850" algn="l" rtl="0">
              <a:spcBef>
                <a:spcPts val="500"/>
              </a:spcBef>
              <a:spcAft>
                <a:spcPts val="0"/>
              </a:spcAft>
              <a:buClr>
                <a:srgbClr val="00A0DF"/>
              </a:buClr>
              <a:buSzPts val="1500"/>
              <a:buFont typeface="Arial"/>
              <a:buChar char="•"/>
              <a:defRPr sz="15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29" name="Google Shape;29;p4"/>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4"/>
          <p:cNvSpPr txBox="1">
            <a:spLocks noGrp="1"/>
          </p:cNvSpPr>
          <p:nvPr>
            <p:ph type="body" idx="1"/>
          </p:nvPr>
        </p:nvSpPr>
        <p:spPr>
          <a:xfrm>
            <a:off x="609600" y="1189038"/>
            <a:ext cx="10958513" cy="502285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 Column photo">
  <p:cSld name="3 Column photo">
    <p:spTree>
      <p:nvGrpSpPr>
        <p:cNvPr id="1" name="Shape 1737"/>
        <p:cNvGrpSpPr/>
        <p:nvPr/>
      </p:nvGrpSpPr>
      <p:grpSpPr>
        <a:xfrm>
          <a:off x="0" y="0"/>
          <a:ext cx="0" cy="0"/>
          <a:chOff x="0" y="0"/>
          <a:chExt cx="0" cy="0"/>
        </a:xfrm>
      </p:grpSpPr>
      <p:sp>
        <p:nvSpPr>
          <p:cNvPr id="1738" name="Google Shape;1738;p32"/>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39" name="Google Shape;1739;p32"/>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40" name="Google Shape;1740;p32"/>
          <p:cNvSpPr>
            <a:spLocks noGrp="1"/>
          </p:cNvSpPr>
          <p:nvPr>
            <p:ph type="pic" idx="2"/>
          </p:nvPr>
        </p:nvSpPr>
        <p:spPr>
          <a:xfrm>
            <a:off x="609599" y="1189038"/>
            <a:ext cx="3474600" cy="4165200"/>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500"/>
              <a:buFont typeface="Arial"/>
              <a:buNone/>
              <a:defRPr sz="2400" b="0" i="0" u="none" strike="noStrike" cap="none">
                <a:solidFill>
                  <a:schemeClr val="dk2"/>
                </a:solidFill>
                <a:latin typeface="Verdana"/>
                <a:ea typeface="Verdana"/>
                <a:cs typeface="Verdana"/>
                <a:sym typeface="Verdana"/>
              </a:defRPr>
            </a:lvl1pPr>
            <a:lvl2pPr marL="622300" marR="0" lvl="1" indent="-2540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349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206500" marR="0" lvl="3" indent="-2413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12900" marR="0" lvl="4" indent="-2540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800" marR="0" lvl="5"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2400" marR="0" lvl="6"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2000" marR="0" lvl="7"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1600" marR="0" lvl="8"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41" name="Google Shape;1741;p32"/>
          <p:cNvSpPr>
            <a:spLocks noGrp="1"/>
          </p:cNvSpPr>
          <p:nvPr>
            <p:ph type="pic" idx="3"/>
          </p:nvPr>
        </p:nvSpPr>
        <p:spPr>
          <a:xfrm>
            <a:off x="4351496" y="1189038"/>
            <a:ext cx="3474600" cy="4165200"/>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500"/>
              <a:buFont typeface="Arial"/>
              <a:buNone/>
              <a:defRPr sz="2400" b="0" i="0" u="none" strike="noStrike" cap="none">
                <a:solidFill>
                  <a:schemeClr val="dk2"/>
                </a:solidFill>
                <a:latin typeface="Verdana"/>
                <a:ea typeface="Verdana"/>
                <a:cs typeface="Verdana"/>
                <a:sym typeface="Verdana"/>
              </a:defRPr>
            </a:lvl1pPr>
            <a:lvl2pPr marL="622300" marR="0" lvl="1" indent="-2540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349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206500" marR="0" lvl="3" indent="-2413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12900" marR="0" lvl="4" indent="-2540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800" marR="0" lvl="5"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2400" marR="0" lvl="6"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2000" marR="0" lvl="7"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1600" marR="0" lvl="8"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42" name="Google Shape;1742;p32"/>
          <p:cNvSpPr>
            <a:spLocks noGrp="1"/>
          </p:cNvSpPr>
          <p:nvPr>
            <p:ph type="pic" idx="4"/>
          </p:nvPr>
        </p:nvSpPr>
        <p:spPr>
          <a:xfrm>
            <a:off x="8093393" y="1189038"/>
            <a:ext cx="3474600" cy="4165200"/>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500"/>
              <a:buFont typeface="Arial"/>
              <a:buNone/>
              <a:defRPr sz="2400" b="0" i="0" u="none" strike="noStrike" cap="none">
                <a:solidFill>
                  <a:schemeClr val="dk2"/>
                </a:solidFill>
                <a:latin typeface="Verdana"/>
                <a:ea typeface="Verdana"/>
                <a:cs typeface="Verdana"/>
                <a:sym typeface="Verdana"/>
              </a:defRPr>
            </a:lvl1pPr>
            <a:lvl2pPr marL="622300" marR="0" lvl="1" indent="-2540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349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206500" marR="0" lvl="3" indent="-2413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12900" marR="0" lvl="4" indent="-2540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800" marR="0" lvl="5"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2400" marR="0" lvl="6"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2000" marR="0" lvl="7"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1600" marR="0" lvl="8"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43" name="Google Shape;1743;p32"/>
          <p:cNvSpPr txBox="1">
            <a:spLocks noGrp="1"/>
          </p:cNvSpPr>
          <p:nvPr>
            <p:ph type="body" idx="1"/>
          </p:nvPr>
        </p:nvSpPr>
        <p:spPr>
          <a:xfrm>
            <a:off x="609600" y="5654675"/>
            <a:ext cx="3475200" cy="557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5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cxnSp>
        <p:nvCxnSpPr>
          <p:cNvPr id="1744" name="Google Shape;1744;p32"/>
          <p:cNvCxnSpPr/>
          <p:nvPr/>
        </p:nvCxnSpPr>
        <p:spPr>
          <a:xfrm>
            <a:off x="602456" y="5521826"/>
            <a:ext cx="3474600" cy="0"/>
          </a:xfrm>
          <a:prstGeom prst="straightConnector1">
            <a:avLst/>
          </a:prstGeom>
          <a:noFill/>
          <a:ln w="12700" cap="flat" cmpd="sng">
            <a:solidFill>
              <a:schemeClr val="dk2"/>
            </a:solidFill>
            <a:prstDash val="solid"/>
            <a:round/>
            <a:headEnd type="none" w="sm" len="sm"/>
            <a:tailEnd type="none" w="sm" len="sm"/>
          </a:ln>
        </p:spPr>
      </p:cxnSp>
      <p:cxnSp>
        <p:nvCxnSpPr>
          <p:cNvPr id="1745" name="Google Shape;1745;p32"/>
          <p:cNvCxnSpPr/>
          <p:nvPr/>
        </p:nvCxnSpPr>
        <p:spPr>
          <a:xfrm>
            <a:off x="4347924" y="5521826"/>
            <a:ext cx="3474600" cy="0"/>
          </a:xfrm>
          <a:prstGeom prst="straightConnector1">
            <a:avLst/>
          </a:prstGeom>
          <a:noFill/>
          <a:ln w="12700" cap="flat" cmpd="sng">
            <a:solidFill>
              <a:schemeClr val="dk2"/>
            </a:solidFill>
            <a:prstDash val="solid"/>
            <a:round/>
            <a:headEnd type="none" w="sm" len="sm"/>
            <a:tailEnd type="none" w="sm" len="sm"/>
          </a:ln>
        </p:spPr>
      </p:cxnSp>
      <p:cxnSp>
        <p:nvCxnSpPr>
          <p:cNvPr id="1746" name="Google Shape;1746;p32"/>
          <p:cNvCxnSpPr/>
          <p:nvPr/>
        </p:nvCxnSpPr>
        <p:spPr>
          <a:xfrm>
            <a:off x="8093393" y="5521826"/>
            <a:ext cx="3474600" cy="0"/>
          </a:xfrm>
          <a:prstGeom prst="straightConnector1">
            <a:avLst/>
          </a:prstGeom>
          <a:noFill/>
          <a:ln w="12700" cap="flat" cmpd="sng">
            <a:solidFill>
              <a:schemeClr val="dk2"/>
            </a:solidFill>
            <a:prstDash val="solid"/>
            <a:round/>
            <a:headEnd type="none" w="sm" len="sm"/>
            <a:tailEnd type="none" w="sm" len="sm"/>
          </a:ln>
        </p:spPr>
      </p:cxnSp>
      <p:sp>
        <p:nvSpPr>
          <p:cNvPr id="1747" name="Google Shape;1747;p32"/>
          <p:cNvSpPr txBox="1">
            <a:spLocks noGrp="1"/>
          </p:cNvSpPr>
          <p:nvPr>
            <p:ph type="body" idx="5"/>
          </p:nvPr>
        </p:nvSpPr>
        <p:spPr>
          <a:xfrm>
            <a:off x="4351497" y="5654675"/>
            <a:ext cx="3474600" cy="557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5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48" name="Google Shape;1748;p32"/>
          <p:cNvSpPr txBox="1">
            <a:spLocks noGrp="1"/>
          </p:cNvSpPr>
          <p:nvPr>
            <p:ph type="body" idx="6"/>
          </p:nvPr>
        </p:nvSpPr>
        <p:spPr>
          <a:xfrm>
            <a:off x="8093075" y="5654675"/>
            <a:ext cx="3474600" cy="557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15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Vertical split">
  <p:cSld name="Vertical split">
    <p:spTree>
      <p:nvGrpSpPr>
        <p:cNvPr id="1" name="Shape 1749"/>
        <p:cNvGrpSpPr/>
        <p:nvPr/>
      </p:nvGrpSpPr>
      <p:grpSpPr>
        <a:xfrm>
          <a:off x="0" y="0"/>
          <a:ext cx="0" cy="0"/>
          <a:chOff x="0" y="0"/>
          <a:chExt cx="0" cy="0"/>
        </a:xfrm>
      </p:grpSpPr>
      <p:sp>
        <p:nvSpPr>
          <p:cNvPr id="1750" name="Google Shape;1750;p33"/>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51" name="Google Shape;1751;p33"/>
          <p:cNvSpPr/>
          <p:nvPr/>
        </p:nvSpPr>
        <p:spPr>
          <a:xfrm>
            <a:off x="8178786" y="0"/>
            <a:ext cx="40101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Arial"/>
              <a:ea typeface="Arial"/>
              <a:cs typeface="Arial"/>
              <a:sym typeface="Arial"/>
            </a:endParaRPr>
          </a:p>
        </p:txBody>
      </p:sp>
      <p:sp>
        <p:nvSpPr>
          <p:cNvPr id="1752" name="Google Shape;1752;p33"/>
          <p:cNvSpPr txBox="1">
            <a:spLocks noGrp="1"/>
          </p:cNvSpPr>
          <p:nvPr>
            <p:ph type="body" idx="1"/>
          </p:nvPr>
        </p:nvSpPr>
        <p:spPr>
          <a:xfrm>
            <a:off x="8178786" y="0"/>
            <a:ext cx="4010100" cy="6858000"/>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800"/>
              </a:spcBef>
              <a:spcAft>
                <a:spcPts val="0"/>
              </a:spcAft>
              <a:buClr>
                <a:srgbClr val="00A0DF"/>
              </a:buClr>
              <a:buSzPts val="2400"/>
              <a:buFont typeface="Arial"/>
              <a:buNone/>
              <a:defRPr sz="2700" b="0" i="0" u="none" strike="noStrike" cap="none">
                <a:solidFill>
                  <a:srgbClr val="FFFFFF"/>
                </a:solidFill>
                <a:latin typeface="Verdana"/>
                <a:ea typeface="Verdana"/>
                <a:cs typeface="Verdana"/>
                <a:sym typeface="Verdana"/>
              </a:defRPr>
            </a:lvl1pPr>
            <a:lvl2pPr marL="914400" marR="0" lvl="1" indent="-228600" algn="l" rtl="0">
              <a:spcBef>
                <a:spcPts val="700"/>
              </a:spcBef>
              <a:spcAft>
                <a:spcPts val="0"/>
              </a:spcAft>
              <a:buClr>
                <a:srgbClr val="00A0DF"/>
              </a:buClr>
              <a:buSzPts val="2000"/>
              <a:buFont typeface="Open Sans"/>
              <a:buNone/>
              <a:defRPr sz="1600" b="0" i="0" u="none" strike="noStrike" cap="none">
                <a:solidFill>
                  <a:schemeClr val="dk2"/>
                </a:solidFill>
                <a:latin typeface="Verdana"/>
                <a:ea typeface="Verdana"/>
                <a:cs typeface="Verdana"/>
                <a:sym typeface="Verdana"/>
              </a:defRPr>
            </a:lvl2pPr>
            <a:lvl3pPr marL="1371600" marR="0" lvl="2" indent="-228600" algn="l" rtl="0">
              <a:spcBef>
                <a:spcPts val="500"/>
              </a:spcBef>
              <a:spcAft>
                <a:spcPts val="0"/>
              </a:spcAft>
              <a:buClr>
                <a:srgbClr val="00A0DF"/>
              </a:buClr>
              <a:buSzPts val="1900"/>
              <a:buFont typeface="Arial"/>
              <a:buNone/>
              <a:defRPr sz="1300" b="0"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00"/>
              </a:spcBef>
              <a:spcAft>
                <a:spcPts val="0"/>
              </a:spcAft>
              <a:buClr>
                <a:srgbClr val="00A0DF"/>
              </a:buClr>
              <a:buSzPts val="1600"/>
              <a:buFont typeface="Open Sans"/>
              <a:buNone/>
              <a:defRPr sz="1200" b="0" i="0" u="none" strike="noStrike" cap="none">
                <a:solidFill>
                  <a:schemeClr val="dk2"/>
                </a:solidFill>
                <a:latin typeface="Verdana"/>
                <a:ea typeface="Verdana"/>
                <a:cs typeface="Verdana"/>
                <a:sym typeface="Verdana"/>
              </a:defRPr>
            </a:lvl4pPr>
            <a:lvl5pPr marL="2286000" marR="0" lvl="4" indent="-228600" algn="l" rtl="0">
              <a:spcBef>
                <a:spcPts val="500"/>
              </a:spcBef>
              <a:spcAft>
                <a:spcPts val="0"/>
              </a:spcAft>
              <a:buClr>
                <a:srgbClr val="00A0DF"/>
              </a:buClr>
              <a:buSzPts val="1600"/>
              <a:buFont typeface="Arial"/>
              <a:buNone/>
              <a:defRPr sz="1200" b="0" i="0" u="none" strike="noStrike" cap="none">
                <a:solidFill>
                  <a:schemeClr val="dk2"/>
                </a:solidFill>
                <a:latin typeface="Verdana"/>
                <a:ea typeface="Verdana"/>
                <a:cs typeface="Verdana"/>
                <a:sym typeface="Verdana"/>
              </a:defRPr>
            </a:lvl5pPr>
            <a:lvl6pPr marL="2743200" marR="0" lvl="5"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9pPr>
          </a:lstStyle>
          <a:p>
            <a:endParaRPr/>
          </a:p>
        </p:txBody>
      </p:sp>
      <p:pic>
        <p:nvPicPr>
          <p:cNvPr id="1753" name="Google Shape;1753;p33"/>
          <p:cNvPicPr preferRelativeResize="0"/>
          <p:nvPr/>
        </p:nvPicPr>
        <p:blipFill rotWithShape="1">
          <a:blip r:embed="rId2">
            <a:alphaModFix amt="6000"/>
          </a:blip>
          <a:srcRect r="9747" b="7037"/>
          <a:stretch/>
        </p:blipFill>
        <p:spPr>
          <a:xfrm>
            <a:off x="6225127" y="2612874"/>
            <a:ext cx="5963700" cy="4245300"/>
          </a:xfrm>
          <a:prstGeom prst="rect">
            <a:avLst/>
          </a:prstGeom>
          <a:noFill/>
          <a:ln>
            <a:noFill/>
          </a:ln>
        </p:spPr>
      </p:pic>
      <p:sp>
        <p:nvSpPr>
          <p:cNvPr id="1754" name="Google Shape;1754;p33"/>
          <p:cNvSpPr txBox="1">
            <a:spLocks noGrp="1"/>
          </p:cNvSpPr>
          <p:nvPr>
            <p:ph type="body" idx="2"/>
          </p:nvPr>
        </p:nvSpPr>
        <p:spPr>
          <a:xfrm>
            <a:off x="611856" y="1189038"/>
            <a:ext cx="7401300" cy="50229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55" name="Google Shape;1755;p33"/>
          <p:cNvSpPr txBox="1">
            <a:spLocks noGrp="1"/>
          </p:cNvSpPr>
          <p:nvPr>
            <p:ph type="title"/>
          </p:nvPr>
        </p:nvSpPr>
        <p:spPr>
          <a:xfrm>
            <a:off x="609443" y="0"/>
            <a:ext cx="75693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756"/>
        <p:cNvGrpSpPr/>
        <p:nvPr/>
      </p:nvGrpSpPr>
      <p:grpSpPr>
        <a:xfrm>
          <a:off x="0" y="0"/>
          <a:ext cx="0" cy="0"/>
          <a:chOff x="0" y="0"/>
          <a:chExt cx="0" cy="0"/>
        </a:xfrm>
      </p:grpSpPr>
      <p:sp>
        <p:nvSpPr>
          <p:cNvPr id="1757" name="Google Shape;1757;p34"/>
          <p:cNvSpPr txBox="1">
            <a:spLocks noGrp="1"/>
          </p:cNvSpPr>
          <p:nvPr>
            <p:ph type="body" idx="1"/>
          </p:nvPr>
        </p:nvSpPr>
        <p:spPr>
          <a:xfrm>
            <a:off x="609443" y="1209785"/>
            <a:ext cx="4010100" cy="5002800"/>
          </a:xfrm>
          <a:prstGeom prst="rect">
            <a:avLst/>
          </a:prstGeom>
          <a:solidFill>
            <a:schemeClr val="accent2"/>
          </a:solidFill>
          <a:ln>
            <a:noFill/>
          </a:ln>
        </p:spPr>
        <p:txBody>
          <a:bodyPr spcFirstLastPara="1" wrap="square" lIns="91425" tIns="91425" rIns="91425" bIns="91425" anchor="ctr" anchorCtr="0">
            <a:noAutofit/>
          </a:bodyPr>
          <a:lstStyle>
            <a:lvl1pPr marL="457200" marR="0" lvl="0" indent="-228600" algn="ctr" rtl="0">
              <a:lnSpc>
                <a:spcPct val="100000"/>
              </a:lnSpc>
              <a:spcBef>
                <a:spcPts val="800"/>
              </a:spcBef>
              <a:spcAft>
                <a:spcPts val="0"/>
              </a:spcAft>
              <a:buClr>
                <a:srgbClr val="00A0DF"/>
              </a:buClr>
              <a:buSzPts val="2400"/>
              <a:buFont typeface="Arial"/>
              <a:buNone/>
              <a:defRPr sz="2700" b="0" i="0" u="none" strike="noStrike" cap="none">
                <a:solidFill>
                  <a:srgbClr val="FFFFFF"/>
                </a:solidFill>
                <a:latin typeface="Verdana"/>
                <a:ea typeface="Verdana"/>
                <a:cs typeface="Verdana"/>
                <a:sym typeface="Verdana"/>
              </a:defRPr>
            </a:lvl1pPr>
            <a:lvl2pPr marL="914400" marR="0" lvl="1" indent="-228600" algn="l" rtl="0">
              <a:spcBef>
                <a:spcPts val="700"/>
              </a:spcBef>
              <a:spcAft>
                <a:spcPts val="0"/>
              </a:spcAft>
              <a:buClr>
                <a:srgbClr val="00A0DF"/>
              </a:buClr>
              <a:buSzPts val="2000"/>
              <a:buFont typeface="Open Sans"/>
              <a:buNone/>
              <a:defRPr sz="1600" b="0" i="0" u="none" strike="noStrike" cap="none">
                <a:solidFill>
                  <a:schemeClr val="dk2"/>
                </a:solidFill>
                <a:latin typeface="Verdana"/>
                <a:ea typeface="Verdana"/>
                <a:cs typeface="Verdana"/>
                <a:sym typeface="Verdana"/>
              </a:defRPr>
            </a:lvl2pPr>
            <a:lvl3pPr marL="1371600" marR="0" lvl="2" indent="-228600" algn="l" rtl="0">
              <a:spcBef>
                <a:spcPts val="500"/>
              </a:spcBef>
              <a:spcAft>
                <a:spcPts val="0"/>
              </a:spcAft>
              <a:buClr>
                <a:srgbClr val="00A0DF"/>
              </a:buClr>
              <a:buSzPts val="1900"/>
              <a:buFont typeface="Arial"/>
              <a:buNone/>
              <a:defRPr sz="1300" b="0"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00"/>
              </a:spcBef>
              <a:spcAft>
                <a:spcPts val="0"/>
              </a:spcAft>
              <a:buClr>
                <a:srgbClr val="00A0DF"/>
              </a:buClr>
              <a:buSzPts val="1600"/>
              <a:buFont typeface="Open Sans"/>
              <a:buNone/>
              <a:defRPr sz="1200" b="0" i="0" u="none" strike="noStrike" cap="none">
                <a:solidFill>
                  <a:schemeClr val="dk2"/>
                </a:solidFill>
                <a:latin typeface="Verdana"/>
                <a:ea typeface="Verdana"/>
                <a:cs typeface="Verdana"/>
                <a:sym typeface="Verdana"/>
              </a:defRPr>
            </a:lvl4pPr>
            <a:lvl5pPr marL="2286000" marR="0" lvl="4" indent="-228600" algn="l" rtl="0">
              <a:spcBef>
                <a:spcPts val="500"/>
              </a:spcBef>
              <a:spcAft>
                <a:spcPts val="0"/>
              </a:spcAft>
              <a:buClr>
                <a:srgbClr val="00A0DF"/>
              </a:buClr>
              <a:buSzPts val="1600"/>
              <a:buFont typeface="Arial"/>
              <a:buNone/>
              <a:defRPr sz="1200" b="0" i="0" u="none" strike="noStrike" cap="none">
                <a:solidFill>
                  <a:schemeClr val="dk2"/>
                </a:solidFill>
                <a:latin typeface="Verdana"/>
                <a:ea typeface="Verdana"/>
                <a:cs typeface="Verdana"/>
                <a:sym typeface="Verdana"/>
              </a:defRPr>
            </a:lvl5pPr>
            <a:lvl6pPr marL="2743200" marR="0" lvl="5"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spcBef>
                <a:spcPts val="30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1758" name="Google Shape;1758;p34"/>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759" name="Google Shape;1759;p34"/>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a:solidFill>
                  <a:srgbClr val="BFBFBF"/>
                </a:solidFill>
                <a:latin typeface="Verdana"/>
                <a:ea typeface="Verdana"/>
                <a:cs typeface="Verdana"/>
                <a:sym typeface="Verdana"/>
              </a:defRPr>
            </a:lvl1pPr>
            <a:lvl2pPr marL="0" marR="0" lvl="1" indent="0" algn="r" rtl="0">
              <a:spcBef>
                <a:spcPts val="0"/>
              </a:spcBef>
              <a:spcAft>
                <a:spcPts val="0"/>
              </a:spcAft>
              <a:buNone/>
              <a:defRPr sz="1300">
                <a:solidFill>
                  <a:srgbClr val="BFBFBF"/>
                </a:solidFill>
                <a:latin typeface="Verdana"/>
                <a:ea typeface="Verdana"/>
                <a:cs typeface="Verdana"/>
                <a:sym typeface="Verdana"/>
              </a:defRPr>
            </a:lvl2pPr>
            <a:lvl3pPr marL="0" marR="0" lvl="2" indent="0" algn="r" rtl="0">
              <a:spcBef>
                <a:spcPts val="0"/>
              </a:spcBef>
              <a:spcAft>
                <a:spcPts val="0"/>
              </a:spcAft>
              <a:buNone/>
              <a:defRPr sz="1300">
                <a:solidFill>
                  <a:srgbClr val="BFBFBF"/>
                </a:solidFill>
                <a:latin typeface="Verdana"/>
                <a:ea typeface="Verdana"/>
                <a:cs typeface="Verdana"/>
                <a:sym typeface="Verdana"/>
              </a:defRPr>
            </a:lvl3pPr>
            <a:lvl4pPr marL="0" marR="0" lvl="3" indent="0" algn="r" rtl="0">
              <a:spcBef>
                <a:spcPts val="0"/>
              </a:spcBef>
              <a:spcAft>
                <a:spcPts val="0"/>
              </a:spcAft>
              <a:buNone/>
              <a:defRPr sz="1300">
                <a:solidFill>
                  <a:srgbClr val="BFBFBF"/>
                </a:solidFill>
                <a:latin typeface="Verdana"/>
                <a:ea typeface="Verdana"/>
                <a:cs typeface="Verdana"/>
                <a:sym typeface="Verdana"/>
              </a:defRPr>
            </a:lvl4pPr>
            <a:lvl5pPr marL="0" marR="0" lvl="4" indent="0" algn="r" rtl="0">
              <a:spcBef>
                <a:spcPts val="0"/>
              </a:spcBef>
              <a:spcAft>
                <a:spcPts val="0"/>
              </a:spcAft>
              <a:buNone/>
              <a:defRPr sz="1300">
                <a:solidFill>
                  <a:srgbClr val="BFBFBF"/>
                </a:solidFill>
                <a:latin typeface="Verdana"/>
                <a:ea typeface="Verdana"/>
                <a:cs typeface="Verdana"/>
                <a:sym typeface="Verdana"/>
              </a:defRPr>
            </a:lvl5pPr>
            <a:lvl6pPr marL="0" marR="0" lvl="5" indent="0" algn="r" rtl="0">
              <a:spcBef>
                <a:spcPts val="0"/>
              </a:spcBef>
              <a:spcAft>
                <a:spcPts val="0"/>
              </a:spcAft>
              <a:buNone/>
              <a:defRPr sz="1300">
                <a:solidFill>
                  <a:srgbClr val="BFBFBF"/>
                </a:solidFill>
                <a:latin typeface="Verdana"/>
                <a:ea typeface="Verdana"/>
                <a:cs typeface="Verdana"/>
                <a:sym typeface="Verdana"/>
              </a:defRPr>
            </a:lvl6pPr>
            <a:lvl7pPr marL="0" marR="0" lvl="6" indent="0" algn="r" rtl="0">
              <a:spcBef>
                <a:spcPts val="0"/>
              </a:spcBef>
              <a:spcAft>
                <a:spcPts val="0"/>
              </a:spcAft>
              <a:buNone/>
              <a:defRPr sz="1300">
                <a:solidFill>
                  <a:srgbClr val="BFBFBF"/>
                </a:solidFill>
                <a:latin typeface="Verdana"/>
                <a:ea typeface="Verdana"/>
                <a:cs typeface="Verdana"/>
                <a:sym typeface="Verdana"/>
              </a:defRPr>
            </a:lvl7pPr>
            <a:lvl8pPr marL="0" marR="0" lvl="7" indent="0" algn="r" rtl="0">
              <a:spcBef>
                <a:spcPts val="0"/>
              </a:spcBef>
              <a:spcAft>
                <a:spcPts val="0"/>
              </a:spcAft>
              <a:buNone/>
              <a:defRPr sz="1300">
                <a:solidFill>
                  <a:srgbClr val="BFBFBF"/>
                </a:solidFill>
                <a:latin typeface="Verdana"/>
                <a:ea typeface="Verdana"/>
                <a:cs typeface="Verdana"/>
                <a:sym typeface="Verdana"/>
              </a:defRPr>
            </a:lvl8pPr>
            <a:lvl9pPr marL="0" marR="0" lvl="8" indent="0" algn="r" rtl="0">
              <a:spcBef>
                <a:spcPts val="0"/>
              </a:spcBef>
              <a:spcAft>
                <a:spcPts val="0"/>
              </a:spcAft>
              <a:buNone/>
              <a:defRPr sz="1300">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760" name="Google Shape;1760;p34"/>
          <p:cNvSpPr txBox="1">
            <a:spLocks noGrp="1"/>
          </p:cNvSpPr>
          <p:nvPr>
            <p:ph type="body" idx="2"/>
          </p:nvPr>
        </p:nvSpPr>
        <p:spPr>
          <a:xfrm>
            <a:off x="4762500" y="1189038"/>
            <a:ext cx="6805500" cy="50229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Full Bleed Image">
  <p:cSld name="Full Bleed Image">
    <p:bg>
      <p:bgPr>
        <a:solidFill>
          <a:schemeClr val="lt1"/>
        </a:solidFill>
        <a:effectLst/>
      </p:bgPr>
    </p:bg>
    <p:spTree>
      <p:nvGrpSpPr>
        <p:cNvPr id="1" name="Shape 1761"/>
        <p:cNvGrpSpPr/>
        <p:nvPr/>
      </p:nvGrpSpPr>
      <p:grpSpPr>
        <a:xfrm>
          <a:off x="0" y="0"/>
          <a:ext cx="0" cy="0"/>
          <a:chOff x="0" y="0"/>
          <a:chExt cx="0" cy="0"/>
        </a:xfrm>
      </p:grpSpPr>
      <p:sp>
        <p:nvSpPr>
          <p:cNvPr id="1762" name="Google Shape;1762;p35"/>
          <p:cNvSpPr>
            <a:spLocks noGrp="1"/>
          </p:cNvSpPr>
          <p:nvPr>
            <p:ph type="pic" idx="2"/>
          </p:nvPr>
        </p:nvSpPr>
        <p:spPr>
          <a:xfrm>
            <a:off x="0" y="0"/>
            <a:ext cx="12188700" cy="5943600"/>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500"/>
              <a:buFont typeface="Arial"/>
              <a:buNone/>
              <a:defRPr sz="2400" b="0" i="0" u="none" strike="noStrike" cap="none">
                <a:solidFill>
                  <a:schemeClr val="dk2"/>
                </a:solidFill>
                <a:latin typeface="Verdana"/>
                <a:ea typeface="Verdana"/>
                <a:cs typeface="Verdana"/>
                <a:sym typeface="Verdana"/>
              </a:defRPr>
            </a:lvl1pPr>
            <a:lvl2pPr marL="622300" marR="0" lvl="1" indent="-2540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349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206500" marR="0" lvl="3" indent="-2413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12900" marR="0" lvl="4" indent="-2540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800" marR="0" lvl="5"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2400" marR="0" lvl="6"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2000" marR="0" lvl="7"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1600" marR="0" lvl="8" indent="-3238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763" name="Google Shape;1763;p35"/>
          <p:cNvSpPr/>
          <p:nvPr/>
        </p:nvSpPr>
        <p:spPr>
          <a:xfrm>
            <a:off x="0" y="5943600"/>
            <a:ext cx="12278100"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a:solidFill>
                <a:schemeClr val="lt1"/>
              </a:solidFill>
              <a:latin typeface="Arial"/>
              <a:ea typeface="Arial"/>
              <a:cs typeface="Arial"/>
              <a:sym typeface="Arial"/>
            </a:endParaRPr>
          </a:p>
        </p:txBody>
      </p:sp>
      <p:sp>
        <p:nvSpPr>
          <p:cNvPr id="1764" name="Google Shape;1764;p35"/>
          <p:cNvSpPr txBox="1">
            <a:spLocks noGrp="1"/>
          </p:cNvSpPr>
          <p:nvPr>
            <p:ph type="title"/>
          </p:nvPr>
        </p:nvSpPr>
        <p:spPr>
          <a:xfrm>
            <a:off x="609442" y="594360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pic>
        <p:nvPicPr>
          <p:cNvPr id="1765" name="Google Shape;1765;p35"/>
          <p:cNvPicPr preferRelativeResize="0"/>
          <p:nvPr/>
        </p:nvPicPr>
        <p:blipFill rotWithShape="1">
          <a:blip r:embed="rId2">
            <a:alphaModFix/>
          </a:blip>
          <a:srcRect/>
          <a:stretch/>
        </p:blipFill>
        <p:spPr>
          <a:xfrm>
            <a:off x="10388765" y="6222949"/>
            <a:ext cx="1205700" cy="3555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76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Blank blue">
  <p:cSld name="Blank blue">
    <p:bg>
      <p:bgPr>
        <a:solidFill>
          <a:schemeClr val="lt2"/>
        </a:solidFill>
        <a:effectLst/>
      </p:bgPr>
    </p:bg>
    <p:spTree>
      <p:nvGrpSpPr>
        <p:cNvPr id="1" name="Shape 1767"/>
        <p:cNvGrpSpPr/>
        <p:nvPr/>
      </p:nvGrpSpPr>
      <p:grpSpPr>
        <a:xfrm>
          <a:off x="0" y="0"/>
          <a:ext cx="0" cy="0"/>
          <a:chOff x="0" y="0"/>
          <a:chExt cx="0" cy="0"/>
        </a:xfrm>
      </p:grpSpPr>
      <p:pic>
        <p:nvPicPr>
          <p:cNvPr id="1768" name="Google Shape;1768;p37"/>
          <p:cNvPicPr preferRelativeResize="0"/>
          <p:nvPr/>
        </p:nvPicPr>
        <p:blipFill rotWithShape="1">
          <a:blip r:embed="rId2">
            <a:alphaModFix amt="28000"/>
          </a:blip>
          <a:srcRect r="9747" b="7037"/>
          <a:stretch/>
        </p:blipFill>
        <p:spPr>
          <a:xfrm>
            <a:off x="6225127" y="2612874"/>
            <a:ext cx="5963700" cy="42453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hank You blue">
  <p:cSld name="Thank You blue">
    <p:bg>
      <p:bgPr>
        <a:solidFill>
          <a:schemeClr val="lt2"/>
        </a:solidFill>
        <a:effectLst/>
      </p:bgPr>
    </p:bg>
    <p:spTree>
      <p:nvGrpSpPr>
        <p:cNvPr id="1" name="Shape 1769"/>
        <p:cNvGrpSpPr/>
        <p:nvPr/>
      </p:nvGrpSpPr>
      <p:grpSpPr>
        <a:xfrm>
          <a:off x="0" y="0"/>
          <a:ext cx="0" cy="0"/>
          <a:chOff x="0" y="0"/>
          <a:chExt cx="0" cy="0"/>
        </a:xfrm>
      </p:grpSpPr>
      <p:sp>
        <p:nvSpPr>
          <p:cNvPr id="1770" name="Google Shape;1770;p38"/>
          <p:cNvSpPr/>
          <p:nvPr/>
        </p:nvSpPr>
        <p:spPr>
          <a:xfrm>
            <a:off x="5284074" y="2108229"/>
            <a:ext cx="1593600" cy="1593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Arial"/>
              <a:ea typeface="Arial"/>
              <a:cs typeface="Arial"/>
              <a:sym typeface="Arial"/>
            </a:endParaRPr>
          </a:p>
        </p:txBody>
      </p:sp>
      <p:sp>
        <p:nvSpPr>
          <p:cNvPr id="1771" name="Google Shape;1771;p38"/>
          <p:cNvSpPr txBox="1">
            <a:spLocks noGrp="1"/>
          </p:cNvSpPr>
          <p:nvPr>
            <p:ph type="title"/>
          </p:nvPr>
        </p:nvSpPr>
        <p:spPr>
          <a:xfrm>
            <a:off x="609442" y="4846351"/>
            <a:ext cx="10959600" cy="1340700"/>
          </a:xfrm>
          <a:prstGeom prst="rect">
            <a:avLst/>
          </a:prstGeom>
          <a:noFill/>
          <a:ln>
            <a:noFill/>
          </a:ln>
        </p:spPr>
        <p:txBody>
          <a:bodyPr spcFirstLastPara="1" wrap="square" lIns="91425" tIns="91425" rIns="91425" bIns="91425" anchor="ctr" anchorCtr="0">
            <a:noAutofit/>
          </a:bodyPr>
          <a:lstStyle>
            <a:lvl1pPr marL="0" marR="0" lvl="0" indent="0" algn="ctr" rtl="0">
              <a:lnSpc>
                <a:spcPct val="60377"/>
              </a:lnSpc>
              <a:spcBef>
                <a:spcPts val="0"/>
              </a:spcBef>
              <a:spcAft>
                <a:spcPts val="0"/>
              </a:spcAft>
              <a:buSzPts val="15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grpSp>
        <p:nvGrpSpPr>
          <p:cNvPr id="1772" name="Google Shape;1772;p38"/>
          <p:cNvGrpSpPr/>
          <p:nvPr/>
        </p:nvGrpSpPr>
        <p:grpSpPr>
          <a:xfrm>
            <a:off x="-1099003" y="-3175"/>
            <a:ext cx="14295437" cy="5402263"/>
            <a:chOff x="-706" y="-2"/>
            <a:chExt cx="9005" cy="3403"/>
          </a:xfrm>
        </p:grpSpPr>
        <p:sp>
          <p:nvSpPr>
            <p:cNvPr id="1773" name="Google Shape;1773;p38"/>
            <p:cNvSpPr/>
            <p:nvPr/>
          </p:nvSpPr>
          <p:spPr>
            <a:xfrm>
              <a:off x="-706" y="0"/>
              <a:ext cx="9000" cy="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nvGrpSpPr>
            <p:cNvPr id="1774" name="Google Shape;1774;p38"/>
            <p:cNvGrpSpPr/>
            <p:nvPr/>
          </p:nvGrpSpPr>
          <p:grpSpPr>
            <a:xfrm>
              <a:off x="-704" y="-2"/>
              <a:ext cx="8623" cy="3403"/>
              <a:chOff x="-704" y="-2"/>
              <a:chExt cx="8623" cy="3403"/>
            </a:xfrm>
          </p:grpSpPr>
          <p:sp>
            <p:nvSpPr>
              <p:cNvPr id="1775" name="Google Shape;1775;p38"/>
              <p:cNvSpPr/>
              <p:nvPr/>
            </p:nvSpPr>
            <p:spPr>
              <a:xfrm>
                <a:off x="3835" y="1180"/>
                <a:ext cx="600" cy="300"/>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76" name="Google Shape;1776;p38"/>
              <p:cNvSpPr/>
              <p:nvPr/>
            </p:nvSpPr>
            <p:spPr>
              <a:xfrm>
                <a:off x="3348" y="1289"/>
                <a:ext cx="900" cy="900"/>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77" name="Google Shape;1777;p38"/>
              <p:cNvSpPr/>
              <p:nvPr/>
            </p:nvSpPr>
            <p:spPr>
              <a:xfrm>
                <a:off x="3303" y="1203"/>
                <a:ext cx="900" cy="1200"/>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78" name="Google Shape;1778;p38"/>
              <p:cNvSpPr/>
              <p:nvPr/>
            </p:nvSpPr>
            <p:spPr>
              <a:xfrm>
                <a:off x="3424" y="1365"/>
                <a:ext cx="900" cy="900"/>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79" name="Google Shape;1779;p38"/>
              <p:cNvSpPr/>
              <p:nvPr/>
            </p:nvSpPr>
            <p:spPr>
              <a:xfrm>
                <a:off x="3877" y="1770"/>
                <a:ext cx="600" cy="600"/>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0" name="Google Shape;1780;p38"/>
              <p:cNvSpPr/>
              <p:nvPr/>
            </p:nvSpPr>
            <p:spPr>
              <a:xfrm>
                <a:off x="4201" y="2015"/>
                <a:ext cx="300" cy="300"/>
              </a:xfrm>
              <a:custGeom>
                <a:avLst/>
                <a:gdLst/>
                <a:ahLst/>
                <a:cxnLst/>
                <a:rect l="l" t="t" r="r" b="b"/>
                <a:pathLst>
                  <a:path w="120000" h="120000" extrusionOk="0">
                    <a:moveTo>
                      <a:pt x="117281" y="119999"/>
                    </a:moveTo>
                    <a:lnTo>
                      <a:pt x="0" y="2054"/>
                    </a:lnTo>
                    <a:lnTo>
                      <a:pt x="1941" y="0"/>
                    </a:lnTo>
                    <a:lnTo>
                      <a:pt x="120000" y="117945"/>
                    </a:lnTo>
                    <a:lnTo>
                      <a:pt x="117281"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1" name="Google Shape;1781;p38"/>
              <p:cNvSpPr/>
              <p:nvPr/>
            </p:nvSpPr>
            <p:spPr>
              <a:xfrm>
                <a:off x="4285" y="1655"/>
                <a:ext cx="900" cy="0"/>
              </a:xfrm>
              <a:custGeom>
                <a:avLst/>
                <a:gdLst/>
                <a:ahLst/>
                <a:cxnLst/>
                <a:rect l="l" t="t" r="r" b="b"/>
                <a:pathLst>
                  <a:path w="120000" h="120000" extrusionOk="0">
                    <a:moveTo>
                      <a:pt x="0" y="120000"/>
                    </a:moveTo>
                    <a:lnTo>
                      <a:pt x="0" y="110495"/>
                    </a:lnTo>
                    <a:lnTo>
                      <a:pt x="119999" y="0"/>
                    </a:lnTo>
                    <a:lnTo>
                      <a:pt x="119999" y="831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2" name="Google Shape;1782;p38"/>
              <p:cNvSpPr/>
              <p:nvPr/>
            </p:nvSpPr>
            <p:spPr>
              <a:xfrm>
                <a:off x="4309" y="1502"/>
                <a:ext cx="0" cy="0"/>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3" name="Google Shape;1783;p38"/>
              <p:cNvSpPr/>
              <p:nvPr/>
            </p:nvSpPr>
            <p:spPr>
              <a:xfrm>
                <a:off x="4194" y="1023"/>
                <a:ext cx="600" cy="600"/>
              </a:xfrm>
              <a:custGeom>
                <a:avLst/>
                <a:gdLst/>
                <a:ahLst/>
                <a:cxnLst/>
                <a:rect l="l" t="t" r="r" b="b"/>
                <a:pathLst>
                  <a:path w="120000" h="120000" extrusionOk="0">
                    <a:moveTo>
                      <a:pt x="709" y="120000"/>
                    </a:moveTo>
                    <a:lnTo>
                      <a:pt x="0" y="118271"/>
                    </a:lnTo>
                    <a:lnTo>
                      <a:pt x="119113" y="0"/>
                    </a:lnTo>
                    <a:lnTo>
                      <a:pt x="120000" y="1728"/>
                    </a:lnTo>
                    <a:lnTo>
                      <a:pt x="7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4" name="Google Shape;1784;p38"/>
              <p:cNvSpPr/>
              <p:nvPr/>
            </p:nvSpPr>
            <p:spPr>
              <a:xfrm>
                <a:off x="3238" y="1770"/>
                <a:ext cx="300" cy="600"/>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5" name="Google Shape;1785;p38"/>
              <p:cNvSpPr/>
              <p:nvPr/>
            </p:nvSpPr>
            <p:spPr>
              <a:xfrm>
                <a:off x="3286" y="2112"/>
                <a:ext cx="300" cy="600"/>
              </a:xfrm>
              <a:custGeom>
                <a:avLst/>
                <a:gdLst/>
                <a:ahLst/>
                <a:cxnLst/>
                <a:rect l="l" t="t" r="r" b="b"/>
                <a:pathLst>
                  <a:path w="120000" h="120000" extrusionOk="0">
                    <a:moveTo>
                      <a:pt x="2522" y="120000"/>
                    </a:moveTo>
                    <a:lnTo>
                      <a:pt x="0" y="118770"/>
                    </a:lnTo>
                    <a:lnTo>
                      <a:pt x="117477" y="0"/>
                    </a:lnTo>
                    <a:lnTo>
                      <a:pt x="120000" y="983"/>
                    </a:lnTo>
                    <a:lnTo>
                      <a:pt x="252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6" name="Google Shape;1786;p38"/>
              <p:cNvSpPr/>
              <p:nvPr/>
            </p:nvSpPr>
            <p:spPr>
              <a:xfrm>
                <a:off x="2944" y="1507"/>
                <a:ext cx="600" cy="0"/>
              </a:xfrm>
              <a:custGeom>
                <a:avLst/>
                <a:gdLst/>
                <a:ahLst/>
                <a:cxnLst/>
                <a:rect l="l" t="t" r="r" b="b"/>
                <a:pathLst>
                  <a:path w="120000" h="120000" extrusionOk="0">
                    <a:moveTo>
                      <a:pt x="119478" y="120000"/>
                    </a:moveTo>
                    <a:lnTo>
                      <a:pt x="0" y="5675"/>
                    </a:lnTo>
                    <a:lnTo>
                      <a:pt x="260" y="0"/>
                    </a:lnTo>
                    <a:lnTo>
                      <a:pt x="120000" y="115135"/>
                    </a:lnTo>
                    <a:lnTo>
                      <a:pt x="11947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7" name="Google Shape;1787;p38"/>
              <p:cNvSpPr/>
              <p:nvPr/>
            </p:nvSpPr>
            <p:spPr>
              <a:xfrm>
                <a:off x="2049" y="1877"/>
                <a:ext cx="1200" cy="300"/>
              </a:xfrm>
              <a:custGeom>
                <a:avLst/>
                <a:gdLst/>
                <a:ahLst/>
                <a:cxnLst/>
                <a:rect l="l" t="t" r="r" b="b"/>
                <a:pathLst>
                  <a:path w="120000" h="120000" extrusionOk="0">
                    <a:moveTo>
                      <a:pt x="185" y="119999"/>
                    </a:moveTo>
                    <a:lnTo>
                      <a:pt x="0" y="113898"/>
                    </a:lnTo>
                    <a:lnTo>
                      <a:pt x="119814" y="0"/>
                    </a:lnTo>
                    <a:lnTo>
                      <a:pt x="120000" y="6101"/>
                    </a:lnTo>
                    <a:lnTo>
                      <a:pt x="18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8" name="Google Shape;1788;p38"/>
              <p:cNvSpPr/>
              <p:nvPr/>
            </p:nvSpPr>
            <p:spPr>
              <a:xfrm>
                <a:off x="4240" y="1956"/>
                <a:ext cx="900" cy="300"/>
              </a:xfrm>
              <a:custGeom>
                <a:avLst/>
                <a:gdLst/>
                <a:ahLst/>
                <a:cxnLst/>
                <a:rect l="l" t="t" r="r" b="b"/>
                <a:pathLst>
                  <a:path w="120000" h="120000" extrusionOk="0">
                    <a:moveTo>
                      <a:pt x="119732" y="120000"/>
                    </a:moveTo>
                    <a:lnTo>
                      <a:pt x="0" y="2110"/>
                    </a:lnTo>
                    <a:lnTo>
                      <a:pt x="400" y="0"/>
                    </a:lnTo>
                    <a:lnTo>
                      <a:pt x="120000" y="117587"/>
                    </a:lnTo>
                    <a:lnTo>
                      <a:pt x="1197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89" name="Google Shape;1789;p38"/>
              <p:cNvSpPr/>
              <p:nvPr/>
            </p:nvSpPr>
            <p:spPr>
              <a:xfrm>
                <a:off x="5138" y="2336"/>
                <a:ext cx="900" cy="0"/>
              </a:xfrm>
              <a:custGeom>
                <a:avLst/>
                <a:gdLst/>
                <a:ahLst/>
                <a:cxnLst/>
                <a:rect l="l" t="t" r="r" b="b"/>
                <a:pathLst>
                  <a:path w="120000" h="120000" extrusionOk="0">
                    <a:moveTo>
                      <a:pt x="0" y="120000"/>
                    </a:moveTo>
                    <a:lnTo>
                      <a:pt x="0" y="66666"/>
                    </a:lnTo>
                    <a:lnTo>
                      <a:pt x="120000" y="0"/>
                    </a:lnTo>
                    <a:lnTo>
                      <a:pt x="120000" y="53333"/>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0" name="Google Shape;1790;p38"/>
              <p:cNvSpPr/>
              <p:nvPr/>
            </p:nvSpPr>
            <p:spPr>
              <a:xfrm>
                <a:off x="5922" y="2086"/>
                <a:ext cx="300" cy="300"/>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1" name="Google Shape;1791;p38"/>
              <p:cNvSpPr/>
              <p:nvPr/>
            </p:nvSpPr>
            <p:spPr>
              <a:xfrm>
                <a:off x="6118" y="2086"/>
                <a:ext cx="300" cy="300"/>
              </a:xfrm>
              <a:custGeom>
                <a:avLst/>
                <a:gdLst/>
                <a:ahLst/>
                <a:cxnLst/>
                <a:rect l="l" t="t" r="r" b="b"/>
                <a:pathLst>
                  <a:path w="120000" h="120000" extrusionOk="0">
                    <a:moveTo>
                      <a:pt x="5562" y="120000"/>
                    </a:moveTo>
                    <a:lnTo>
                      <a:pt x="0" y="117209"/>
                    </a:lnTo>
                    <a:lnTo>
                      <a:pt x="115231" y="0"/>
                    </a:lnTo>
                    <a:lnTo>
                      <a:pt x="120000" y="2790"/>
                    </a:lnTo>
                    <a:lnTo>
                      <a:pt x="55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2" name="Google Shape;1792;p38"/>
              <p:cNvSpPr/>
              <p:nvPr/>
            </p:nvSpPr>
            <p:spPr>
              <a:xfrm>
                <a:off x="6091" y="2039"/>
                <a:ext cx="0" cy="3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3" name="Google Shape;1793;p38"/>
              <p:cNvSpPr/>
              <p:nvPr/>
            </p:nvSpPr>
            <p:spPr>
              <a:xfrm>
                <a:off x="5135" y="2346"/>
                <a:ext cx="0" cy="300"/>
              </a:xfrm>
              <a:custGeom>
                <a:avLst/>
                <a:gdLst/>
                <a:ahLst/>
                <a:cxnLst/>
                <a:rect l="l" t="t" r="r" b="b"/>
                <a:pathLst>
                  <a:path w="120000" h="120000" extrusionOk="0">
                    <a:moveTo>
                      <a:pt x="109090" y="120000"/>
                    </a:moveTo>
                    <a:lnTo>
                      <a:pt x="0" y="764"/>
                    </a:lnTo>
                    <a:lnTo>
                      <a:pt x="7272" y="0"/>
                    </a:lnTo>
                    <a:lnTo>
                      <a:pt x="119999" y="118853"/>
                    </a:lnTo>
                    <a:lnTo>
                      <a:pt x="10909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4" name="Google Shape;1794;p38"/>
              <p:cNvSpPr/>
              <p:nvPr/>
            </p:nvSpPr>
            <p:spPr>
              <a:xfrm>
                <a:off x="5422" y="1170"/>
                <a:ext cx="300" cy="300"/>
              </a:xfrm>
              <a:custGeom>
                <a:avLst/>
                <a:gdLst/>
                <a:ahLst/>
                <a:cxnLst/>
                <a:rect l="l" t="t" r="r" b="b"/>
                <a:pathLst>
                  <a:path w="120000" h="120000" extrusionOk="0">
                    <a:moveTo>
                      <a:pt x="117941" y="120000"/>
                    </a:moveTo>
                    <a:lnTo>
                      <a:pt x="0" y="2080"/>
                    </a:lnTo>
                    <a:lnTo>
                      <a:pt x="1470" y="0"/>
                    </a:lnTo>
                    <a:lnTo>
                      <a:pt x="120000" y="117572"/>
                    </a:lnTo>
                    <a:lnTo>
                      <a:pt x="11794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5" name="Google Shape;1795;p38"/>
              <p:cNvSpPr/>
              <p:nvPr/>
            </p:nvSpPr>
            <p:spPr>
              <a:xfrm>
                <a:off x="5420" y="650"/>
                <a:ext cx="0" cy="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6" name="Google Shape;1796;p38"/>
              <p:cNvSpPr/>
              <p:nvPr/>
            </p:nvSpPr>
            <p:spPr>
              <a:xfrm>
                <a:off x="5423" y="620"/>
                <a:ext cx="1200" cy="600"/>
              </a:xfrm>
              <a:custGeom>
                <a:avLst/>
                <a:gdLst/>
                <a:ahLst/>
                <a:cxnLst/>
                <a:rect l="l" t="t" r="r" b="b"/>
                <a:pathLst>
                  <a:path w="120000" h="120000" extrusionOk="0">
                    <a:moveTo>
                      <a:pt x="193" y="120000"/>
                    </a:moveTo>
                    <a:lnTo>
                      <a:pt x="0" y="118054"/>
                    </a:lnTo>
                    <a:lnTo>
                      <a:pt x="119709" y="0"/>
                    </a:lnTo>
                    <a:lnTo>
                      <a:pt x="120000" y="1513"/>
                    </a:lnTo>
                    <a:lnTo>
                      <a:pt x="1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7" name="Google Shape;1797;p38"/>
              <p:cNvSpPr/>
              <p:nvPr/>
            </p:nvSpPr>
            <p:spPr>
              <a:xfrm>
                <a:off x="5422" y="1165"/>
                <a:ext cx="600" cy="0"/>
              </a:xfrm>
              <a:custGeom>
                <a:avLst/>
                <a:gdLst/>
                <a:ahLst/>
                <a:cxnLst/>
                <a:rect l="l" t="t" r="r" b="b"/>
                <a:pathLst>
                  <a:path w="120000" h="120000" extrusionOk="0">
                    <a:moveTo>
                      <a:pt x="119654" y="120000"/>
                    </a:moveTo>
                    <a:lnTo>
                      <a:pt x="0" y="7868"/>
                    </a:lnTo>
                    <a:lnTo>
                      <a:pt x="172" y="0"/>
                    </a:lnTo>
                    <a:lnTo>
                      <a:pt x="120000" y="112131"/>
                    </a:lnTo>
                    <a:lnTo>
                      <a:pt x="11965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8" name="Google Shape;1798;p38"/>
              <p:cNvSpPr/>
              <p:nvPr/>
            </p:nvSpPr>
            <p:spPr>
              <a:xfrm>
                <a:off x="6434" y="628"/>
                <a:ext cx="300" cy="300"/>
              </a:xfrm>
              <a:custGeom>
                <a:avLst/>
                <a:gdLst/>
                <a:ahLst/>
                <a:cxnLst/>
                <a:rect l="l" t="t" r="r" b="b"/>
                <a:pathLst>
                  <a:path w="120000" h="120000" extrusionOk="0">
                    <a:moveTo>
                      <a:pt x="3544" y="120000"/>
                    </a:moveTo>
                    <a:lnTo>
                      <a:pt x="0" y="118324"/>
                    </a:lnTo>
                    <a:lnTo>
                      <a:pt x="116455" y="0"/>
                    </a:lnTo>
                    <a:lnTo>
                      <a:pt x="120000" y="1340"/>
                    </a:lnTo>
                    <a:lnTo>
                      <a:pt x="35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799" name="Google Shape;1799;p38"/>
              <p:cNvSpPr/>
              <p:nvPr/>
            </p:nvSpPr>
            <p:spPr>
              <a:xfrm>
                <a:off x="6652" y="627"/>
                <a:ext cx="900" cy="600"/>
              </a:xfrm>
              <a:custGeom>
                <a:avLst/>
                <a:gdLst/>
                <a:ahLst/>
                <a:cxnLst/>
                <a:rect l="l" t="t" r="r" b="b"/>
                <a:pathLst>
                  <a:path w="120000" h="120000" extrusionOk="0">
                    <a:moveTo>
                      <a:pt x="119290" y="120000"/>
                    </a:moveTo>
                    <a:lnTo>
                      <a:pt x="0" y="1489"/>
                    </a:lnTo>
                    <a:lnTo>
                      <a:pt x="709" y="0"/>
                    </a:lnTo>
                    <a:lnTo>
                      <a:pt x="120000" y="118723"/>
                    </a:lnTo>
                    <a:lnTo>
                      <a:pt x="11929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0" name="Google Shape;1800;p38"/>
              <p:cNvSpPr/>
              <p:nvPr/>
            </p:nvSpPr>
            <p:spPr>
              <a:xfrm>
                <a:off x="5353" y="1136"/>
                <a:ext cx="0" cy="0"/>
              </a:xfrm>
              <a:custGeom>
                <a:avLst/>
                <a:gdLst/>
                <a:ahLst/>
                <a:cxnLst/>
                <a:rect l="l" t="t" r="r" b="b"/>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1" name="Google Shape;1801;p38"/>
              <p:cNvSpPr/>
              <p:nvPr/>
            </p:nvSpPr>
            <p:spPr>
              <a:xfrm>
                <a:off x="5383" y="1101"/>
                <a:ext cx="0" cy="0"/>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2" name="Google Shape;1802;p38"/>
              <p:cNvSpPr/>
              <p:nvPr/>
            </p:nvSpPr>
            <p:spPr>
              <a:xfrm>
                <a:off x="5333" y="1077"/>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3" name="Google Shape;1803;p38"/>
              <p:cNvSpPr/>
              <p:nvPr/>
            </p:nvSpPr>
            <p:spPr>
              <a:xfrm>
                <a:off x="5390" y="1091"/>
                <a:ext cx="0" cy="300"/>
              </a:xfrm>
              <a:custGeom>
                <a:avLst/>
                <a:gdLst/>
                <a:ahLst/>
                <a:cxnLst/>
                <a:rect l="l" t="t" r="r" b="b"/>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4" name="Google Shape;1804;p38"/>
              <p:cNvSpPr/>
              <p:nvPr/>
            </p:nvSpPr>
            <p:spPr>
              <a:xfrm>
                <a:off x="2487" y="2020"/>
                <a:ext cx="900" cy="600"/>
              </a:xfrm>
              <a:custGeom>
                <a:avLst/>
                <a:gdLst/>
                <a:ahLst/>
                <a:cxnLst/>
                <a:rect l="l" t="t" r="r" b="b"/>
                <a:pathLst>
                  <a:path w="120000" h="120000" extrusionOk="0">
                    <a:moveTo>
                      <a:pt x="349" y="120000"/>
                    </a:moveTo>
                    <a:lnTo>
                      <a:pt x="0" y="118642"/>
                    </a:lnTo>
                    <a:lnTo>
                      <a:pt x="119650" y="0"/>
                    </a:lnTo>
                    <a:lnTo>
                      <a:pt x="120000" y="1357"/>
                    </a:lnTo>
                    <a:lnTo>
                      <a:pt x="34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5" name="Google Shape;1805;p38"/>
              <p:cNvSpPr/>
              <p:nvPr/>
            </p:nvSpPr>
            <p:spPr>
              <a:xfrm>
                <a:off x="7018" y="1190"/>
                <a:ext cx="600" cy="300"/>
              </a:xfrm>
              <a:custGeom>
                <a:avLst/>
                <a:gdLst/>
                <a:ahLst/>
                <a:cxnLst/>
                <a:rect l="l" t="t" r="r" b="b"/>
                <a:pathLst>
                  <a:path w="120000" h="120000" extrusionOk="0">
                    <a:moveTo>
                      <a:pt x="1027" y="120000"/>
                    </a:moveTo>
                    <a:lnTo>
                      <a:pt x="0" y="116756"/>
                    </a:lnTo>
                    <a:lnTo>
                      <a:pt x="119229" y="0"/>
                    </a:lnTo>
                    <a:lnTo>
                      <a:pt x="119999" y="3243"/>
                    </a:lnTo>
                    <a:lnTo>
                      <a:pt x="102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6" name="Google Shape;1806;p38"/>
              <p:cNvSpPr/>
              <p:nvPr/>
            </p:nvSpPr>
            <p:spPr>
              <a:xfrm>
                <a:off x="7310" y="1190"/>
                <a:ext cx="300" cy="1500"/>
              </a:xfrm>
              <a:custGeom>
                <a:avLst/>
                <a:gdLst/>
                <a:ahLst/>
                <a:cxnLst/>
                <a:rect l="l" t="t" r="r" b="b"/>
                <a:pathLst>
                  <a:path w="120000" h="120000" extrusionOk="0">
                    <a:moveTo>
                      <a:pt x="6067" y="119999"/>
                    </a:moveTo>
                    <a:lnTo>
                      <a:pt x="0" y="119828"/>
                    </a:lnTo>
                    <a:lnTo>
                      <a:pt x="114606" y="0"/>
                    </a:lnTo>
                    <a:lnTo>
                      <a:pt x="120000" y="0"/>
                    </a:lnTo>
                    <a:lnTo>
                      <a:pt x="606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7" name="Google Shape;1807;p38"/>
              <p:cNvSpPr/>
              <p:nvPr/>
            </p:nvSpPr>
            <p:spPr>
              <a:xfrm>
                <a:off x="7455" y="943"/>
                <a:ext cx="0" cy="300"/>
              </a:xfrm>
              <a:custGeom>
                <a:avLst/>
                <a:gdLst/>
                <a:ahLst/>
                <a:cxnLst/>
                <a:rect l="l" t="t" r="r" b="b"/>
                <a:pathLst>
                  <a:path w="120000" h="120000" extrusionOk="0">
                    <a:moveTo>
                      <a:pt x="93750" y="120000"/>
                    </a:moveTo>
                    <a:lnTo>
                      <a:pt x="0" y="0"/>
                    </a:lnTo>
                    <a:lnTo>
                      <a:pt x="30000" y="0"/>
                    </a:lnTo>
                    <a:lnTo>
                      <a:pt x="120000" y="119028"/>
                    </a:lnTo>
                    <a:lnTo>
                      <a:pt x="93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8" name="Google Shape;1808;p38"/>
              <p:cNvSpPr/>
              <p:nvPr/>
            </p:nvSpPr>
            <p:spPr>
              <a:xfrm>
                <a:off x="7480" y="1175"/>
                <a:ext cx="0" cy="300"/>
              </a:xfrm>
              <a:custGeom>
                <a:avLst/>
                <a:gdLst/>
                <a:ahLst/>
                <a:cxnLst/>
                <a:rect l="l" t="t" r="r" b="b"/>
                <a:pathLst>
                  <a:path w="120000" h="120000" extrusionOk="0">
                    <a:moveTo>
                      <a:pt x="114246" y="120000"/>
                    </a:moveTo>
                    <a:lnTo>
                      <a:pt x="0" y="1204"/>
                    </a:lnTo>
                    <a:lnTo>
                      <a:pt x="5753" y="0"/>
                    </a:lnTo>
                    <a:lnTo>
                      <a:pt x="119999" y="118394"/>
                    </a:lnTo>
                    <a:lnTo>
                      <a:pt x="11424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09" name="Google Shape;1809;p38"/>
              <p:cNvSpPr/>
              <p:nvPr/>
            </p:nvSpPr>
            <p:spPr>
              <a:xfrm>
                <a:off x="6956" y="2158"/>
                <a:ext cx="300" cy="300"/>
              </a:xfrm>
              <a:custGeom>
                <a:avLst/>
                <a:gdLst/>
                <a:ahLst/>
                <a:cxnLst/>
                <a:rect l="l" t="t" r="r" b="b"/>
                <a:pathLst>
                  <a:path w="120000" h="120000" extrusionOk="0">
                    <a:moveTo>
                      <a:pt x="118347" y="120000"/>
                    </a:moveTo>
                    <a:lnTo>
                      <a:pt x="0" y="1418"/>
                    </a:lnTo>
                    <a:lnTo>
                      <a:pt x="2314" y="0"/>
                    </a:lnTo>
                    <a:lnTo>
                      <a:pt x="120000" y="118581"/>
                    </a:lnTo>
                    <a:lnTo>
                      <a:pt x="11834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0" name="Google Shape;1810;p38"/>
              <p:cNvSpPr/>
              <p:nvPr/>
            </p:nvSpPr>
            <p:spPr>
              <a:xfrm>
                <a:off x="7074" y="2583"/>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1" name="Google Shape;1811;p38"/>
              <p:cNvSpPr/>
              <p:nvPr/>
            </p:nvSpPr>
            <p:spPr>
              <a:xfrm>
                <a:off x="7215" y="2581"/>
                <a:ext cx="0" cy="300"/>
              </a:xfrm>
              <a:custGeom>
                <a:avLst/>
                <a:gdLst/>
                <a:ahLst/>
                <a:cxnLst/>
                <a:rect l="l" t="t" r="r" b="b"/>
                <a:pathLst>
                  <a:path w="120000" h="120000" extrusionOk="0">
                    <a:moveTo>
                      <a:pt x="6605" y="120000"/>
                    </a:moveTo>
                    <a:lnTo>
                      <a:pt x="0" y="116363"/>
                    </a:lnTo>
                    <a:lnTo>
                      <a:pt x="112293" y="0"/>
                    </a:lnTo>
                    <a:lnTo>
                      <a:pt x="120000" y="2909"/>
                    </a:lnTo>
                    <a:lnTo>
                      <a:pt x="660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2" name="Google Shape;1812;p38"/>
              <p:cNvSpPr/>
              <p:nvPr/>
            </p:nvSpPr>
            <p:spPr>
              <a:xfrm>
                <a:off x="7310" y="2588"/>
                <a:ext cx="300" cy="300"/>
              </a:xfrm>
              <a:custGeom>
                <a:avLst/>
                <a:gdLst/>
                <a:ahLst/>
                <a:cxnLst/>
                <a:rect l="l" t="t" r="r" b="b"/>
                <a:pathLst>
                  <a:path w="120000" h="120000" extrusionOk="0">
                    <a:moveTo>
                      <a:pt x="118240" y="120000"/>
                    </a:moveTo>
                    <a:lnTo>
                      <a:pt x="0" y="3065"/>
                    </a:lnTo>
                    <a:lnTo>
                      <a:pt x="1759" y="0"/>
                    </a:lnTo>
                    <a:lnTo>
                      <a:pt x="119999" y="116934"/>
                    </a:lnTo>
                    <a:lnTo>
                      <a:pt x="11824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3" name="Google Shape;1813;p38"/>
              <p:cNvSpPr/>
              <p:nvPr/>
            </p:nvSpPr>
            <p:spPr>
              <a:xfrm>
                <a:off x="5133" y="2344"/>
                <a:ext cx="900" cy="600"/>
              </a:xfrm>
              <a:custGeom>
                <a:avLst/>
                <a:gdLst/>
                <a:ahLst/>
                <a:cxnLst/>
                <a:rect l="l" t="t" r="r" b="b"/>
                <a:pathLst>
                  <a:path w="120000" h="120000" extrusionOk="0">
                    <a:moveTo>
                      <a:pt x="119289" y="120000"/>
                    </a:moveTo>
                    <a:lnTo>
                      <a:pt x="0" y="928"/>
                    </a:lnTo>
                    <a:lnTo>
                      <a:pt x="710" y="0"/>
                    </a:lnTo>
                    <a:lnTo>
                      <a:pt x="120000" y="118699"/>
                    </a:lnTo>
                    <a:lnTo>
                      <a:pt x="1192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4" name="Google Shape;1814;p38"/>
              <p:cNvSpPr/>
              <p:nvPr/>
            </p:nvSpPr>
            <p:spPr>
              <a:xfrm>
                <a:off x="5061" y="2281"/>
                <a:ext cx="0" cy="0"/>
              </a:xfrm>
              <a:custGeom>
                <a:avLst/>
                <a:gdLst/>
                <a:ahLst/>
                <a:cxnLst/>
                <a:rect l="l" t="t" r="r" b="b"/>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5" name="Google Shape;1815;p38"/>
              <p:cNvSpPr/>
              <p:nvPr/>
            </p:nvSpPr>
            <p:spPr>
              <a:xfrm>
                <a:off x="5153" y="2281"/>
                <a:ext cx="0" cy="0"/>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6" name="Google Shape;1816;p38"/>
              <p:cNvSpPr/>
              <p:nvPr/>
            </p:nvSpPr>
            <p:spPr>
              <a:xfrm>
                <a:off x="5096" y="2247"/>
                <a:ext cx="0" cy="0"/>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7" name="Google Shape;1817;p38"/>
              <p:cNvSpPr/>
              <p:nvPr/>
            </p:nvSpPr>
            <p:spPr>
              <a:xfrm>
                <a:off x="5051" y="2333"/>
                <a:ext cx="300" cy="0"/>
              </a:xfrm>
              <a:custGeom>
                <a:avLst/>
                <a:gdLst/>
                <a:ahLst/>
                <a:cxnLst/>
                <a:rect l="l" t="t" r="r" b="b"/>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8" name="Google Shape;1818;p38"/>
              <p:cNvSpPr/>
              <p:nvPr/>
            </p:nvSpPr>
            <p:spPr>
              <a:xfrm>
                <a:off x="5972" y="2707"/>
                <a:ext cx="300" cy="300"/>
              </a:xfrm>
              <a:custGeom>
                <a:avLst/>
                <a:gdLst/>
                <a:ahLst/>
                <a:cxnLst/>
                <a:rect l="l" t="t" r="r" b="b"/>
                <a:pathLst>
                  <a:path w="120000" h="120000" extrusionOk="0">
                    <a:moveTo>
                      <a:pt x="1137" y="120000"/>
                    </a:moveTo>
                    <a:lnTo>
                      <a:pt x="0" y="117031"/>
                    </a:lnTo>
                    <a:lnTo>
                      <a:pt x="118862" y="0"/>
                    </a:lnTo>
                    <a:lnTo>
                      <a:pt x="120000" y="2968"/>
                    </a:lnTo>
                    <a:lnTo>
                      <a:pt x="11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19" name="Google Shape;1819;p38"/>
              <p:cNvSpPr/>
              <p:nvPr/>
            </p:nvSpPr>
            <p:spPr>
              <a:xfrm>
                <a:off x="7319" y="2171"/>
                <a:ext cx="600" cy="300"/>
              </a:xfrm>
              <a:custGeom>
                <a:avLst/>
                <a:gdLst/>
                <a:ahLst/>
                <a:cxnLst/>
                <a:rect l="l" t="t" r="r" b="b"/>
                <a:pathLst>
                  <a:path w="120000" h="120000" extrusionOk="0">
                    <a:moveTo>
                      <a:pt x="489" y="120000"/>
                    </a:moveTo>
                    <a:lnTo>
                      <a:pt x="0" y="118265"/>
                    </a:lnTo>
                    <a:lnTo>
                      <a:pt x="119510" y="0"/>
                    </a:lnTo>
                    <a:lnTo>
                      <a:pt x="120000" y="2024"/>
                    </a:lnTo>
                    <a:lnTo>
                      <a:pt x="4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0" name="Google Shape;1820;p38"/>
              <p:cNvSpPr/>
              <p:nvPr/>
            </p:nvSpPr>
            <p:spPr>
              <a:xfrm>
                <a:off x="7263" y="2561"/>
                <a:ext cx="0" cy="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1" name="Google Shape;1821;p38"/>
              <p:cNvSpPr/>
              <p:nvPr/>
            </p:nvSpPr>
            <p:spPr>
              <a:xfrm>
                <a:off x="7246" y="2521"/>
                <a:ext cx="0" cy="0"/>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2" name="Google Shape;1822;p38"/>
              <p:cNvSpPr/>
              <p:nvPr/>
            </p:nvSpPr>
            <p:spPr>
              <a:xfrm>
                <a:off x="7215" y="2546"/>
                <a:ext cx="0" cy="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3" name="Google Shape;1823;p38"/>
              <p:cNvSpPr/>
              <p:nvPr/>
            </p:nvSpPr>
            <p:spPr>
              <a:xfrm>
                <a:off x="7257" y="2489"/>
                <a:ext cx="300" cy="300"/>
              </a:xfrm>
              <a:custGeom>
                <a:avLst/>
                <a:gdLst/>
                <a:ahLst/>
                <a:cxnLst/>
                <a:rect l="l" t="t" r="r" b="b"/>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4" name="Google Shape;1824;p38"/>
              <p:cNvSpPr/>
              <p:nvPr/>
            </p:nvSpPr>
            <p:spPr>
              <a:xfrm>
                <a:off x="7423" y="1180"/>
                <a:ext cx="0" cy="0"/>
              </a:xfrm>
              <a:custGeom>
                <a:avLst/>
                <a:gdLst/>
                <a:ahLst/>
                <a:cxnLst/>
                <a:rect l="l" t="t" r="r" b="b"/>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5" name="Google Shape;1825;p38"/>
              <p:cNvSpPr/>
              <p:nvPr/>
            </p:nvSpPr>
            <p:spPr>
              <a:xfrm>
                <a:off x="7413" y="1123"/>
                <a:ext cx="0" cy="0"/>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6" name="Google Shape;1826;p38"/>
              <p:cNvSpPr/>
              <p:nvPr/>
            </p:nvSpPr>
            <p:spPr>
              <a:xfrm>
                <a:off x="7382" y="1134"/>
                <a:ext cx="0" cy="0"/>
              </a:xfrm>
              <a:custGeom>
                <a:avLst/>
                <a:gdLst/>
                <a:ahLst/>
                <a:cxnLst/>
                <a:rect l="l" t="t" r="r" b="b"/>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7" name="Google Shape;1827;p38"/>
              <p:cNvSpPr/>
              <p:nvPr/>
            </p:nvSpPr>
            <p:spPr>
              <a:xfrm>
                <a:off x="7440" y="1094"/>
                <a:ext cx="0" cy="300"/>
              </a:xfrm>
              <a:custGeom>
                <a:avLst/>
                <a:gdLst/>
                <a:ahLst/>
                <a:cxnLst/>
                <a:rect l="l" t="t" r="r" b="b"/>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8" name="Google Shape;1828;p38"/>
              <p:cNvSpPr/>
              <p:nvPr/>
            </p:nvSpPr>
            <p:spPr>
              <a:xfrm>
                <a:off x="3038" y="876"/>
                <a:ext cx="600" cy="600"/>
              </a:xfrm>
              <a:custGeom>
                <a:avLst/>
                <a:gdLst/>
                <a:ahLst/>
                <a:cxnLst/>
                <a:rect l="l" t="t" r="r" b="b"/>
                <a:pathLst>
                  <a:path w="120000" h="120000" extrusionOk="0">
                    <a:moveTo>
                      <a:pt x="118678" y="120000"/>
                    </a:moveTo>
                    <a:lnTo>
                      <a:pt x="0" y="1023"/>
                    </a:lnTo>
                    <a:lnTo>
                      <a:pt x="1321" y="0"/>
                    </a:lnTo>
                    <a:lnTo>
                      <a:pt x="120000" y="118976"/>
                    </a:lnTo>
                    <a:lnTo>
                      <a:pt x="11867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29" name="Google Shape;1829;p38"/>
              <p:cNvSpPr/>
              <p:nvPr/>
            </p:nvSpPr>
            <p:spPr>
              <a:xfrm>
                <a:off x="2541" y="1057"/>
                <a:ext cx="900" cy="600"/>
              </a:xfrm>
              <a:custGeom>
                <a:avLst/>
                <a:gdLst/>
                <a:ahLst/>
                <a:cxnLst/>
                <a:rect l="l" t="t" r="r" b="b"/>
                <a:pathLst>
                  <a:path w="120000" h="120000" extrusionOk="0">
                    <a:moveTo>
                      <a:pt x="119337" y="120000"/>
                    </a:moveTo>
                    <a:lnTo>
                      <a:pt x="0" y="1904"/>
                    </a:lnTo>
                    <a:lnTo>
                      <a:pt x="397" y="0"/>
                    </a:lnTo>
                    <a:lnTo>
                      <a:pt x="119999" y="118571"/>
                    </a:lnTo>
                    <a:lnTo>
                      <a:pt x="1193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0" name="Google Shape;1830;p38"/>
              <p:cNvSpPr/>
              <p:nvPr/>
            </p:nvSpPr>
            <p:spPr>
              <a:xfrm>
                <a:off x="2086" y="1020"/>
                <a:ext cx="600" cy="0"/>
              </a:xfrm>
              <a:custGeom>
                <a:avLst/>
                <a:gdLst/>
                <a:ahLst/>
                <a:cxnLst/>
                <a:rect l="l" t="t" r="r" b="b"/>
                <a:pathLst>
                  <a:path w="120000" h="120000" extrusionOk="0">
                    <a:moveTo>
                      <a:pt x="120000" y="120000"/>
                    </a:moveTo>
                    <a:lnTo>
                      <a:pt x="0" y="22857"/>
                    </a:lnTo>
                    <a:lnTo>
                      <a:pt x="525" y="0"/>
                    </a:lnTo>
                    <a:lnTo>
                      <a:pt x="120000" y="97142"/>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1" name="Google Shape;1831;p38"/>
              <p:cNvSpPr/>
              <p:nvPr/>
            </p:nvSpPr>
            <p:spPr>
              <a:xfrm>
                <a:off x="575" y="2630"/>
                <a:ext cx="1800" cy="300"/>
              </a:xfrm>
              <a:custGeom>
                <a:avLst/>
                <a:gdLst/>
                <a:ahLst/>
                <a:cxnLst/>
                <a:rect l="l" t="t" r="r" b="b"/>
                <a:pathLst>
                  <a:path w="120000" h="120000" extrusionOk="0">
                    <a:moveTo>
                      <a:pt x="0" y="120000"/>
                    </a:moveTo>
                    <a:lnTo>
                      <a:pt x="0" y="116619"/>
                    </a:lnTo>
                    <a:lnTo>
                      <a:pt x="119937" y="0"/>
                    </a:lnTo>
                    <a:lnTo>
                      <a:pt x="120000" y="3802"/>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2" name="Google Shape;1832;p38"/>
              <p:cNvSpPr/>
              <p:nvPr/>
            </p:nvSpPr>
            <p:spPr>
              <a:xfrm>
                <a:off x="2485" y="2449"/>
                <a:ext cx="0" cy="300"/>
              </a:xfrm>
              <a:custGeom>
                <a:avLst/>
                <a:gdLst/>
                <a:ahLst/>
                <a:cxnLst/>
                <a:rect l="l" t="t" r="r" b="b"/>
                <a:pathLst>
                  <a:path w="120000" h="120000" extrusionOk="0">
                    <a:moveTo>
                      <a:pt x="59999" y="120000"/>
                    </a:moveTo>
                    <a:lnTo>
                      <a:pt x="0" y="120000"/>
                    </a:lnTo>
                    <a:lnTo>
                      <a:pt x="42857" y="0"/>
                    </a:lnTo>
                    <a:lnTo>
                      <a:pt x="119999" y="0"/>
                    </a:lnTo>
                    <a:lnTo>
                      <a:pt x="599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3" name="Google Shape;1833;p38"/>
              <p:cNvSpPr/>
              <p:nvPr/>
            </p:nvSpPr>
            <p:spPr>
              <a:xfrm>
                <a:off x="2282" y="2454"/>
                <a:ext cx="300" cy="300"/>
              </a:xfrm>
              <a:custGeom>
                <a:avLst/>
                <a:gdLst/>
                <a:ahLst/>
                <a:cxnLst/>
                <a:rect l="l" t="t" r="r" b="b"/>
                <a:pathLst>
                  <a:path w="120000" h="120000" extrusionOk="0">
                    <a:moveTo>
                      <a:pt x="116635" y="120000"/>
                    </a:moveTo>
                    <a:lnTo>
                      <a:pt x="0" y="3934"/>
                    </a:lnTo>
                    <a:lnTo>
                      <a:pt x="3925" y="0"/>
                    </a:lnTo>
                    <a:lnTo>
                      <a:pt x="120000" y="116721"/>
                    </a:lnTo>
                    <a:lnTo>
                      <a:pt x="11663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4" name="Google Shape;1834;p38"/>
              <p:cNvSpPr/>
              <p:nvPr/>
            </p:nvSpPr>
            <p:spPr>
              <a:xfrm>
                <a:off x="2418" y="2639"/>
                <a:ext cx="0" cy="0"/>
              </a:xfrm>
              <a:custGeom>
                <a:avLst/>
                <a:gdLst/>
                <a:ahLst/>
                <a:cxnLst/>
                <a:rect l="l" t="t" r="r" b="b"/>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5" name="Google Shape;1835;p38"/>
              <p:cNvSpPr/>
              <p:nvPr/>
            </p:nvSpPr>
            <p:spPr>
              <a:xfrm>
                <a:off x="2423" y="2563"/>
                <a:ext cx="0" cy="0"/>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6" name="Google Shape;1836;p38"/>
              <p:cNvSpPr/>
              <p:nvPr/>
            </p:nvSpPr>
            <p:spPr>
              <a:xfrm>
                <a:off x="2386" y="2551"/>
                <a:ext cx="0" cy="0"/>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7" name="Google Shape;1837;p38"/>
              <p:cNvSpPr/>
              <p:nvPr/>
            </p:nvSpPr>
            <p:spPr>
              <a:xfrm>
                <a:off x="2487" y="2541"/>
                <a:ext cx="0" cy="300"/>
              </a:xfrm>
              <a:custGeom>
                <a:avLst/>
                <a:gdLst/>
                <a:ahLst/>
                <a:cxnLst/>
                <a:rect l="l" t="t" r="r" b="b"/>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8" name="Google Shape;1838;p38"/>
              <p:cNvSpPr/>
              <p:nvPr/>
            </p:nvSpPr>
            <p:spPr>
              <a:xfrm>
                <a:off x="2297" y="1059"/>
                <a:ext cx="300" cy="300"/>
              </a:xfrm>
              <a:custGeom>
                <a:avLst/>
                <a:gdLst/>
                <a:ahLst/>
                <a:cxnLst/>
                <a:rect l="l" t="t" r="r" b="b"/>
                <a:pathLst>
                  <a:path w="120000" h="120000" extrusionOk="0">
                    <a:moveTo>
                      <a:pt x="2459" y="120000"/>
                    </a:moveTo>
                    <a:lnTo>
                      <a:pt x="0" y="116587"/>
                    </a:lnTo>
                    <a:lnTo>
                      <a:pt x="117540" y="0"/>
                    </a:lnTo>
                    <a:lnTo>
                      <a:pt x="120000" y="2843"/>
                    </a:lnTo>
                    <a:lnTo>
                      <a:pt x="245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39" name="Google Shape;1839;p38"/>
              <p:cNvSpPr/>
              <p:nvPr/>
            </p:nvSpPr>
            <p:spPr>
              <a:xfrm>
                <a:off x="2457" y="899"/>
                <a:ext cx="0" cy="300"/>
              </a:xfrm>
              <a:custGeom>
                <a:avLst/>
                <a:gdLst/>
                <a:ahLst/>
                <a:cxnLst/>
                <a:rect l="l" t="t" r="r" b="b"/>
                <a:pathLst>
                  <a:path w="120000" h="120000" extrusionOk="0">
                    <a:moveTo>
                      <a:pt x="110344" y="120000"/>
                    </a:moveTo>
                    <a:lnTo>
                      <a:pt x="0" y="3726"/>
                    </a:lnTo>
                    <a:lnTo>
                      <a:pt x="9655" y="0"/>
                    </a:lnTo>
                    <a:lnTo>
                      <a:pt x="120000" y="117763"/>
                    </a:lnTo>
                    <a:lnTo>
                      <a:pt x="1103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0" name="Google Shape;1840;p38"/>
              <p:cNvSpPr/>
              <p:nvPr/>
            </p:nvSpPr>
            <p:spPr>
              <a:xfrm>
                <a:off x="2499" y="1030"/>
                <a:ext cx="0" cy="0"/>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1" name="Google Shape;1841;p38"/>
              <p:cNvSpPr/>
              <p:nvPr/>
            </p:nvSpPr>
            <p:spPr>
              <a:xfrm>
                <a:off x="2472" y="1005"/>
                <a:ext cx="0" cy="0"/>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2" name="Google Shape;1842;p38"/>
              <p:cNvSpPr/>
              <p:nvPr/>
            </p:nvSpPr>
            <p:spPr>
              <a:xfrm>
                <a:off x="2445" y="1040"/>
                <a:ext cx="0" cy="0"/>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3" name="Google Shape;1843;p38"/>
              <p:cNvSpPr/>
              <p:nvPr/>
            </p:nvSpPr>
            <p:spPr>
              <a:xfrm>
                <a:off x="2472" y="970"/>
                <a:ext cx="300" cy="0"/>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4" name="Google Shape;1844;p38"/>
              <p:cNvSpPr/>
              <p:nvPr/>
            </p:nvSpPr>
            <p:spPr>
              <a:xfrm>
                <a:off x="2645" y="1696"/>
                <a:ext cx="900" cy="0"/>
              </a:xfrm>
              <a:custGeom>
                <a:avLst/>
                <a:gdLst/>
                <a:ahLst/>
                <a:cxnLst/>
                <a:rect l="l" t="t" r="r" b="b"/>
                <a:pathLst>
                  <a:path w="120000" h="120000" extrusionOk="0">
                    <a:moveTo>
                      <a:pt x="120000" y="120000"/>
                    </a:moveTo>
                    <a:lnTo>
                      <a:pt x="0" y="16000"/>
                    </a:lnTo>
                    <a:lnTo>
                      <a:pt x="306" y="0"/>
                    </a:lnTo>
                    <a:lnTo>
                      <a:pt x="120000" y="10400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5" name="Google Shape;1845;p38"/>
              <p:cNvSpPr/>
              <p:nvPr/>
            </p:nvSpPr>
            <p:spPr>
              <a:xfrm>
                <a:off x="-85" y="1960"/>
                <a:ext cx="0" cy="0"/>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6" name="Google Shape;1846;p38"/>
              <p:cNvSpPr/>
              <p:nvPr/>
            </p:nvSpPr>
            <p:spPr>
              <a:xfrm>
                <a:off x="-85" y="2013"/>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7" name="Google Shape;1847;p38"/>
              <p:cNvSpPr/>
              <p:nvPr/>
            </p:nvSpPr>
            <p:spPr>
              <a:xfrm>
                <a:off x="-85" y="2055"/>
                <a:ext cx="0" cy="0"/>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8" name="Google Shape;1848;p38"/>
              <p:cNvSpPr/>
              <p:nvPr/>
            </p:nvSpPr>
            <p:spPr>
              <a:xfrm>
                <a:off x="-419" y="2027"/>
                <a:ext cx="300" cy="0"/>
              </a:xfrm>
              <a:custGeom>
                <a:avLst/>
                <a:gdLst/>
                <a:ahLst/>
                <a:cxnLst/>
                <a:rect l="l" t="t" r="r" b="b"/>
                <a:pathLst>
                  <a:path w="120000" h="120000" extrusionOk="0">
                    <a:moveTo>
                      <a:pt x="0" y="120000"/>
                    </a:moveTo>
                    <a:lnTo>
                      <a:pt x="0" y="105230"/>
                    </a:lnTo>
                    <a:lnTo>
                      <a:pt x="119316" y="0"/>
                    </a:lnTo>
                    <a:lnTo>
                      <a:pt x="119999" y="1107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49" name="Google Shape;1849;p38"/>
              <p:cNvSpPr/>
              <p:nvPr/>
            </p:nvSpPr>
            <p:spPr>
              <a:xfrm>
                <a:off x="-187" y="1775"/>
                <a:ext cx="300" cy="300"/>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0" name="Google Shape;1850;p38"/>
              <p:cNvSpPr/>
              <p:nvPr/>
            </p:nvSpPr>
            <p:spPr>
              <a:xfrm>
                <a:off x="11" y="1839"/>
                <a:ext cx="300" cy="300"/>
              </a:xfrm>
              <a:custGeom>
                <a:avLst/>
                <a:gdLst/>
                <a:ahLst/>
                <a:cxnLst/>
                <a:rect l="l" t="t" r="r" b="b"/>
                <a:pathLst>
                  <a:path w="120000" h="120000" extrusionOk="0">
                    <a:moveTo>
                      <a:pt x="3141" y="120000"/>
                    </a:moveTo>
                    <a:lnTo>
                      <a:pt x="0" y="116026"/>
                    </a:lnTo>
                    <a:lnTo>
                      <a:pt x="116858" y="0"/>
                    </a:lnTo>
                    <a:lnTo>
                      <a:pt x="120000" y="3973"/>
                    </a:lnTo>
                    <a:lnTo>
                      <a:pt x="314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1" name="Google Shape;1851;p38"/>
              <p:cNvSpPr/>
              <p:nvPr/>
            </p:nvSpPr>
            <p:spPr>
              <a:xfrm>
                <a:off x="-18" y="1728"/>
                <a:ext cx="0" cy="3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2" name="Google Shape;1852;p38"/>
              <p:cNvSpPr/>
              <p:nvPr/>
            </p:nvSpPr>
            <p:spPr>
              <a:xfrm>
                <a:off x="-13" y="89"/>
                <a:ext cx="600" cy="300"/>
              </a:xfrm>
              <a:custGeom>
                <a:avLst/>
                <a:gdLst/>
                <a:ahLst/>
                <a:cxnLst/>
                <a:rect l="l" t="t" r="r" b="b"/>
                <a:pathLst>
                  <a:path w="120000" h="120000" extrusionOk="0">
                    <a:moveTo>
                      <a:pt x="912" y="120000"/>
                    </a:moveTo>
                    <a:lnTo>
                      <a:pt x="0" y="115409"/>
                    </a:lnTo>
                    <a:lnTo>
                      <a:pt x="119315" y="0"/>
                    </a:lnTo>
                    <a:lnTo>
                      <a:pt x="120000" y="4590"/>
                    </a:lnTo>
                    <a:lnTo>
                      <a:pt x="91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3" name="Google Shape;1853;p38"/>
              <p:cNvSpPr/>
              <p:nvPr/>
            </p:nvSpPr>
            <p:spPr>
              <a:xfrm>
                <a:off x="-704" y="630"/>
                <a:ext cx="300" cy="300"/>
              </a:xfrm>
              <a:custGeom>
                <a:avLst/>
                <a:gdLst/>
                <a:ahLst/>
                <a:cxnLst/>
                <a:rect l="l" t="t" r="r" b="b"/>
                <a:pathLst>
                  <a:path w="120000" h="120000" extrusionOk="0">
                    <a:moveTo>
                      <a:pt x="119005" y="120000"/>
                    </a:moveTo>
                    <a:lnTo>
                      <a:pt x="0" y="4615"/>
                    </a:lnTo>
                    <a:lnTo>
                      <a:pt x="994" y="0"/>
                    </a:lnTo>
                    <a:lnTo>
                      <a:pt x="120000" y="115384"/>
                    </a:lnTo>
                    <a:lnTo>
                      <a:pt x="11900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4" name="Google Shape;1854;p38"/>
              <p:cNvSpPr/>
              <p:nvPr/>
            </p:nvSpPr>
            <p:spPr>
              <a:xfrm>
                <a:off x="283" y="97"/>
                <a:ext cx="300" cy="300"/>
              </a:xfrm>
              <a:custGeom>
                <a:avLst/>
                <a:gdLst/>
                <a:ahLst/>
                <a:cxnLst/>
                <a:rect l="l" t="t" r="r" b="b"/>
                <a:pathLst>
                  <a:path w="120000" h="120000" extrusionOk="0">
                    <a:moveTo>
                      <a:pt x="3544" y="120000"/>
                    </a:moveTo>
                    <a:lnTo>
                      <a:pt x="0" y="118324"/>
                    </a:lnTo>
                    <a:lnTo>
                      <a:pt x="115443" y="0"/>
                    </a:lnTo>
                    <a:lnTo>
                      <a:pt x="120000" y="1340"/>
                    </a:lnTo>
                    <a:lnTo>
                      <a:pt x="35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5" name="Google Shape;1855;p38"/>
              <p:cNvSpPr/>
              <p:nvPr/>
            </p:nvSpPr>
            <p:spPr>
              <a:xfrm>
                <a:off x="501" y="96"/>
                <a:ext cx="900" cy="900"/>
              </a:xfrm>
              <a:custGeom>
                <a:avLst/>
                <a:gdLst/>
                <a:ahLst/>
                <a:cxnLst/>
                <a:rect l="l" t="t" r="r" b="b"/>
                <a:pathLst>
                  <a:path w="120000" h="120000" extrusionOk="0">
                    <a:moveTo>
                      <a:pt x="119299" y="120000"/>
                    </a:moveTo>
                    <a:lnTo>
                      <a:pt x="0" y="943"/>
                    </a:lnTo>
                    <a:lnTo>
                      <a:pt x="700" y="0"/>
                    </a:lnTo>
                    <a:lnTo>
                      <a:pt x="120000" y="119213"/>
                    </a:lnTo>
                    <a:lnTo>
                      <a:pt x="1192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6" name="Google Shape;1856;p38"/>
              <p:cNvSpPr/>
              <p:nvPr/>
            </p:nvSpPr>
            <p:spPr>
              <a:xfrm>
                <a:off x="441" y="57"/>
                <a:ext cx="0" cy="0"/>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7" name="Google Shape;1857;p38"/>
              <p:cNvSpPr/>
              <p:nvPr/>
            </p:nvSpPr>
            <p:spPr>
              <a:xfrm>
                <a:off x="469" y="23"/>
                <a:ext cx="0" cy="0"/>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8" name="Google Shape;1858;p38"/>
              <p:cNvSpPr/>
              <p:nvPr/>
            </p:nvSpPr>
            <p:spPr>
              <a:xfrm>
                <a:off x="419" y="-2"/>
                <a:ext cx="0" cy="0"/>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59" name="Google Shape;1859;p38"/>
              <p:cNvSpPr/>
              <p:nvPr/>
            </p:nvSpPr>
            <p:spPr>
              <a:xfrm>
                <a:off x="476" y="13"/>
                <a:ext cx="0" cy="300"/>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0" name="Google Shape;1860;p38"/>
              <p:cNvSpPr/>
              <p:nvPr/>
            </p:nvSpPr>
            <p:spPr>
              <a:xfrm>
                <a:off x="944" y="857"/>
                <a:ext cx="300" cy="300"/>
              </a:xfrm>
              <a:custGeom>
                <a:avLst/>
                <a:gdLst/>
                <a:ahLst/>
                <a:cxnLst/>
                <a:rect l="l" t="t" r="r" b="b"/>
                <a:pathLst>
                  <a:path w="120000" h="120000" extrusionOk="0">
                    <a:moveTo>
                      <a:pt x="1492" y="120000"/>
                    </a:moveTo>
                    <a:lnTo>
                      <a:pt x="0" y="116485"/>
                    </a:lnTo>
                    <a:lnTo>
                      <a:pt x="118507" y="0"/>
                    </a:lnTo>
                    <a:lnTo>
                      <a:pt x="120000" y="3514"/>
                    </a:lnTo>
                    <a:lnTo>
                      <a:pt x="14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1" name="Google Shape;1861;p38"/>
              <p:cNvSpPr/>
              <p:nvPr/>
            </p:nvSpPr>
            <p:spPr>
              <a:xfrm>
                <a:off x="933" y="855"/>
                <a:ext cx="300" cy="900"/>
              </a:xfrm>
              <a:custGeom>
                <a:avLst/>
                <a:gdLst/>
                <a:ahLst/>
                <a:cxnLst/>
                <a:rect l="l" t="t" r="r" b="b"/>
                <a:pathLst>
                  <a:path w="120000" h="120000" extrusionOk="0">
                    <a:moveTo>
                      <a:pt x="1739" y="120000"/>
                    </a:moveTo>
                    <a:lnTo>
                      <a:pt x="0" y="119642"/>
                    </a:lnTo>
                    <a:lnTo>
                      <a:pt x="118260" y="0"/>
                    </a:lnTo>
                    <a:lnTo>
                      <a:pt x="120000" y="476"/>
                    </a:lnTo>
                    <a:lnTo>
                      <a:pt x="17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2" name="Google Shape;1862;p38"/>
              <p:cNvSpPr/>
              <p:nvPr/>
            </p:nvSpPr>
            <p:spPr>
              <a:xfrm>
                <a:off x="1314" y="610"/>
                <a:ext cx="0" cy="300"/>
              </a:xfrm>
              <a:custGeom>
                <a:avLst/>
                <a:gdLst/>
                <a:ahLst/>
                <a:cxnLst/>
                <a:rect l="l" t="t" r="r" b="b"/>
                <a:pathLst>
                  <a:path w="120000" h="120000" extrusionOk="0">
                    <a:moveTo>
                      <a:pt x="90909" y="120000"/>
                    </a:moveTo>
                    <a:lnTo>
                      <a:pt x="0" y="0"/>
                    </a:lnTo>
                    <a:lnTo>
                      <a:pt x="29090" y="0"/>
                    </a:lnTo>
                    <a:lnTo>
                      <a:pt x="120000" y="119028"/>
                    </a:lnTo>
                    <a:lnTo>
                      <a:pt x="9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3" name="Google Shape;1863;p38"/>
              <p:cNvSpPr/>
              <p:nvPr/>
            </p:nvSpPr>
            <p:spPr>
              <a:xfrm>
                <a:off x="578" y="1428"/>
                <a:ext cx="300" cy="300"/>
              </a:xfrm>
              <a:custGeom>
                <a:avLst/>
                <a:gdLst/>
                <a:ahLst/>
                <a:cxnLst/>
                <a:rect l="l" t="t" r="r" b="b"/>
                <a:pathLst>
                  <a:path w="120000" h="120000" extrusionOk="0">
                    <a:moveTo>
                      <a:pt x="117685" y="119999"/>
                    </a:moveTo>
                    <a:lnTo>
                      <a:pt x="0" y="1971"/>
                    </a:lnTo>
                    <a:lnTo>
                      <a:pt x="1652" y="0"/>
                    </a:lnTo>
                    <a:lnTo>
                      <a:pt x="120000" y="118591"/>
                    </a:lnTo>
                    <a:lnTo>
                      <a:pt x="11768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4" name="Google Shape;1864;p38"/>
              <p:cNvSpPr/>
              <p:nvPr/>
            </p:nvSpPr>
            <p:spPr>
              <a:xfrm>
                <a:off x="696" y="1855"/>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5" name="Google Shape;1865;p38"/>
              <p:cNvSpPr/>
              <p:nvPr/>
            </p:nvSpPr>
            <p:spPr>
              <a:xfrm>
                <a:off x="931" y="1860"/>
                <a:ext cx="300" cy="300"/>
              </a:xfrm>
              <a:custGeom>
                <a:avLst/>
                <a:gdLst/>
                <a:ahLst/>
                <a:cxnLst/>
                <a:rect l="l" t="t" r="r" b="b"/>
                <a:pathLst>
                  <a:path w="120000" h="120000" extrusionOk="0">
                    <a:moveTo>
                      <a:pt x="118245" y="119999"/>
                    </a:moveTo>
                    <a:lnTo>
                      <a:pt x="0" y="3076"/>
                    </a:lnTo>
                    <a:lnTo>
                      <a:pt x="1754" y="0"/>
                    </a:lnTo>
                    <a:lnTo>
                      <a:pt x="120000" y="117802"/>
                    </a:lnTo>
                    <a:lnTo>
                      <a:pt x="11824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6" name="Google Shape;1866;p38"/>
              <p:cNvSpPr/>
              <p:nvPr/>
            </p:nvSpPr>
            <p:spPr>
              <a:xfrm>
                <a:off x="941" y="1711"/>
                <a:ext cx="600" cy="0"/>
              </a:xfrm>
              <a:custGeom>
                <a:avLst/>
                <a:gdLst/>
                <a:ahLst/>
                <a:cxnLst/>
                <a:rect l="l" t="t" r="r" b="b"/>
                <a:pathLst>
                  <a:path w="120000" h="120000" extrusionOk="0">
                    <a:moveTo>
                      <a:pt x="492" y="120000"/>
                    </a:moveTo>
                    <a:lnTo>
                      <a:pt x="0" y="112702"/>
                    </a:lnTo>
                    <a:lnTo>
                      <a:pt x="119014" y="0"/>
                    </a:lnTo>
                    <a:lnTo>
                      <a:pt x="120000" y="6486"/>
                    </a:lnTo>
                    <a:lnTo>
                      <a:pt x="4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7" name="Google Shape;1867;p38"/>
              <p:cNvSpPr/>
              <p:nvPr/>
            </p:nvSpPr>
            <p:spPr>
              <a:xfrm>
                <a:off x="5922" y="2961"/>
                <a:ext cx="0" cy="0"/>
              </a:xfrm>
              <a:custGeom>
                <a:avLst/>
                <a:gdLst/>
                <a:ahLst/>
                <a:cxnLst/>
                <a:rect l="l" t="t" r="r" b="b"/>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8" name="Google Shape;1868;p38"/>
              <p:cNvSpPr/>
              <p:nvPr/>
            </p:nvSpPr>
            <p:spPr>
              <a:xfrm>
                <a:off x="5905" y="2921"/>
                <a:ext cx="0" cy="0"/>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69" name="Google Shape;1869;p38"/>
              <p:cNvSpPr/>
              <p:nvPr/>
            </p:nvSpPr>
            <p:spPr>
              <a:xfrm>
                <a:off x="5873" y="2946"/>
                <a:ext cx="0" cy="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0" name="Google Shape;1870;p38"/>
              <p:cNvSpPr/>
              <p:nvPr/>
            </p:nvSpPr>
            <p:spPr>
              <a:xfrm>
                <a:off x="5915" y="2887"/>
                <a:ext cx="300" cy="300"/>
              </a:xfrm>
              <a:custGeom>
                <a:avLst/>
                <a:gdLst/>
                <a:ahLst/>
                <a:cxnLst/>
                <a:rect l="l" t="t" r="r" b="b"/>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1" name="Google Shape;1871;p38"/>
              <p:cNvSpPr/>
              <p:nvPr/>
            </p:nvSpPr>
            <p:spPr>
              <a:xfrm>
                <a:off x="2499" y="1618"/>
                <a:ext cx="300" cy="300"/>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2" name="Google Shape;1872;p38"/>
              <p:cNvSpPr/>
              <p:nvPr/>
            </p:nvSpPr>
            <p:spPr>
              <a:xfrm>
                <a:off x="1990" y="20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3" name="Google Shape;1873;p38"/>
              <p:cNvSpPr/>
              <p:nvPr/>
            </p:nvSpPr>
            <p:spPr>
              <a:xfrm>
                <a:off x="1965" y="20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4" name="Google Shape;1874;p38"/>
              <p:cNvSpPr/>
              <p:nvPr/>
            </p:nvSpPr>
            <p:spPr>
              <a:xfrm>
                <a:off x="1965" y="20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5" name="Google Shape;1875;p38"/>
              <p:cNvSpPr/>
              <p:nvPr/>
            </p:nvSpPr>
            <p:spPr>
              <a:xfrm>
                <a:off x="1990" y="20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6" name="Google Shape;1876;p38"/>
              <p:cNvSpPr/>
              <p:nvPr/>
            </p:nvSpPr>
            <p:spPr>
              <a:xfrm>
                <a:off x="2015" y="20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7" name="Google Shape;1877;p38"/>
              <p:cNvSpPr/>
              <p:nvPr/>
            </p:nvSpPr>
            <p:spPr>
              <a:xfrm>
                <a:off x="2015" y="20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8" name="Google Shape;1878;p38"/>
              <p:cNvSpPr/>
              <p:nvPr/>
            </p:nvSpPr>
            <p:spPr>
              <a:xfrm>
                <a:off x="2015" y="20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79" name="Google Shape;1879;p38"/>
              <p:cNvSpPr/>
              <p:nvPr/>
            </p:nvSpPr>
            <p:spPr>
              <a:xfrm>
                <a:off x="1990" y="20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0" name="Google Shape;1880;p38"/>
              <p:cNvSpPr/>
              <p:nvPr/>
            </p:nvSpPr>
            <p:spPr>
              <a:xfrm>
                <a:off x="1965" y="20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1" name="Google Shape;1881;p38"/>
              <p:cNvSpPr/>
              <p:nvPr/>
            </p:nvSpPr>
            <p:spPr>
              <a:xfrm>
                <a:off x="1913" y="20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2" name="Google Shape;1882;p38"/>
              <p:cNvSpPr/>
              <p:nvPr/>
            </p:nvSpPr>
            <p:spPr>
              <a:xfrm>
                <a:off x="1913" y="20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3" name="Google Shape;1883;p38"/>
              <p:cNvSpPr/>
              <p:nvPr/>
            </p:nvSpPr>
            <p:spPr>
              <a:xfrm>
                <a:off x="1938" y="20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4" name="Google Shape;1884;p38"/>
              <p:cNvSpPr/>
              <p:nvPr/>
            </p:nvSpPr>
            <p:spPr>
              <a:xfrm>
                <a:off x="1938" y="2082"/>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5" name="Google Shape;1885;p38"/>
              <p:cNvSpPr/>
              <p:nvPr/>
            </p:nvSpPr>
            <p:spPr>
              <a:xfrm>
                <a:off x="1913" y="202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6" name="Google Shape;1886;p38"/>
              <p:cNvSpPr/>
              <p:nvPr/>
            </p:nvSpPr>
            <p:spPr>
              <a:xfrm>
                <a:off x="1938" y="20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7" name="Google Shape;1887;p38"/>
              <p:cNvSpPr/>
              <p:nvPr/>
            </p:nvSpPr>
            <p:spPr>
              <a:xfrm>
                <a:off x="1928" y="196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8" name="Google Shape;1888;p38"/>
              <p:cNvSpPr/>
              <p:nvPr/>
            </p:nvSpPr>
            <p:spPr>
              <a:xfrm>
                <a:off x="2000" y="196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89" name="Google Shape;1889;p38"/>
              <p:cNvSpPr/>
              <p:nvPr/>
            </p:nvSpPr>
            <p:spPr>
              <a:xfrm>
                <a:off x="1889" y="1975"/>
                <a:ext cx="300" cy="0"/>
              </a:xfrm>
              <a:custGeom>
                <a:avLst/>
                <a:gdLst/>
                <a:ahLst/>
                <a:cxnLst/>
                <a:rect l="l" t="t" r="r" b="b"/>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0" name="Google Shape;1890;p38"/>
              <p:cNvSpPr/>
              <p:nvPr/>
            </p:nvSpPr>
            <p:spPr>
              <a:xfrm>
                <a:off x="2207" y="126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1" name="Google Shape;1891;p38"/>
              <p:cNvSpPr/>
              <p:nvPr/>
            </p:nvSpPr>
            <p:spPr>
              <a:xfrm>
                <a:off x="1958" y="956"/>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2" name="Google Shape;1892;p38"/>
              <p:cNvSpPr/>
              <p:nvPr/>
            </p:nvSpPr>
            <p:spPr>
              <a:xfrm>
                <a:off x="1958" y="101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3" name="Google Shape;1893;p38"/>
              <p:cNvSpPr/>
              <p:nvPr/>
            </p:nvSpPr>
            <p:spPr>
              <a:xfrm>
                <a:off x="1958" y="1060"/>
                <a:ext cx="0" cy="0"/>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4" name="Google Shape;1894;p38"/>
              <p:cNvSpPr/>
              <p:nvPr/>
            </p:nvSpPr>
            <p:spPr>
              <a:xfrm>
                <a:off x="2368" y="734"/>
                <a:ext cx="300" cy="300"/>
              </a:xfrm>
              <a:custGeom>
                <a:avLst/>
                <a:gdLst/>
                <a:ahLst/>
                <a:cxnLst/>
                <a:rect l="l" t="t" r="r" b="b"/>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5" name="Google Shape;1895;p38"/>
              <p:cNvSpPr/>
              <p:nvPr/>
            </p:nvSpPr>
            <p:spPr>
              <a:xfrm>
                <a:off x="2984" y="71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6" name="Google Shape;1896;p38"/>
              <p:cNvSpPr/>
              <p:nvPr/>
            </p:nvSpPr>
            <p:spPr>
              <a:xfrm>
                <a:off x="798" y="3101"/>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7" name="Google Shape;1897;p38"/>
              <p:cNvSpPr/>
              <p:nvPr/>
            </p:nvSpPr>
            <p:spPr>
              <a:xfrm>
                <a:off x="4285" y="781"/>
                <a:ext cx="0" cy="300"/>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8" name="Google Shape;1898;p38"/>
              <p:cNvSpPr/>
              <p:nvPr/>
            </p:nvSpPr>
            <p:spPr>
              <a:xfrm>
                <a:off x="4335" y="8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899" name="Google Shape;1899;p38"/>
              <p:cNvSpPr/>
              <p:nvPr/>
            </p:nvSpPr>
            <p:spPr>
              <a:xfrm>
                <a:off x="4782" y="865"/>
                <a:ext cx="300" cy="0"/>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0" name="Google Shape;1900;p38"/>
              <p:cNvSpPr/>
              <p:nvPr/>
            </p:nvSpPr>
            <p:spPr>
              <a:xfrm>
                <a:off x="4782" y="958"/>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1" name="Google Shape;1901;p38"/>
              <p:cNvSpPr/>
              <p:nvPr/>
            </p:nvSpPr>
            <p:spPr>
              <a:xfrm>
                <a:off x="4782" y="990"/>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2" name="Google Shape;1902;p38"/>
              <p:cNvSpPr/>
              <p:nvPr/>
            </p:nvSpPr>
            <p:spPr>
              <a:xfrm>
                <a:off x="4782" y="1023"/>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3" name="Google Shape;1903;p38"/>
              <p:cNvSpPr/>
              <p:nvPr/>
            </p:nvSpPr>
            <p:spPr>
              <a:xfrm>
                <a:off x="5153" y="1551"/>
                <a:ext cx="300" cy="0"/>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4" name="Google Shape;1904;p38"/>
              <p:cNvSpPr/>
              <p:nvPr/>
            </p:nvSpPr>
            <p:spPr>
              <a:xfrm>
                <a:off x="3503" y="872"/>
                <a:ext cx="300" cy="0"/>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5" name="Google Shape;1905;p38"/>
              <p:cNvSpPr/>
              <p:nvPr/>
            </p:nvSpPr>
            <p:spPr>
              <a:xfrm>
                <a:off x="2776" y="1395"/>
                <a:ext cx="300" cy="300"/>
              </a:xfrm>
              <a:custGeom>
                <a:avLst/>
                <a:gdLst/>
                <a:ahLst/>
                <a:cxnLst/>
                <a:rect l="l" t="t" r="r" b="b"/>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6" name="Google Shape;1906;p38"/>
              <p:cNvSpPr/>
              <p:nvPr/>
            </p:nvSpPr>
            <p:spPr>
              <a:xfrm>
                <a:off x="7221" y="316"/>
                <a:ext cx="300" cy="300"/>
              </a:xfrm>
              <a:custGeom>
                <a:avLst/>
                <a:gdLst/>
                <a:ahLst/>
                <a:cxnLst/>
                <a:rect l="l" t="t" r="r" b="b"/>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7" name="Google Shape;1907;p38"/>
              <p:cNvSpPr/>
              <p:nvPr/>
            </p:nvSpPr>
            <p:spPr>
              <a:xfrm>
                <a:off x="152" y="2954"/>
                <a:ext cx="300" cy="300"/>
              </a:xfrm>
              <a:custGeom>
                <a:avLst/>
                <a:gdLst/>
                <a:ahLst/>
                <a:cxnLst/>
                <a:rect l="l" t="t" r="r" b="b"/>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8" name="Google Shape;1908;p38"/>
              <p:cNvSpPr/>
              <p:nvPr/>
            </p:nvSpPr>
            <p:spPr>
              <a:xfrm>
                <a:off x="4982" y="199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09" name="Google Shape;1909;p38"/>
              <p:cNvSpPr/>
              <p:nvPr/>
            </p:nvSpPr>
            <p:spPr>
              <a:xfrm>
                <a:off x="4982" y="1966"/>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0" name="Google Shape;1910;p38"/>
              <p:cNvSpPr/>
              <p:nvPr/>
            </p:nvSpPr>
            <p:spPr>
              <a:xfrm>
                <a:off x="4982" y="1943"/>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1" name="Google Shape;1911;p38"/>
              <p:cNvSpPr/>
              <p:nvPr/>
            </p:nvSpPr>
            <p:spPr>
              <a:xfrm>
                <a:off x="4982" y="192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2" name="Google Shape;1912;p38"/>
              <p:cNvSpPr/>
              <p:nvPr/>
            </p:nvSpPr>
            <p:spPr>
              <a:xfrm>
                <a:off x="4896" y="199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3" name="Google Shape;1913;p38"/>
              <p:cNvSpPr/>
              <p:nvPr/>
            </p:nvSpPr>
            <p:spPr>
              <a:xfrm>
                <a:off x="4896" y="1966"/>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4" name="Google Shape;1914;p38"/>
              <p:cNvSpPr/>
              <p:nvPr/>
            </p:nvSpPr>
            <p:spPr>
              <a:xfrm>
                <a:off x="4896" y="1943"/>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5" name="Google Shape;1915;p38"/>
              <p:cNvSpPr/>
              <p:nvPr/>
            </p:nvSpPr>
            <p:spPr>
              <a:xfrm>
                <a:off x="4896" y="192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6" name="Google Shape;1916;p38"/>
              <p:cNvSpPr/>
              <p:nvPr/>
            </p:nvSpPr>
            <p:spPr>
              <a:xfrm>
                <a:off x="4874" y="1894"/>
                <a:ext cx="300" cy="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7" name="Google Shape;1917;p38"/>
              <p:cNvSpPr/>
              <p:nvPr/>
            </p:nvSpPr>
            <p:spPr>
              <a:xfrm>
                <a:off x="4523" y="2366"/>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8" name="Google Shape;1918;p38"/>
              <p:cNvSpPr/>
              <p:nvPr/>
            </p:nvSpPr>
            <p:spPr>
              <a:xfrm>
                <a:off x="4515" y="234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19" name="Google Shape;1919;p38"/>
              <p:cNvSpPr/>
              <p:nvPr/>
            </p:nvSpPr>
            <p:spPr>
              <a:xfrm>
                <a:off x="4529" y="2316"/>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0" name="Google Shape;1920;p38"/>
              <p:cNvSpPr/>
              <p:nvPr/>
            </p:nvSpPr>
            <p:spPr>
              <a:xfrm>
                <a:off x="4482" y="2279"/>
                <a:ext cx="300" cy="0"/>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1" name="Google Shape;1921;p38"/>
              <p:cNvSpPr/>
              <p:nvPr/>
            </p:nvSpPr>
            <p:spPr>
              <a:xfrm>
                <a:off x="4132" y="2583"/>
                <a:ext cx="300" cy="0"/>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2" name="Google Shape;1922;p38"/>
              <p:cNvSpPr/>
              <p:nvPr/>
            </p:nvSpPr>
            <p:spPr>
              <a:xfrm>
                <a:off x="4273" y="2670"/>
                <a:ext cx="0" cy="0"/>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3" name="Google Shape;1923;p38"/>
              <p:cNvSpPr/>
              <p:nvPr/>
            </p:nvSpPr>
            <p:spPr>
              <a:xfrm>
                <a:off x="4255" y="2670"/>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4" name="Google Shape;1924;p38"/>
              <p:cNvSpPr/>
              <p:nvPr/>
            </p:nvSpPr>
            <p:spPr>
              <a:xfrm>
                <a:off x="4230" y="2670"/>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5" name="Google Shape;1925;p38"/>
              <p:cNvSpPr/>
              <p:nvPr/>
            </p:nvSpPr>
            <p:spPr>
              <a:xfrm>
                <a:off x="4163" y="2670"/>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6" name="Google Shape;1926;p38"/>
              <p:cNvSpPr/>
              <p:nvPr/>
            </p:nvSpPr>
            <p:spPr>
              <a:xfrm>
                <a:off x="4163" y="268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7" name="Google Shape;1927;p38"/>
              <p:cNvSpPr/>
              <p:nvPr/>
            </p:nvSpPr>
            <p:spPr>
              <a:xfrm>
                <a:off x="3175" y="2593"/>
                <a:ext cx="300" cy="300"/>
              </a:xfrm>
              <a:custGeom>
                <a:avLst/>
                <a:gdLst/>
                <a:ahLst/>
                <a:cxnLst/>
                <a:rect l="l" t="t" r="r" b="b"/>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8" name="Google Shape;1928;p38"/>
              <p:cNvSpPr/>
              <p:nvPr/>
            </p:nvSpPr>
            <p:spPr>
              <a:xfrm>
                <a:off x="2679" y="2049"/>
                <a:ext cx="300" cy="300"/>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29" name="Google Shape;1929;p38"/>
              <p:cNvSpPr/>
              <p:nvPr/>
            </p:nvSpPr>
            <p:spPr>
              <a:xfrm>
                <a:off x="2116" y="2361"/>
                <a:ext cx="300" cy="300"/>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0" name="Google Shape;1930;p38"/>
              <p:cNvSpPr/>
              <p:nvPr/>
            </p:nvSpPr>
            <p:spPr>
              <a:xfrm>
                <a:off x="7609" y="1849"/>
                <a:ext cx="300" cy="300"/>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1" name="Google Shape;1931;p38"/>
              <p:cNvSpPr/>
              <p:nvPr/>
            </p:nvSpPr>
            <p:spPr>
              <a:xfrm>
                <a:off x="2407" y="228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2" name="Google Shape;1932;p38"/>
              <p:cNvSpPr/>
              <p:nvPr/>
            </p:nvSpPr>
            <p:spPr>
              <a:xfrm>
                <a:off x="6060" y="34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3" name="Google Shape;1933;p38"/>
              <p:cNvSpPr/>
              <p:nvPr/>
            </p:nvSpPr>
            <p:spPr>
              <a:xfrm>
                <a:off x="5202" y="2763"/>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4" name="Google Shape;1934;p38"/>
              <p:cNvSpPr/>
              <p:nvPr/>
            </p:nvSpPr>
            <p:spPr>
              <a:xfrm>
                <a:off x="5245" y="2763"/>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5" name="Google Shape;1935;p38"/>
              <p:cNvSpPr/>
              <p:nvPr/>
            </p:nvSpPr>
            <p:spPr>
              <a:xfrm>
                <a:off x="5140" y="2639"/>
                <a:ext cx="300" cy="0"/>
              </a:xfrm>
              <a:custGeom>
                <a:avLst/>
                <a:gdLst/>
                <a:ahLst/>
                <a:cxnLst/>
                <a:rect l="l" t="t" r="r" b="b"/>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6" name="Google Shape;1936;p38"/>
              <p:cNvSpPr/>
              <p:nvPr/>
            </p:nvSpPr>
            <p:spPr>
              <a:xfrm>
                <a:off x="5200" y="2702"/>
                <a:ext cx="0" cy="0"/>
              </a:xfrm>
              <a:custGeom>
                <a:avLst/>
                <a:gdLst/>
                <a:ahLst/>
                <a:cxnLst/>
                <a:rect l="l" t="t" r="r" b="b"/>
                <a:pathLst>
                  <a:path w="120000" h="120000" extrusionOk="0">
                    <a:moveTo>
                      <a:pt x="3636" y="120000"/>
                    </a:moveTo>
                    <a:lnTo>
                      <a:pt x="116363" y="120000"/>
                    </a:lnTo>
                    <a:lnTo>
                      <a:pt x="120000" y="0"/>
                    </a:lnTo>
                    <a:lnTo>
                      <a:pt x="0" y="0"/>
                    </a:lnTo>
                    <a:lnTo>
                      <a:pt x="363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7" name="Google Shape;1937;p38"/>
              <p:cNvSpPr/>
              <p:nvPr/>
            </p:nvSpPr>
            <p:spPr>
              <a:xfrm>
                <a:off x="5193" y="2677"/>
                <a:ext cx="0" cy="0"/>
              </a:xfrm>
              <a:custGeom>
                <a:avLst/>
                <a:gdLst/>
                <a:ahLst/>
                <a:cxnLst/>
                <a:rect l="l" t="t" r="r" b="b"/>
                <a:pathLst>
                  <a:path w="120000" h="120000" extrusionOk="0">
                    <a:moveTo>
                      <a:pt x="3037" y="119999"/>
                    </a:moveTo>
                    <a:lnTo>
                      <a:pt x="118481" y="119999"/>
                    </a:lnTo>
                    <a:lnTo>
                      <a:pt x="120000" y="0"/>
                    </a:lnTo>
                    <a:lnTo>
                      <a:pt x="0" y="0"/>
                    </a:lnTo>
                    <a:lnTo>
                      <a:pt x="303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8" name="Google Shape;1938;p38"/>
              <p:cNvSpPr/>
              <p:nvPr/>
            </p:nvSpPr>
            <p:spPr>
              <a:xfrm>
                <a:off x="-427" y="781"/>
                <a:ext cx="300" cy="0"/>
              </a:xfrm>
              <a:custGeom>
                <a:avLst/>
                <a:gdLst/>
                <a:ahLst/>
                <a:cxnLst/>
                <a:rect l="l" t="t" r="r" b="b"/>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39" name="Google Shape;1939;p38"/>
              <p:cNvSpPr/>
              <p:nvPr/>
            </p:nvSpPr>
            <p:spPr>
              <a:xfrm>
                <a:off x="-384" y="849"/>
                <a:ext cx="0" cy="0"/>
              </a:xfrm>
              <a:custGeom>
                <a:avLst/>
                <a:gdLst/>
                <a:ahLst/>
                <a:cxnLst/>
                <a:rect l="l" t="t" r="r" b="b"/>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0" name="Google Shape;1940;p38"/>
              <p:cNvSpPr/>
              <p:nvPr/>
            </p:nvSpPr>
            <p:spPr>
              <a:xfrm>
                <a:off x="6389" y="2603"/>
                <a:ext cx="300" cy="300"/>
              </a:xfrm>
              <a:custGeom>
                <a:avLst/>
                <a:gdLst/>
                <a:ahLst/>
                <a:cxnLst/>
                <a:rect l="l" t="t" r="r" b="b"/>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1" name="Google Shape;1941;p38"/>
              <p:cNvSpPr/>
              <p:nvPr/>
            </p:nvSpPr>
            <p:spPr>
              <a:xfrm>
                <a:off x="6421" y="2652"/>
                <a:ext cx="0" cy="0"/>
              </a:xfrm>
              <a:custGeom>
                <a:avLst/>
                <a:gdLst/>
                <a:ahLst/>
                <a:cxnLst/>
                <a:rect l="l" t="t" r="r" b="b"/>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2" name="Google Shape;1942;p38"/>
              <p:cNvSpPr/>
              <p:nvPr/>
            </p:nvSpPr>
            <p:spPr>
              <a:xfrm>
                <a:off x="6100" y="1190"/>
                <a:ext cx="300" cy="300"/>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3" name="Google Shape;1943;p38"/>
              <p:cNvSpPr/>
              <p:nvPr/>
            </p:nvSpPr>
            <p:spPr>
              <a:xfrm>
                <a:off x="5741" y="1507"/>
                <a:ext cx="300" cy="30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4" name="Google Shape;1944;p38"/>
              <p:cNvSpPr/>
              <p:nvPr/>
            </p:nvSpPr>
            <p:spPr>
              <a:xfrm>
                <a:off x="5831" y="1625"/>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5" name="Google Shape;1945;p38"/>
              <p:cNvSpPr/>
              <p:nvPr/>
            </p:nvSpPr>
            <p:spPr>
              <a:xfrm>
                <a:off x="3914" y="437"/>
                <a:ext cx="300" cy="300"/>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6" name="Google Shape;1946;p38"/>
              <p:cNvSpPr/>
              <p:nvPr/>
            </p:nvSpPr>
            <p:spPr>
              <a:xfrm>
                <a:off x="4005" y="555"/>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7" name="Google Shape;1947;p38"/>
              <p:cNvSpPr/>
              <p:nvPr/>
            </p:nvSpPr>
            <p:spPr>
              <a:xfrm>
                <a:off x="6019" y="2265"/>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8" name="Google Shape;1948;p38"/>
              <p:cNvSpPr/>
              <p:nvPr/>
            </p:nvSpPr>
            <p:spPr>
              <a:xfrm>
                <a:off x="6019" y="2324"/>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49" name="Google Shape;1949;p38"/>
              <p:cNvSpPr/>
              <p:nvPr/>
            </p:nvSpPr>
            <p:spPr>
              <a:xfrm>
                <a:off x="6019" y="2370"/>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0" name="Google Shape;1950;p38"/>
              <p:cNvSpPr/>
              <p:nvPr/>
            </p:nvSpPr>
            <p:spPr>
              <a:xfrm>
                <a:off x="5348" y="518"/>
                <a:ext cx="300" cy="300"/>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1" name="Google Shape;1951;p38"/>
              <p:cNvSpPr/>
              <p:nvPr/>
            </p:nvSpPr>
            <p:spPr>
              <a:xfrm>
                <a:off x="5836" y="1993"/>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2" name="Google Shape;1952;p38"/>
              <p:cNvSpPr/>
              <p:nvPr/>
            </p:nvSpPr>
            <p:spPr>
              <a:xfrm>
                <a:off x="6038" y="1882"/>
                <a:ext cx="0" cy="300"/>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3" name="Google Shape;1953;p38"/>
              <p:cNvSpPr/>
              <p:nvPr/>
            </p:nvSpPr>
            <p:spPr>
              <a:xfrm>
                <a:off x="6243" y="1993"/>
                <a:ext cx="0" cy="300"/>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4" name="Google Shape;1954;p38"/>
              <p:cNvSpPr/>
              <p:nvPr/>
            </p:nvSpPr>
            <p:spPr>
              <a:xfrm>
                <a:off x="1211" y="494"/>
                <a:ext cx="300" cy="0"/>
              </a:xfrm>
              <a:custGeom>
                <a:avLst/>
                <a:gdLst/>
                <a:ahLst/>
                <a:cxnLst/>
                <a:rect l="l" t="t" r="r" b="b"/>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5" name="Google Shape;1955;p38"/>
              <p:cNvSpPr/>
              <p:nvPr/>
            </p:nvSpPr>
            <p:spPr>
              <a:xfrm>
                <a:off x="1230" y="513"/>
                <a:ext cx="300" cy="0"/>
              </a:xfrm>
              <a:custGeom>
                <a:avLst/>
                <a:gdLst/>
                <a:ahLst/>
                <a:cxnLst/>
                <a:rect l="l" t="t" r="r" b="b"/>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6" name="Google Shape;1956;p38"/>
              <p:cNvSpPr/>
              <p:nvPr/>
            </p:nvSpPr>
            <p:spPr>
              <a:xfrm>
                <a:off x="1243" y="526"/>
                <a:ext cx="300" cy="0"/>
              </a:xfrm>
              <a:custGeom>
                <a:avLst/>
                <a:gdLst/>
                <a:ahLst/>
                <a:cxnLst/>
                <a:rect l="l" t="t" r="r" b="b"/>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7" name="Google Shape;1957;p38"/>
              <p:cNvSpPr/>
              <p:nvPr/>
            </p:nvSpPr>
            <p:spPr>
              <a:xfrm>
                <a:off x="1277" y="516"/>
                <a:ext cx="0" cy="0"/>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8" name="Google Shape;1958;p38"/>
              <p:cNvSpPr/>
              <p:nvPr/>
            </p:nvSpPr>
            <p:spPr>
              <a:xfrm>
                <a:off x="780" y="1005"/>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59" name="Google Shape;1959;p38"/>
              <p:cNvSpPr/>
              <p:nvPr/>
            </p:nvSpPr>
            <p:spPr>
              <a:xfrm>
                <a:off x="1270" y="2062"/>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0" name="Google Shape;1960;p38"/>
              <p:cNvSpPr/>
              <p:nvPr/>
            </p:nvSpPr>
            <p:spPr>
              <a:xfrm>
                <a:off x="159" y="2486"/>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1" name="Google Shape;1961;p38"/>
              <p:cNvSpPr/>
              <p:nvPr/>
            </p:nvSpPr>
            <p:spPr>
              <a:xfrm>
                <a:off x="227" y="430"/>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2" name="Google Shape;1962;p38"/>
              <p:cNvSpPr/>
              <p:nvPr/>
            </p:nvSpPr>
            <p:spPr>
              <a:xfrm>
                <a:off x="227" y="489"/>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3" name="Google Shape;1963;p38"/>
              <p:cNvSpPr/>
              <p:nvPr/>
            </p:nvSpPr>
            <p:spPr>
              <a:xfrm>
                <a:off x="227" y="534"/>
                <a:ext cx="0" cy="0"/>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4" name="Google Shape;1964;p38"/>
              <p:cNvSpPr/>
              <p:nvPr/>
            </p:nvSpPr>
            <p:spPr>
              <a:xfrm>
                <a:off x="508" y="1314"/>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5" name="Google Shape;1965;p38"/>
              <p:cNvSpPr/>
              <p:nvPr/>
            </p:nvSpPr>
            <p:spPr>
              <a:xfrm>
                <a:off x="508" y="137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6" name="Google Shape;1966;p38"/>
              <p:cNvSpPr/>
              <p:nvPr/>
            </p:nvSpPr>
            <p:spPr>
              <a:xfrm>
                <a:off x="508" y="1418"/>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7" name="Google Shape;1967;p38"/>
              <p:cNvSpPr/>
              <p:nvPr/>
            </p:nvSpPr>
            <p:spPr>
              <a:xfrm>
                <a:off x="551" y="1778"/>
                <a:ext cx="300" cy="300"/>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8" name="Google Shape;1968;p38"/>
              <p:cNvSpPr/>
              <p:nvPr/>
            </p:nvSpPr>
            <p:spPr>
              <a:xfrm>
                <a:off x="-71" y="1571"/>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69" name="Google Shape;1969;p38"/>
              <p:cNvSpPr/>
              <p:nvPr/>
            </p:nvSpPr>
            <p:spPr>
              <a:xfrm>
                <a:off x="251" y="2650"/>
                <a:ext cx="300" cy="300"/>
              </a:xfrm>
              <a:custGeom>
                <a:avLst/>
                <a:gdLst/>
                <a:ahLst/>
                <a:cxnLst/>
                <a:rect l="l" t="t" r="r" b="b"/>
                <a:pathLst>
                  <a:path w="120000" h="120000" extrusionOk="0">
                    <a:moveTo>
                      <a:pt x="118107" y="120000"/>
                    </a:moveTo>
                    <a:lnTo>
                      <a:pt x="0" y="3181"/>
                    </a:lnTo>
                    <a:lnTo>
                      <a:pt x="1892" y="0"/>
                    </a:lnTo>
                    <a:lnTo>
                      <a:pt x="120000" y="116818"/>
                    </a:lnTo>
                    <a:lnTo>
                      <a:pt x="11810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0" name="Google Shape;1970;p38"/>
              <p:cNvSpPr/>
              <p:nvPr/>
            </p:nvSpPr>
            <p:spPr>
              <a:xfrm>
                <a:off x="1418" y="1610"/>
                <a:ext cx="300" cy="0"/>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1" name="Google Shape;1971;p38"/>
              <p:cNvSpPr/>
              <p:nvPr/>
            </p:nvSpPr>
            <p:spPr>
              <a:xfrm>
                <a:off x="1665" y="677"/>
                <a:ext cx="300" cy="0"/>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2" name="Google Shape;1972;p38"/>
              <p:cNvSpPr/>
              <p:nvPr/>
            </p:nvSpPr>
            <p:spPr>
              <a:xfrm>
                <a:off x="118" y="1676"/>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3" name="Google Shape;1973;p38"/>
              <p:cNvSpPr/>
              <p:nvPr/>
            </p:nvSpPr>
            <p:spPr>
              <a:xfrm>
                <a:off x="-274" y="1694"/>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4" name="Google Shape;1974;p38"/>
              <p:cNvSpPr/>
              <p:nvPr/>
            </p:nvSpPr>
            <p:spPr>
              <a:xfrm>
                <a:off x="565" y="1864"/>
                <a:ext cx="300" cy="1200"/>
              </a:xfrm>
              <a:custGeom>
                <a:avLst/>
                <a:gdLst/>
                <a:ahLst/>
                <a:cxnLst/>
                <a:rect l="l" t="t" r="r" b="b"/>
                <a:pathLst>
                  <a:path w="120000" h="120000" extrusionOk="0">
                    <a:moveTo>
                      <a:pt x="2573" y="120000"/>
                    </a:moveTo>
                    <a:lnTo>
                      <a:pt x="0" y="119543"/>
                    </a:lnTo>
                    <a:lnTo>
                      <a:pt x="117104" y="0"/>
                    </a:lnTo>
                    <a:lnTo>
                      <a:pt x="119999" y="342"/>
                    </a:lnTo>
                    <a:lnTo>
                      <a:pt x="25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grpSp>
          <p:nvGrpSpPr>
            <p:cNvPr id="1975" name="Google Shape;1975;p38"/>
            <p:cNvGrpSpPr/>
            <p:nvPr/>
          </p:nvGrpSpPr>
          <p:grpSpPr>
            <a:xfrm>
              <a:off x="-704" y="-2"/>
              <a:ext cx="9003" cy="3403"/>
              <a:chOff x="-704" y="-2"/>
              <a:chExt cx="9003" cy="3403"/>
            </a:xfrm>
          </p:grpSpPr>
          <p:sp>
            <p:nvSpPr>
              <p:cNvPr id="1976" name="Google Shape;1976;p38"/>
              <p:cNvSpPr/>
              <p:nvPr/>
            </p:nvSpPr>
            <p:spPr>
              <a:xfrm>
                <a:off x="3379" y="1319"/>
                <a:ext cx="900" cy="900"/>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7" name="Google Shape;1977;p38"/>
              <p:cNvSpPr/>
              <p:nvPr/>
            </p:nvSpPr>
            <p:spPr>
              <a:xfrm>
                <a:off x="6886" y="2042"/>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8" name="Google Shape;1978;p38"/>
              <p:cNvSpPr/>
              <p:nvPr/>
            </p:nvSpPr>
            <p:spPr>
              <a:xfrm>
                <a:off x="6886" y="2101"/>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79" name="Google Shape;1979;p38"/>
              <p:cNvSpPr/>
              <p:nvPr/>
            </p:nvSpPr>
            <p:spPr>
              <a:xfrm>
                <a:off x="6886" y="2146"/>
                <a:ext cx="0" cy="0"/>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0" name="Google Shape;1980;p38"/>
              <p:cNvSpPr/>
              <p:nvPr/>
            </p:nvSpPr>
            <p:spPr>
              <a:xfrm>
                <a:off x="6971" y="2507"/>
                <a:ext cx="0" cy="300"/>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1" name="Google Shape;1981;p38"/>
              <p:cNvSpPr/>
              <p:nvPr/>
            </p:nvSpPr>
            <p:spPr>
              <a:xfrm>
                <a:off x="6857" y="135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2" name="Google Shape;1982;p38"/>
              <p:cNvSpPr/>
              <p:nvPr/>
            </p:nvSpPr>
            <p:spPr>
              <a:xfrm>
                <a:off x="3666" y="2489"/>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3" name="Google Shape;1983;p38"/>
              <p:cNvSpPr/>
              <p:nvPr/>
            </p:nvSpPr>
            <p:spPr>
              <a:xfrm>
                <a:off x="6370" y="958"/>
                <a:ext cx="0" cy="0"/>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4" name="Google Shape;1984;p38"/>
              <p:cNvSpPr/>
              <p:nvPr/>
            </p:nvSpPr>
            <p:spPr>
              <a:xfrm>
                <a:off x="6370" y="101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5" name="Google Shape;1985;p38"/>
              <p:cNvSpPr/>
              <p:nvPr/>
            </p:nvSpPr>
            <p:spPr>
              <a:xfrm>
                <a:off x="6370" y="1062"/>
                <a:ext cx="0" cy="0"/>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6" name="Google Shape;1986;p38"/>
              <p:cNvSpPr/>
              <p:nvPr/>
            </p:nvSpPr>
            <p:spPr>
              <a:xfrm>
                <a:off x="7574" y="285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7" name="Google Shape;1987;p38"/>
              <p:cNvSpPr/>
              <p:nvPr/>
            </p:nvSpPr>
            <p:spPr>
              <a:xfrm>
                <a:off x="7570" y="1470"/>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8" name="Google Shape;1988;p38"/>
              <p:cNvSpPr/>
              <p:nvPr/>
            </p:nvSpPr>
            <p:spPr>
              <a:xfrm>
                <a:off x="7126" y="2738"/>
                <a:ext cx="300" cy="300"/>
              </a:xfrm>
              <a:custGeom>
                <a:avLst/>
                <a:gdLst/>
                <a:ahLst/>
                <a:cxnLst/>
                <a:rect l="l" t="t" r="r" b="b"/>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89" name="Google Shape;1989;p38"/>
              <p:cNvSpPr/>
              <p:nvPr/>
            </p:nvSpPr>
            <p:spPr>
              <a:xfrm>
                <a:off x="7367" y="781"/>
                <a:ext cx="300" cy="0"/>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0" name="Google Shape;1990;p38"/>
              <p:cNvSpPr/>
              <p:nvPr/>
            </p:nvSpPr>
            <p:spPr>
              <a:xfrm>
                <a:off x="7367" y="876"/>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1" name="Google Shape;1991;p38"/>
              <p:cNvSpPr/>
              <p:nvPr/>
            </p:nvSpPr>
            <p:spPr>
              <a:xfrm>
                <a:off x="7367" y="907"/>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2" name="Google Shape;1992;p38"/>
              <p:cNvSpPr/>
              <p:nvPr/>
            </p:nvSpPr>
            <p:spPr>
              <a:xfrm>
                <a:off x="7367" y="939"/>
                <a:ext cx="30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3" name="Google Shape;1993;p38"/>
              <p:cNvSpPr/>
              <p:nvPr/>
            </p:nvSpPr>
            <p:spPr>
              <a:xfrm>
                <a:off x="3454" y="1395"/>
                <a:ext cx="900" cy="900"/>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4" name="Google Shape;1994;p38"/>
              <p:cNvSpPr/>
              <p:nvPr/>
            </p:nvSpPr>
            <p:spPr>
              <a:xfrm>
                <a:off x="3550" y="1531"/>
                <a:ext cx="600" cy="600"/>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5" name="Google Shape;1995;p38"/>
              <p:cNvSpPr/>
              <p:nvPr/>
            </p:nvSpPr>
            <p:spPr>
              <a:xfrm>
                <a:off x="886" y="1833"/>
                <a:ext cx="0" cy="0"/>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6" name="Google Shape;1996;p38"/>
              <p:cNvSpPr/>
              <p:nvPr/>
            </p:nvSpPr>
            <p:spPr>
              <a:xfrm>
                <a:off x="869" y="1793"/>
                <a:ext cx="0" cy="0"/>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7" name="Google Shape;1997;p38"/>
              <p:cNvSpPr/>
              <p:nvPr/>
            </p:nvSpPr>
            <p:spPr>
              <a:xfrm>
                <a:off x="837" y="1818"/>
                <a:ext cx="0" cy="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8" name="Google Shape;1998;p38"/>
              <p:cNvSpPr/>
              <p:nvPr/>
            </p:nvSpPr>
            <p:spPr>
              <a:xfrm>
                <a:off x="879" y="1761"/>
                <a:ext cx="300" cy="300"/>
              </a:xfrm>
              <a:custGeom>
                <a:avLst/>
                <a:gdLst/>
                <a:ahLst/>
                <a:cxnLst/>
                <a:rect l="l" t="t" r="r" b="b"/>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1999" name="Google Shape;1999;p38"/>
              <p:cNvSpPr/>
              <p:nvPr/>
            </p:nvSpPr>
            <p:spPr>
              <a:xfrm>
                <a:off x="1332" y="781"/>
                <a:ext cx="300" cy="0"/>
              </a:xfrm>
              <a:custGeom>
                <a:avLst/>
                <a:gdLst/>
                <a:ahLst/>
                <a:cxnLst/>
                <a:rect l="l" t="t" r="r" b="b"/>
                <a:pathLst>
                  <a:path w="120000" h="120000" extrusionOk="0">
                    <a:moveTo>
                      <a:pt x="0" y="120000"/>
                    </a:moveTo>
                    <a:lnTo>
                      <a:pt x="0" y="107368"/>
                    </a:lnTo>
                    <a:lnTo>
                      <a:pt x="119296" y="0"/>
                    </a:lnTo>
                    <a:lnTo>
                      <a:pt x="119999" y="1421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0" name="Google Shape;2000;p38"/>
              <p:cNvSpPr/>
              <p:nvPr/>
            </p:nvSpPr>
            <p:spPr>
              <a:xfrm>
                <a:off x="1282" y="847"/>
                <a:ext cx="0" cy="0"/>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1" name="Google Shape;2001;p38"/>
              <p:cNvSpPr/>
              <p:nvPr/>
            </p:nvSpPr>
            <p:spPr>
              <a:xfrm>
                <a:off x="1273" y="790"/>
                <a:ext cx="0" cy="0"/>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2" name="Google Shape;2002;p38"/>
              <p:cNvSpPr/>
              <p:nvPr/>
            </p:nvSpPr>
            <p:spPr>
              <a:xfrm>
                <a:off x="1241" y="802"/>
                <a:ext cx="0" cy="0"/>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3" name="Google Shape;2003;p38"/>
              <p:cNvSpPr/>
              <p:nvPr/>
            </p:nvSpPr>
            <p:spPr>
              <a:xfrm>
                <a:off x="1300" y="761"/>
                <a:ext cx="0" cy="300"/>
              </a:xfrm>
              <a:custGeom>
                <a:avLst/>
                <a:gdLst/>
                <a:ahLst/>
                <a:cxnLst/>
                <a:rect l="l" t="t" r="r" b="b"/>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4" name="Google Shape;2004;p38"/>
              <p:cNvSpPr/>
              <p:nvPr/>
            </p:nvSpPr>
            <p:spPr>
              <a:xfrm>
                <a:off x="577" y="2902"/>
                <a:ext cx="300" cy="300"/>
              </a:xfrm>
              <a:custGeom>
                <a:avLst/>
                <a:gdLst/>
                <a:ahLst/>
                <a:cxnLst/>
                <a:rect l="l" t="t" r="r" b="b"/>
                <a:pathLst>
                  <a:path w="120000" h="120000" extrusionOk="0">
                    <a:moveTo>
                      <a:pt x="117391" y="120000"/>
                    </a:moveTo>
                    <a:lnTo>
                      <a:pt x="0" y="2120"/>
                    </a:lnTo>
                    <a:lnTo>
                      <a:pt x="3130" y="0"/>
                    </a:lnTo>
                    <a:lnTo>
                      <a:pt x="120000" y="117879"/>
                    </a:lnTo>
                    <a:lnTo>
                      <a:pt x="11739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5" name="Google Shape;2005;p38"/>
              <p:cNvSpPr/>
              <p:nvPr/>
            </p:nvSpPr>
            <p:spPr>
              <a:xfrm>
                <a:off x="318" y="2906"/>
                <a:ext cx="300" cy="300"/>
              </a:xfrm>
              <a:custGeom>
                <a:avLst/>
                <a:gdLst/>
                <a:ahLst/>
                <a:cxnLst/>
                <a:rect l="l" t="t" r="r" b="b"/>
                <a:pathLst>
                  <a:path w="120000" h="120000" extrusionOk="0">
                    <a:moveTo>
                      <a:pt x="2352" y="120000"/>
                    </a:moveTo>
                    <a:lnTo>
                      <a:pt x="0" y="115000"/>
                    </a:lnTo>
                    <a:lnTo>
                      <a:pt x="117647" y="0"/>
                    </a:lnTo>
                    <a:lnTo>
                      <a:pt x="120000" y="4285"/>
                    </a:lnTo>
                    <a:lnTo>
                      <a:pt x="235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6" name="Google Shape;2006;p38"/>
              <p:cNvSpPr/>
              <p:nvPr/>
            </p:nvSpPr>
            <p:spPr>
              <a:xfrm>
                <a:off x="504" y="2879"/>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7" name="Google Shape;2007;p38"/>
              <p:cNvSpPr/>
              <p:nvPr/>
            </p:nvSpPr>
            <p:spPr>
              <a:xfrm>
                <a:off x="533" y="2844"/>
                <a:ext cx="0" cy="0"/>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8" name="Google Shape;2008;p38"/>
              <p:cNvSpPr/>
              <p:nvPr/>
            </p:nvSpPr>
            <p:spPr>
              <a:xfrm>
                <a:off x="484" y="2820"/>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09" name="Google Shape;2009;p38"/>
              <p:cNvSpPr/>
              <p:nvPr/>
            </p:nvSpPr>
            <p:spPr>
              <a:xfrm>
                <a:off x="541" y="2833"/>
                <a:ext cx="0" cy="300"/>
              </a:xfrm>
              <a:custGeom>
                <a:avLst/>
                <a:gdLst/>
                <a:ahLst/>
                <a:cxnLst/>
                <a:rect l="l" t="t" r="r" b="b"/>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0" name="Google Shape;2010;p38"/>
              <p:cNvSpPr/>
              <p:nvPr/>
            </p:nvSpPr>
            <p:spPr>
              <a:xfrm>
                <a:off x="7772" y="1929"/>
                <a:ext cx="300" cy="300"/>
              </a:xfrm>
              <a:custGeom>
                <a:avLst/>
                <a:gdLst/>
                <a:ahLst/>
                <a:cxnLst/>
                <a:rect l="l" t="t" r="r" b="b"/>
                <a:pathLst>
                  <a:path w="120000" h="120000" extrusionOk="0">
                    <a:moveTo>
                      <a:pt x="117993" y="120000"/>
                    </a:moveTo>
                    <a:lnTo>
                      <a:pt x="0" y="3514"/>
                    </a:lnTo>
                    <a:lnTo>
                      <a:pt x="2006" y="0"/>
                    </a:lnTo>
                    <a:lnTo>
                      <a:pt x="120000" y="117489"/>
                    </a:lnTo>
                    <a:lnTo>
                      <a:pt x="1179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1" name="Google Shape;2011;p38"/>
              <p:cNvSpPr/>
              <p:nvPr/>
            </p:nvSpPr>
            <p:spPr>
              <a:xfrm>
                <a:off x="8005" y="2144"/>
                <a:ext cx="0" cy="0"/>
              </a:xfrm>
              <a:custGeom>
                <a:avLst/>
                <a:gdLst/>
                <a:ahLst/>
                <a:cxnLst/>
                <a:rect l="l" t="t" r="r" b="b"/>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2" name="Google Shape;2012;p38"/>
              <p:cNvSpPr/>
              <p:nvPr/>
            </p:nvSpPr>
            <p:spPr>
              <a:xfrm>
                <a:off x="7987" y="2104"/>
                <a:ext cx="0" cy="0"/>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3" name="Google Shape;2013;p38"/>
              <p:cNvSpPr/>
              <p:nvPr/>
            </p:nvSpPr>
            <p:spPr>
              <a:xfrm>
                <a:off x="7957" y="2129"/>
                <a:ext cx="0" cy="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4" name="Google Shape;2014;p38"/>
              <p:cNvSpPr/>
              <p:nvPr/>
            </p:nvSpPr>
            <p:spPr>
              <a:xfrm>
                <a:off x="7999" y="2070"/>
                <a:ext cx="300" cy="300"/>
              </a:xfrm>
              <a:custGeom>
                <a:avLst/>
                <a:gdLst/>
                <a:ahLst/>
                <a:cxnLst/>
                <a:rect l="l" t="t" r="r" b="b"/>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5" name="Google Shape;2015;p38"/>
              <p:cNvSpPr/>
              <p:nvPr/>
            </p:nvSpPr>
            <p:spPr>
              <a:xfrm>
                <a:off x="3875" y="597"/>
                <a:ext cx="0" cy="600"/>
              </a:xfrm>
              <a:custGeom>
                <a:avLst/>
                <a:gdLst/>
                <a:ahLst/>
                <a:cxnLst/>
                <a:rect l="l" t="t" r="r" b="b"/>
                <a:pathLst>
                  <a:path w="120000" h="120000" extrusionOk="0">
                    <a:moveTo>
                      <a:pt x="8120" y="120000"/>
                    </a:moveTo>
                    <a:lnTo>
                      <a:pt x="0" y="120000"/>
                    </a:lnTo>
                    <a:lnTo>
                      <a:pt x="113684" y="0"/>
                    </a:lnTo>
                    <a:lnTo>
                      <a:pt x="120000" y="164"/>
                    </a:lnTo>
                    <a:lnTo>
                      <a:pt x="812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6" name="Google Shape;2016;p38"/>
              <p:cNvSpPr/>
              <p:nvPr/>
            </p:nvSpPr>
            <p:spPr>
              <a:xfrm>
                <a:off x="3620" y="1003"/>
                <a:ext cx="0" cy="300"/>
              </a:xfrm>
              <a:custGeom>
                <a:avLst/>
                <a:gdLst/>
                <a:ahLst/>
                <a:cxnLst/>
                <a:rect l="l" t="t" r="r" b="b"/>
                <a:pathLst>
                  <a:path w="120000" h="120000" extrusionOk="0">
                    <a:moveTo>
                      <a:pt x="111724" y="120000"/>
                    </a:moveTo>
                    <a:lnTo>
                      <a:pt x="0" y="1411"/>
                    </a:lnTo>
                    <a:lnTo>
                      <a:pt x="9310" y="0"/>
                    </a:lnTo>
                    <a:lnTo>
                      <a:pt x="120000" y="118588"/>
                    </a:lnTo>
                    <a:lnTo>
                      <a:pt x="11172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7" name="Google Shape;2017;p38"/>
              <p:cNvSpPr/>
              <p:nvPr/>
            </p:nvSpPr>
            <p:spPr>
              <a:xfrm>
                <a:off x="3741" y="2277"/>
                <a:ext cx="0" cy="300"/>
              </a:xfrm>
              <a:custGeom>
                <a:avLst/>
                <a:gdLst/>
                <a:ahLst/>
                <a:cxnLst/>
                <a:rect l="l" t="t" r="r" b="b"/>
                <a:pathLst>
                  <a:path w="120000" h="120000" extrusionOk="0">
                    <a:moveTo>
                      <a:pt x="43200" y="120000"/>
                    </a:moveTo>
                    <a:lnTo>
                      <a:pt x="0" y="120000"/>
                    </a:lnTo>
                    <a:lnTo>
                      <a:pt x="91200" y="0"/>
                    </a:lnTo>
                    <a:lnTo>
                      <a:pt x="120000" y="0"/>
                    </a:lnTo>
                    <a:lnTo>
                      <a:pt x="432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8" name="Google Shape;2018;p38"/>
              <p:cNvSpPr/>
              <p:nvPr/>
            </p:nvSpPr>
            <p:spPr>
              <a:xfrm>
                <a:off x="6222" y="437"/>
                <a:ext cx="300" cy="300"/>
              </a:xfrm>
              <a:custGeom>
                <a:avLst/>
                <a:gdLst/>
                <a:ahLst/>
                <a:cxnLst/>
                <a:rect l="l" t="t" r="r" b="b"/>
                <a:pathLst>
                  <a:path w="120000" h="120000" extrusionOk="0">
                    <a:moveTo>
                      <a:pt x="119181" y="120000"/>
                    </a:moveTo>
                    <a:lnTo>
                      <a:pt x="0" y="4540"/>
                    </a:lnTo>
                    <a:lnTo>
                      <a:pt x="1090" y="0"/>
                    </a:lnTo>
                    <a:lnTo>
                      <a:pt x="120000" y="115459"/>
                    </a:lnTo>
                    <a:lnTo>
                      <a:pt x="11918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19" name="Google Shape;2019;p38"/>
              <p:cNvSpPr/>
              <p:nvPr/>
            </p:nvSpPr>
            <p:spPr>
              <a:xfrm>
                <a:off x="6666" y="427"/>
                <a:ext cx="600" cy="300"/>
              </a:xfrm>
              <a:custGeom>
                <a:avLst/>
                <a:gdLst/>
                <a:ahLst/>
                <a:cxnLst/>
                <a:rect l="l" t="t" r="r" b="b"/>
                <a:pathLst>
                  <a:path w="120000" h="120000" extrusionOk="0">
                    <a:moveTo>
                      <a:pt x="638" y="120000"/>
                    </a:moveTo>
                    <a:lnTo>
                      <a:pt x="0" y="116417"/>
                    </a:lnTo>
                    <a:lnTo>
                      <a:pt x="119148" y="0"/>
                    </a:lnTo>
                    <a:lnTo>
                      <a:pt x="120000" y="4179"/>
                    </a:lnTo>
                    <a:lnTo>
                      <a:pt x="6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0" name="Google Shape;2020;p38"/>
              <p:cNvSpPr/>
              <p:nvPr/>
            </p:nvSpPr>
            <p:spPr>
              <a:xfrm>
                <a:off x="6592" y="588"/>
                <a:ext cx="0" cy="0"/>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1" name="Google Shape;2021;p38"/>
              <p:cNvSpPr/>
              <p:nvPr/>
            </p:nvSpPr>
            <p:spPr>
              <a:xfrm>
                <a:off x="6620" y="555"/>
                <a:ext cx="0" cy="0"/>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2" name="Google Shape;2022;p38"/>
              <p:cNvSpPr/>
              <p:nvPr/>
            </p:nvSpPr>
            <p:spPr>
              <a:xfrm>
                <a:off x="6572" y="529"/>
                <a:ext cx="0" cy="0"/>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3" name="Google Shape;2023;p38"/>
              <p:cNvSpPr/>
              <p:nvPr/>
            </p:nvSpPr>
            <p:spPr>
              <a:xfrm>
                <a:off x="6627" y="544"/>
                <a:ext cx="0" cy="300"/>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4" name="Google Shape;2024;p38"/>
              <p:cNvSpPr/>
              <p:nvPr/>
            </p:nvSpPr>
            <p:spPr>
              <a:xfrm>
                <a:off x="-123" y="197"/>
                <a:ext cx="0" cy="300"/>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5" name="Google Shape;2025;p38"/>
              <p:cNvSpPr/>
              <p:nvPr/>
            </p:nvSpPr>
            <p:spPr>
              <a:xfrm>
                <a:off x="-73" y="276"/>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6" name="Google Shape;2026;p38"/>
              <p:cNvSpPr/>
              <p:nvPr/>
            </p:nvSpPr>
            <p:spPr>
              <a:xfrm>
                <a:off x="3835" y="1180"/>
                <a:ext cx="600" cy="300"/>
              </a:xfrm>
              <a:custGeom>
                <a:avLst/>
                <a:gdLst/>
                <a:ahLst/>
                <a:cxnLst/>
                <a:rect l="l" t="t" r="r" b="b"/>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7" name="Google Shape;2027;p38"/>
              <p:cNvSpPr/>
              <p:nvPr/>
            </p:nvSpPr>
            <p:spPr>
              <a:xfrm>
                <a:off x="3348" y="1289"/>
                <a:ext cx="900" cy="900"/>
              </a:xfrm>
              <a:custGeom>
                <a:avLst/>
                <a:gdLst/>
                <a:ahLst/>
                <a:cxnLst/>
                <a:rect l="l" t="t" r="r" b="b"/>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8" name="Google Shape;2028;p38"/>
              <p:cNvSpPr/>
              <p:nvPr/>
            </p:nvSpPr>
            <p:spPr>
              <a:xfrm>
                <a:off x="3303" y="1203"/>
                <a:ext cx="900" cy="1200"/>
              </a:xfrm>
              <a:custGeom>
                <a:avLst/>
                <a:gdLst/>
                <a:ahLst/>
                <a:cxnLst/>
                <a:rect l="l" t="t" r="r" b="b"/>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29" name="Google Shape;2029;p38"/>
              <p:cNvSpPr/>
              <p:nvPr/>
            </p:nvSpPr>
            <p:spPr>
              <a:xfrm>
                <a:off x="3424" y="1365"/>
                <a:ext cx="900" cy="900"/>
              </a:xfrm>
              <a:custGeom>
                <a:avLst/>
                <a:gdLst/>
                <a:ahLst/>
                <a:cxnLst/>
                <a:rect l="l" t="t" r="r" b="b"/>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0" name="Google Shape;2030;p38"/>
              <p:cNvSpPr/>
              <p:nvPr/>
            </p:nvSpPr>
            <p:spPr>
              <a:xfrm>
                <a:off x="4265" y="1842"/>
                <a:ext cx="0" cy="0"/>
              </a:xfrm>
              <a:custGeom>
                <a:avLst/>
                <a:gdLst/>
                <a:ahLst/>
                <a:cxnLst/>
                <a:rect l="l" t="t" r="r" b="b"/>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1" name="Google Shape;2031;p38"/>
              <p:cNvSpPr/>
              <p:nvPr/>
            </p:nvSpPr>
            <p:spPr>
              <a:xfrm>
                <a:off x="4418" y="1872"/>
                <a:ext cx="600" cy="0"/>
              </a:xfrm>
              <a:custGeom>
                <a:avLst/>
                <a:gdLst/>
                <a:ahLst/>
                <a:cxnLst/>
                <a:rect l="l" t="t" r="r" b="b"/>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2" name="Google Shape;2032;p38"/>
              <p:cNvSpPr/>
              <p:nvPr/>
            </p:nvSpPr>
            <p:spPr>
              <a:xfrm>
                <a:off x="3877" y="1770"/>
                <a:ext cx="600" cy="600"/>
              </a:xfrm>
              <a:custGeom>
                <a:avLst/>
                <a:gdLst/>
                <a:ahLst/>
                <a:cxnLst/>
                <a:rect l="l" t="t" r="r" b="b"/>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3" name="Google Shape;2033;p38"/>
              <p:cNvSpPr/>
              <p:nvPr/>
            </p:nvSpPr>
            <p:spPr>
              <a:xfrm>
                <a:off x="4201" y="2015"/>
                <a:ext cx="300" cy="300"/>
              </a:xfrm>
              <a:custGeom>
                <a:avLst/>
                <a:gdLst/>
                <a:ahLst/>
                <a:cxnLst/>
                <a:rect l="l" t="t" r="r" b="b"/>
                <a:pathLst>
                  <a:path w="120000" h="120000" extrusionOk="0">
                    <a:moveTo>
                      <a:pt x="117281" y="119999"/>
                    </a:moveTo>
                    <a:lnTo>
                      <a:pt x="0" y="2054"/>
                    </a:lnTo>
                    <a:lnTo>
                      <a:pt x="1941" y="0"/>
                    </a:lnTo>
                    <a:lnTo>
                      <a:pt x="120000" y="117945"/>
                    </a:lnTo>
                    <a:lnTo>
                      <a:pt x="117281"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4" name="Google Shape;2034;p38"/>
              <p:cNvSpPr/>
              <p:nvPr/>
            </p:nvSpPr>
            <p:spPr>
              <a:xfrm>
                <a:off x="4285" y="1655"/>
                <a:ext cx="900" cy="0"/>
              </a:xfrm>
              <a:custGeom>
                <a:avLst/>
                <a:gdLst/>
                <a:ahLst/>
                <a:cxnLst/>
                <a:rect l="l" t="t" r="r" b="b"/>
                <a:pathLst>
                  <a:path w="120000" h="120000" extrusionOk="0">
                    <a:moveTo>
                      <a:pt x="0" y="120000"/>
                    </a:moveTo>
                    <a:lnTo>
                      <a:pt x="0" y="110495"/>
                    </a:lnTo>
                    <a:lnTo>
                      <a:pt x="119999" y="0"/>
                    </a:lnTo>
                    <a:lnTo>
                      <a:pt x="119999" y="831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5" name="Google Shape;2035;p38"/>
              <p:cNvSpPr/>
              <p:nvPr/>
            </p:nvSpPr>
            <p:spPr>
              <a:xfrm>
                <a:off x="4309" y="1502"/>
                <a:ext cx="0" cy="0"/>
              </a:xfrm>
              <a:custGeom>
                <a:avLst/>
                <a:gdLst/>
                <a:ahLst/>
                <a:cxnLst/>
                <a:rect l="l" t="t" r="r" b="b"/>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6" name="Google Shape;2036;p38"/>
              <p:cNvSpPr/>
              <p:nvPr/>
            </p:nvSpPr>
            <p:spPr>
              <a:xfrm>
                <a:off x="4194" y="1023"/>
                <a:ext cx="600" cy="600"/>
              </a:xfrm>
              <a:custGeom>
                <a:avLst/>
                <a:gdLst/>
                <a:ahLst/>
                <a:cxnLst/>
                <a:rect l="l" t="t" r="r" b="b"/>
                <a:pathLst>
                  <a:path w="120000" h="120000" extrusionOk="0">
                    <a:moveTo>
                      <a:pt x="709" y="120000"/>
                    </a:moveTo>
                    <a:lnTo>
                      <a:pt x="0" y="118271"/>
                    </a:lnTo>
                    <a:lnTo>
                      <a:pt x="119113" y="0"/>
                    </a:lnTo>
                    <a:lnTo>
                      <a:pt x="120000" y="1728"/>
                    </a:lnTo>
                    <a:lnTo>
                      <a:pt x="7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7" name="Google Shape;2037;p38"/>
              <p:cNvSpPr/>
              <p:nvPr/>
            </p:nvSpPr>
            <p:spPr>
              <a:xfrm>
                <a:off x="3238" y="1770"/>
                <a:ext cx="300" cy="600"/>
              </a:xfrm>
              <a:custGeom>
                <a:avLst/>
                <a:gdLst/>
                <a:ahLst/>
                <a:cxnLst/>
                <a:rect l="l" t="t" r="r" b="b"/>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8" name="Google Shape;2038;p38"/>
              <p:cNvSpPr/>
              <p:nvPr/>
            </p:nvSpPr>
            <p:spPr>
              <a:xfrm>
                <a:off x="3286" y="2112"/>
                <a:ext cx="300" cy="600"/>
              </a:xfrm>
              <a:custGeom>
                <a:avLst/>
                <a:gdLst/>
                <a:ahLst/>
                <a:cxnLst/>
                <a:rect l="l" t="t" r="r" b="b"/>
                <a:pathLst>
                  <a:path w="120000" h="120000" extrusionOk="0">
                    <a:moveTo>
                      <a:pt x="2522" y="120000"/>
                    </a:moveTo>
                    <a:lnTo>
                      <a:pt x="0" y="118770"/>
                    </a:lnTo>
                    <a:lnTo>
                      <a:pt x="117477" y="0"/>
                    </a:lnTo>
                    <a:lnTo>
                      <a:pt x="120000" y="983"/>
                    </a:lnTo>
                    <a:lnTo>
                      <a:pt x="252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39" name="Google Shape;2039;p38"/>
              <p:cNvSpPr/>
              <p:nvPr/>
            </p:nvSpPr>
            <p:spPr>
              <a:xfrm>
                <a:off x="2944" y="1507"/>
                <a:ext cx="600" cy="0"/>
              </a:xfrm>
              <a:custGeom>
                <a:avLst/>
                <a:gdLst/>
                <a:ahLst/>
                <a:cxnLst/>
                <a:rect l="l" t="t" r="r" b="b"/>
                <a:pathLst>
                  <a:path w="120000" h="120000" extrusionOk="0">
                    <a:moveTo>
                      <a:pt x="119478" y="120000"/>
                    </a:moveTo>
                    <a:lnTo>
                      <a:pt x="0" y="5675"/>
                    </a:lnTo>
                    <a:lnTo>
                      <a:pt x="260" y="0"/>
                    </a:lnTo>
                    <a:lnTo>
                      <a:pt x="120000" y="115135"/>
                    </a:lnTo>
                    <a:lnTo>
                      <a:pt x="11947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0" name="Google Shape;2040;p38"/>
              <p:cNvSpPr/>
              <p:nvPr/>
            </p:nvSpPr>
            <p:spPr>
              <a:xfrm>
                <a:off x="2049" y="1877"/>
                <a:ext cx="1200" cy="300"/>
              </a:xfrm>
              <a:custGeom>
                <a:avLst/>
                <a:gdLst/>
                <a:ahLst/>
                <a:cxnLst/>
                <a:rect l="l" t="t" r="r" b="b"/>
                <a:pathLst>
                  <a:path w="120000" h="120000" extrusionOk="0">
                    <a:moveTo>
                      <a:pt x="185" y="119999"/>
                    </a:moveTo>
                    <a:lnTo>
                      <a:pt x="0" y="113898"/>
                    </a:lnTo>
                    <a:lnTo>
                      <a:pt x="119814" y="0"/>
                    </a:lnTo>
                    <a:lnTo>
                      <a:pt x="120000" y="6101"/>
                    </a:lnTo>
                    <a:lnTo>
                      <a:pt x="18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1" name="Google Shape;2041;p38"/>
              <p:cNvSpPr/>
              <p:nvPr/>
            </p:nvSpPr>
            <p:spPr>
              <a:xfrm>
                <a:off x="4240" y="1956"/>
                <a:ext cx="900" cy="300"/>
              </a:xfrm>
              <a:custGeom>
                <a:avLst/>
                <a:gdLst/>
                <a:ahLst/>
                <a:cxnLst/>
                <a:rect l="l" t="t" r="r" b="b"/>
                <a:pathLst>
                  <a:path w="120000" h="120000" extrusionOk="0">
                    <a:moveTo>
                      <a:pt x="119732" y="120000"/>
                    </a:moveTo>
                    <a:lnTo>
                      <a:pt x="0" y="2110"/>
                    </a:lnTo>
                    <a:lnTo>
                      <a:pt x="400" y="0"/>
                    </a:lnTo>
                    <a:lnTo>
                      <a:pt x="120000" y="117587"/>
                    </a:lnTo>
                    <a:lnTo>
                      <a:pt x="1197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2" name="Google Shape;2042;p38"/>
              <p:cNvSpPr/>
              <p:nvPr/>
            </p:nvSpPr>
            <p:spPr>
              <a:xfrm>
                <a:off x="5138" y="2336"/>
                <a:ext cx="900" cy="0"/>
              </a:xfrm>
              <a:custGeom>
                <a:avLst/>
                <a:gdLst/>
                <a:ahLst/>
                <a:cxnLst/>
                <a:rect l="l" t="t" r="r" b="b"/>
                <a:pathLst>
                  <a:path w="120000" h="120000" extrusionOk="0">
                    <a:moveTo>
                      <a:pt x="0" y="120000"/>
                    </a:moveTo>
                    <a:lnTo>
                      <a:pt x="0" y="66666"/>
                    </a:lnTo>
                    <a:lnTo>
                      <a:pt x="120000" y="0"/>
                    </a:lnTo>
                    <a:lnTo>
                      <a:pt x="120000" y="53333"/>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3" name="Google Shape;2043;p38"/>
              <p:cNvSpPr/>
              <p:nvPr/>
            </p:nvSpPr>
            <p:spPr>
              <a:xfrm>
                <a:off x="5922" y="2086"/>
                <a:ext cx="300" cy="300"/>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4" name="Google Shape;2044;p38"/>
              <p:cNvSpPr/>
              <p:nvPr/>
            </p:nvSpPr>
            <p:spPr>
              <a:xfrm>
                <a:off x="6118" y="2086"/>
                <a:ext cx="300" cy="300"/>
              </a:xfrm>
              <a:custGeom>
                <a:avLst/>
                <a:gdLst/>
                <a:ahLst/>
                <a:cxnLst/>
                <a:rect l="l" t="t" r="r" b="b"/>
                <a:pathLst>
                  <a:path w="120000" h="120000" extrusionOk="0">
                    <a:moveTo>
                      <a:pt x="5562" y="120000"/>
                    </a:moveTo>
                    <a:lnTo>
                      <a:pt x="0" y="117209"/>
                    </a:lnTo>
                    <a:lnTo>
                      <a:pt x="115231" y="0"/>
                    </a:lnTo>
                    <a:lnTo>
                      <a:pt x="120000" y="2790"/>
                    </a:lnTo>
                    <a:lnTo>
                      <a:pt x="55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5" name="Google Shape;2045;p38"/>
              <p:cNvSpPr/>
              <p:nvPr/>
            </p:nvSpPr>
            <p:spPr>
              <a:xfrm>
                <a:off x="6091" y="2039"/>
                <a:ext cx="0" cy="3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6" name="Google Shape;2046;p38"/>
              <p:cNvSpPr/>
              <p:nvPr/>
            </p:nvSpPr>
            <p:spPr>
              <a:xfrm>
                <a:off x="5135" y="2346"/>
                <a:ext cx="0" cy="300"/>
              </a:xfrm>
              <a:custGeom>
                <a:avLst/>
                <a:gdLst/>
                <a:ahLst/>
                <a:cxnLst/>
                <a:rect l="l" t="t" r="r" b="b"/>
                <a:pathLst>
                  <a:path w="120000" h="120000" extrusionOk="0">
                    <a:moveTo>
                      <a:pt x="109090" y="120000"/>
                    </a:moveTo>
                    <a:lnTo>
                      <a:pt x="0" y="764"/>
                    </a:lnTo>
                    <a:lnTo>
                      <a:pt x="7272" y="0"/>
                    </a:lnTo>
                    <a:lnTo>
                      <a:pt x="119999" y="118853"/>
                    </a:lnTo>
                    <a:lnTo>
                      <a:pt x="10909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7" name="Google Shape;2047;p38"/>
              <p:cNvSpPr/>
              <p:nvPr/>
            </p:nvSpPr>
            <p:spPr>
              <a:xfrm>
                <a:off x="5422" y="1170"/>
                <a:ext cx="300" cy="300"/>
              </a:xfrm>
              <a:custGeom>
                <a:avLst/>
                <a:gdLst/>
                <a:ahLst/>
                <a:cxnLst/>
                <a:rect l="l" t="t" r="r" b="b"/>
                <a:pathLst>
                  <a:path w="120000" h="120000" extrusionOk="0">
                    <a:moveTo>
                      <a:pt x="117941" y="120000"/>
                    </a:moveTo>
                    <a:lnTo>
                      <a:pt x="0" y="2080"/>
                    </a:lnTo>
                    <a:lnTo>
                      <a:pt x="1470" y="0"/>
                    </a:lnTo>
                    <a:lnTo>
                      <a:pt x="120000" y="117572"/>
                    </a:lnTo>
                    <a:lnTo>
                      <a:pt x="11794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8" name="Google Shape;2048;p38"/>
              <p:cNvSpPr/>
              <p:nvPr/>
            </p:nvSpPr>
            <p:spPr>
              <a:xfrm>
                <a:off x="5420" y="650"/>
                <a:ext cx="0" cy="6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49" name="Google Shape;2049;p38"/>
              <p:cNvSpPr/>
              <p:nvPr/>
            </p:nvSpPr>
            <p:spPr>
              <a:xfrm>
                <a:off x="5423" y="620"/>
                <a:ext cx="1200" cy="600"/>
              </a:xfrm>
              <a:custGeom>
                <a:avLst/>
                <a:gdLst/>
                <a:ahLst/>
                <a:cxnLst/>
                <a:rect l="l" t="t" r="r" b="b"/>
                <a:pathLst>
                  <a:path w="120000" h="120000" extrusionOk="0">
                    <a:moveTo>
                      <a:pt x="193" y="120000"/>
                    </a:moveTo>
                    <a:lnTo>
                      <a:pt x="0" y="118054"/>
                    </a:lnTo>
                    <a:lnTo>
                      <a:pt x="119709" y="0"/>
                    </a:lnTo>
                    <a:lnTo>
                      <a:pt x="120000" y="1513"/>
                    </a:lnTo>
                    <a:lnTo>
                      <a:pt x="1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0" name="Google Shape;2050;p38"/>
              <p:cNvSpPr/>
              <p:nvPr/>
            </p:nvSpPr>
            <p:spPr>
              <a:xfrm>
                <a:off x="5422" y="1165"/>
                <a:ext cx="600" cy="0"/>
              </a:xfrm>
              <a:custGeom>
                <a:avLst/>
                <a:gdLst/>
                <a:ahLst/>
                <a:cxnLst/>
                <a:rect l="l" t="t" r="r" b="b"/>
                <a:pathLst>
                  <a:path w="120000" h="120000" extrusionOk="0">
                    <a:moveTo>
                      <a:pt x="119654" y="120000"/>
                    </a:moveTo>
                    <a:lnTo>
                      <a:pt x="0" y="7868"/>
                    </a:lnTo>
                    <a:lnTo>
                      <a:pt x="172" y="0"/>
                    </a:lnTo>
                    <a:lnTo>
                      <a:pt x="120000" y="112131"/>
                    </a:lnTo>
                    <a:lnTo>
                      <a:pt x="11965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1" name="Google Shape;2051;p38"/>
              <p:cNvSpPr/>
              <p:nvPr/>
            </p:nvSpPr>
            <p:spPr>
              <a:xfrm>
                <a:off x="6434" y="628"/>
                <a:ext cx="300" cy="300"/>
              </a:xfrm>
              <a:custGeom>
                <a:avLst/>
                <a:gdLst/>
                <a:ahLst/>
                <a:cxnLst/>
                <a:rect l="l" t="t" r="r" b="b"/>
                <a:pathLst>
                  <a:path w="120000" h="120000" extrusionOk="0">
                    <a:moveTo>
                      <a:pt x="3544" y="120000"/>
                    </a:moveTo>
                    <a:lnTo>
                      <a:pt x="0" y="118324"/>
                    </a:lnTo>
                    <a:lnTo>
                      <a:pt x="116455" y="0"/>
                    </a:lnTo>
                    <a:lnTo>
                      <a:pt x="120000" y="1340"/>
                    </a:lnTo>
                    <a:lnTo>
                      <a:pt x="35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2" name="Google Shape;2052;p38"/>
              <p:cNvSpPr/>
              <p:nvPr/>
            </p:nvSpPr>
            <p:spPr>
              <a:xfrm>
                <a:off x="6652" y="627"/>
                <a:ext cx="900" cy="600"/>
              </a:xfrm>
              <a:custGeom>
                <a:avLst/>
                <a:gdLst/>
                <a:ahLst/>
                <a:cxnLst/>
                <a:rect l="l" t="t" r="r" b="b"/>
                <a:pathLst>
                  <a:path w="120000" h="120000" extrusionOk="0">
                    <a:moveTo>
                      <a:pt x="119290" y="120000"/>
                    </a:moveTo>
                    <a:lnTo>
                      <a:pt x="0" y="1489"/>
                    </a:lnTo>
                    <a:lnTo>
                      <a:pt x="709" y="0"/>
                    </a:lnTo>
                    <a:lnTo>
                      <a:pt x="120000" y="118723"/>
                    </a:lnTo>
                    <a:lnTo>
                      <a:pt x="11929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3" name="Google Shape;2053;p38"/>
              <p:cNvSpPr/>
              <p:nvPr/>
            </p:nvSpPr>
            <p:spPr>
              <a:xfrm>
                <a:off x="5353" y="1136"/>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4" name="Google Shape;2054;p38"/>
              <p:cNvSpPr/>
              <p:nvPr/>
            </p:nvSpPr>
            <p:spPr>
              <a:xfrm>
                <a:off x="5383" y="1101"/>
                <a:ext cx="0" cy="0"/>
              </a:xfrm>
              <a:custGeom>
                <a:avLst/>
                <a:gdLst/>
                <a:ahLst/>
                <a:cxnLst/>
                <a:rect l="l" t="t" r="r" b="b"/>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5" name="Google Shape;2055;p38"/>
              <p:cNvSpPr/>
              <p:nvPr/>
            </p:nvSpPr>
            <p:spPr>
              <a:xfrm>
                <a:off x="5333" y="1077"/>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6" name="Google Shape;2056;p38"/>
              <p:cNvSpPr/>
              <p:nvPr/>
            </p:nvSpPr>
            <p:spPr>
              <a:xfrm>
                <a:off x="5390" y="1091"/>
                <a:ext cx="0" cy="300"/>
              </a:xfrm>
              <a:custGeom>
                <a:avLst/>
                <a:gdLst/>
                <a:ahLst/>
                <a:cxnLst/>
                <a:rect l="l" t="t" r="r" b="b"/>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7" name="Google Shape;2057;p38"/>
              <p:cNvSpPr/>
              <p:nvPr/>
            </p:nvSpPr>
            <p:spPr>
              <a:xfrm>
                <a:off x="2487" y="2020"/>
                <a:ext cx="900" cy="600"/>
              </a:xfrm>
              <a:custGeom>
                <a:avLst/>
                <a:gdLst/>
                <a:ahLst/>
                <a:cxnLst/>
                <a:rect l="l" t="t" r="r" b="b"/>
                <a:pathLst>
                  <a:path w="120000" h="120000" extrusionOk="0">
                    <a:moveTo>
                      <a:pt x="349" y="120000"/>
                    </a:moveTo>
                    <a:lnTo>
                      <a:pt x="0" y="118642"/>
                    </a:lnTo>
                    <a:lnTo>
                      <a:pt x="119650" y="0"/>
                    </a:lnTo>
                    <a:lnTo>
                      <a:pt x="120000" y="1357"/>
                    </a:lnTo>
                    <a:lnTo>
                      <a:pt x="34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8" name="Google Shape;2058;p38"/>
              <p:cNvSpPr/>
              <p:nvPr/>
            </p:nvSpPr>
            <p:spPr>
              <a:xfrm>
                <a:off x="7018" y="1190"/>
                <a:ext cx="600" cy="300"/>
              </a:xfrm>
              <a:custGeom>
                <a:avLst/>
                <a:gdLst/>
                <a:ahLst/>
                <a:cxnLst/>
                <a:rect l="l" t="t" r="r" b="b"/>
                <a:pathLst>
                  <a:path w="120000" h="120000" extrusionOk="0">
                    <a:moveTo>
                      <a:pt x="1027" y="120000"/>
                    </a:moveTo>
                    <a:lnTo>
                      <a:pt x="0" y="116756"/>
                    </a:lnTo>
                    <a:lnTo>
                      <a:pt x="119229" y="0"/>
                    </a:lnTo>
                    <a:lnTo>
                      <a:pt x="119999" y="3243"/>
                    </a:lnTo>
                    <a:lnTo>
                      <a:pt x="102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59" name="Google Shape;2059;p38"/>
              <p:cNvSpPr/>
              <p:nvPr/>
            </p:nvSpPr>
            <p:spPr>
              <a:xfrm>
                <a:off x="7310" y="1190"/>
                <a:ext cx="300" cy="1500"/>
              </a:xfrm>
              <a:custGeom>
                <a:avLst/>
                <a:gdLst/>
                <a:ahLst/>
                <a:cxnLst/>
                <a:rect l="l" t="t" r="r" b="b"/>
                <a:pathLst>
                  <a:path w="120000" h="120000" extrusionOk="0">
                    <a:moveTo>
                      <a:pt x="6067" y="119999"/>
                    </a:moveTo>
                    <a:lnTo>
                      <a:pt x="0" y="119828"/>
                    </a:lnTo>
                    <a:lnTo>
                      <a:pt x="114606" y="0"/>
                    </a:lnTo>
                    <a:lnTo>
                      <a:pt x="120000" y="0"/>
                    </a:lnTo>
                    <a:lnTo>
                      <a:pt x="606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0" name="Google Shape;2060;p38"/>
              <p:cNvSpPr/>
              <p:nvPr/>
            </p:nvSpPr>
            <p:spPr>
              <a:xfrm>
                <a:off x="7455" y="943"/>
                <a:ext cx="0" cy="300"/>
              </a:xfrm>
              <a:custGeom>
                <a:avLst/>
                <a:gdLst/>
                <a:ahLst/>
                <a:cxnLst/>
                <a:rect l="l" t="t" r="r" b="b"/>
                <a:pathLst>
                  <a:path w="120000" h="120000" extrusionOk="0">
                    <a:moveTo>
                      <a:pt x="93750" y="120000"/>
                    </a:moveTo>
                    <a:lnTo>
                      <a:pt x="0" y="0"/>
                    </a:lnTo>
                    <a:lnTo>
                      <a:pt x="30000" y="0"/>
                    </a:lnTo>
                    <a:lnTo>
                      <a:pt x="120000" y="119028"/>
                    </a:lnTo>
                    <a:lnTo>
                      <a:pt x="93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1" name="Google Shape;2061;p38"/>
              <p:cNvSpPr/>
              <p:nvPr/>
            </p:nvSpPr>
            <p:spPr>
              <a:xfrm>
                <a:off x="7480" y="1175"/>
                <a:ext cx="0" cy="300"/>
              </a:xfrm>
              <a:custGeom>
                <a:avLst/>
                <a:gdLst/>
                <a:ahLst/>
                <a:cxnLst/>
                <a:rect l="l" t="t" r="r" b="b"/>
                <a:pathLst>
                  <a:path w="120000" h="120000" extrusionOk="0">
                    <a:moveTo>
                      <a:pt x="114246" y="120000"/>
                    </a:moveTo>
                    <a:lnTo>
                      <a:pt x="0" y="1204"/>
                    </a:lnTo>
                    <a:lnTo>
                      <a:pt x="5753" y="0"/>
                    </a:lnTo>
                    <a:lnTo>
                      <a:pt x="119999" y="118394"/>
                    </a:lnTo>
                    <a:lnTo>
                      <a:pt x="11424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2" name="Google Shape;2062;p38"/>
              <p:cNvSpPr/>
              <p:nvPr/>
            </p:nvSpPr>
            <p:spPr>
              <a:xfrm>
                <a:off x="6956" y="2158"/>
                <a:ext cx="300" cy="300"/>
              </a:xfrm>
              <a:custGeom>
                <a:avLst/>
                <a:gdLst/>
                <a:ahLst/>
                <a:cxnLst/>
                <a:rect l="l" t="t" r="r" b="b"/>
                <a:pathLst>
                  <a:path w="120000" h="120000" extrusionOk="0">
                    <a:moveTo>
                      <a:pt x="118347" y="120000"/>
                    </a:moveTo>
                    <a:lnTo>
                      <a:pt x="0" y="1418"/>
                    </a:lnTo>
                    <a:lnTo>
                      <a:pt x="2314" y="0"/>
                    </a:lnTo>
                    <a:lnTo>
                      <a:pt x="120000" y="118581"/>
                    </a:lnTo>
                    <a:lnTo>
                      <a:pt x="11834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3" name="Google Shape;2063;p38"/>
              <p:cNvSpPr/>
              <p:nvPr/>
            </p:nvSpPr>
            <p:spPr>
              <a:xfrm>
                <a:off x="7074" y="2583"/>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4" name="Google Shape;2064;p38"/>
              <p:cNvSpPr/>
              <p:nvPr/>
            </p:nvSpPr>
            <p:spPr>
              <a:xfrm>
                <a:off x="7215" y="2581"/>
                <a:ext cx="0" cy="300"/>
              </a:xfrm>
              <a:custGeom>
                <a:avLst/>
                <a:gdLst/>
                <a:ahLst/>
                <a:cxnLst/>
                <a:rect l="l" t="t" r="r" b="b"/>
                <a:pathLst>
                  <a:path w="120000" h="120000" extrusionOk="0">
                    <a:moveTo>
                      <a:pt x="6605" y="120000"/>
                    </a:moveTo>
                    <a:lnTo>
                      <a:pt x="0" y="116363"/>
                    </a:lnTo>
                    <a:lnTo>
                      <a:pt x="112293" y="0"/>
                    </a:lnTo>
                    <a:lnTo>
                      <a:pt x="120000" y="2909"/>
                    </a:lnTo>
                    <a:lnTo>
                      <a:pt x="660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5" name="Google Shape;2065;p38"/>
              <p:cNvSpPr/>
              <p:nvPr/>
            </p:nvSpPr>
            <p:spPr>
              <a:xfrm>
                <a:off x="7310" y="2588"/>
                <a:ext cx="300" cy="300"/>
              </a:xfrm>
              <a:custGeom>
                <a:avLst/>
                <a:gdLst/>
                <a:ahLst/>
                <a:cxnLst/>
                <a:rect l="l" t="t" r="r" b="b"/>
                <a:pathLst>
                  <a:path w="120000" h="120000" extrusionOk="0">
                    <a:moveTo>
                      <a:pt x="118240" y="120000"/>
                    </a:moveTo>
                    <a:lnTo>
                      <a:pt x="0" y="3065"/>
                    </a:lnTo>
                    <a:lnTo>
                      <a:pt x="1759" y="0"/>
                    </a:lnTo>
                    <a:lnTo>
                      <a:pt x="119999" y="116934"/>
                    </a:lnTo>
                    <a:lnTo>
                      <a:pt x="11824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6" name="Google Shape;2066;p38"/>
              <p:cNvSpPr/>
              <p:nvPr/>
            </p:nvSpPr>
            <p:spPr>
              <a:xfrm>
                <a:off x="5133" y="2344"/>
                <a:ext cx="900" cy="600"/>
              </a:xfrm>
              <a:custGeom>
                <a:avLst/>
                <a:gdLst/>
                <a:ahLst/>
                <a:cxnLst/>
                <a:rect l="l" t="t" r="r" b="b"/>
                <a:pathLst>
                  <a:path w="120000" h="120000" extrusionOk="0">
                    <a:moveTo>
                      <a:pt x="119289" y="120000"/>
                    </a:moveTo>
                    <a:lnTo>
                      <a:pt x="0" y="928"/>
                    </a:lnTo>
                    <a:lnTo>
                      <a:pt x="710" y="0"/>
                    </a:lnTo>
                    <a:lnTo>
                      <a:pt x="120000" y="118699"/>
                    </a:lnTo>
                    <a:lnTo>
                      <a:pt x="1192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7" name="Google Shape;2067;p38"/>
              <p:cNvSpPr/>
              <p:nvPr/>
            </p:nvSpPr>
            <p:spPr>
              <a:xfrm>
                <a:off x="5067" y="2281"/>
                <a:ext cx="0" cy="0"/>
              </a:xfrm>
              <a:custGeom>
                <a:avLst/>
                <a:gdLst/>
                <a:ahLst/>
                <a:cxnLst/>
                <a:rect l="l" t="t" r="r" b="b"/>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8" name="Google Shape;2068;p38"/>
              <p:cNvSpPr/>
              <p:nvPr/>
            </p:nvSpPr>
            <p:spPr>
              <a:xfrm>
                <a:off x="5153" y="2281"/>
                <a:ext cx="0" cy="0"/>
              </a:xfrm>
              <a:custGeom>
                <a:avLst/>
                <a:gdLst/>
                <a:ahLst/>
                <a:cxnLst/>
                <a:rect l="l" t="t" r="r" b="b"/>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69" name="Google Shape;2069;p38"/>
              <p:cNvSpPr/>
              <p:nvPr/>
            </p:nvSpPr>
            <p:spPr>
              <a:xfrm>
                <a:off x="5096" y="2247"/>
                <a:ext cx="0" cy="0"/>
              </a:xfrm>
              <a:custGeom>
                <a:avLst/>
                <a:gdLst/>
                <a:ahLst/>
                <a:cxnLst/>
                <a:rect l="l" t="t" r="r" b="b"/>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0" name="Google Shape;2070;p38"/>
              <p:cNvSpPr/>
              <p:nvPr/>
            </p:nvSpPr>
            <p:spPr>
              <a:xfrm>
                <a:off x="5051" y="2333"/>
                <a:ext cx="300" cy="0"/>
              </a:xfrm>
              <a:custGeom>
                <a:avLst/>
                <a:gdLst/>
                <a:ahLst/>
                <a:cxnLst/>
                <a:rect l="l" t="t" r="r" b="b"/>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1" name="Google Shape;2071;p38"/>
              <p:cNvSpPr/>
              <p:nvPr/>
            </p:nvSpPr>
            <p:spPr>
              <a:xfrm>
                <a:off x="5972" y="2707"/>
                <a:ext cx="300" cy="300"/>
              </a:xfrm>
              <a:custGeom>
                <a:avLst/>
                <a:gdLst/>
                <a:ahLst/>
                <a:cxnLst/>
                <a:rect l="l" t="t" r="r" b="b"/>
                <a:pathLst>
                  <a:path w="120000" h="120000" extrusionOk="0">
                    <a:moveTo>
                      <a:pt x="1137" y="120000"/>
                    </a:moveTo>
                    <a:lnTo>
                      <a:pt x="0" y="117031"/>
                    </a:lnTo>
                    <a:lnTo>
                      <a:pt x="118862" y="0"/>
                    </a:lnTo>
                    <a:lnTo>
                      <a:pt x="120000" y="2968"/>
                    </a:lnTo>
                    <a:lnTo>
                      <a:pt x="11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2" name="Google Shape;2072;p38"/>
              <p:cNvSpPr/>
              <p:nvPr/>
            </p:nvSpPr>
            <p:spPr>
              <a:xfrm>
                <a:off x="7319" y="2171"/>
                <a:ext cx="600" cy="300"/>
              </a:xfrm>
              <a:custGeom>
                <a:avLst/>
                <a:gdLst/>
                <a:ahLst/>
                <a:cxnLst/>
                <a:rect l="l" t="t" r="r" b="b"/>
                <a:pathLst>
                  <a:path w="120000" h="120000" extrusionOk="0">
                    <a:moveTo>
                      <a:pt x="489" y="120000"/>
                    </a:moveTo>
                    <a:lnTo>
                      <a:pt x="0" y="118265"/>
                    </a:lnTo>
                    <a:lnTo>
                      <a:pt x="119510" y="0"/>
                    </a:lnTo>
                    <a:lnTo>
                      <a:pt x="120000" y="2024"/>
                    </a:lnTo>
                    <a:lnTo>
                      <a:pt x="4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3" name="Google Shape;2073;p38"/>
              <p:cNvSpPr/>
              <p:nvPr/>
            </p:nvSpPr>
            <p:spPr>
              <a:xfrm>
                <a:off x="7263" y="2561"/>
                <a:ext cx="0" cy="0"/>
              </a:xfrm>
              <a:custGeom>
                <a:avLst/>
                <a:gdLst/>
                <a:ahLst/>
                <a:cxnLst/>
                <a:rect l="l" t="t" r="r" b="b"/>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4" name="Google Shape;2074;p38"/>
              <p:cNvSpPr/>
              <p:nvPr/>
            </p:nvSpPr>
            <p:spPr>
              <a:xfrm>
                <a:off x="7246" y="2521"/>
                <a:ext cx="0" cy="0"/>
              </a:xfrm>
              <a:custGeom>
                <a:avLst/>
                <a:gdLst/>
                <a:ahLst/>
                <a:cxnLst/>
                <a:rect l="l" t="t" r="r" b="b"/>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5" name="Google Shape;2075;p38"/>
              <p:cNvSpPr/>
              <p:nvPr/>
            </p:nvSpPr>
            <p:spPr>
              <a:xfrm>
                <a:off x="7215" y="2546"/>
                <a:ext cx="0" cy="0"/>
              </a:xfrm>
              <a:custGeom>
                <a:avLst/>
                <a:gdLst/>
                <a:ahLst/>
                <a:cxnLst/>
                <a:rect l="l" t="t" r="r" b="b"/>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6" name="Google Shape;2076;p38"/>
              <p:cNvSpPr/>
              <p:nvPr/>
            </p:nvSpPr>
            <p:spPr>
              <a:xfrm>
                <a:off x="7257" y="2489"/>
                <a:ext cx="300" cy="300"/>
              </a:xfrm>
              <a:custGeom>
                <a:avLst/>
                <a:gdLst/>
                <a:ahLst/>
                <a:cxnLst/>
                <a:rect l="l" t="t" r="r" b="b"/>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7" name="Google Shape;2077;p38"/>
              <p:cNvSpPr/>
              <p:nvPr/>
            </p:nvSpPr>
            <p:spPr>
              <a:xfrm>
                <a:off x="7423" y="1180"/>
                <a:ext cx="0" cy="0"/>
              </a:xfrm>
              <a:custGeom>
                <a:avLst/>
                <a:gdLst/>
                <a:ahLst/>
                <a:cxnLst/>
                <a:rect l="l" t="t" r="r" b="b"/>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8" name="Google Shape;2078;p38"/>
              <p:cNvSpPr/>
              <p:nvPr/>
            </p:nvSpPr>
            <p:spPr>
              <a:xfrm>
                <a:off x="7413" y="1123"/>
                <a:ext cx="0" cy="0"/>
              </a:xfrm>
              <a:custGeom>
                <a:avLst/>
                <a:gdLst/>
                <a:ahLst/>
                <a:cxnLst/>
                <a:rect l="l" t="t" r="r" b="b"/>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79" name="Google Shape;2079;p38"/>
              <p:cNvSpPr/>
              <p:nvPr/>
            </p:nvSpPr>
            <p:spPr>
              <a:xfrm>
                <a:off x="7382" y="1134"/>
                <a:ext cx="0" cy="0"/>
              </a:xfrm>
              <a:custGeom>
                <a:avLst/>
                <a:gdLst/>
                <a:ahLst/>
                <a:cxnLst/>
                <a:rect l="l" t="t" r="r" b="b"/>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0" name="Google Shape;2080;p38"/>
              <p:cNvSpPr/>
              <p:nvPr/>
            </p:nvSpPr>
            <p:spPr>
              <a:xfrm>
                <a:off x="7440" y="1094"/>
                <a:ext cx="300" cy="300"/>
              </a:xfrm>
              <a:custGeom>
                <a:avLst/>
                <a:gdLst/>
                <a:ahLst/>
                <a:cxnLst/>
                <a:rect l="l" t="t" r="r" b="b"/>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1" name="Google Shape;2081;p38"/>
              <p:cNvSpPr/>
              <p:nvPr/>
            </p:nvSpPr>
            <p:spPr>
              <a:xfrm>
                <a:off x="3038" y="876"/>
                <a:ext cx="600" cy="600"/>
              </a:xfrm>
              <a:custGeom>
                <a:avLst/>
                <a:gdLst/>
                <a:ahLst/>
                <a:cxnLst/>
                <a:rect l="l" t="t" r="r" b="b"/>
                <a:pathLst>
                  <a:path w="120000" h="120000" extrusionOk="0">
                    <a:moveTo>
                      <a:pt x="118678" y="120000"/>
                    </a:moveTo>
                    <a:lnTo>
                      <a:pt x="0" y="1023"/>
                    </a:lnTo>
                    <a:lnTo>
                      <a:pt x="1321" y="0"/>
                    </a:lnTo>
                    <a:lnTo>
                      <a:pt x="120000" y="118976"/>
                    </a:lnTo>
                    <a:lnTo>
                      <a:pt x="11867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2" name="Google Shape;2082;p38"/>
              <p:cNvSpPr/>
              <p:nvPr/>
            </p:nvSpPr>
            <p:spPr>
              <a:xfrm>
                <a:off x="2541" y="1057"/>
                <a:ext cx="900" cy="600"/>
              </a:xfrm>
              <a:custGeom>
                <a:avLst/>
                <a:gdLst/>
                <a:ahLst/>
                <a:cxnLst/>
                <a:rect l="l" t="t" r="r" b="b"/>
                <a:pathLst>
                  <a:path w="120000" h="120000" extrusionOk="0">
                    <a:moveTo>
                      <a:pt x="119337" y="120000"/>
                    </a:moveTo>
                    <a:lnTo>
                      <a:pt x="0" y="1904"/>
                    </a:lnTo>
                    <a:lnTo>
                      <a:pt x="397" y="0"/>
                    </a:lnTo>
                    <a:lnTo>
                      <a:pt x="119999" y="118571"/>
                    </a:lnTo>
                    <a:lnTo>
                      <a:pt x="1193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3" name="Google Shape;2083;p38"/>
              <p:cNvSpPr/>
              <p:nvPr/>
            </p:nvSpPr>
            <p:spPr>
              <a:xfrm>
                <a:off x="2086" y="1020"/>
                <a:ext cx="600" cy="0"/>
              </a:xfrm>
              <a:custGeom>
                <a:avLst/>
                <a:gdLst/>
                <a:ahLst/>
                <a:cxnLst/>
                <a:rect l="l" t="t" r="r" b="b"/>
                <a:pathLst>
                  <a:path w="120000" h="120000" extrusionOk="0">
                    <a:moveTo>
                      <a:pt x="120000" y="120000"/>
                    </a:moveTo>
                    <a:lnTo>
                      <a:pt x="0" y="22857"/>
                    </a:lnTo>
                    <a:lnTo>
                      <a:pt x="525" y="0"/>
                    </a:lnTo>
                    <a:lnTo>
                      <a:pt x="120000" y="97142"/>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4" name="Google Shape;2084;p38"/>
              <p:cNvSpPr/>
              <p:nvPr/>
            </p:nvSpPr>
            <p:spPr>
              <a:xfrm>
                <a:off x="575" y="2630"/>
                <a:ext cx="1800" cy="300"/>
              </a:xfrm>
              <a:custGeom>
                <a:avLst/>
                <a:gdLst/>
                <a:ahLst/>
                <a:cxnLst/>
                <a:rect l="l" t="t" r="r" b="b"/>
                <a:pathLst>
                  <a:path w="120000" h="120000" extrusionOk="0">
                    <a:moveTo>
                      <a:pt x="0" y="120000"/>
                    </a:moveTo>
                    <a:lnTo>
                      <a:pt x="0" y="116619"/>
                    </a:lnTo>
                    <a:lnTo>
                      <a:pt x="119937" y="0"/>
                    </a:lnTo>
                    <a:lnTo>
                      <a:pt x="120000" y="3802"/>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5" name="Google Shape;2085;p38"/>
              <p:cNvSpPr/>
              <p:nvPr/>
            </p:nvSpPr>
            <p:spPr>
              <a:xfrm>
                <a:off x="2485" y="2449"/>
                <a:ext cx="0" cy="300"/>
              </a:xfrm>
              <a:custGeom>
                <a:avLst/>
                <a:gdLst/>
                <a:ahLst/>
                <a:cxnLst/>
                <a:rect l="l" t="t" r="r" b="b"/>
                <a:pathLst>
                  <a:path w="120000" h="120000" extrusionOk="0">
                    <a:moveTo>
                      <a:pt x="59999" y="120000"/>
                    </a:moveTo>
                    <a:lnTo>
                      <a:pt x="0" y="120000"/>
                    </a:lnTo>
                    <a:lnTo>
                      <a:pt x="42857" y="0"/>
                    </a:lnTo>
                    <a:lnTo>
                      <a:pt x="119999" y="0"/>
                    </a:lnTo>
                    <a:lnTo>
                      <a:pt x="599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6" name="Google Shape;2086;p38"/>
              <p:cNvSpPr/>
              <p:nvPr/>
            </p:nvSpPr>
            <p:spPr>
              <a:xfrm>
                <a:off x="2282" y="2454"/>
                <a:ext cx="300" cy="300"/>
              </a:xfrm>
              <a:custGeom>
                <a:avLst/>
                <a:gdLst/>
                <a:ahLst/>
                <a:cxnLst/>
                <a:rect l="l" t="t" r="r" b="b"/>
                <a:pathLst>
                  <a:path w="120000" h="120000" extrusionOk="0">
                    <a:moveTo>
                      <a:pt x="116635" y="120000"/>
                    </a:moveTo>
                    <a:lnTo>
                      <a:pt x="0" y="3934"/>
                    </a:lnTo>
                    <a:lnTo>
                      <a:pt x="3925" y="0"/>
                    </a:lnTo>
                    <a:lnTo>
                      <a:pt x="120000" y="116721"/>
                    </a:lnTo>
                    <a:lnTo>
                      <a:pt x="11663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7" name="Google Shape;2087;p38"/>
              <p:cNvSpPr/>
              <p:nvPr/>
            </p:nvSpPr>
            <p:spPr>
              <a:xfrm>
                <a:off x="2418" y="2639"/>
                <a:ext cx="0" cy="0"/>
              </a:xfrm>
              <a:custGeom>
                <a:avLst/>
                <a:gdLst/>
                <a:ahLst/>
                <a:cxnLst/>
                <a:rect l="l" t="t" r="r" b="b"/>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8" name="Google Shape;2088;p38"/>
              <p:cNvSpPr/>
              <p:nvPr/>
            </p:nvSpPr>
            <p:spPr>
              <a:xfrm>
                <a:off x="2423" y="2563"/>
                <a:ext cx="0" cy="0"/>
              </a:xfrm>
              <a:custGeom>
                <a:avLst/>
                <a:gdLst/>
                <a:ahLst/>
                <a:cxnLst/>
                <a:rect l="l" t="t" r="r" b="b"/>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89" name="Google Shape;2089;p38"/>
              <p:cNvSpPr/>
              <p:nvPr/>
            </p:nvSpPr>
            <p:spPr>
              <a:xfrm>
                <a:off x="2386" y="2551"/>
                <a:ext cx="0" cy="0"/>
              </a:xfrm>
              <a:custGeom>
                <a:avLst/>
                <a:gdLst/>
                <a:ahLst/>
                <a:cxnLst/>
                <a:rect l="l" t="t" r="r" b="b"/>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0" name="Google Shape;2090;p38"/>
              <p:cNvSpPr/>
              <p:nvPr/>
            </p:nvSpPr>
            <p:spPr>
              <a:xfrm>
                <a:off x="2487" y="2541"/>
                <a:ext cx="0" cy="300"/>
              </a:xfrm>
              <a:custGeom>
                <a:avLst/>
                <a:gdLst/>
                <a:ahLst/>
                <a:cxnLst/>
                <a:rect l="l" t="t" r="r" b="b"/>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1" name="Google Shape;2091;p38"/>
              <p:cNvSpPr/>
              <p:nvPr/>
            </p:nvSpPr>
            <p:spPr>
              <a:xfrm>
                <a:off x="2297" y="1059"/>
                <a:ext cx="300" cy="300"/>
              </a:xfrm>
              <a:custGeom>
                <a:avLst/>
                <a:gdLst/>
                <a:ahLst/>
                <a:cxnLst/>
                <a:rect l="l" t="t" r="r" b="b"/>
                <a:pathLst>
                  <a:path w="120000" h="120000" extrusionOk="0">
                    <a:moveTo>
                      <a:pt x="2459" y="120000"/>
                    </a:moveTo>
                    <a:lnTo>
                      <a:pt x="0" y="116587"/>
                    </a:lnTo>
                    <a:lnTo>
                      <a:pt x="117540" y="0"/>
                    </a:lnTo>
                    <a:lnTo>
                      <a:pt x="120000" y="2843"/>
                    </a:lnTo>
                    <a:lnTo>
                      <a:pt x="245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2" name="Google Shape;2092;p38"/>
              <p:cNvSpPr/>
              <p:nvPr/>
            </p:nvSpPr>
            <p:spPr>
              <a:xfrm>
                <a:off x="2457" y="899"/>
                <a:ext cx="0" cy="300"/>
              </a:xfrm>
              <a:custGeom>
                <a:avLst/>
                <a:gdLst/>
                <a:ahLst/>
                <a:cxnLst/>
                <a:rect l="l" t="t" r="r" b="b"/>
                <a:pathLst>
                  <a:path w="120000" h="120000" extrusionOk="0">
                    <a:moveTo>
                      <a:pt x="110344" y="120000"/>
                    </a:moveTo>
                    <a:lnTo>
                      <a:pt x="0" y="3726"/>
                    </a:lnTo>
                    <a:lnTo>
                      <a:pt x="9655" y="0"/>
                    </a:lnTo>
                    <a:lnTo>
                      <a:pt x="120000" y="117763"/>
                    </a:lnTo>
                    <a:lnTo>
                      <a:pt x="1103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3" name="Google Shape;2093;p38"/>
              <p:cNvSpPr/>
              <p:nvPr/>
            </p:nvSpPr>
            <p:spPr>
              <a:xfrm>
                <a:off x="2499" y="1030"/>
                <a:ext cx="0" cy="0"/>
              </a:xfrm>
              <a:custGeom>
                <a:avLst/>
                <a:gdLst/>
                <a:ahLst/>
                <a:cxnLst/>
                <a:rect l="l" t="t" r="r" b="b"/>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4" name="Google Shape;2094;p38"/>
              <p:cNvSpPr/>
              <p:nvPr/>
            </p:nvSpPr>
            <p:spPr>
              <a:xfrm>
                <a:off x="2472" y="1005"/>
                <a:ext cx="0" cy="0"/>
              </a:xfrm>
              <a:custGeom>
                <a:avLst/>
                <a:gdLst/>
                <a:ahLst/>
                <a:cxnLst/>
                <a:rect l="l" t="t" r="r" b="b"/>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5" name="Google Shape;2095;p38"/>
              <p:cNvSpPr/>
              <p:nvPr/>
            </p:nvSpPr>
            <p:spPr>
              <a:xfrm>
                <a:off x="2445" y="1040"/>
                <a:ext cx="0" cy="0"/>
              </a:xfrm>
              <a:custGeom>
                <a:avLst/>
                <a:gdLst/>
                <a:ahLst/>
                <a:cxnLst/>
                <a:rect l="l" t="t" r="r" b="b"/>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6" name="Google Shape;2096;p38"/>
              <p:cNvSpPr/>
              <p:nvPr/>
            </p:nvSpPr>
            <p:spPr>
              <a:xfrm>
                <a:off x="2472" y="970"/>
                <a:ext cx="300" cy="0"/>
              </a:xfrm>
              <a:custGeom>
                <a:avLst/>
                <a:gdLst/>
                <a:ahLst/>
                <a:cxnLst/>
                <a:rect l="l" t="t" r="r" b="b"/>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7" name="Google Shape;2097;p38"/>
              <p:cNvSpPr/>
              <p:nvPr/>
            </p:nvSpPr>
            <p:spPr>
              <a:xfrm>
                <a:off x="2645" y="1696"/>
                <a:ext cx="900" cy="0"/>
              </a:xfrm>
              <a:custGeom>
                <a:avLst/>
                <a:gdLst/>
                <a:ahLst/>
                <a:cxnLst/>
                <a:rect l="l" t="t" r="r" b="b"/>
                <a:pathLst>
                  <a:path w="120000" h="120000" extrusionOk="0">
                    <a:moveTo>
                      <a:pt x="120000" y="120000"/>
                    </a:moveTo>
                    <a:lnTo>
                      <a:pt x="0" y="16000"/>
                    </a:lnTo>
                    <a:lnTo>
                      <a:pt x="306" y="0"/>
                    </a:lnTo>
                    <a:lnTo>
                      <a:pt x="120000" y="10400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8" name="Google Shape;2098;p38"/>
              <p:cNvSpPr/>
              <p:nvPr/>
            </p:nvSpPr>
            <p:spPr>
              <a:xfrm>
                <a:off x="-85" y="1960"/>
                <a:ext cx="0" cy="0"/>
              </a:xfrm>
              <a:custGeom>
                <a:avLst/>
                <a:gdLst/>
                <a:ahLst/>
                <a:cxnLst/>
                <a:rect l="l" t="t" r="r" b="b"/>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099" name="Google Shape;2099;p38"/>
              <p:cNvSpPr/>
              <p:nvPr/>
            </p:nvSpPr>
            <p:spPr>
              <a:xfrm>
                <a:off x="-85" y="2013"/>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0" name="Google Shape;2100;p38"/>
              <p:cNvSpPr/>
              <p:nvPr/>
            </p:nvSpPr>
            <p:spPr>
              <a:xfrm>
                <a:off x="-85" y="2055"/>
                <a:ext cx="0" cy="0"/>
              </a:xfrm>
              <a:custGeom>
                <a:avLst/>
                <a:gdLst/>
                <a:ahLst/>
                <a:cxnLst/>
                <a:rect l="l" t="t" r="r" b="b"/>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1" name="Google Shape;2101;p38"/>
              <p:cNvSpPr/>
              <p:nvPr/>
            </p:nvSpPr>
            <p:spPr>
              <a:xfrm>
                <a:off x="-419" y="2027"/>
                <a:ext cx="300" cy="0"/>
              </a:xfrm>
              <a:custGeom>
                <a:avLst/>
                <a:gdLst/>
                <a:ahLst/>
                <a:cxnLst/>
                <a:rect l="l" t="t" r="r" b="b"/>
                <a:pathLst>
                  <a:path w="120000" h="120000" extrusionOk="0">
                    <a:moveTo>
                      <a:pt x="0" y="120000"/>
                    </a:moveTo>
                    <a:lnTo>
                      <a:pt x="0" y="105230"/>
                    </a:lnTo>
                    <a:lnTo>
                      <a:pt x="119316" y="0"/>
                    </a:lnTo>
                    <a:lnTo>
                      <a:pt x="119999" y="1107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2" name="Google Shape;2102;p38"/>
              <p:cNvSpPr/>
              <p:nvPr/>
            </p:nvSpPr>
            <p:spPr>
              <a:xfrm>
                <a:off x="-187" y="1775"/>
                <a:ext cx="300" cy="300"/>
              </a:xfrm>
              <a:custGeom>
                <a:avLst/>
                <a:gdLst/>
                <a:ahLst/>
                <a:cxnLst/>
                <a:rect l="l" t="t" r="r" b="b"/>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3" name="Google Shape;2103;p38"/>
              <p:cNvSpPr/>
              <p:nvPr/>
            </p:nvSpPr>
            <p:spPr>
              <a:xfrm>
                <a:off x="11" y="1839"/>
                <a:ext cx="300" cy="300"/>
              </a:xfrm>
              <a:custGeom>
                <a:avLst/>
                <a:gdLst/>
                <a:ahLst/>
                <a:cxnLst/>
                <a:rect l="l" t="t" r="r" b="b"/>
                <a:pathLst>
                  <a:path w="120000" h="120000" extrusionOk="0">
                    <a:moveTo>
                      <a:pt x="3141" y="120000"/>
                    </a:moveTo>
                    <a:lnTo>
                      <a:pt x="0" y="116026"/>
                    </a:lnTo>
                    <a:lnTo>
                      <a:pt x="116858" y="0"/>
                    </a:lnTo>
                    <a:lnTo>
                      <a:pt x="120000" y="3973"/>
                    </a:lnTo>
                    <a:lnTo>
                      <a:pt x="314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4" name="Google Shape;2104;p38"/>
              <p:cNvSpPr/>
              <p:nvPr/>
            </p:nvSpPr>
            <p:spPr>
              <a:xfrm>
                <a:off x="-18" y="1728"/>
                <a:ext cx="0" cy="30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5" name="Google Shape;2105;p38"/>
              <p:cNvSpPr/>
              <p:nvPr/>
            </p:nvSpPr>
            <p:spPr>
              <a:xfrm>
                <a:off x="-13" y="89"/>
                <a:ext cx="600" cy="300"/>
              </a:xfrm>
              <a:custGeom>
                <a:avLst/>
                <a:gdLst/>
                <a:ahLst/>
                <a:cxnLst/>
                <a:rect l="l" t="t" r="r" b="b"/>
                <a:pathLst>
                  <a:path w="120000" h="120000" extrusionOk="0">
                    <a:moveTo>
                      <a:pt x="912" y="120000"/>
                    </a:moveTo>
                    <a:lnTo>
                      <a:pt x="0" y="115409"/>
                    </a:lnTo>
                    <a:lnTo>
                      <a:pt x="119315" y="0"/>
                    </a:lnTo>
                    <a:lnTo>
                      <a:pt x="120000" y="4590"/>
                    </a:lnTo>
                    <a:lnTo>
                      <a:pt x="91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6" name="Google Shape;2106;p38"/>
              <p:cNvSpPr/>
              <p:nvPr/>
            </p:nvSpPr>
            <p:spPr>
              <a:xfrm>
                <a:off x="-704" y="630"/>
                <a:ext cx="300" cy="300"/>
              </a:xfrm>
              <a:custGeom>
                <a:avLst/>
                <a:gdLst/>
                <a:ahLst/>
                <a:cxnLst/>
                <a:rect l="l" t="t" r="r" b="b"/>
                <a:pathLst>
                  <a:path w="120000" h="120000" extrusionOk="0">
                    <a:moveTo>
                      <a:pt x="119005" y="120000"/>
                    </a:moveTo>
                    <a:lnTo>
                      <a:pt x="0" y="4615"/>
                    </a:lnTo>
                    <a:lnTo>
                      <a:pt x="994" y="0"/>
                    </a:lnTo>
                    <a:lnTo>
                      <a:pt x="120000" y="115384"/>
                    </a:lnTo>
                    <a:lnTo>
                      <a:pt x="11900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7" name="Google Shape;2107;p38"/>
              <p:cNvSpPr/>
              <p:nvPr/>
            </p:nvSpPr>
            <p:spPr>
              <a:xfrm>
                <a:off x="283" y="97"/>
                <a:ext cx="300" cy="300"/>
              </a:xfrm>
              <a:custGeom>
                <a:avLst/>
                <a:gdLst/>
                <a:ahLst/>
                <a:cxnLst/>
                <a:rect l="l" t="t" r="r" b="b"/>
                <a:pathLst>
                  <a:path w="120000" h="120000" extrusionOk="0">
                    <a:moveTo>
                      <a:pt x="3544" y="120000"/>
                    </a:moveTo>
                    <a:lnTo>
                      <a:pt x="0" y="118324"/>
                    </a:lnTo>
                    <a:lnTo>
                      <a:pt x="115443" y="0"/>
                    </a:lnTo>
                    <a:lnTo>
                      <a:pt x="120000" y="1340"/>
                    </a:lnTo>
                    <a:lnTo>
                      <a:pt x="35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8" name="Google Shape;2108;p38"/>
              <p:cNvSpPr/>
              <p:nvPr/>
            </p:nvSpPr>
            <p:spPr>
              <a:xfrm>
                <a:off x="501" y="96"/>
                <a:ext cx="900" cy="900"/>
              </a:xfrm>
              <a:custGeom>
                <a:avLst/>
                <a:gdLst/>
                <a:ahLst/>
                <a:cxnLst/>
                <a:rect l="l" t="t" r="r" b="b"/>
                <a:pathLst>
                  <a:path w="120000" h="120000" extrusionOk="0">
                    <a:moveTo>
                      <a:pt x="119299" y="120000"/>
                    </a:moveTo>
                    <a:lnTo>
                      <a:pt x="0" y="943"/>
                    </a:lnTo>
                    <a:lnTo>
                      <a:pt x="700" y="0"/>
                    </a:lnTo>
                    <a:lnTo>
                      <a:pt x="120000" y="119213"/>
                    </a:lnTo>
                    <a:lnTo>
                      <a:pt x="1192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09" name="Google Shape;2109;p38"/>
              <p:cNvSpPr/>
              <p:nvPr/>
            </p:nvSpPr>
            <p:spPr>
              <a:xfrm>
                <a:off x="441" y="57"/>
                <a:ext cx="0" cy="0"/>
              </a:xfrm>
              <a:custGeom>
                <a:avLst/>
                <a:gdLst/>
                <a:ahLst/>
                <a:cxnLst/>
                <a:rect l="l" t="t" r="r" b="b"/>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0" name="Google Shape;2110;p38"/>
              <p:cNvSpPr/>
              <p:nvPr/>
            </p:nvSpPr>
            <p:spPr>
              <a:xfrm>
                <a:off x="469" y="23"/>
                <a:ext cx="0" cy="0"/>
              </a:xfrm>
              <a:custGeom>
                <a:avLst/>
                <a:gdLst/>
                <a:ahLst/>
                <a:cxnLst/>
                <a:rect l="l" t="t" r="r" b="b"/>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1" name="Google Shape;2111;p38"/>
              <p:cNvSpPr/>
              <p:nvPr/>
            </p:nvSpPr>
            <p:spPr>
              <a:xfrm>
                <a:off x="419" y="-2"/>
                <a:ext cx="0" cy="0"/>
              </a:xfrm>
              <a:custGeom>
                <a:avLst/>
                <a:gdLst/>
                <a:ahLst/>
                <a:cxnLst/>
                <a:rect l="l" t="t" r="r" b="b"/>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2" name="Google Shape;2112;p38"/>
              <p:cNvSpPr/>
              <p:nvPr/>
            </p:nvSpPr>
            <p:spPr>
              <a:xfrm>
                <a:off x="476" y="13"/>
                <a:ext cx="0" cy="300"/>
              </a:xfrm>
              <a:custGeom>
                <a:avLst/>
                <a:gdLst/>
                <a:ahLst/>
                <a:cxnLst/>
                <a:rect l="l" t="t" r="r" b="b"/>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3" name="Google Shape;2113;p38"/>
              <p:cNvSpPr/>
              <p:nvPr/>
            </p:nvSpPr>
            <p:spPr>
              <a:xfrm>
                <a:off x="944" y="857"/>
                <a:ext cx="300" cy="300"/>
              </a:xfrm>
              <a:custGeom>
                <a:avLst/>
                <a:gdLst/>
                <a:ahLst/>
                <a:cxnLst/>
                <a:rect l="l" t="t" r="r" b="b"/>
                <a:pathLst>
                  <a:path w="120000" h="120000" extrusionOk="0">
                    <a:moveTo>
                      <a:pt x="1492" y="120000"/>
                    </a:moveTo>
                    <a:lnTo>
                      <a:pt x="0" y="116485"/>
                    </a:lnTo>
                    <a:lnTo>
                      <a:pt x="118507" y="0"/>
                    </a:lnTo>
                    <a:lnTo>
                      <a:pt x="120000" y="3514"/>
                    </a:lnTo>
                    <a:lnTo>
                      <a:pt x="14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4" name="Google Shape;2114;p38"/>
              <p:cNvSpPr/>
              <p:nvPr/>
            </p:nvSpPr>
            <p:spPr>
              <a:xfrm>
                <a:off x="933" y="855"/>
                <a:ext cx="300" cy="900"/>
              </a:xfrm>
              <a:custGeom>
                <a:avLst/>
                <a:gdLst/>
                <a:ahLst/>
                <a:cxnLst/>
                <a:rect l="l" t="t" r="r" b="b"/>
                <a:pathLst>
                  <a:path w="120000" h="120000" extrusionOk="0">
                    <a:moveTo>
                      <a:pt x="1739" y="120000"/>
                    </a:moveTo>
                    <a:lnTo>
                      <a:pt x="0" y="119642"/>
                    </a:lnTo>
                    <a:lnTo>
                      <a:pt x="118260" y="0"/>
                    </a:lnTo>
                    <a:lnTo>
                      <a:pt x="120000" y="476"/>
                    </a:lnTo>
                    <a:lnTo>
                      <a:pt x="17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5" name="Google Shape;2115;p38"/>
              <p:cNvSpPr/>
              <p:nvPr/>
            </p:nvSpPr>
            <p:spPr>
              <a:xfrm>
                <a:off x="1314" y="610"/>
                <a:ext cx="0" cy="300"/>
              </a:xfrm>
              <a:custGeom>
                <a:avLst/>
                <a:gdLst/>
                <a:ahLst/>
                <a:cxnLst/>
                <a:rect l="l" t="t" r="r" b="b"/>
                <a:pathLst>
                  <a:path w="120000" h="120000" extrusionOk="0">
                    <a:moveTo>
                      <a:pt x="90909" y="120000"/>
                    </a:moveTo>
                    <a:lnTo>
                      <a:pt x="0" y="0"/>
                    </a:lnTo>
                    <a:lnTo>
                      <a:pt x="29090" y="0"/>
                    </a:lnTo>
                    <a:lnTo>
                      <a:pt x="120000" y="119028"/>
                    </a:lnTo>
                    <a:lnTo>
                      <a:pt x="9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6" name="Google Shape;2116;p38"/>
              <p:cNvSpPr/>
              <p:nvPr/>
            </p:nvSpPr>
            <p:spPr>
              <a:xfrm>
                <a:off x="578" y="1428"/>
                <a:ext cx="300" cy="300"/>
              </a:xfrm>
              <a:custGeom>
                <a:avLst/>
                <a:gdLst/>
                <a:ahLst/>
                <a:cxnLst/>
                <a:rect l="l" t="t" r="r" b="b"/>
                <a:pathLst>
                  <a:path w="120000" h="120000" extrusionOk="0">
                    <a:moveTo>
                      <a:pt x="117685" y="119999"/>
                    </a:moveTo>
                    <a:lnTo>
                      <a:pt x="0" y="1971"/>
                    </a:lnTo>
                    <a:lnTo>
                      <a:pt x="1652" y="0"/>
                    </a:lnTo>
                    <a:lnTo>
                      <a:pt x="120000" y="118591"/>
                    </a:lnTo>
                    <a:lnTo>
                      <a:pt x="11768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7" name="Google Shape;2117;p38"/>
              <p:cNvSpPr/>
              <p:nvPr/>
            </p:nvSpPr>
            <p:spPr>
              <a:xfrm>
                <a:off x="696" y="1855"/>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8" name="Google Shape;2118;p38"/>
              <p:cNvSpPr/>
              <p:nvPr/>
            </p:nvSpPr>
            <p:spPr>
              <a:xfrm>
                <a:off x="931" y="1860"/>
                <a:ext cx="300" cy="300"/>
              </a:xfrm>
              <a:custGeom>
                <a:avLst/>
                <a:gdLst/>
                <a:ahLst/>
                <a:cxnLst/>
                <a:rect l="l" t="t" r="r" b="b"/>
                <a:pathLst>
                  <a:path w="120000" h="120000" extrusionOk="0">
                    <a:moveTo>
                      <a:pt x="118245" y="119999"/>
                    </a:moveTo>
                    <a:lnTo>
                      <a:pt x="0" y="3076"/>
                    </a:lnTo>
                    <a:lnTo>
                      <a:pt x="1754" y="0"/>
                    </a:lnTo>
                    <a:lnTo>
                      <a:pt x="120000" y="117802"/>
                    </a:lnTo>
                    <a:lnTo>
                      <a:pt x="11824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19" name="Google Shape;2119;p38"/>
              <p:cNvSpPr/>
              <p:nvPr/>
            </p:nvSpPr>
            <p:spPr>
              <a:xfrm>
                <a:off x="941" y="1711"/>
                <a:ext cx="600" cy="0"/>
              </a:xfrm>
              <a:custGeom>
                <a:avLst/>
                <a:gdLst/>
                <a:ahLst/>
                <a:cxnLst/>
                <a:rect l="l" t="t" r="r" b="b"/>
                <a:pathLst>
                  <a:path w="120000" h="120000" extrusionOk="0">
                    <a:moveTo>
                      <a:pt x="492" y="120000"/>
                    </a:moveTo>
                    <a:lnTo>
                      <a:pt x="0" y="112702"/>
                    </a:lnTo>
                    <a:lnTo>
                      <a:pt x="119014" y="0"/>
                    </a:lnTo>
                    <a:lnTo>
                      <a:pt x="120000" y="6486"/>
                    </a:lnTo>
                    <a:lnTo>
                      <a:pt x="4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0" name="Google Shape;2120;p38"/>
              <p:cNvSpPr/>
              <p:nvPr/>
            </p:nvSpPr>
            <p:spPr>
              <a:xfrm>
                <a:off x="5922" y="2961"/>
                <a:ext cx="0" cy="0"/>
              </a:xfrm>
              <a:custGeom>
                <a:avLst/>
                <a:gdLst/>
                <a:ahLst/>
                <a:cxnLst/>
                <a:rect l="l" t="t" r="r" b="b"/>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1" name="Google Shape;2121;p38"/>
              <p:cNvSpPr/>
              <p:nvPr/>
            </p:nvSpPr>
            <p:spPr>
              <a:xfrm>
                <a:off x="5905" y="2921"/>
                <a:ext cx="0" cy="0"/>
              </a:xfrm>
              <a:custGeom>
                <a:avLst/>
                <a:gdLst/>
                <a:ahLst/>
                <a:cxnLst/>
                <a:rect l="l" t="t" r="r" b="b"/>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2" name="Google Shape;2122;p38"/>
              <p:cNvSpPr/>
              <p:nvPr/>
            </p:nvSpPr>
            <p:spPr>
              <a:xfrm>
                <a:off x="5873" y="2946"/>
                <a:ext cx="0" cy="0"/>
              </a:xfrm>
              <a:custGeom>
                <a:avLst/>
                <a:gdLst/>
                <a:ahLst/>
                <a:cxnLst/>
                <a:rect l="l" t="t" r="r" b="b"/>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3" name="Google Shape;2123;p38"/>
              <p:cNvSpPr/>
              <p:nvPr/>
            </p:nvSpPr>
            <p:spPr>
              <a:xfrm>
                <a:off x="5915" y="2887"/>
                <a:ext cx="300" cy="300"/>
              </a:xfrm>
              <a:custGeom>
                <a:avLst/>
                <a:gdLst/>
                <a:ahLst/>
                <a:cxnLst/>
                <a:rect l="l" t="t" r="r" b="b"/>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4" name="Google Shape;2124;p38"/>
              <p:cNvSpPr/>
              <p:nvPr/>
            </p:nvSpPr>
            <p:spPr>
              <a:xfrm>
                <a:off x="2499" y="1618"/>
                <a:ext cx="300" cy="300"/>
              </a:xfrm>
              <a:custGeom>
                <a:avLst/>
                <a:gdLst/>
                <a:ahLst/>
                <a:cxnLst/>
                <a:rect l="l" t="t" r="r" b="b"/>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5" name="Google Shape;2125;p38"/>
              <p:cNvSpPr/>
              <p:nvPr/>
            </p:nvSpPr>
            <p:spPr>
              <a:xfrm>
                <a:off x="1990" y="20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6" name="Google Shape;2126;p38"/>
              <p:cNvSpPr/>
              <p:nvPr/>
            </p:nvSpPr>
            <p:spPr>
              <a:xfrm>
                <a:off x="1965" y="205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7" name="Google Shape;2127;p38"/>
              <p:cNvSpPr/>
              <p:nvPr/>
            </p:nvSpPr>
            <p:spPr>
              <a:xfrm>
                <a:off x="1965" y="20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8" name="Google Shape;2128;p38"/>
              <p:cNvSpPr/>
              <p:nvPr/>
            </p:nvSpPr>
            <p:spPr>
              <a:xfrm>
                <a:off x="1990" y="205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29" name="Google Shape;2129;p38"/>
              <p:cNvSpPr/>
              <p:nvPr/>
            </p:nvSpPr>
            <p:spPr>
              <a:xfrm>
                <a:off x="2015" y="205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0" name="Google Shape;2130;p38"/>
              <p:cNvSpPr/>
              <p:nvPr/>
            </p:nvSpPr>
            <p:spPr>
              <a:xfrm>
                <a:off x="2015" y="20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1" name="Google Shape;2131;p38"/>
              <p:cNvSpPr/>
              <p:nvPr/>
            </p:nvSpPr>
            <p:spPr>
              <a:xfrm>
                <a:off x="2015" y="20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2" name="Google Shape;2132;p38"/>
              <p:cNvSpPr/>
              <p:nvPr/>
            </p:nvSpPr>
            <p:spPr>
              <a:xfrm>
                <a:off x="1990" y="20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3" name="Google Shape;2133;p38"/>
              <p:cNvSpPr/>
              <p:nvPr/>
            </p:nvSpPr>
            <p:spPr>
              <a:xfrm>
                <a:off x="1965" y="20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4" name="Google Shape;2134;p38"/>
              <p:cNvSpPr/>
              <p:nvPr/>
            </p:nvSpPr>
            <p:spPr>
              <a:xfrm>
                <a:off x="1913" y="20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5" name="Google Shape;2135;p38"/>
              <p:cNvSpPr/>
              <p:nvPr/>
            </p:nvSpPr>
            <p:spPr>
              <a:xfrm>
                <a:off x="1913" y="205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6" name="Google Shape;2136;p38"/>
              <p:cNvSpPr/>
              <p:nvPr/>
            </p:nvSpPr>
            <p:spPr>
              <a:xfrm>
                <a:off x="1938" y="20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7" name="Google Shape;2137;p38"/>
              <p:cNvSpPr/>
              <p:nvPr/>
            </p:nvSpPr>
            <p:spPr>
              <a:xfrm>
                <a:off x="1938" y="2082"/>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8" name="Google Shape;2138;p38"/>
              <p:cNvSpPr/>
              <p:nvPr/>
            </p:nvSpPr>
            <p:spPr>
              <a:xfrm>
                <a:off x="1913" y="2028"/>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39" name="Google Shape;2139;p38"/>
              <p:cNvSpPr/>
              <p:nvPr/>
            </p:nvSpPr>
            <p:spPr>
              <a:xfrm>
                <a:off x="1938" y="205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0" name="Google Shape;2140;p38"/>
              <p:cNvSpPr/>
              <p:nvPr/>
            </p:nvSpPr>
            <p:spPr>
              <a:xfrm>
                <a:off x="1928" y="196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1" name="Google Shape;2141;p38"/>
              <p:cNvSpPr/>
              <p:nvPr/>
            </p:nvSpPr>
            <p:spPr>
              <a:xfrm>
                <a:off x="2000" y="196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2" name="Google Shape;2142;p38"/>
              <p:cNvSpPr/>
              <p:nvPr/>
            </p:nvSpPr>
            <p:spPr>
              <a:xfrm>
                <a:off x="1889" y="1975"/>
                <a:ext cx="300" cy="0"/>
              </a:xfrm>
              <a:custGeom>
                <a:avLst/>
                <a:gdLst/>
                <a:ahLst/>
                <a:cxnLst/>
                <a:rect l="l" t="t" r="r" b="b"/>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3" name="Google Shape;2143;p38"/>
              <p:cNvSpPr/>
              <p:nvPr/>
            </p:nvSpPr>
            <p:spPr>
              <a:xfrm>
                <a:off x="2207" y="126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4" name="Google Shape;2144;p38"/>
              <p:cNvSpPr/>
              <p:nvPr/>
            </p:nvSpPr>
            <p:spPr>
              <a:xfrm>
                <a:off x="1958" y="956"/>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5" name="Google Shape;2145;p38"/>
              <p:cNvSpPr/>
              <p:nvPr/>
            </p:nvSpPr>
            <p:spPr>
              <a:xfrm>
                <a:off x="1958" y="1015"/>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6" name="Google Shape;2146;p38"/>
              <p:cNvSpPr/>
              <p:nvPr/>
            </p:nvSpPr>
            <p:spPr>
              <a:xfrm>
                <a:off x="1958" y="1060"/>
                <a:ext cx="0" cy="0"/>
              </a:xfrm>
              <a:custGeom>
                <a:avLst/>
                <a:gdLst/>
                <a:ahLst/>
                <a:cxnLst/>
                <a:rect l="l" t="t" r="r" b="b"/>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7" name="Google Shape;2147;p38"/>
              <p:cNvSpPr/>
              <p:nvPr/>
            </p:nvSpPr>
            <p:spPr>
              <a:xfrm>
                <a:off x="2368" y="734"/>
                <a:ext cx="300" cy="300"/>
              </a:xfrm>
              <a:custGeom>
                <a:avLst/>
                <a:gdLst/>
                <a:ahLst/>
                <a:cxnLst/>
                <a:rect l="l" t="t" r="r" b="b"/>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8" name="Google Shape;2148;p38"/>
              <p:cNvSpPr/>
              <p:nvPr/>
            </p:nvSpPr>
            <p:spPr>
              <a:xfrm>
                <a:off x="2984" y="719"/>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49" name="Google Shape;2149;p38"/>
              <p:cNvSpPr/>
              <p:nvPr/>
            </p:nvSpPr>
            <p:spPr>
              <a:xfrm>
                <a:off x="798" y="3101"/>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0" name="Google Shape;2150;p38"/>
              <p:cNvSpPr/>
              <p:nvPr/>
            </p:nvSpPr>
            <p:spPr>
              <a:xfrm>
                <a:off x="4285" y="781"/>
                <a:ext cx="0" cy="300"/>
              </a:xfrm>
              <a:custGeom>
                <a:avLst/>
                <a:gdLst/>
                <a:ahLst/>
                <a:cxnLst/>
                <a:rect l="l" t="t" r="r" b="b"/>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1" name="Google Shape;2151;p38"/>
              <p:cNvSpPr/>
              <p:nvPr/>
            </p:nvSpPr>
            <p:spPr>
              <a:xfrm>
                <a:off x="4335" y="860"/>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2" name="Google Shape;2152;p38"/>
              <p:cNvSpPr/>
              <p:nvPr/>
            </p:nvSpPr>
            <p:spPr>
              <a:xfrm>
                <a:off x="4782" y="865"/>
                <a:ext cx="300" cy="0"/>
              </a:xfrm>
              <a:custGeom>
                <a:avLst/>
                <a:gdLst/>
                <a:ahLst/>
                <a:cxnLst/>
                <a:rect l="l" t="t" r="r" b="b"/>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3" name="Google Shape;2153;p38"/>
              <p:cNvSpPr/>
              <p:nvPr/>
            </p:nvSpPr>
            <p:spPr>
              <a:xfrm>
                <a:off x="4782" y="958"/>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4" name="Google Shape;2154;p38"/>
              <p:cNvSpPr/>
              <p:nvPr/>
            </p:nvSpPr>
            <p:spPr>
              <a:xfrm>
                <a:off x="4782" y="990"/>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5" name="Google Shape;2155;p38"/>
              <p:cNvSpPr/>
              <p:nvPr/>
            </p:nvSpPr>
            <p:spPr>
              <a:xfrm>
                <a:off x="4782" y="1023"/>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6" name="Google Shape;2156;p38"/>
              <p:cNvSpPr/>
              <p:nvPr/>
            </p:nvSpPr>
            <p:spPr>
              <a:xfrm>
                <a:off x="5153" y="1551"/>
                <a:ext cx="300" cy="0"/>
              </a:xfrm>
              <a:custGeom>
                <a:avLst/>
                <a:gdLst/>
                <a:ahLst/>
                <a:cxnLst/>
                <a:rect l="l" t="t" r="r" b="b"/>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7" name="Google Shape;2157;p38"/>
              <p:cNvSpPr/>
              <p:nvPr/>
            </p:nvSpPr>
            <p:spPr>
              <a:xfrm>
                <a:off x="3503" y="872"/>
                <a:ext cx="300" cy="0"/>
              </a:xfrm>
              <a:custGeom>
                <a:avLst/>
                <a:gdLst/>
                <a:ahLst/>
                <a:cxnLst/>
                <a:rect l="l" t="t" r="r" b="b"/>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8" name="Google Shape;2158;p38"/>
              <p:cNvSpPr/>
              <p:nvPr/>
            </p:nvSpPr>
            <p:spPr>
              <a:xfrm>
                <a:off x="2776" y="1395"/>
                <a:ext cx="300" cy="300"/>
              </a:xfrm>
              <a:custGeom>
                <a:avLst/>
                <a:gdLst/>
                <a:ahLst/>
                <a:cxnLst/>
                <a:rect l="l" t="t" r="r" b="b"/>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59" name="Google Shape;2159;p38"/>
              <p:cNvSpPr/>
              <p:nvPr/>
            </p:nvSpPr>
            <p:spPr>
              <a:xfrm>
                <a:off x="7221" y="316"/>
                <a:ext cx="300" cy="300"/>
              </a:xfrm>
              <a:custGeom>
                <a:avLst/>
                <a:gdLst/>
                <a:ahLst/>
                <a:cxnLst/>
                <a:rect l="l" t="t" r="r" b="b"/>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0" name="Google Shape;2160;p38"/>
              <p:cNvSpPr/>
              <p:nvPr/>
            </p:nvSpPr>
            <p:spPr>
              <a:xfrm>
                <a:off x="152" y="2954"/>
                <a:ext cx="300" cy="300"/>
              </a:xfrm>
              <a:custGeom>
                <a:avLst/>
                <a:gdLst/>
                <a:ahLst/>
                <a:cxnLst/>
                <a:rect l="l" t="t" r="r" b="b"/>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1" name="Google Shape;2161;p38"/>
              <p:cNvSpPr/>
              <p:nvPr/>
            </p:nvSpPr>
            <p:spPr>
              <a:xfrm>
                <a:off x="4982" y="199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2" name="Google Shape;2162;p38"/>
              <p:cNvSpPr/>
              <p:nvPr/>
            </p:nvSpPr>
            <p:spPr>
              <a:xfrm>
                <a:off x="4982" y="1966"/>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3" name="Google Shape;2163;p38"/>
              <p:cNvSpPr/>
              <p:nvPr/>
            </p:nvSpPr>
            <p:spPr>
              <a:xfrm>
                <a:off x="4982" y="1943"/>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4" name="Google Shape;2164;p38"/>
              <p:cNvSpPr/>
              <p:nvPr/>
            </p:nvSpPr>
            <p:spPr>
              <a:xfrm>
                <a:off x="4982" y="192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5" name="Google Shape;2165;p38"/>
              <p:cNvSpPr/>
              <p:nvPr/>
            </p:nvSpPr>
            <p:spPr>
              <a:xfrm>
                <a:off x="4896" y="199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6" name="Google Shape;2166;p38"/>
              <p:cNvSpPr/>
              <p:nvPr/>
            </p:nvSpPr>
            <p:spPr>
              <a:xfrm>
                <a:off x="4896" y="1966"/>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7" name="Google Shape;2167;p38"/>
              <p:cNvSpPr/>
              <p:nvPr/>
            </p:nvSpPr>
            <p:spPr>
              <a:xfrm>
                <a:off x="4896" y="1943"/>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8" name="Google Shape;2168;p38"/>
              <p:cNvSpPr/>
              <p:nvPr/>
            </p:nvSpPr>
            <p:spPr>
              <a:xfrm>
                <a:off x="4896" y="192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69" name="Google Shape;2169;p38"/>
              <p:cNvSpPr/>
              <p:nvPr/>
            </p:nvSpPr>
            <p:spPr>
              <a:xfrm>
                <a:off x="4874" y="1894"/>
                <a:ext cx="300" cy="0"/>
              </a:xfrm>
              <a:custGeom>
                <a:avLst/>
                <a:gdLst/>
                <a:ahLst/>
                <a:cxnLst/>
                <a:rect l="l" t="t" r="r" b="b"/>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0" name="Google Shape;2170;p38"/>
              <p:cNvSpPr/>
              <p:nvPr/>
            </p:nvSpPr>
            <p:spPr>
              <a:xfrm>
                <a:off x="4523" y="2366"/>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1" name="Google Shape;2171;p38"/>
              <p:cNvSpPr/>
              <p:nvPr/>
            </p:nvSpPr>
            <p:spPr>
              <a:xfrm>
                <a:off x="4515" y="234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2" name="Google Shape;2172;p38"/>
              <p:cNvSpPr/>
              <p:nvPr/>
            </p:nvSpPr>
            <p:spPr>
              <a:xfrm>
                <a:off x="4529" y="2316"/>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3" name="Google Shape;2173;p38"/>
              <p:cNvSpPr/>
              <p:nvPr/>
            </p:nvSpPr>
            <p:spPr>
              <a:xfrm>
                <a:off x="4482" y="2279"/>
                <a:ext cx="300" cy="0"/>
              </a:xfrm>
              <a:custGeom>
                <a:avLst/>
                <a:gdLst/>
                <a:ahLst/>
                <a:cxnLst/>
                <a:rect l="l" t="t" r="r" b="b"/>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4" name="Google Shape;2174;p38"/>
              <p:cNvSpPr/>
              <p:nvPr/>
            </p:nvSpPr>
            <p:spPr>
              <a:xfrm>
                <a:off x="4132" y="2583"/>
                <a:ext cx="300" cy="0"/>
              </a:xfrm>
              <a:custGeom>
                <a:avLst/>
                <a:gdLst/>
                <a:ahLst/>
                <a:cxnLst/>
                <a:rect l="l" t="t" r="r" b="b"/>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5" name="Google Shape;2175;p38"/>
              <p:cNvSpPr/>
              <p:nvPr/>
            </p:nvSpPr>
            <p:spPr>
              <a:xfrm>
                <a:off x="4273" y="2670"/>
                <a:ext cx="0" cy="0"/>
              </a:xfrm>
              <a:custGeom>
                <a:avLst/>
                <a:gdLst/>
                <a:ahLst/>
                <a:cxnLst/>
                <a:rect l="l" t="t" r="r" b="b"/>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sp>
          <p:nvSpPr>
            <p:cNvPr id="2176" name="Google Shape;2176;p38"/>
            <p:cNvSpPr/>
            <p:nvPr/>
          </p:nvSpPr>
          <p:spPr>
            <a:xfrm>
              <a:off x="4255" y="2670"/>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7" name="Google Shape;2177;p38"/>
            <p:cNvSpPr/>
            <p:nvPr/>
          </p:nvSpPr>
          <p:spPr>
            <a:xfrm>
              <a:off x="4230" y="2670"/>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8" name="Google Shape;2178;p38"/>
            <p:cNvSpPr/>
            <p:nvPr/>
          </p:nvSpPr>
          <p:spPr>
            <a:xfrm>
              <a:off x="4163" y="2670"/>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79" name="Google Shape;2179;p38"/>
            <p:cNvSpPr/>
            <p:nvPr/>
          </p:nvSpPr>
          <p:spPr>
            <a:xfrm>
              <a:off x="4163" y="2686"/>
              <a:ext cx="0" cy="0"/>
            </a:xfrm>
            <a:custGeom>
              <a:avLst/>
              <a:gdLst/>
              <a:ahLst/>
              <a:cxnLst/>
              <a:rect l="l" t="t" r="r" b="b"/>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0" name="Google Shape;2180;p38"/>
            <p:cNvSpPr/>
            <p:nvPr/>
          </p:nvSpPr>
          <p:spPr>
            <a:xfrm>
              <a:off x="3175" y="2593"/>
              <a:ext cx="300" cy="300"/>
            </a:xfrm>
            <a:custGeom>
              <a:avLst/>
              <a:gdLst/>
              <a:ahLst/>
              <a:cxnLst/>
              <a:rect l="l" t="t" r="r" b="b"/>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1" name="Google Shape;2181;p38"/>
            <p:cNvSpPr/>
            <p:nvPr/>
          </p:nvSpPr>
          <p:spPr>
            <a:xfrm>
              <a:off x="2679" y="2049"/>
              <a:ext cx="300" cy="300"/>
            </a:xfrm>
            <a:custGeom>
              <a:avLst/>
              <a:gdLst/>
              <a:ahLst/>
              <a:cxnLst/>
              <a:rect l="l" t="t" r="r" b="b"/>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2" name="Google Shape;2182;p38"/>
            <p:cNvSpPr/>
            <p:nvPr/>
          </p:nvSpPr>
          <p:spPr>
            <a:xfrm>
              <a:off x="2116" y="2361"/>
              <a:ext cx="300" cy="300"/>
            </a:xfrm>
            <a:custGeom>
              <a:avLst/>
              <a:gdLst/>
              <a:ahLst/>
              <a:cxnLst/>
              <a:rect l="l" t="t" r="r" b="b"/>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3" name="Google Shape;2183;p38"/>
            <p:cNvSpPr/>
            <p:nvPr/>
          </p:nvSpPr>
          <p:spPr>
            <a:xfrm>
              <a:off x="7609" y="1849"/>
              <a:ext cx="300" cy="300"/>
            </a:xfrm>
            <a:custGeom>
              <a:avLst/>
              <a:gdLst/>
              <a:ahLst/>
              <a:cxnLst/>
              <a:rect l="l" t="t" r="r" b="b"/>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4" name="Google Shape;2184;p38"/>
            <p:cNvSpPr/>
            <p:nvPr/>
          </p:nvSpPr>
          <p:spPr>
            <a:xfrm>
              <a:off x="2407" y="228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5" name="Google Shape;2185;p38"/>
            <p:cNvSpPr/>
            <p:nvPr/>
          </p:nvSpPr>
          <p:spPr>
            <a:xfrm>
              <a:off x="6060" y="34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6" name="Google Shape;2186;p38"/>
            <p:cNvSpPr/>
            <p:nvPr/>
          </p:nvSpPr>
          <p:spPr>
            <a:xfrm>
              <a:off x="5202" y="2763"/>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7" name="Google Shape;2187;p38"/>
            <p:cNvSpPr/>
            <p:nvPr/>
          </p:nvSpPr>
          <p:spPr>
            <a:xfrm>
              <a:off x="5245" y="2763"/>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8" name="Google Shape;2188;p38"/>
            <p:cNvSpPr/>
            <p:nvPr/>
          </p:nvSpPr>
          <p:spPr>
            <a:xfrm>
              <a:off x="5140" y="2639"/>
              <a:ext cx="300" cy="0"/>
            </a:xfrm>
            <a:custGeom>
              <a:avLst/>
              <a:gdLst/>
              <a:ahLst/>
              <a:cxnLst/>
              <a:rect l="l" t="t" r="r" b="b"/>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89" name="Google Shape;2189;p38"/>
            <p:cNvSpPr/>
            <p:nvPr/>
          </p:nvSpPr>
          <p:spPr>
            <a:xfrm>
              <a:off x="5200" y="2702"/>
              <a:ext cx="0" cy="0"/>
            </a:xfrm>
            <a:custGeom>
              <a:avLst/>
              <a:gdLst/>
              <a:ahLst/>
              <a:cxnLst/>
              <a:rect l="l" t="t" r="r" b="b"/>
              <a:pathLst>
                <a:path w="120000" h="120000" extrusionOk="0">
                  <a:moveTo>
                    <a:pt x="3636" y="120000"/>
                  </a:moveTo>
                  <a:lnTo>
                    <a:pt x="116363" y="120000"/>
                  </a:lnTo>
                  <a:lnTo>
                    <a:pt x="120000" y="0"/>
                  </a:lnTo>
                  <a:lnTo>
                    <a:pt x="0" y="0"/>
                  </a:lnTo>
                  <a:lnTo>
                    <a:pt x="363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0" name="Google Shape;2190;p38"/>
            <p:cNvSpPr/>
            <p:nvPr/>
          </p:nvSpPr>
          <p:spPr>
            <a:xfrm>
              <a:off x="5193" y="2677"/>
              <a:ext cx="0" cy="0"/>
            </a:xfrm>
            <a:custGeom>
              <a:avLst/>
              <a:gdLst/>
              <a:ahLst/>
              <a:cxnLst/>
              <a:rect l="l" t="t" r="r" b="b"/>
              <a:pathLst>
                <a:path w="120000" h="120000" extrusionOk="0">
                  <a:moveTo>
                    <a:pt x="3037" y="119999"/>
                  </a:moveTo>
                  <a:lnTo>
                    <a:pt x="118481" y="119999"/>
                  </a:lnTo>
                  <a:lnTo>
                    <a:pt x="120000" y="0"/>
                  </a:lnTo>
                  <a:lnTo>
                    <a:pt x="0" y="0"/>
                  </a:lnTo>
                  <a:lnTo>
                    <a:pt x="303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1" name="Google Shape;2191;p38"/>
            <p:cNvSpPr/>
            <p:nvPr/>
          </p:nvSpPr>
          <p:spPr>
            <a:xfrm>
              <a:off x="-427" y="781"/>
              <a:ext cx="300" cy="0"/>
            </a:xfrm>
            <a:custGeom>
              <a:avLst/>
              <a:gdLst/>
              <a:ahLst/>
              <a:cxnLst/>
              <a:rect l="l" t="t" r="r" b="b"/>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2" name="Google Shape;2192;p38"/>
            <p:cNvSpPr/>
            <p:nvPr/>
          </p:nvSpPr>
          <p:spPr>
            <a:xfrm>
              <a:off x="-384" y="849"/>
              <a:ext cx="0" cy="0"/>
            </a:xfrm>
            <a:custGeom>
              <a:avLst/>
              <a:gdLst/>
              <a:ahLst/>
              <a:cxnLst/>
              <a:rect l="l" t="t" r="r" b="b"/>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3" name="Google Shape;2193;p38"/>
            <p:cNvSpPr/>
            <p:nvPr/>
          </p:nvSpPr>
          <p:spPr>
            <a:xfrm>
              <a:off x="6389" y="2603"/>
              <a:ext cx="300" cy="300"/>
            </a:xfrm>
            <a:custGeom>
              <a:avLst/>
              <a:gdLst/>
              <a:ahLst/>
              <a:cxnLst/>
              <a:rect l="l" t="t" r="r" b="b"/>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4" name="Google Shape;2194;p38"/>
            <p:cNvSpPr/>
            <p:nvPr/>
          </p:nvSpPr>
          <p:spPr>
            <a:xfrm>
              <a:off x="6421" y="2652"/>
              <a:ext cx="0" cy="0"/>
            </a:xfrm>
            <a:custGeom>
              <a:avLst/>
              <a:gdLst/>
              <a:ahLst/>
              <a:cxnLst/>
              <a:rect l="l" t="t" r="r" b="b"/>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5" name="Google Shape;2195;p38"/>
            <p:cNvSpPr/>
            <p:nvPr/>
          </p:nvSpPr>
          <p:spPr>
            <a:xfrm>
              <a:off x="6100" y="1190"/>
              <a:ext cx="300" cy="300"/>
            </a:xfrm>
            <a:custGeom>
              <a:avLst/>
              <a:gdLst/>
              <a:ahLst/>
              <a:cxnLst/>
              <a:rect l="l" t="t" r="r" b="b"/>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6" name="Google Shape;2196;p38"/>
            <p:cNvSpPr/>
            <p:nvPr/>
          </p:nvSpPr>
          <p:spPr>
            <a:xfrm>
              <a:off x="5741" y="1507"/>
              <a:ext cx="300" cy="300"/>
            </a:xfrm>
            <a:custGeom>
              <a:avLst/>
              <a:gdLst/>
              <a:ahLst/>
              <a:cxnLst/>
              <a:rect l="l" t="t" r="r" b="b"/>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7" name="Google Shape;2197;p38"/>
            <p:cNvSpPr/>
            <p:nvPr/>
          </p:nvSpPr>
          <p:spPr>
            <a:xfrm>
              <a:off x="5831" y="1625"/>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8" name="Google Shape;2198;p38"/>
            <p:cNvSpPr/>
            <p:nvPr/>
          </p:nvSpPr>
          <p:spPr>
            <a:xfrm>
              <a:off x="3914" y="437"/>
              <a:ext cx="300" cy="300"/>
            </a:xfrm>
            <a:custGeom>
              <a:avLst/>
              <a:gdLst/>
              <a:ahLst/>
              <a:cxnLst/>
              <a:rect l="l" t="t" r="r" b="b"/>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199" name="Google Shape;2199;p38"/>
            <p:cNvSpPr/>
            <p:nvPr/>
          </p:nvSpPr>
          <p:spPr>
            <a:xfrm>
              <a:off x="4005" y="555"/>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0" name="Google Shape;2200;p38"/>
            <p:cNvSpPr/>
            <p:nvPr/>
          </p:nvSpPr>
          <p:spPr>
            <a:xfrm>
              <a:off x="6019" y="2265"/>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1" name="Google Shape;2201;p38"/>
            <p:cNvSpPr/>
            <p:nvPr/>
          </p:nvSpPr>
          <p:spPr>
            <a:xfrm>
              <a:off x="6019" y="2324"/>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2" name="Google Shape;2202;p38"/>
            <p:cNvSpPr/>
            <p:nvPr/>
          </p:nvSpPr>
          <p:spPr>
            <a:xfrm>
              <a:off x="6019" y="2370"/>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3" name="Google Shape;2203;p38"/>
            <p:cNvSpPr/>
            <p:nvPr/>
          </p:nvSpPr>
          <p:spPr>
            <a:xfrm>
              <a:off x="5348" y="518"/>
              <a:ext cx="300" cy="300"/>
            </a:xfrm>
            <a:custGeom>
              <a:avLst/>
              <a:gdLst/>
              <a:ahLst/>
              <a:cxnLst/>
              <a:rect l="l" t="t" r="r" b="b"/>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4" name="Google Shape;2204;p38"/>
            <p:cNvSpPr/>
            <p:nvPr/>
          </p:nvSpPr>
          <p:spPr>
            <a:xfrm>
              <a:off x="5836" y="1993"/>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5" name="Google Shape;2205;p38"/>
            <p:cNvSpPr/>
            <p:nvPr/>
          </p:nvSpPr>
          <p:spPr>
            <a:xfrm>
              <a:off x="6038" y="1882"/>
              <a:ext cx="0" cy="300"/>
            </a:xfrm>
            <a:custGeom>
              <a:avLst/>
              <a:gdLst/>
              <a:ahLst/>
              <a:cxnLst/>
              <a:rect l="l" t="t" r="r" b="b"/>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6" name="Google Shape;2206;p38"/>
            <p:cNvSpPr/>
            <p:nvPr/>
          </p:nvSpPr>
          <p:spPr>
            <a:xfrm>
              <a:off x="6243" y="1993"/>
              <a:ext cx="0" cy="300"/>
            </a:xfrm>
            <a:custGeom>
              <a:avLst/>
              <a:gdLst/>
              <a:ahLst/>
              <a:cxnLst/>
              <a:rect l="l" t="t" r="r" b="b"/>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7" name="Google Shape;2207;p38"/>
            <p:cNvSpPr/>
            <p:nvPr/>
          </p:nvSpPr>
          <p:spPr>
            <a:xfrm>
              <a:off x="1211" y="494"/>
              <a:ext cx="300" cy="0"/>
            </a:xfrm>
            <a:custGeom>
              <a:avLst/>
              <a:gdLst/>
              <a:ahLst/>
              <a:cxnLst/>
              <a:rect l="l" t="t" r="r" b="b"/>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8" name="Google Shape;2208;p38"/>
            <p:cNvSpPr/>
            <p:nvPr/>
          </p:nvSpPr>
          <p:spPr>
            <a:xfrm>
              <a:off x="1230" y="513"/>
              <a:ext cx="300" cy="0"/>
            </a:xfrm>
            <a:custGeom>
              <a:avLst/>
              <a:gdLst/>
              <a:ahLst/>
              <a:cxnLst/>
              <a:rect l="l" t="t" r="r" b="b"/>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09" name="Google Shape;2209;p38"/>
            <p:cNvSpPr/>
            <p:nvPr/>
          </p:nvSpPr>
          <p:spPr>
            <a:xfrm>
              <a:off x="1243" y="526"/>
              <a:ext cx="300" cy="0"/>
            </a:xfrm>
            <a:custGeom>
              <a:avLst/>
              <a:gdLst/>
              <a:ahLst/>
              <a:cxnLst/>
              <a:rect l="l" t="t" r="r" b="b"/>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0" name="Google Shape;2210;p38"/>
            <p:cNvSpPr/>
            <p:nvPr/>
          </p:nvSpPr>
          <p:spPr>
            <a:xfrm>
              <a:off x="1277" y="516"/>
              <a:ext cx="0" cy="0"/>
            </a:xfrm>
            <a:custGeom>
              <a:avLst/>
              <a:gdLst/>
              <a:ahLst/>
              <a:cxnLst/>
              <a:rect l="l" t="t" r="r" b="b"/>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1" name="Google Shape;2211;p38"/>
            <p:cNvSpPr/>
            <p:nvPr/>
          </p:nvSpPr>
          <p:spPr>
            <a:xfrm>
              <a:off x="780" y="1005"/>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2" name="Google Shape;2212;p38"/>
            <p:cNvSpPr/>
            <p:nvPr/>
          </p:nvSpPr>
          <p:spPr>
            <a:xfrm>
              <a:off x="1270" y="2062"/>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3" name="Google Shape;2213;p38"/>
            <p:cNvSpPr/>
            <p:nvPr/>
          </p:nvSpPr>
          <p:spPr>
            <a:xfrm>
              <a:off x="159" y="2486"/>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4" name="Google Shape;2214;p38"/>
            <p:cNvSpPr/>
            <p:nvPr/>
          </p:nvSpPr>
          <p:spPr>
            <a:xfrm>
              <a:off x="227" y="430"/>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5" name="Google Shape;2215;p38"/>
            <p:cNvSpPr/>
            <p:nvPr/>
          </p:nvSpPr>
          <p:spPr>
            <a:xfrm>
              <a:off x="227" y="489"/>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6" name="Google Shape;2216;p38"/>
            <p:cNvSpPr/>
            <p:nvPr/>
          </p:nvSpPr>
          <p:spPr>
            <a:xfrm>
              <a:off x="227" y="534"/>
              <a:ext cx="0" cy="0"/>
            </a:xfrm>
            <a:custGeom>
              <a:avLst/>
              <a:gdLst/>
              <a:ahLst/>
              <a:cxnLst/>
              <a:rect l="l" t="t" r="r" b="b"/>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7" name="Google Shape;2217;p38"/>
            <p:cNvSpPr/>
            <p:nvPr/>
          </p:nvSpPr>
          <p:spPr>
            <a:xfrm>
              <a:off x="508" y="1314"/>
              <a:ext cx="0" cy="0"/>
            </a:xfrm>
            <a:custGeom>
              <a:avLst/>
              <a:gdLst/>
              <a:ahLst/>
              <a:cxnLst/>
              <a:rect l="l" t="t" r="r" b="b"/>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8" name="Google Shape;2218;p38"/>
            <p:cNvSpPr/>
            <p:nvPr/>
          </p:nvSpPr>
          <p:spPr>
            <a:xfrm>
              <a:off x="508" y="137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19" name="Google Shape;2219;p38"/>
            <p:cNvSpPr/>
            <p:nvPr/>
          </p:nvSpPr>
          <p:spPr>
            <a:xfrm>
              <a:off x="508" y="1418"/>
              <a:ext cx="0" cy="0"/>
            </a:xfrm>
            <a:custGeom>
              <a:avLst/>
              <a:gdLst/>
              <a:ahLst/>
              <a:cxnLst/>
              <a:rect l="l" t="t" r="r" b="b"/>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0" name="Google Shape;2220;p38"/>
            <p:cNvSpPr/>
            <p:nvPr/>
          </p:nvSpPr>
          <p:spPr>
            <a:xfrm>
              <a:off x="551" y="1778"/>
              <a:ext cx="300" cy="300"/>
            </a:xfrm>
            <a:custGeom>
              <a:avLst/>
              <a:gdLst/>
              <a:ahLst/>
              <a:cxnLst/>
              <a:rect l="l" t="t" r="r" b="b"/>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1" name="Google Shape;2221;p38"/>
            <p:cNvSpPr/>
            <p:nvPr/>
          </p:nvSpPr>
          <p:spPr>
            <a:xfrm>
              <a:off x="-71" y="1571"/>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2" name="Google Shape;2222;p38"/>
            <p:cNvSpPr/>
            <p:nvPr/>
          </p:nvSpPr>
          <p:spPr>
            <a:xfrm>
              <a:off x="251" y="2650"/>
              <a:ext cx="300" cy="300"/>
            </a:xfrm>
            <a:custGeom>
              <a:avLst/>
              <a:gdLst/>
              <a:ahLst/>
              <a:cxnLst/>
              <a:rect l="l" t="t" r="r" b="b"/>
              <a:pathLst>
                <a:path w="120000" h="120000" extrusionOk="0">
                  <a:moveTo>
                    <a:pt x="118107" y="120000"/>
                  </a:moveTo>
                  <a:lnTo>
                    <a:pt x="0" y="3181"/>
                  </a:lnTo>
                  <a:lnTo>
                    <a:pt x="1892" y="0"/>
                  </a:lnTo>
                  <a:lnTo>
                    <a:pt x="120000" y="116818"/>
                  </a:lnTo>
                  <a:lnTo>
                    <a:pt x="11810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3" name="Google Shape;2223;p38"/>
            <p:cNvSpPr/>
            <p:nvPr/>
          </p:nvSpPr>
          <p:spPr>
            <a:xfrm>
              <a:off x="1418" y="1610"/>
              <a:ext cx="300" cy="0"/>
            </a:xfrm>
            <a:custGeom>
              <a:avLst/>
              <a:gdLst/>
              <a:ahLst/>
              <a:cxnLst/>
              <a:rect l="l" t="t" r="r" b="b"/>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4" name="Google Shape;2224;p38"/>
            <p:cNvSpPr/>
            <p:nvPr/>
          </p:nvSpPr>
          <p:spPr>
            <a:xfrm>
              <a:off x="1665" y="677"/>
              <a:ext cx="300" cy="0"/>
            </a:xfrm>
            <a:custGeom>
              <a:avLst/>
              <a:gdLst/>
              <a:ahLst/>
              <a:cxnLst/>
              <a:rect l="l" t="t" r="r" b="b"/>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5" name="Google Shape;2225;p38"/>
            <p:cNvSpPr/>
            <p:nvPr/>
          </p:nvSpPr>
          <p:spPr>
            <a:xfrm>
              <a:off x="118" y="1676"/>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6" name="Google Shape;2226;p38"/>
            <p:cNvSpPr/>
            <p:nvPr/>
          </p:nvSpPr>
          <p:spPr>
            <a:xfrm>
              <a:off x="-274" y="1694"/>
              <a:ext cx="0" cy="300"/>
            </a:xfrm>
            <a:custGeom>
              <a:avLst/>
              <a:gdLst/>
              <a:ahLst/>
              <a:cxnLst/>
              <a:rect l="l" t="t" r="r" b="b"/>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7" name="Google Shape;2227;p38"/>
            <p:cNvSpPr/>
            <p:nvPr/>
          </p:nvSpPr>
          <p:spPr>
            <a:xfrm>
              <a:off x="565" y="1864"/>
              <a:ext cx="300" cy="1200"/>
            </a:xfrm>
            <a:custGeom>
              <a:avLst/>
              <a:gdLst/>
              <a:ahLst/>
              <a:cxnLst/>
              <a:rect l="l" t="t" r="r" b="b"/>
              <a:pathLst>
                <a:path w="120000" h="120000" extrusionOk="0">
                  <a:moveTo>
                    <a:pt x="2573" y="120000"/>
                  </a:moveTo>
                  <a:lnTo>
                    <a:pt x="0" y="119543"/>
                  </a:lnTo>
                  <a:lnTo>
                    <a:pt x="117104" y="0"/>
                  </a:lnTo>
                  <a:lnTo>
                    <a:pt x="119999" y="342"/>
                  </a:lnTo>
                  <a:lnTo>
                    <a:pt x="25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8" name="Google Shape;2228;p38"/>
            <p:cNvSpPr/>
            <p:nvPr/>
          </p:nvSpPr>
          <p:spPr>
            <a:xfrm>
              <a:off x="3379" y="1319"/>
              <a:ext cx="900" cy="900"/>
            </a:xfrm>
            <a:custGeom>
              <a:avLst/>
              <a:gdLst/>
              <a:ahLst/>
              <a:cxnLst/>
              <a:rect l="l" t="t" r="r" b="b"/>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29" name="Google Shape;2229;p38"/>
            <p:cNvSpPr/>
            <p:nvPr/>
          </p:nvSpPr>
          <p:spPr>
            <a:xfrm>
              <a:off x="6886" y="2042"/>
              <a:ext cx="0" cy="0"/>
            </a:xfrm>
            <a:custGeom>
              <a:avLst/>
              <a:gdLst/>
              <a:ahLst/>
              <a:cxnLst/>
              <a:rect l="l" t="t" r="r" b="b"/>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0" name="Google Shape;2230;p38"/>
            <p:cNvSpPr/>
            <p:nvPr/>
          </p:nvSpPr>
          <p:spPr>
            <a:xfrm>
              <a:off x="6886" y="2101"/>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1" name="Google Shape;2231;p38"/>
            <p:cNvSpPr/>
            <p:nvPr/>
          </p:nvSpPr>
          <p:spPr>
            <a:xfrm>
              <a:off x="6886" y="2146"/>
              <a:ext cx="0" cy="0"/>
            </a:xfrm>
            <a:custGeom>
              <a:avLst/>
              <a:gdLst/>
              <a:ahLst/>
              <a:cxnLst/>
              <a:rect l="l" t="t" r="r" b="b"/>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2" name="Google Shape;2232;p38"/>
            <p:cNvSpPr/>
            <p:nvPr/>
          </p:nvSpPr>
          <p:spPr>
            <a:xfrm>
              <a:off x="6971" y="2507"/>
              <a:ext cx="0" cy="300"/>
            </a:xfrm>
            <a:custGeom>
              <a:avLst/>
              <a:gdLst/>
              <a:ahLst/>
              <a:cxnLst/>
              <a:rect l="l" t="t" r="r" b="b"/>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3" name="Google Shape;2233;p38"/>
            <p:cNvSpPr/>
            <p:nvPr/>
          </p:nvSpPr>
          <p:spPr>
            <a:xfrm>
              <a:off x="6857" y="1351"/>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4" name="Google Shape;2234;p38"/>
            <p:cNvSpPr/>
            <p:nvPr/>
          </p:nvSpPr>
          <p:spPr>
            <a:xfrm>
              <a:off x="3666" y="2489"/>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5" name="Google Shape;2235;p38"/>
            <p:cNvSpPr/>
            <p:nvPr/>
          </p:nvSpPr>
          <p:spPr>
            <a:xfrm>
              <a:off x="6370" y="958"/>
              <a:ext cx="0" cy="0"/>
            </a:xfrm>
            <a:custGeom>
              <a:avLst/>
              <a:gdLst/>
              <a:ahLst/>
              <a:cxnLst/>
              <a:rect l="l" t="t" r="r" b="b"/>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6" name="Google Shape;2236;p38"/>
            <p:cNvSpPr/>
            <p:nvPr/>
          </p:nvSpPr>
          <p:spPr>
            <a:xfrm>
              <a:off x="6370" y="1017"/>
              <a:ext cx="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7" name="Google Shape;2237;p38"/>
            <p:cNvSpPr/>
            <p:nvPr/>
          </p:nvSpPr>
          <p:spPr>
            <a:xfrm>
              <a:off x="6370" y="1062"/>
              <a:ext cx="0" cy="0"/>
            </a:xfrm>
            <a:custGeom>
              <a:avLst/>
              <a:gdLst/>
              <a:ahLst/>
              <a:cxnLst/>
              <a:rect l="l" t="t" r="r" b="b"/>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8" name="Google Shape;2238;p38"/>
            <p:cNvSpPr/>
            <p:nvPr/>
          </p:nvSpPr>
          <p:spPr>
            <a:xfrm>
              <a:off x="7574" y="2854"/>
              <a:ext cx="300" cy="3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39" name="Google Shape;2239;p38"/>
            <p:cNvSpPr/>
            <p:nvPr/>
          </p:nvSpPr>
          <p:spPr>
            <a:xfrm>
              <a:off x="7570" y="1470"/>
              <a:ext cx="0" cy="300"/>
            </a:xfrm>
            <a:custGeom>
              <a:avLst/>
              <a:gdLst/>
              <a:ahLst/>
              <a:cxnLst/>
              <a:rect l="l" t="t" r="r" b="b"/>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0" name="Google Shape;2240;p38"/>
            <p:cNvSpPr/>
            <p:nvPr/>
          </p:nvSpPr>
          <p:spPr>
            <a:xfrm>
              <a:off x="7126" y="2738"/>
              <a:ext cx="300" cy="300"/>
            </a:xfrm>
            <a:custGeom>
              <a:avLst/>
              <a:gdLst/>
              <a:ahLst/>
              <a:cxnLst/>
              <a:rect l="l" t="t" r="r" b="b"/>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1" name="Google Shape;2241;p38"/>
            <p:cNvSpPr/>
            <p:nvPr/>
          </p:nvSpPr>
          <p:spPr>
            <a:xfrm>
              <a:off x="7367" y="781"/>
              <a:ext cx="300" cy="0"/>
            </a:xfrm>
            <a:custGeom>
              <a:avLst/>
              <a:gdLst/>
              <a:ahLst/>
              <a:cxnLst/>
              <a:rect l="l" t="t" r="r" b="b"/>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2" name="Google Shape;2242;p38"/>
            <p:cNvSpPr/>
            <p:nvPr/>
          </p:nvSpPr>
          <p:spPr>
            <a:xfrm>
              <a:off x="7367" y="876"/>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3" name="Google Shape;2243;p38"/>
            <p:cNvSpPr/>
            <p:nvPr/>
          </p:nvSpPr>
          <p:spPr>
            <a:xfrm>
              <a:off x="7367" y="907"/>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4" name="Google Shape;2244;p38"/>
            <p:cNvSpPr/>
            <p:nvPr/>
          </p:nvSpPr>
          <p:spPr>
            <a:xfrm>
              <a:off x="7367" y="939"/>
              <a:ext cx="300" cy="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5" name="Google Shape;2245;p38"/>
            <p:cNvSpPr/>
            <p:nvPr/>
          </p:nvSpPr>
          <p:spPr>
            <a:xfrm>
              <a:off x="3454" y="1395"/>
              <a:ext cx="900" cy="900"/>
            </a:xfrm>
            <a:custGeom>
              <a:avLst/>
              <a:gdLst/>
              <a:ahLst/>
              <a:cxnLst/>
              <a:rect l="l" t="t" r="r" b="b"/>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6" name="Google Shape;2246;p38"/>
            <p:cNvSpPr/>
            <p:nvPr/>
          </p:nvSpPr>
          <p:spPr>
            <a:xfrm>
              <a:off x="3550" y="1531"/>
              <a:ext cx="600" cy="600"/>
            </a:xfrm>
            <a:custGeom>
              <a:avLst/>
              <a:gdLst/>
              <a:ahLst/>
              <a:cxnLst/>
              <a:rect l="l" t="t" r="r" b="b"/>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7" name="Google Shape;2247;p38"/>
            <p:cNvSpPr/>
            <p:nvPr/>
          </p:nvSpPr>
          <p:spPr>
            <a:xfrm>
              <a:off x="886" y="1833"/>
              <a:ext cx="0" cy="0"/>
            </a:xfrm>
            <a:custGeom>
              <a:avLst/>
              <a:gdLst/>
              <a:ahLst/>
              <a:cxnLst/>
              <a:rect l="l" t="t" r="r" b="b"/>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8" name="Google Shape;2248;p38"/>
            <p:cNvSpPr/>
            <p:nvPr/>
          </p:nvSpPr>
          <p:spPr>
            <a:xfrm>
              <a:off x="869" y="1793"/>
              <a:ext cx="0" cy="0"/>
            </a:xfrm>
            <a:custGeom>
              <a:avLst/>
              <a:gdLst/>
              <a:ahLst/>
              <a:cxnLst/>
              <a:rect l="l" t="t" r="r" b="b"/>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49" name="Google Shape;2249;p38"/>
            <p:cNvSpPr/>
            <p:nvPr/>
          </p:nvSpPr>
          <p:spPr>
            <a:xfrm>
              <a:off x="837" y="1818"/>
              <a:ext cx="0" cy="0"/>
            </a:xfrm>
            <a:custGeom>
              <a:avLst/>
              <a:gdLst/>
              <a:ahLst/>
              <a:cxnLst/>
              <a:rect l="l" t="t" r="r" b="b"/>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0" name="Google Shape;2250;p38"/>
            <p:cNvSpPr/>
            <p:nvPr/>
          </p:nvSpPr>
          <p:spPr>
            <a:xfrm>
              <a:off x="879" y="1761"/>
              <a:ext cx="300" cy="300"/>
            </a:xfrm>
            <a:custGeom>
              <a:avLst/>
              <a:gdLst/>
              <a:ahLst/>
              <a:cxnLst/>
              <a:rect l="l" t="t" r="r" b="b"/>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1" name="Google Shape;2251;p38"/>
            <p:cNvSpPr/>
            <p:nvPr/>
          </p:nvSpPr>
          <p:spPr>
            <a:xfrm>
              <a:off x="1332" y="781"/>
              <a:ext cx="300" cy="0"/>
            </a:xfrm>
            <a:custGeom>
              <a:avLst/>
              <a:gdLst/>
              <a:ahLst/>
              <a:cxnLst/>
              <a:rect l="l" t="t" r="r" b="b"/>
              <a:pathLst>
                <a:path w="120000" h="120000" extrusionOk="0">
                  <a:moveTo>
                    <a:pt x="0" y="120000"/>
                  </a:moveTo>
                  <a:lnTo>
                    <a:pt x="0" y="107368"/>
                  </a:lnTo>
                  <a:lnTo>
                    <a:pt x="119296" y="0"/>
                  </a:lnTo>
                  <a:lnTo>
                    <a:pt x="119999" y="1421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2" name="Google Shape;2252;p38"/>
            <p:cNvSpPr/>
            <p:nvPr/>
          </p:nvSpPr>
          <p:spPr>
            <a:xfrm>
              <a:off x="1282" y="847"/>
              <a:ext cx="0" cy="0"/>
            </a:xfrm>
            <a:custGeom>
              <a:avLst/>
              <a:gdLst/>
              <a:ahLst/>
              <a:cxnLst/>
              <a:rect l="l" t="t" r="r" b="b"/>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3" name="Google Shape;2253;p38"/>
            <p:cNvSpPr/>
            <p:nvPr/>
          </p:nvSpPr>
          <p:spPr>
            <a:xfrm>
              <a:off x="1273" y="790"/>
              <a:ext cx="0" cy="0"/>
            </a:xfrm>
            <a:custGeom>
              <a:avLst/>
              <a:gdLst/>
              <a:ahLst/>
              <a:cxnLst/>
              <a:rect l="l" t="t" r="r" b="b"/>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4" name="Google Shape;2254;p38"/>
            <p:cNvSpPr/>
            <p:nvPr/>
          </p:nvSpPr>
          <p:spPr>
            <a:xfrm>
              <a:off x="1241" y="802"/>
              <a:ext cx="0" cy="0"/>
            </a:xfrm>
            <a:custGeom>
              <a:avLst/>
              <a:gdLst/>
              <a:ahLst/>
              <a:cxnLst/>
              <a:rect l="l" t="t" r="r" b="b"/>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5" name="Google Shape;2255;p38"/>
            <p:cNvSpPr/>
            <p:nvPr/>
          </p:nvSpPr>
          <p:spPr>
            <a:xfrm>
              <a:off x="1300" y="761"/>
              <a:ext cx="300" cy="300"/>
            </a:xfrm>
            <a:custGeom>
              <a:avLst/>
              <a:gdLst/>
              <a:ahLst/>
              <a:cxnLst/>
              <a:rect l="l" t="t" r="r" b="b"/>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6" name="Google Shape;2256;p38"/>
            <p:cNvSpPr/>
            <p:nvPr/>
          </p:nvSpPr>
          <p:spPr>
            <a:xfrm>
              <a:off x="577" y="2902"/>
              <a:ext cx="300" cy="300"/>
            </a:xfrm>
            <a:custGeom>
              <a:avLst/>
              <a:gdLst/>
              <a:ahLst/>
              <a:cxnLst/>
              <a:rect l="l" t="t" r="r" b="b"/>
              <a:pathLst>
                <a:path w="120000" h="120000" extrusionOk="0">
                  <a:moveTo>
                    <a:pt x="116347" y="120000"/>
                  </a:moveTo>
                  <a:lnTo>
                    <a:pt x="0" y="2120"/>
                  </a:lnTo>
                  <a:lnTo>
                    <a:pt x="3130" y="0"/>
                  </a:lnTo>
                  <a:lnTo>
                    <a:pt x="120000" y="117879"/>
                  </a:lnTo>
                  <a:lnTo>
                    <a:pt x="11634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7" name="Google Shape;2257;p38"/>
            <p:cNvSpPr/>
            <p:nvPr/>
          </p:nvSpPr>
          <p:spPr>
            <a:xfrm>
              <a:off x="318" y="2906"/>
              <a:ext cx="300" cy="300"/>
            </a:xfrm>
            <a:custGeom>
              <a:avLst/>
              <a:gdLst/>
              <a:ahLst/>
              <a:cxnLst/>
              <a:rect l="l" t="t" r="r" b="b"/>
              <a:pathLst>
                <a:path w="120000" h="120000" extrusionOk="0">
                  <a:moveTo>
                    <a:pt x="2352" y="120000"/>
                  </a:moveTo>
                  <a:lnTo>
                    <a:pt x="0" y="115000"/>
                  </a:lnTo>
                  <a:lnTo>
                    <a:pt x="117647" y="0"/>
                  </a:lnTo>
                  <a:lnTo>
                    <a:pt x="120000" y="4285"/>
                  </a:lnTo>
                  <a:lnTo>
                    <a:pt x="235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8" name="Google Shape;2258;p38"/>
            <p:cNvSpPr/>
            <p:nvPr/>
          </p:nvSpPr>
          <p:spPr>
            <a:xfrm>
              <a:off x="504" y="2879"/>
              <a:ext cx="0" cy="0"/>
            </a:xfrm>
            <a:custGeom>
              <a:avLst/>
              <a:gdLst/>
              <a:ahLst/>
              <a:cxnLst/>
              <a:rect l="l" t="t" r="r" b="b"/>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59" name="Google Shape;2259;p38"/>
            <p:cNvSpPr/>
            <p:nvPr/>
          </p:nvSpPr>
          <p:spPr>
            <a:xfrm>
              <a:off x="533" y="2844"/>
              <a:ext cx="0" cy="0"/>
            </a:xfrm>
            <a:custGeom>
              <a:avLst/>
              <a:gdLst/>
              <a:ahLst/>
              <a:cxnLst/>
              <a:rect l="l" t="t" r="r" b="b"/>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0" name="Google Shape;2260;p38"/>
            <p:cNvSpPr/>
            <p:nvPr/>
          </p:nvSpPr>
          <p:spPr>
            <a:xfrm>
              <a:off x="484" y="2820"/>
              <a:ext cx="0" cy="0"/>
            </a:xfrm>
            <a:custGeom>
              <a:avLst/>
              <a:gdLst/>
              <a:ahLst/>
              <a:cxnLst/>
              <a:rect l="l" t="t" r="r" b="b"/>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1" name="Google Shape;2261;p38"/>
            <p:cNvSpPr/>
            <p:nvPr/>
          </p:nvSpPr>
          <p:spPr>
            <a:xfrm>
              <a:off x="541" y="2833"/>
              <a:ext cx="0" cy="300"/>
            </a:xfrm>
            <a:custGeom>
              <a:avLst/>
              <a:gdLst/>
              <a:ahLst/>
              <a:cxnLst/>
              <a:rect l="l" t="t" r="r" b="b"/>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2" name="Google Shape;2262;p38"/>
            <p:cNvSpPr/>
            <p:nvPr/>
          </p:nvSpPr>
          <p:spPr>
            <a:xfrm>
              <a:off x="7772" y="1929"/>
              <a:ext cx="300" cy="300"/>
            </a:xfrm>
            <a:custGeom>
              <a:avLst/>
              <a:gdLst/>
              <a:ahLst/>
              <a:cxnLst/>
              <a:rect l="l" t="t" r="r" b="b"/>
              <a:pathLst>
                <a:path w="120000" h="120000" extrusionOk="0">
                  <a:moveTo>
                    <a:pt x="117993" y="120000"/>
                  </a:moveTo>
                  <a:lnTo>
                    <a:pt x="0" y="3514"/>
                  </a:lnTo>
                  <a:lnTo>
                    <a:pt x="2006" y="0"/>
                  </a:lnTo>
                  <a:lnTo>
                    <a:pt x="120000" y="117489"/>
                  </a:lnTo>
                  <a:lnTo>
                    <a:pt x="1179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3" name="Google Shape;2263;p38"/>
            <p:cNvSpPr/>
            <p:nvPr/>
          </p:nvSpPr>
          <p:spPr>
            <a:xfrm>
              <a:off x="8005" y="2144"/>
              <a:ext cx="0" cy="0"/>
            </a:xfrm>
            <a:custGeom>
              <a:avLst/>
              <a:gdLst/>
              <a:ahLst/>
              <a:cxnLst/>
              <a:rect l="l" t="t" r="r" b="b"/>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4" name="Google Shape;2264;p38"/>
            <p:cNvSpPr/>
            <p:nvPr/>
          </p:nvSpPr>
          <p:spPr>
            <a:xfrm>
              <a:off x="7987" y="2104"/>
              <a:ext cx="0" cy="0"/>
            </a:xfrm>
            <a:custGeom>
              <a:avLst/>
              <a:gdLst/>
              <a:ahLst/>
              <a:cxnLst/>
              <a:rect l="l" t="t" r="r" b="b"/>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5" name="Google Shape;2265;p38"/>
            <p:cNvSpPr/>
            <p:nvPr/>
          </p:nvSpPr>
          <p:spPr>
            <a:xfrm>
              <a:off x="7957" y="2129"/>
              <a:ext cx="0" cy="0"/>
            </a:xfrm>
            <a:custGeom>
              <a:avLst/>
              <a:gdLst/>
              <a:ahLst/>
              <a:cxnLst/>
              <a:rect l="l" t="t" r="r" b="b"/>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6" name="Google Shape;2266;p38"/>
            <p:cNvSpPr/>
            <p:nvPr/>
          </p:nvSpPr>
          <p:spPr>
            <a:xfrm>
              <a:off x="7999" y="2070"/>
              <a:ext cx="300" cy="300"/>
            </a:xfrm>
            <a:custGeom>
              <a:avLst/>
              <a:gdLst/>
              <a:ahLst/>
              <a:cxnLst/>
              <a:rect l="l" t="t" r="r" b="b"/>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7" name="Google Shape;2267;p38"/>
            <p:cNvSpPr/>
            <p:nvPr/>
          </p:nvSpPr>
          <p:spPr>
            <a:xfrm>
              <a:off x="3875" y="597"/>
              <a:ext cx="0" cy="600"/>
            </a:xfrm>
            <a:custGeom>
              <a:avLst/>
              <a:gdLst/>
              <a:ahLst/>
              <a:cxnLst/>
              <a:rect l="l" t="t" r="r" b="b"/>
              <a:pathLst>
                <a:path w="120000" h="120000" extrusionOk="0">
                  <a:moveTo>
                    <a:pt x="8120" y="120000"/>
                  </a:moveTo>
                  <a:lnTo>
                    <a:pt x="0" y="120000"/>
                  </a:lnTo>
                  <a:lnTo>
                    <a:pt x="113684" y="0"/>
                  </a:lnTo>
                  <a:lnTo>
                    <a:pt x="120000" y="164"/>
                  </a:lnTo>
                  <a:lnTo>
                    <a:pt x="812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8" name="Google Shape;2268;p38"/>
            <p:cNvSpPr/>
            <p:nvPr/>
          </p:nvSpPr>
          <p:spPr>
            <a:xfrm>
              <a:off x="3620" y="1003"/>
              <a:ext cx="0" cy="300"/>
            </a:xfrm>
            <a:custGeom>
              <a:avLst/>
              <a:gdLst/>
              <a:ahLst/>
              <a:cxnLst/>
              <a:rect l="l" t="t" r="r" b="b"/>
              <a:pathLst>
                <a:path w="120000" h="120000" extrusionOk="0">
                  <a:moveTo>
                    <a:pt x="111724" y="120000"/>
                  </a:moveTo>
                  <a:lnTo>
                    <a:pt x="0" y="1411"/>
                  </a:lnTo>
                  <a:lnTo>
                    <a:pt x="9310" y="0"/>
                  </a:lnTo>
                  <a:lnTo>
                    <a:pt x="120000" y="118588"/>
                  </a:lnTo>
                  <a:lnTo>
                    <a:pt x="11172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69" name="Google Shape;2269;p38"/>
            <p:cNvSpPr/>
            <p:nvPr/>
          </p:nvSpPr>
          <p:spPr>
            <a:xfrm>
              <a:off x="3741" y="2277"/>
              <a:ext cx="0" cy="300"/>
            </a:xfrm>
            <a:custGeom>
              <a:avLst/>
              <a:gdLst/>
              <a:ahLst/>
              <a:cxnLst/>
              <a:rect l="l" t="t" r="r" b="b"/>
              <a:pathLst>
                <a:path w="120000" h="120000" extrusionOk="0">
                  <a:moveTo>
                    <a:pt x="43200" y="120000"/>
                  </a:moveTo>
                  <a:lnTo>
                    <a:pt x="0" y="120000"/>
                  </a:lnTo>
                  <a:lnTo>
                    <a:pt x="91200" y="0"/>
                  </a:lnTo>
                  <a:lnTo>
                    <a:pt x="120000" y="0"/>
                  </a:lnTo>
                  <a:lnTo>
                    <a:pt x="432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0" name="Google Shape;2270;p38"/>
            <p:cNvSpPr/>
            <p:nvPr/>
          </p:nvSpPr>
          <p:spPr>
            <a:xfrm>
              <a:off x="6222" y="437"/>
              <a:ext cx="300" cy="300"/>
            </a:xfrm>
            <a:custGeom>
              <a:avLst/>
              <a:gdLst/>
              <a:ahLst/>
              <a:cxnLst/>
              <a:rect l="l" t="t" r="r" b="b"/>
              <a:pathLst>
                <a:path w="120000" h="120000" extrusionOk="0">
                  <a:moveTo>
                    <a:pt x="119181" y="120000"/>
                  </a:moveTo>
                  <a:lnTo>
                    <a:pt x="0" y="4540"/>
                  </a:lnTo>
                  <a:lnTo>
                    <a:pt x="1090" y="0"/>
                  </a:lnTo>
                  <a:lnTo>
                    <a:pt x="120000" y="115459"/>
                  </a:lnTo>
                  <a:lnTo>
                    <a:pt x="11918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1" name="Google Shape;2271;p38"/>
            <p:cNvSpPr/>
            <p:nvPr/>
          </p:nvSpPr>
          <p:spPr>
            <a:xfrm>
              <a:off x="6666" y="427"/>
              <a:ext cx="600" cy="300"/>
            </a:xfrm>
            <a:custGeom>
              <a:avLst/>
              <a:gdLst/>
              <a:ahLst/>
              <a:cxnLst/>
              <a:rect l="l" t="t" r="r" b="b"/>
              <a:pathLst>
                <a:path w="120000" h="120000" extrusionOk="0">
                  <a:moveTo>
                    <a:pt x="638" y="120000"/>
                  </a:moveTo>
                  <a:lnTo>
                    <a:pt x="0" y="116417"/>
                  </a:lnTo>
                  <a:lnTo>
                    <a:pt x="119148" y="0"/>
                  </a:lnTo>
                  <a:lnTo>
                    <a:pt x="120000" y="4179"/>
                  </a:lnTo>
                  <a:lnTo>
                    <a:pt x="6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2" name="Google Shape;2272;p38"/>
            <p:cNvSpPr/>
            <p:nvPr/>
          </p:nvSpPr>
          <p:spPr>
            <a:xfrm>
              <a:off x="6592" y="588"/>
              <a:ext cx="0" cy="0"/>
            </a:xfrm>
            <a:custGeom>
              <a:avLst/>
              <a:gdLst/>
              <a:ahLst/>
              <a:cxnLst/>
              <a:rect l="l" t="t" r="r" b="b"/>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3" name="Google Shape;2273;p38"/>
            <p:cNvSpPr/>
            <p:nvPr/>
          </p:nvSpPr>
          <p:spPr>
            <a:xfrm>
              <a:off x="6620" y="555"/>
              <a:ext cx="0" cy="0"/>
            </a:xfrm>
            <a:custGeom>
              <a:avLst/>
              <a:gdLst/>
              <a:ahLst/>
              <a:cxnLst/>
              <a:rect l="l" t="t" r="r" b="b"/>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4" name="Google Shape;2274;p38"/>
            <p:cNvSpPr/>
            <p:nvPr/>
          </p:nvSpPr>
          <p:spPr>
            <a:xfrm>
              <a:off x="6572" y="529"/>
              <a:ext cx="0" cy="0"/>
            </a:xfrm>
            <a:custGeom>
              <a:avLst/>
              <a:gdLst/>
              <a:ahLst/>
              <a:cxnLst/>
              <a:rect l="l" t="t" r="r" b="b"/>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5" name="Google Shape;2275;p38"/>
            <p:cNvSpPr/>
            <p:nvPr/>
          </p:nvSpPr>
          <p:spPr>
            <a:xfrm>
              <a:off x="6627" y="544"/>
              <a:ext cx="0" cy="300"/>
            </a:xfrm>
            <a:custGeom>
              <a:avLst/>
              <a:gdLst/>
              <a:ahLst/>
              <a:cxnLst/>
              <a:rect l="l" t="t" r="r" b="b"/>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6" name="Google Shape;2276;p38"/>
            <p:cNvSpPr/>
            <p:nvPr/>
          </p:nvSpPr>
          <p:spPr>
            <a:xfrm>
              <a:off x="-123" y="197"/>
              <a:ext cx="0" cy="300"/>
            </a:xfrm>
            <a:custGeom>
              <a:avLst/>
              <a:gdLst/>
              <a:ahLst/>
              <a:cxnLst/>
              <a:rect l="l" t="t" r="r" b="b"/>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7" name="Google Shape;2277;p38"/>
            <p:cNvSpPr/>
            <p:nvPr/>
          </p:nvSpPr>
          <p:spPr>
            <a:xfrm>
              <a:off x="-73" y="276"/>
              <a:ext cx="0" cy="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8" name="Google Shape;2278;p38"/>
            <p:cNvSpPr/>
            <p:nvPr/>
          </p:nvSpPr>
          <p:spPr>
            <a:xfrm>
              <a:off x="5089" y="2299"/>
              <a:ext cx="0" cy="0"/>
            </a:xfrm>
            <a:custGeom>
              <a:avLst/>
              <a:gdLst/>
              <a:ahLst/>
              <a:cxnLst/>
              <a:rect l="l" t="t" r="r" b="b"/>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79" name="Google Shape;2279;p38"/>
            <p:cNvSpPr/>
            <p:nvPr/>
          </p:nvSpPr>
          <p:spPr>
            <a:xfrm>
              <a:off x="7267" y="2538"/>
              <a:ext cx="0" cy="0"/>
            </a:xfrm>
            <a:custGeom>
              <a:avLst/>
              <a:gdLst/>
              <a:ahLst/>
              <a:cxnLst/>
              <a:rect l="l" t="t" r="r" b="b"/>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0" name="Google Shape;2280;p38"/>
            <p:cNvSpPr/>
            <p:nvPr/>
          </p:nvSpPr>
          <p:spPr>
            <a:xfrm>
              <a:off x="7433" y="1139"/>
              <a:ext cx="0" cy="0"/>
            </a:xfrm>
            <a:custGeom>
              <a:avLst/>
              <a:gdLst/>
              <a:ahLst/>
              <a:cxnLst/>
              <a:rect l="l" t="t" r="r" b="b"/>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1" name="Google Shape;2281;p38"/>
            <p:cNvSpPr/>
            <p:nvPr/>
          </p:nvSpPr>
          <p:spPr>
            <a:xfrm>
              <a:off x="2437" y="2585"/>
              <a:ext cx="0" cy="0"/>
            </a:xfrm>
            <a:custGeom>
              <a:avLst/>
              <a:gdLst/>
              <a:ahLst/>
              <a:cxnLst/>
              <a:rect l="l" t="t" r="r" b="b"/>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2" name="Google Shape;2282;p38"/>
            <p:cNvSpPr/>
            <p:nvPr/>
          </p:nvSpPr>
          <p:spPr>
            <a:xfrm>
              <a:off x="2496" y="1018"/>
              <a:ext cx="0" cy="0"/>
            </a:xfrm>
            <a:custGeom>
              <a:avLst/>
              <a:gdLst/>
              <a:ahLst/>
              <a:cxnLst/>
              <a:rect l="l" t="t" r="r" b="b"/>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3" name="Google Shape;2283;p38"/>
            <p:cNvSpPr/>
            <p:nvPr/>
          </p:nvSpPr>
          <p:spPr>
            <a:xfrm>
              <a:off x="464" y="47"/>
              <a:ext cx="0" cy="0"/>
            </a:xfrm>
            <a:custGeom>
              <a:avLst/>
              <a:gdLst/>
              <a:ahLst/>
              <a:cxnLst/>
              <a:rect l="l" t="t" r="r" b="b"/>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4" name="Google Shape;2284;p38"/>
            <p:cNvSpPr/>
            <p:nvPr/>
          </p:nvSpPr>
          <p:spPr>
            <a:xfrm>
              <a:off x="5925" y="2938"/>
              <a:ext cx="0" cy="0"/>
            </a:xfrm>
            <a:custGeom>
              <a:avLst/>
              <a:gdLst/>
              <a:ahLst/>
              <a:cxnLst/>
              <a:rect l="l" t="t" r="r" b="b"/>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5" name="Google Shape;2285;p38"/>
            <p:cNvSpPr/>
            <p:nvPr/>
          </p:nvSpPr>
          <p:spPr>
            <a:xfrm>
              <a:off x="889" y="1810"/>
              <a:ext cx="0" cy="0"/>
            </a:xfrm>
            <a:custGeom>
              <a:avLst/>
              <a:gdLst/>
              <a:ahLst/>
              <a:cxnLst/>
              <a:rect l="l" t="t" r="r" b="b"/>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6" name="Google Shape;2286;p38"/>
            <p:cNvSpPr/>
            <p:nvPr/>
          </p:nvSpPr>
          <p:spPr>
            <a:xfrm>
              <a:off x="1292" y="808"/>
              <a:ext cx="0" cy="0"/>
            </a:xfrm>
            <a:custGeom>
              <a:avLst/>
              <a:gdLst/>
              <a:ahLst/>
              <a:cxnLst/>
              <a:rect l="l" t="t" r="r" b="b"/>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7" name="Google Shape;2287;p38"/>
            <p:cNvSpPr/>
            <p:nvPr/>
          </p:nvSpPr>
          <p:spPr>
            <a:xfrm>
              <a:off x="530" y="2869"/>
              <a:ext cx="0" cy="0"/>
            </a:xfrm>
            <a:custGeom>
              <a:avLst/>
              <a:gdLst/>
              <a:ahLst/>
              <a:cxnLst/>
              <a:rect l="l" t="t" r="r" b="b"/>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8" name="Google Shape;2288;p38"/>
            <p:cNvSpPr/>
            <p:nvPr/>
          </p:nvSpPr>
          <p:spPr>
            <a:xfrm>
              <a:off x="8009" y="2119"/>
              <a:ext cx="0" cy="0"/>
            </a:xfrm>
            <a:custGeom>
              <a:avLst/>
              <a:gdLst/>
              <a:ahLst/>
              <a:cxnLst/>
              <a:rect l="l" t="t" r="r" b="b"/>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89" name="Google Shape;2289;p38"/>
            <p:cNvSpPr/>
            <p:nvPr/>
          </p:nvSpPr>
          <p:spPr>
            <a:xfrm>
              <a:off x="6617" y="578"/>
              <a:ext cx="0" cy="0"/>
            </a:xfrm>
            <a:custGeom>
              <a:avLst/>
              <a:gdLst/>
              <a:ahLst/>
              <a:cxnLst/>
              <a:rect l="l" t="t" r="r" b="b"/>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0" name="Google Shape;2290;p38"/>
            <p:cNvSpPr/>
            <p:nvPr/>
          </p:nvSpPr>
          <p:spPr>
            <a:xfrm>
              <a:off x="4055" y="2318"/>
              <a:ext cx="300" cy="300"/>
            </a:xfrm>
            <a:custGeom>
              <a:avLst/>
              <a:gdLst/>
              <a:ahLst/>
              <a:cxnLst/>
              <a:rect l="l" t="t" r="r" b="b"/>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1" name="Google Shape;2291;p38"/>
            <p:cNvSpPr/>
            <p:nvPr/>
          </p:nvSpPr>
          <p:spPr>
            <a:xfrm>
              <a:off x="3986" y="2181"/>
              <a:ext cx="0" cy="0"/>
            </a:xfrm>
            <a:custGeom>
              <a:avLst/>
              <a:gdLst/>
              <a:ahLst/>
              <a:cxnLst/>
              <a:rect l="l" t="t" r="r" b="b"/>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2" name="Google Shape;2292;p38"/>
            <p:cNvSpPr/>
            <p:nvPr/>
          </p:nvSpPr>
          <p:spPr>
            <a:xfrm>
              <a:off x="4389" y="1170"/>
              <a:ext cx="900" cy="300"/>
            </a:xfrm>
            <a:custGeom>
              <a:avLst/>
              <a:gdLst/>
              <a:ahLst/>
              <a:cxnLst/>
              <a:rect l="l" t="t" r="r" b="b"/>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3" name="Google Shape;2293;p38"/>
            <p:cNvSpPr/>
            <p:nvPr/>
          </p:nvSpPr>
          <p:spPr>
            <a:xfrm>
              <a:off x="4257" y="1585"/>
              <a:ext cx="0" cy="0"/>
            </a:xfrm>
            <a:custGeom>
              <a:avLst/>
              <a:gdLst/>
              <a:ahLst/>
              <a:cxnLst/>
              <a:rect l="l" t="t" r="r" b="b"/>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4" name="Google Shape;2294;p38"/>
            <p:cNvSpPr/>
            <p:nvPr/>
          </p:nvSpPr>
          <p:spPr>
            <a:xfrm>
              <a:off x="4147" y="923"/>
              <a:ext cx="300" cy="300"/>
            </a:xfrm>
            <a:custGeom>
              <a:avLst/>
              <a:gdLst/>
              <a:ahLst/>
              <a:cxnLst/>
              <a:rect l="l" t="t" r="r" b="b"/>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5" name="Google Shape;2295;p38"/>
            <p:cNvSpPr/>
            <p:nvPr/>
          </p:nvSpPr>
          <p:spPr>
            <a:xfrm>
              <a:off x="4104" y="1319"/>
              <a:ext cx="0" cy="0"/>
            </a:xfrm>
            <a:custGeom>
              <a:avLst/>
              <a:gdLst/>
              <a:ahLst/>
              <a:cxnLst/>
              <a:rect l="l" t="t" r="r" b="b"/>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6" name="Google Shape;2296;p38"/>
            <p:cNvSpPr/>
            <p:nvPr/>
          </p:nvSpPr>
          <p:spPr>
            <a:xfrm>
              <a:off x="3340" y="1951"/>
              <a:ext cx="0" cy="0"/>
            </a:xfrm>
            <a:custGeom>
              <a:avLst/>
              <a:gdLst/>
              <a:ahLst/>
              <a:cxnLst/>
              <a:rect l="l" t="t" r="r" b="b"/>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7" name="Google Shape;2297;p38"/>
            <p:cNvSpPr/>
            <p:nvPr/>
          </p:nvSpPr>
          <p:spPr>
            <a:xfrm>
              <a:off x="2811" y="1993"/>
              <a:ext cx="600" cy="0"/>
            </a:xfrm>
            <a:custGeom>
              <a:avLst/>
              <a:gdLst/>
              <a:ahLst/>
              <a:cxnLst/>
              <a:rect l="l" t="t" r="r" b="b"/>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
          <p:nvSpPr>
            <p:cNvPr id="2298" name="Google Shape;2298;p38"/>
            <p:cNvSpPr/>
            <p:nvPr/>
          </p:nvSpPr>
          <p:spPr>
            <a:xfrm>
              <a:off x="5378" y="1126"/>
              <a:ext cx="0" cy="0"/>
            </a:xfrm>
            <a:custGeom>
              <a:avLst/>
              <a:gdLst/>
              <a:ahLst/>
              <a:cxnLst/>
              <a:rect l="l" t="t" r="r" b="b"/>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900">
                <a:solidFill>
                  <a:schemeClr val="dk1"/>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chemeClr val="dk2"/>
        </a:solidFill>
        <a:effectLst/>
      </p:bgPr>
    </p:bg>
    <p:spTree>
      <p:nvGrpSpPr>
        <p:cNvPr id="1" name="Shape 2306"/>
        <p:cNvGrpSpPr/>
        <p:nvPr/>
      </p:nvGrpSpPr>
      <p:grpSpPr>
        <a:xfrm>
          <a:off x="0" y="0"/>
          <a:ext cx="0" cy="0"/>
          <a:chOff x="0" y="0"/>
          <a:chExt cx="0" cy="0"/>
        </a:xfrm>
      </p:grpSpPr>
      <p:sp>
        <p:nvSpPr>
          <p:cNvPr id="2307" name="Google Shape;2307;p40"/>
          <p:cNvSpPr txBox="1">
            <a:spLocks noGrp="1"/>
          </p:cNvSpPr>
          <p:nvPr>
            <p:ph type="body" idx="1"/>
          </p:nvPr>
        </p:nvSpPr>
        <p:spPr>
          <a:xfrm>
            <a:off x="624255" y="3754967"/>
            <a:ext cx="10944600" cy="1265700"/>
          </a:xfrm>
          <a:prstGeom prst="rect">
            <a:avLst/>
          </a:prstGeom>
          <a:noFill/>
          <a:ln>
            <a:noFill/>
          </a:ln>
        </p:spPr>
        <p:txBody>
          <a:bodyPr spcFirstLastPara="1" wrap="square" lIns="0" tIns="0" rIns="0" bIns="0" anchor="t" anchorCtr="0">
            <a:noAutofit/>
          </a:bodyPr>
          <a:lstStyle>
            <a:lvl1pPr marL="457200" lvl="0" indent="-228600" algn="l" rtl="0">
              <a:lnSpc>
                <a:spcPct val="150000"/>
              </a:lnSpc>
              <a:spcBef>
                <a:spcPts val="1200"/>
              </a:spcBef>
              <a:spcAft>
                <a:spcPts val="0"/>
              </a:spcAft>
              <a:buSzPts val="2400"/>
              <a:buNone/>
              <a:defRPr>
                <a:solidFill>
                  <a:schemeClr val="lt1"/>
                </a:solidFill>
              </a:defRPr>
            </a:lvl1pPr>
            <a:lvl2pPr marL="914400" lvl="1" indent="-355600" algn="l" rtl="0">
              <a:spcBef>
                <a:spcPts val="600"/>
              </a:spcBef>
              <a:spcAft>
                <a:spcPts val="0"/>
              </a:spcAft>
              <a:buSzPts val="2000"/>
              <a:buChar char="–"/>
              <a:defRPr>
                <a:solidFill>
                  <a:schemeClr val="lt1"/>
                </a:solidFill>
              </a:defRPr>
            </a:lvl2pPr>
            <a:lvl3pPr marL="1371600" lvl="2" indent="-342900" algn="l" rtl="0">
              <a:spcBef>
                <a:spcPts val="533"/>
              </a:spcBef>
              <a:spcAft>
                <a:spcPts val="0"/>
              </a:spcAft>
              <a:buSzPts val="1800"/>
              <a:buChar char="•"/>
              <a:defRPr>
                <a:solidFill>
                  <a:schemeClr val="lt1"/>
                </a:solidFill>
              </a:defRPr>
            </a:lvl3pPr>
            <a:lvl4pPr marL="1828800" lvl="3" indent="-330200" algn="l" rtl="0">
              <a:lnSpc>
                <a:spcPct val="100000"/>
              </a:lnSpc>
              <a:spcBef>
                <a:spcPts val="533"/>
              </a:spcBef>
              <a:spcAft>
                <a:spcPts val="0"/>
              </a:spcAft>
              <a:buSzPts val="1600"/>
              <a:buChar char="–"/>
              <a:defRPr>
                <a:solidFill>
                  <a:schemeClr val="lt1"/>
                </a:solidFill>
              </a:defRPr>
            </a:lvl4pPr>
            <a:lvl5pPr marL="2286000" lvl="4" indent="-330200" algn="l" rtl="0">
              <a:spcBef>
                <a:spcPts val="533"/>
              </a:spcBef>
              <a:spcAft>
                <a:spcPts val="0"/>
              </a:spcAft>
              <a:buSzPts val="1600"/>
              <a:buChar char="•"/>
              <a:defRPr>
                <a:solidFill>
                  <a:schemeClr val="lt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08" name="Google Shape;2308;p40"/>
          <p:cNvSpPr txBox="1">
            <a:spLocks noGrp="1"/>
          </p:cNvSpPr>
          <p:nvPr>
            <p:ph type="title"/>
          </p:nvPr>
        </p:nvSpPr>
        <p:spPr>
          <a:xfrm>
            <a:off x="609442" y="2088333"/>
            <a:ext cx="10959300" cy="13407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2309" name="Google Shape;2309;p40"/>
          <p:cNvPicPr preferRelativeResize="0"/>
          <p:nvPr/>
        </p:nvPicPr>
        <p:blipFill rotWithShape="1">
          <a:blip r:embed="rId2">
            <a:alphaModFix/>
          </a:blip>
          <a:srcRect/>
          <a:stretch/>
        </p:blipFill>
        <p:spPr>
          <a:xfrm>
            <a:off x="624255" y="649033"/>
            <a:ext cx="2739054" cy="807544"/>
          </a:xfrm>
          <a:prstGeom prst="rect">
            <a:avLst/>
          </a:prstGeom>
          <a:noFill/>
          <a:ln>
            <a:noFill/>
          </a:ln>
        </p:spPr>
      </p:pic>
      <p:pic>
        <p:nvPicPr>
          <p:cNvPr id="2310" name="Google Shape;2310;p40"/>
          <p:cNvPicPr preferRelativeResize="0"/>
          <p:nvPr/>
        </p:nvPicPr>
        <p:blipFill rotWithShape="1">
          <a:blip r:embed="rId3">
            <a:alphaModFix amt="20000"/>
          </a:blip>
          <a:srcRect t="4263" r="44787" b="4827"/>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Cover with image">
  <p:cSld name="Cover with image">
    <p:bg>
      <p:bgPr>
        <a:solidFill>
          <a:schemeClr val="dk2"/>
        </a:solidFill>
        <a:effectLst/>
      </p:bgPr>
    </p:bg>
    <p:spTree>
      <p:nvGrpSpPr>
        <p:cNvPr id="1" name="Shape 2311"/>
        <p:cNvGrpSpPr/>
        <p:nvPr/>
      </p:nvGrpSpPr>
      <p:grpSpPr>
        <a:xfrm>
          <a:off x="0" y="0"/>
          <a:ext cx="0" cy="0"/>
          <a:chOff x="0" y="0"/>
          <a:chExt cx="0" cy="0"/>
        </a:xfrm>
      </p:grpSpPr>
      <p:sp>
        <p:nvSpPr>
          <p:cNvPr id="2312" name="Google Shape;2312;p41"/>
          <p:cNvSpPr txBox="1">
            <a:spLocks noGrp="1"/>
          </p:cNvSpPr>
          <p:nvPr>
            <p:ph type="body" idx="1"/>
          </p:nvPr>
        </p:nvSpPr>
        <p:spPr>
          <a:xfrm>
            <a:off x="624256" y="3754967"/>
            <a:ext cx="7172100" cy="1265700"/>
          </a:xfrm>
          <a:prstGeom prst="rect">
            <a:avLst/>
          </a:prstGeom>
          <a:noFill/>
          <a:ln>
            <a:noFill/>
          </a:ln>
        </p:spPr>
        <p:txBody>
          <a:bodyPr spcFirstLastPara="1" wrap="square" lIns="0" tIns="0" rIns="0" bIns="0" anchor="t" anchorCtr="0">
            <a:noAutofit/>
          </a:bodyPr>
          <a:lstStyle>
            <a:lvl1pPr marL="457200" lvl="0" indent="-228600" algn="l" rtl="0">
              <a:lnSpc>
                <a:spcPct val="150000"/>
              </a:lnSpc>
              <a:spcBef>
                <a:spcPts val="1200"/>
              </a:spcBef>
              <a:spcAft>
                <a:spcPts val="0"/>
              </a:spcAft>
              <a:buSzPts val="2400"/>
              <a:buNone/>
              <a:defRPr>
                <a:solidFill>
                  <a:schemeClr val="lt1"/>
                </a:solidFill>
              </a:defRPr>
            </a:lvl1pPr>
            <a:lvl2pPr marL="914400" lvl="1" indent="-355600" algn="l" rtl="0">
              <a:spcBef>
                <a:spcPts val="600"/>
              </a:spcBef>
              <a:spcAft>
                <a:spcPts val="0"/>
              </a:spcAft>
              <a:buSzPts val="2000"/>
              <a:buChar char="–"/>
              <a:defRPr>
                <a:solidFill>
                  <a:schemeClr val="lt1"/>
                </a:solidFill>
              </a:defRPr>
            </a:lvl2pPr>
            <a:lvl3pPr marL="1371600" lvl="2" indent="-342900" algn="l" rtl="0">
              <a:spcBef>
                <a:spcPts val="533"/>
              </a:spcBef>
              <a:spcAft>
                <a:spcPts val="0"/>
              </a:spcAft>
              <a:buSzPts val="1800"/>
              <a:buChar char="•"/>
              <a:defRPr>
                <a:solidFill>
                  <a:schemeClr val="lt1"/>
                </a:solidFill>
              </a:defRPr>
            </a:lvl3pPr>
            <a:lvl4pPr marL="1828800" lvl="3" indent="-330200" algn="l" rtl="0">
              <a:lnSpc>
                <a:spcPct val="100000"/>
              </a:lnSpc>
              <a:spcBef>
                <a:spcPts val="533"/>
              </a:spcBef>
              <a:spcAft>
                <a:spcPts val="0"/>
              </a:spcAft>
              <a:buSzPts val="1600"/>
              <a:buChar char="–"/>
              <a:defRPr>
                <a:solidFill>
                  <a:schemeClr val="lt1"/>
                </a:solidFill>
              </a:defRPr>
            </a:lvl4pPr>
            <a:lvl5pPr marL="2286000" lvl="4" indent="-330200" algn="l" rtl="0">
              <a:spcBef>
                <a:spcPts val="533"/>
              </a:spcBef>
              <a:spcAft>
                <a:spcPts val="0"/>
              </a:spcAft>
              <a:buSzPts val="1600"/>
              <a:buChar char="•"/>
              <a:defRPr>
                <a:solidFill>
                  <a:schemeClr val="lt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13" name="Google Shape;2313;p41"/>
          <p:cNvSpPr txBox="1">
            <a:spLocks noGrp="1"/>
          </p:cNvSpPr>
          <p:nvPr>
            <p:ph type="title"/>
          </p:nvPr>
        </p:nvSpPr>
        <p:spPr>
          <a:xfrm>
            <a:off x="609442" y="2088333"/>
            <a:ext cx="7187100" cy="13407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14" name="Google Shape;2314;p41"/>
          <p:cNvSpPr>
            <a:spLocks noGrp="1"/>
          </p:cNvSpPr>
          <p:nvPr>
            <p:ph type="pic" idx="2"/>
          </p:nvPr>
        </p:nvSpPr>
        <p:spPr>
          <a:xfrm>
            <a:off x="7982585" y="0"/>
            <a:ext cx="4206300" cy="6858000"/>
          </a:xfrm>
          <a:prstGeom prst="rect">
            <a:avLst/>
          </a:prstGeom>
          <a:solidFill>
            <a:srgbClr val="999899">
              <a:alpha val="49800"/>
            </a:srgbClr>
          </a:solidFill>
          <a:ln>
            <a:noFill/>
          </a:ln>
        </p:spPr>
        <p:txBody>
          <a:bodyPr spcFirstLastPara="1" wrap="square" lIns="0" tIns="0" rIns="0" bIns="0" anchor="ctr" anchorCtr="0">
            <a:noAutofit/>
          </a:bodyPr>
          <a:lstStyle>
            <a:lvl1pPr marR="0" lvl="0" algn="ctr" rtl="0">
              <a:lnSpc>
                <a:spcPct val="100000"/>
              </a:lnSpc>
              <a:spcBef>
                <a:spcPts val="1200"/>
              </a:spcBef>
              <a:spcAft>
                <a:spcPts val="0"/>
              </a:spcAft>
              <a:buClr>
                <a:srgbClr val="00A0DF"/>
              </a:buClr>
              <a:buSzPts val="1400"/>
              <a:buFont typeface="Arial"/>
              <a:buNone/>
              <a:defRPr sz="1400" b="0" i="0" u="none" strike="noStrike" cap="none">
                <a:solidFill>
                  <a:schemeClr val="lt1"/>
                </a:solidFill>
                <a:latin typeface="Verdana"/>
                <a:ea typeface="Verdana"/>
                <a:cs typeface="Verdana"/>
                <a:sym typeface="Verdana"/>
              </a:defRPr>
            </a:lvl1pPr>
            <a:lvl2pPr marR="0" lvl="1"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R="0" lvl="2"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R="0" lvl="3"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R="0" lvl="4"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pic>
        <p:nvPicPr>
          <p:cNvPr id="2315" name="Google Shape;2315;p41"/>
          <p:cNvPicPr preferRelativeResize="0"/>
          <p:nvPr/>
        </p:nvPicPr>
        <p:blipFill rotWithShape="1">
          <a:blip r:embed="rId2">
            <a:alphaModFix/>
          </a:blip>
          <a:srcRect/>
          <a:stretch/>
        </p:blipFill>
        <p:spPr>
          <a:xfrm>
            <a:off x="624255" y="649033"/>
            <a:ext cx="2739054" cy="807544"/>
          </a:xfrm>
          <a:prstGeom prst="rect">
            <a:avLst/>
          </a:prstGeom>
          <a:noFill/>
          <a:ln>
            <a:noFill/>
          </a:ln>
        </p:spPr>
      </p:pic>
      <p:pic>
        <p:nvPicPr>
          <p:cNvPr id="2316" name="Google Shape;2316;p41"/>
          <p:cNvPicPr preferRelativeResize="0"/>
          <p:nvPr/>
        </p:nvPicPr>
        <p:blipFill rotWithShape="1">
          <a:blip r:embed="rId3">
            <a:alphaModFix amt="20000"/>
          </a:blip>
          <a:srcRect l="-6691" t="-53436" r="51479" b="62527"/>
          <a:stretch/>
        </p:blipFill>
        <p:spPr>
          <a:xfrm>
            <a:off x="3857342" y="0"/>
            <a:ext cx="4142941" cy="6857998"/>
          </a:xfrm>
          <a:prstGeom prst="rect">
            <a:avLst/>
          </a:prstGeom>
          <a:noFill/>
          <a:ln>
            <a:noFill/>
          </a:ln>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Section divider blue">
  <p:cSld name="Section divider blue">
    <p:bg>
      <p:bgPr>
        <a:solidFill>
          <a:schemeClr val="lt2"/>
        </a:solidFill>
        <a:effectLst/>
      </p:bgPr>
    </p:bg>
    <p:spTree>
      <p:nvGrpSpPr>
        <p:cNvPr id="1" name="Shape 2317"/>
        <p:cNvGrpSpPr/>
        <p:nvPr/>
      </p:nvGrpSpPr>
      <p:grpSpPr>
        <a:xfrm>
          <a:off x="0" y="0"/>
          <a:ext cx="0" cy="0"/>
          <a:chOff x="0" y="0"/>
          <a:chExt cx="0" cy="0"/>
        </a:xfrm>
      </p:grpSpPr>
      <p:sp>
        <p:nvSpPr>
          <p:cNvPr id="2318" name="Google Shape;2318;p42"/>
          <p:cNvSpPr txBox="1">
            <a:spLocks noGrp="1"/>
          </p:cNvSpPr>
          <p:nvPr>
            <p:ph type="title"/>
          </p:nvPr>
        </p:nvSpPr>
        <p:spPr>
          <a:xfrm>
            <a:off x="609442" y="2088333"/>
            <a:ext cx="10959300" cy="1340700"/>
          </a:xfrm>
          <a:prstGeom prst="rect">
            <a:avLst/>
          </a:prstGeom>
          <a:noFill/>
          <a:ln>
            <a:noFill/>
          </a:ln>
        </p:spPr>
        <p:txBody>
          <a:bodyPr spcFirstLastPara="1" wrap="square" lIns="0" tIns="0" rIns="0" bIns="0" anchor="b" anchorCtr="0">
            <a:noAutofit/>
          </a:bodyPr>
          <a:lstStyle>
            <a:lvl1pPr lvl="0" algn="l" rtl="0">
              <a:lnSpc>
                <a:spcPct val="60377"/>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2319" name="Google Shape;2319;p42"/>
          <p:cNvPicPr preferRelativeResize="0"/>
          <p:nvPr/>
        </p:nvPicPr>
        <p:blipFill rotWithShape="1">
          <a:blip r:embed="rId2">
            <a:alphaModFix amt="40000"/>
          </a:blip>
          <a:srcRect t="4263" r="44787" b="4827"/>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ver with image">
  <p:cSld name="Cover with image">
    <p:bg>
      <p:bgPr>
        <a:solidFill>
          <a:schemeClr val="dk2"/>
        </a:solidFill>
        <a:effectLst/>
      </p:bgPr>
    </p:bg>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mt="6000"/>
          </a:blip>
          <a:srcRect r="9746" b="7039"/>
          <a:stretch/>
        </p:blipFill>
        <p:spPr>
          <a:xfrm>
            <a:off x="2122359" y="2612874"/>
            <a:ext cx="5963699" cy="4245127"/>
          </a:xfrm>
          <a:prstGeom prst="rect">
            <a:avLst/>
          </a:prstGeom>
          <a:noFill/>
          <a:ln>
            <a:noFill/>
          </a:ln>
        </p:spPr>
      </p:pic>
      <p:sp>
        <p:nvSpPr>
          <p:cNvPr id="33" name="Google Shape;33;p5"/>
          <p:cNvSpPr txBox="1">
            <a:spLocks noGrp="1"/>
          </p:cNvSpPr>
          <p:nvPr>
            <p:ph type="body" idx="1"/>
          </p:nvPr>
        </p:nvSpPr>
        <p:spPr>
          <a:xfrm>
            <a:off x="624256" y="3754967"/>
            <a:ext cx="7172208" cy="126576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1"/>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34" name="Google Shape;34;p5"/>
          <p:cNvSpPr txBox="1">
            <a:spLocks noGrp="1"/>
          </p:cNvSpPr>
          <p:nvPr>
            <p:ph type="title"/>
          </p:nvPr>
        </p:nvSpPr>
        <p:spPr>
          <a:xfrm>
            <a:off x="609442" y="2088333"/>
            <a:ext cx="7187021" cy="134066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35" name="Google Shape;35;p5"/>
          <p:cNvSpPr>
            <a:spLocks noGrp="1"/>
          </p:cNvSpPr>
          <p:nvPr>
            <p:ph type="pic" idx="2"/>
          </p:nvPr>
        </p:nvSpPr>
        <p:spPr>
          <a:xfrm>
            <a:off x="7982585" y="0"/>
            <a:ext cx="4206240" cy="6858000"/>
          </a:xfrm>
          <a:prstGeom prst="rect">
            <a:avLst/>
          </a:prstGeom>
          <a:solidFill>
            <a:srgbClr val="999899">
              <a:alpha val="49803"/>
            </a:srgbClr>
          </a:solidFill>
          <a:ln>
            <a:noFill/>
          </a:ln>
        </p:spPr>
        <p:txBody>
          <a:bodyPr spcFirstLastPara="1" wrap="square" lIns="91425" tIns="91425" rIns="91425" bIns="91425" anchor="ctr" anchorCtr="0">
            <a:noAutofit/>
          </a:bodyPr>
          <a:lstStyle>
            <a:lvl1pPr marL="0" marR="0" lvl="0" indent="0" algn="ctr" rtl="0">
              <a:lnSpc>
                <a:spcPct val="100000"/>
              </a:lnSpc>
              <a:spcBef>
                <a:spcPts val="1200"/>
              </a:spcBef>
              <a:spcAft>
                <a:spcPts val="0"/>
              </a:spcAft>
              <a:buClr>
                <a:srgbClr val="00A0DF"/>
              </a:buClr>
              <a:buSzPts val="1400"/>
              <a:buFont typeface="Arial"/>
              <a:buNone/>
              <a:defRPr sz="1400" b="0" i="0" u="none" strike="noStrike" cap="none">
                <a:solidFill>
                  <a:schemeClr val="lt1"/>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pic>
        <p:nvPicPr>
          <p:cNvPr id="36" name="Google Shape;36;p5"/>
          <p:cNvPicPr preferRelativeResize="0"/>
          <p:nvPr/>
        </p:nvPicPr>
        <p:blipFill rotWithShape="1">
          <a:blip r:embed="rId3">
            <a:alphaModFix/>
          </a:blip>
          <a:srcRect/>
          <a:stretch/>
        </p:blipFill>
        <p:spPr>
          <a:xfrm>
            <a:off x="624255" y="649033"/>
            <a:ext cx="3444605" cy="1015558"/>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Section divider dark">
  <p:cSld name="Section divider dark">
    <p:bg>
      <p:bgPr>
        <a:solidFill>
          <a:schemeClr val="dk2"/>
        </a:solidFill>
        <a:effectLst/>
      </p:bgPr>
    </p:bg>
    <p:spTree>
      <p:nvGrpSpPr>
        <p:cNvPr id="1" name="Shape 2320"/>
        <p:cNvGrpSpPr/>
        <p:nvPr/>
      </p:nvGrpSpPr>
      <p:grpSpPr>
        <a:xfrm>
          <a:off x="0" y="0"/>
          <a:ext cx="0" cy="0"/>
          <a:chOff x="0" y="0"/>
          <a:chExt cx="0" cy="0"/>
        </a:xfrm>
      </p:grpSpPr>
      <p:sp>
        <p:nvSpPr>
          <p:cNvPr id="2321" name="Google Shape;2321;p43"/>
          <p:cNvSpPr txBox="1">
            <a:spLocks noGrp="1"/>
          </p:cNvSpPr>
          <p:nvPr>
            <p:ph type="title"/>
          </p:nvPr>
        </p:nvSpPr>
        <p:spPr>
          <a:xfrm>
            <a:off x="609442" y="2088333"/>
            <a:ext cx="10959300" cy="1340700"/>
          </a:xfrm>
          <a:prstGeom prst="rect">
            <a:avLst/>
          </a:prstGeom>
          <a:noFill/>
          <a:ln>
            <a:noFill/>
          </a:ln>
        </p:spPr>
        <p:txBody>
          <a:bodyPr spcFirstLastPara="1" wrap="square" lIns="0" tIns="0" rIns="0" bIns="0" anchor="b" anchorCtr="0">
            <a:noAutofit/>
          </a:bodyPr>
          <a:lstStyle>
            <a:lvl1pPr lvl="0" algn="l" rtl="0">
              <a:lnSpc>
                <a:spcPct val="60377"/>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2322" name="Google Shape;2322;p43"/>
          <p:cNvPicPr preferRelativeResize="0"/>
          <p:nvPr/>
        </p:nvPicPr>
        <p:blipFill rotWithShape="1">
          <a:blip r:embed="rId2">
            <a:alphaModFix amt="20000"/>
          </a:blip>
          <a:srcRect t="4263" r="44787" b="4827"/>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Vertical split">
  <p:cSld name="Vertical split">
    <p:spTree>
      <p:nvGrpSpPr>
        <p:cNvPr id="1" name="Shape 2323"/>
        <p:cNvGrpSpPr/>
        <p:nvPr/>
      </p:nvGrpSpPr>
      <p:grpSpPr>
        <a:xfrm>
          <a:off x="0" y="0"/>
          <a:ext cx="0" cy="0"/>
          <a:chOff x="0" y="0"/>
          <a:chExt cx="0" cy="0"/>
        </a:xfrm>
      </p:grpSpPr>
      <p:sp>
        <p:nvSpPr>
          <p:cNvPr id="2324" name="Google Shape;2324;p44"/>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25" name="Google Shape;2325;p44"/>
          <p:cNvSpPr/>
          <p:nvPr/>
        </p:nvSpPr>
        <p:spPr>
          <a:xfrm>
            <a:off x="8178786" y="0"/>
            <a:ext cx="40101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26" name="Google Shape;2326;p44"/>
          <p:cNvSpPr txBox="1">
            <a:spLocks noGrp="1"/>
          </p:cNvSpPr>
          <p:nvPr>
            <p:ph type="body" idx="1"/>
          </p:nvPr>
        </p:nvSpPr>
        <p:spPr>
          <a:xfrm>
            <a:off x="8178786" y="0"/>
            <a:ext cx="4010100" cy="6858000"/>
          </a:xfrm>
          <a:prstGeom prst="rect">
            <a:avLst/>
          </a:prstGeom>
          <a:noFill/>
          <a:ln>
            <a:noFill/>
          </a:ln>
        </p:spPr>
        <p:txBody>
          <a:bodyPr spcFirstLastPara="1" wrap="square" lIns="0" tIns="0" rIns="0" bIns="0" anchor="ctr" anchorCtr="0">
            <a:noAutofit/>
          </a:bodyPr>
          <a:lstStyle>
            <a:lvl1pPr marL="457200" marR="0" lvl="0" indent="-228600" algn="ctr" rtl="0">
              <a:lnSpc>
                <a:spcPct val="100000"/>
              </a:lnSpc>
              <a:spcBef>
                <a:spcPts val="800"/>
              </a:spcBef>
              <a:spcAft>
                <a:spcPts val="0"/>
              </a:spcAft>
              <a:buClr>
                <a:srgbClr val="00A0DF"/>
              </a:buClr>
              <a:buSzPts val="2700"/>
              <a:buFont typeface="Arial"/>
              <a:buNone/>
              <a:defRPr sz="2700">
                <a:solidFill>
                  <a:srgbClr val="FFFFFF"/>
                </a:solidFill>
              </a:defRPr>
            </a:lvl1pPr>
            <a:lvl2pPr marL="914400" lvl="1" indent="-228600" algn="l" rtl="0">
              <a:spcBef>
                <a:spcPts val="600"/>
              </a:spcBef>
              <a:spcAft>
                <a:spcPts val="0"/>
              </a:spcAft>
              <a:buSzPts val="1600"/>
              <a:buNone/>
              <a:defRPr sz="1600"/>
            </a:lvl2pPr>
            <a:lvl3pPr marL="1371600" lvl="2" indent="-228600" algn="l" rtl="0">
              <a:spcBef>
                <a:spcPts val="533"/>
              </a:spcBef>
              <a:spcAft>
                <a:spcPts val="0"/>
              </a:spcAft>
              <a:buSzPts val="1300"/>
              <a:buNone/>
              <a:defRPr sz="1300"/>
            </a:lvl3pPr>
            <a:lvl4pPr marL="1828800" lvl="3" indent="-228600" algn="l" rtl="0">
              <a:lnSpc>
                <a:spcPct val="100000"/>
              </a:lnSpc>
              <a:spcBef>
                <a:spcPts val="533"/>
              </a:spcBef>
              <a:spcAft>
                <a:spcPts val="0"/>
              </a:spcAft>
              <a:buSzPts val="1200"/>
              <a:buNone/>
              <a:defRPr sz="1200"/>
            </a:lvl4pPr>
            <a:lvl5pPr marL="2286000" lvl="4" indent="-228600" algn="l" rtl="0">
              <a:spcBef>
                <a:spcPts val="533"/>
              </a:spcBef>
              <a:spcAft>
                <a:spcPts val="0"/>
              </a:spcAft>
              <a:buSzPts val="1200"/>
              <a:buNone/>
              <a:defRPr sz="1200"/>
            </a:lvl5pPr>
            <a:lvl6pPr marL="2743200" lvl="5" indent="-228600" algn="l" rtl="0">
              <a:spcBef>
                <a:spcPts val="240"/>
              </a:spcBef>
              <a:spcAft>
                <a:spcPts val="0"/>
              </a:spcAft>
              <a:buClr>
                <a:schemeClr val="dk1"/>
              </a:buClr>
              <a:buSzPts val="1200"/>
              <a:buNone/>
              <a:defRPr sz="1200"/>
            </a:lvl6pPr>
            <a:lvl7pPr marL="3200400" lvl="6" indent="-228600" algn="l" rtl="0">
              <a:spcBef>
                <a:spcPts val="240"/>
              </a:spcBef>
              <a:spcAft>
                <a:spcPts val="0"/>
              </a:spcAft>
              <a:buClr>
                <a:schemeClr val="dk1"/>
              </a:buClr>
              <a:buSzPts val="1200"/>
              <a:buNone/>
              <a:defRPr sz="1200"/>
            </a:lvl7pPr>
            <a:lvl8pPr marL="3657600" lvl="7" indent="-228600" algn="l" rtl="0">
              <a:spcBef>
                <a:spcPts val="240"/>
              </a:spcBef>
              <a:spcAft>
                <a:spcPts val="0"/>
              </a:spcAft>
              <a:buClr>
                <a:schemeClr val="dk1"/>
              </a:buClr>
              <a:buSzPts val="1200"/>
              <a:buNone/>
              <a:defRPr sz="1200"/>
            </a:lvl8pPr>
            <a:lvl9pPr marL="4114800" lvl="8" indent="-228600" algn="l" rtl="0">
              <a:spcBef>
                <a:spcPts val="240"/>
              </a:spcBef>
              <a:spcAft>
                <a:spcPts val="0"/>
              </a:spcAft>
              <a:buClr>
                <a:schemeClr val="dk1"/>
              </a:buClr>
              <a:buSzPts val="1200"/>
              <a:buNone/>
              <a:defRPr sz="1200"/>
            </a:lvl9pPr>
          </a:lstStyle>
          <a:p>
            <a:endParaRPr/>
          </a:p>
        </p:txBody>
      </p:sp>
      <p:sp>
        <p:nvSpPr>
          <p:cNvPr id="2327" name="Google Shape;2327;p44"/>
          <p:cNvSpPr txBox="1">
            <a:spLocks noGrp="1"/>
          </p:cNvSpPr>
          <p:nvPr>
            <p:ph type="body" idx="2"/>
          </p:nvPr>
        </p:nvSpPr>
        <p:spPr>
          <a:xfrm>
            <a:off x="611856" y="1189038"/>
            <a:ext cx="7401300" cy="5022900"/>
          </a:xfrm>
          <a:prstGeom prst="rect">
            <a:avLst/>
          </a:prstGeom>
          <a:noFill/>
          <a:ln>
            <a:noFill/>
          </a:ln>
        </p:spPr>
        <p:txBody>
          <a:bodyPr spcFirstLastPara="1" wrap="square" lIns="0" tIns="0" rIns="0" bIns="0" anchor="t" anchorCtr="0">
            <a:noAutofit/>
          </a:bodyPr>
          <a:lstStyle>
            <a:lvl1pPr marL="457200" lvl="0" indent="-342900" algn="l" rtl="0">
              <a:spcBef>
                <a:spcPts val="120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28" name="Google Shape;2328;p44"/>
          <p:cNvSpPr txBox="1">
            <a:spLocks noGrp="1"/>
          </p:cNvSpPr>
          <p:nvPr>
            <p:ph type="title"/>
          </p:nvPr>
        </p:nvSpPr>
        <p:spPr>
          <a:xfrm>
            <a:off x="609443" y="0"/>
            <a:ext cx="7569300" cy="902400"/>
          </a:xfrm>
          <a:prstGeom prst="rect">
            <a:avLst/>
          </a:prstGeom>
          <a:noFill/>
          <a:ln>
            <a:noFill/>
          </a:ln>
        </p:spPr>
        <p:txBody>
          <a:bodyPr spcFirstLastPara="1" wrap="square" lIns="0" tIns="0" rIns="0" bIns="0" anchor="ctr" anchorCtr="0">
            <a:noAutofit/>
          </a:bodyPr>
          <a:lstStyle>
            <a:lvl1pPr lvl="0" algn="l" rtl="0">
              <a:lnSpc>
                <a:spcPct val="177777"/>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2329" name="Google Shape;2329;p44"/>
          <p:cNvPicPr preferRelativeResize="0"/>
          <p:nvPr/>
        </p:nvPicPr>
        <p:blipFill rotWithShape="1">
          <a:blip r:embed="rId2">
            <a:alphaModFix amt="20000"/>
          </a:blip>
          <a:srcRect l="1608" t="4263" r="44789" b="4827"/>
          <a:stretch/>
        </p:blipFill>
        <p:spPr>
          <a:xfrm>
            <a:off x="8166538" y="0"/>
            <a:ext cx="4022287" cy="6857998"/>
          </a:xfrm>
          <a:prstGeom prst="rect">
            <a:avLst/>
          </a:prstGeom>
          <a:noFill/>
          <a:ln>
            <a:noFill/>
          </a:ln>
        </p:spPr>
      </p:pic>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Blank blue">
  <p:cSld name="Blank blue">
    <p:bg>
      <p:bgPr>
        <a:solidFill>
          <a:schemeClr val="lt2"/>
        </a:solidFill>
        <a:effectLst/>
      </p:bgPr>
    </p:bg>
    <p:spTree>
      <p:nvGrpSpPr>
        <p:cNvPr id="1" name="Shape 2330"/>
        <p:cNvGrpSpPr/>
        <p:nvPr/>
      </p:nvGrpSpPr>
      <p:grpSpPr>
        <a:xfrm>
          <a:off x="0" y="0"/>
          <a:ext cx="0" cy="0"/>
          <a:chOff x="0" y="0"/>
          <a:chExt cx="0" cy="0"/>
        </a:xfrm>
      </p:grpSpPr>
      <p:pic>
        <p:nvPicPr>
          <p:cNvPr id="2331" name="Google Shape;2331;p45"/>
          <p:cNvPicPr preferRelativeResize="0"/>
          <p:nvPr/>
        </p:nvPicPr>
        <p:blipFill rotWithShape="1">
          <a:blip r:embed="rId2">
            <a:alphaModFix amt="40000"/>
          </a:blip>
          <a:srcRect t="4263" r="44787" b="4827"/>
          <a:stretch/>
        </p:blipFill>
        <p:spPr>
          <a:xfrm>
            <a:off x="8045884" y="0"/>
            <a:ext cx="4142941" cy="6857998"/>
          </a:xfrm>
          <a:prstGeom prst="rect">
            <a:avLst/>
          </a:prstGeom>
          <a:noFill/>
          <a:ln>
            <a:noFill/>
          </a:ln>
        </p:spPr>
      </p:pic>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Thank You blue">
  <p:cSld name="Thank You blue">
    <p:bg>
      <p:bgPr>
        <a:solidFill>
          <a:schemeClr val="lt2"/>
        </a:solidFill>
        <a:effectLst/>
      </p:bgPr>
    </p:bg>
    <p:spTree>
      <p:nvGrpSpPr>
        <p:cNvPr id="1" name="Shape 2332"/>
        <p:cNvGrpSpPr/>
        <p:nvPr/>
      </p:nvGrpSpPr>
      <p:grpSpPr>
        <a:xfrm>
          <a:off x="0" y="0"/>
          <a:ext cx="0" cy="0"/>
          <a:chOff x="0" y="0"/>
          <a:chExt cx="0" cy="0"/>
        </a:xfrm>
      </p:grpSpPr>
      <p:pic>
        <p:nvPicPr>
          <p:cNvPr id="2333" name="Google Shape;2333;p46"/>
          <p:cNvPicPr preferRelativeResize="0"/>
          <p:nvPr/>
        </p:nvPicPr>
        <p:blipFill rotWithShape="1">
          <a:blip r:embed="rId2">
            <a:alphaModFix amt="20000"/>
          </a:blip>
          <a:srcRect/>
          <a:stretch/>
        </p:blipFill>
        <p:spPr>
          <a:xfrm>
            <a:off x="-2291146" y="4099377"/>
            <a:ext cx="19630224" cy="6765477"/>
          </a:xfrm>
          <a:prstGeom prst="rect">
            <a:avLst/>
          </a:prstGeom>
          <a:noFill/>
          <a:ln>
            <a:noFill/>
          </a:ln>
        </p:spPr>
      </p:pic>
      <p:sp>
        <p:nvSpPr>
          <p:cNvPr id="2334" name="Google Shape;2334;p46"/>
          <p:cNvSpPr txBox="1">
            <a:spLocks noGrp="1"/>
          </p:cNvSpPr>
          <p:nvPr>
            <p:ph type="title"/>
          </p:nvPr>
        </p:nvSpPr>
        <p:spPr>
          <a:xfrm>
            <a:off x="609442" y="2758663"/>
            <a:ext cx="10959300" cy="1340700"/>
          </a:xfrm>
          <a:prstGeom prst="rect">
            <a:avLst/>
          </a:prstGeom>
          <a:noFill/>
          <a:ln>
            <a:noFill/>
          </a:ln>
        </p:spPr>
        <p:txBody>
          <a:bodyPr spcFirstLastPara="1" wrap="square" lIns="0" tIns="0" rIns="0" bIns="0" anchor="ctr" anchorCtr="0">
            <a:noAutofit/>
          </a:bodyPr>
          <a:lstStyle>
            <a:lvl1pPr lvl="0" algn="ctr" rtl="0">
              <a:lnSpc>
                <a:spcPct val="60377"/>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chemeClr val="dk2"/>
        </a:solidFill>
        <a:effectLst/>
      </p:bgPr>
    </p:bg>
    <p:spTree>
      <p:nvGrpSpPr>
        <p:cNvPr id="1" name="Shape 2335"/>
        <p:cNvGrpSpPr/>
        <p:nvPr/>
      </p:nvGrpSpPr>
      <p:grpSpPr>
        <a:xfrm>
          <a:off x="0" y="0"/>
          <a:ext cx="0" cy="0"/>
          <a:chOff x="0" y="0"/>
          <a:chExt cx="0" cy="0"/>
        </a:xfrm>
      </p:grpSpPr>
      <p:pic>
        <p:nvPicPr>
          <p:cNvPr id="2336" name="Google Shape;2336;p47"/>
          <p:cNvPicPr preferRelativeResize="0"/>
          <p:nvPr/>
        </p:nvPicPr>
        <p:blipFill rotWithShape="1">
          <a:blip r:embed="rId2">
            <a:alphaModFix amt="20000"/>
          </a:blip>
          <a:srcRect/>
          <a:stretch/>
        </p:blipFill>
        <p:spPr>
          <a:xfrm>
            <a:off x="-2291146" y="4099377"/>
            <a:ext cx="19630224" cy="6765477"/>
          </a:xfrm>
          <a:prstGeom prst="rect">
            <a:avLst/>
          </a:prstGeom>
          <a:noFill/>
          <a:ln>
            <a:noFill/>
          </a:ln>
        </p:spPr>
      </p:pic>
      <p:sp>
        <p:nvSpPr>
          <p:cNvPr id="2337" name="Google Shape;2337;p47"/>
          <p:cNvSpPr txBox="1">
            <a:spLocks noGrp="1"/>
          </p:cNvSpPr>
          <p:nvPr>
            <p:ph type="title"/>
          </p:nvPr>
        </p:nvSpPr>
        <p:spPr>
          <a:xfrm>
            <a:off x="609442" y="2758663"/>
            <a:ext cx="10959300" cy="1340700"/>
          </a:xfrm>
          <a:prstGeom prst="rect">
            <a:avLst/>
          </a:prstGeom>
          <a:noFill/>
          <a:ln>
            <a:noFill/>
          </a:ln>
        </p:spPr>
        <p:txBody>
          <a:bodyPr spcFirstLastPara="1" wrap="square" lIns="0" tIns="0" rIns="0" bIns="0" anchor="ctr" anchorCtr="0">
            <a:noAutofit/>
          </a:bodyPr>
          <a:lstStyle>
            <a:lvl1pPr lvl="0" algn="ctr" rtl="0">
              <a:lnSpc>
                <a:spcPct val="60377"/>
              </a:lnSpc>
              <a:spcBef>
                <a:spcPts val="0"/>
              </a:spcBef>
              <a:spcAft>
                <a:spcPts val="0"/>
              </a:spcAft>
              <a:buSzPts val="1400"/>
              <a:buNone/>
              <a:defRPr sz="53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afe Harbor">
  <p:cSld name="Safe Harbor">
    <p:spTree>
      <p:nvGrpSpPr>
        <p:cNvPr id="1" name="Shape 2338"/>
        <p:cNvGrpSpPr/>
        <p:nvPr/>
      </p:nvGrpSpPr>
      <p:grpSpPr>
        <a:xfrm>
          <a:off x="0" y="0"/>
          <a:ext cx="0" cy="0"/>
          <a:chOff x="0" y="0"/>
          <a:chExt cx="0" cy="0"/>
        </a:xfrm>
      </p:grpSpPr>
      <p:sp>
        <p:nvSpPr>
          <p:cNvPr id="2339" name="Google Shape;2339;p48"/>
          <p:cNvSpPr txBox="1"/>
          <p:nvPr/>
        </p:nvSpPr>
        <p:spPr>
          <a:xfrm>
            <a:off x="609442" y="1"/>
            <a:ext cx="10959300" cy="9144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800" b="0" i="0" u="none" strike="noStrike" cap="none">
                <a:solidFill>
                  <a:schemeClr val="lt1"/>
                </a:solidFill>
                <a:latin typeface="Verdana"/>
                <a:ea typeface="Verdana"/>
                <a:cs typeface="Verdana"/>
                <a:sym typeface="Verdana"/>
              </a:rPr>
              <a:t>Safe harbor statement</a:t>
            </a:r>
            <a:endParaRPr/>
          </a:p>
        </p:txBody>
      </p:sp>
      <p:sp>
        <p:nvSpPr>
          <p:cNvPr id="2340" name="Google Shape;2340;p48"/>
          <p:cNvSpPr/>
          <p:nvPr/>
        </p:nvSpPr>
        <p:spPr>
          <a:xfrm>
            <a:off x="609441" y="1210189"/>
            <a:ext cx="10969800" cy="4928100"/>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en-US" sz="1700" b="0" i="0" u="none" strike="noStrike" cap="none">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a:p>
          <a:p>
            <a:pPr marL="0" marR="0" lvl="0" indent="0" algn="just" rtl="0">
              <a:spcBef>
                <a:spcPts val="0"/>
              </a:spcBef>
              <a:spcAft>
                <a:spcPts val="0"/>
              </a:spcAft>
              <a:buNone/>
            </a:pPr>
            <a:endParaRPr sz="1700" b="0" i="0" u="none" strike="noStrike" cap="none">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SzPts val="1700"/>
              <a:buFont typeface="Verdana"/>
              <a:buNone/>
            </a:pPr>
            <a:r>
              <a:rPr lang="en-US" sz="1700" b="0" i="0" u="none" strike="noStrike" cap="none">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a:p>
        </p:txBody>
      </p:sp>
      <p:sp>
        <p:nvSpPr>
          <p:cNvPr id="2341" name="Google Shape;2341;p48"/>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dk2"/>
        </a:solidFill>
        <a:effectLst/>
      </p:bgPr>
    </p:bg>
    <p:spTree>
      <p:nvGrpSpPr>
        <p:cNvPr id="1" name="Shape 2342"/>
        <p:cNvGrpSpPr/>
        <p:nvPr/>
      </p:nvGrpSpPr>
      <p:grpSpPr>
        <a:xfrm>
          <a:off x="0" y="0"/>
          <a:ext cx="0" cy="0"/>
          <a:chOff x="0" y="0"/>
          <a:chExt cx="0" cy="0"/>
        </a:xfrm>
      </p:grpSpPr>
      <p:sp>
        <p:nvSpPr>
          <p:cNvPr id="2343" name="Google Shape;2343;p49"/>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44" name="Google Shape;2344;p49"/>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sz="1300" b="0" i="0" u="none" strike="noStrike" cap="none">
                <a:solidFill>
                  <a:schemeClr val="accent1"/>
                </a:solidFill>
                <a:latin typeface="Verdana"/>
                <a:ea typeface="Verdana"/>
                <a:cs typeface="Verdana"/>
                <a:sym typeface="Verdana"/>
              </a:defRPr>
            </a:lvl1pPr>
            <a:lvl2pPr marL="0" lvl="1" indent="0" algn="r" rtl="0">
              <a:spcBef>
                <a:spcPts val="0"/>
              </a:spcBef>
              <a:spcAft>
                <a:spcPts val="0"/>
              </a:spcAft>
              <a:buNone/>
              <a:defRPr sz="1300" b="0" i="0" u="none" strike="noStrike" cap="none">
                <a:solidFill>
                  <a:schemeClr val="accent1"/>
                </a:solidFill>
                <a:latin typeface="Verdana"/>
                <a:ea typeface="Verdana"/>
                <a:cs typeface="Verdana"/>
                <a:sym typeface="Verdana"/>
              </a:defRPr>
            </a:lvl2pPr>
            <a:lvl3pPr marL="0" lvl="2" indent="0" algn="r" rtl="0">
              <a:spcBef>
                <a:spcPts val="0"/>
              </a:spcBef>
              <a:spcAft>
                <a:spcPts val="0"/>
              </a:spcAft>
              <a:buNone/>
              <a:defRPr sz="1300" b="0" i="0" u="none" strike="noStrike" cap="none">
                <a:solidFill>
                  <a:schemeClr val="accent1"/>
                </a:solidFill>
                <a:latin typeface="Verdana"/>
                <a:ea typeface="Verdana"/>
                <a:cs typeface="Verdana"/>
                <a:sym typeface="Verdana"/>
              </a:defRPr>
            </a:lvl3pPr>
            <a:lvl4pPr marL="0" lvl="3" indent="0" algn="r" rtl="0">
              <a:spcBef>
                <a:spcPts val="0"/>
              </a:spcBef>
              <a:spcAft>
                <a:spcPts val="0"/>
              </a:spcAft>
              <a:buNone/>
              <a:defRPr sz="1300" b="0" i="0" u="none" strike="noStrike" cap="none">
                <a:solidFill>
                  <a:schemeClr val="accent1"/>
                </a:solidFill>
                <a:latin typeface="Verdana"/>
                <a:ea typeface="Verdana"/>
                <a:cs typeface="Verdana"/>
                <a:sym typeface="Verdana"/>
              </a:defRPr>
            </a:lvl4pPr>
            <a:lvl5pPr marL="0" lvl="4" indent="0" algn="r" rtl="0">
              <a:spcBef>
                <a:spcPts val="0"/>
              </a:spcBef>
              <a:spcAft>
                <a:spcPts val="0"/>
              </a:spcAft>
              <a:buNone/>
              <a:defRPr sz="1300" b="0" i="0" u="none" strike="noStrike" cap="none">
                <a:solidFill>
                  <a:schemeClr val="accent1"/>
                </a:solidFill>
                <a:latin typeface="Verdana"/>
                <a:ea typeface="Verdana"/>
                <a:cs typeface="Verdana"/>
                <a:sym typeface="Verdana"/>
              </a:defRPr>
            </a:lvl5pPr>
            <a:lvl6pPr marL="0" lvl="5" indent="0" algn="r" rtl="0">
              <a:spcBef>
                <a:spcPts val="0"/>
              </a:spcBef>
              <a:spcAft>
                <a:spcPts val="0"/>
              </a:spcAft>
              <a:buNone/>
              <a:defRPr sz="1300" b="0" i="0" u="none" strike="noStrike" cap="none">
                <a:solidFill>
                  <a:schemeClr val="accent1"/>
                </a:solidFill>
                <a:latin typeface="Verdana"/>
                <a:ea typeface="Verdana"/>
                <a:cs typeface="Verdana"/>
                <a:sym typeface="Verdana"/>
              </a:defRPr>
            </a:lvl6pPr>
            <a:lvl7pPr marL="0" lvl="6" indent="0" algn="r" rtl="0">
              <a:spcBef>
                <a:spcPts val="0"/>
              </a:spcBef>
              <a:spcAft>
                <a:spcPts val="0"/>
              </a:spcAft>
              <a:buNone/>
              <a:defRPr sz="1300" b="0" i="0" u="none" strike="noStrike" cap="none">
                <a:solidFill>
                  <a:schemeClr val="accent1"/>
                </a:solidFill>
                <a:latin typeface="Verdana"/>
                <a:ea typeface="Verdana"/>
                <a:cs typeface="Verdana"/>
                <a:sym typeface="Verdana"/>
              </a:defRPr>
            </a:lvl7pPr>
            <a:lvl8pPr marL="0" lvl="7" indent="0" algn="r" rtl="0">
              <a:spcBef>
                <a:spcPts val="0"/>
              </a:spcBef>
              <a:spcAft>
                <a:spcPts val="0"/>
              </a:spcAft>
              <a:buNone/>
              <a:defRPr sz="1300" b="0" i="0" u="none" strike="noStrike" cap="none">
                <a:solidFill>
                  <a:schemeClr val="accent1"/>
                </a:solidFill>
                <a:latin typeface="Verdana"/>
                <a:ea typeface="Verdana"/>
                <a:cs typeface="Verdana"/>
                <a:sym typeface="Verdana"/>
              </a:defRPr>
            </a:lvl8pPr>
            <a:lvl9pPr marL="0" lvl="8" indent="0" algn="r" rtl="0">
              <a:spcBef>
                <a:spcPts val="0"/>
              </a:spcBef>
              <a:spcAft>
                <a:spcPts val="0"/>
              </a:spcAft>
              <a:buNone/>
              <a:defRPr sz="1300" b="0" i="0" u="none" strike="noStrike" cap="none">
                <a:solidFill>
                  <a:schemeClr val="accent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2345" name="Google Shape;2345;p49"/>
          <p:cNvSpPr txBox="1"/>
          <p:nvPr/>
        </p:nvSpPr>
        <p:spPr>
          <a:xfrm>
            <a:off x="624256" y="6339100"/>
            <a:ext cx="3384600" cy="3651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chemeClr val="accent1"/>
                </a:solidFill>
                <a:latin typeface="Verdana"/>
                <a:ea typeface="Verdana"/>
                <a:cs typeface="Verdana"/>
                <a:sym typeface="Verdana"/>
              </a:rPr>
              <a:t>All contents © MuleSoft Inc.</a:t>
            </a:r>
            <a:endParaRPr sz="900" b="0" i="0" u="none" strike="noStrike" cap="none">
              <a:solidFill>
                <a:schemeClr val="accent1"/>
              </a:solidFill>
              <a:latin typeface="Verdana"/>
              <a:ea typeface="Verdana"/>
              <a:cs typeface="Verdana"/>
              <a:sym typeface="Verdana"/>
            </a:endParaRPr>
          </a:p>
        </p:txBody>
      </p:sp>
      <p:sp>
        <p:nvSpPr>
          <p:cNvPr id="2346" name="Google Shape;2346;p49"/>
          <p:cNvSpPr txBox="1">
            <a:spLocks noGrp="1"/>
          </p:cNvSpPr>
          <p:nvPr>
            <p:ph type="body" idx="1"/>
          </p:nvPr>
        </p:nvSpPr>
        <p:spPr>
          <a:xfrm>
            <a:off x="609600" y="1189038"/>
            <a:ext cx="10958400" cy="5022900"/>
          </a:xfrm>
          <a:prstGeom prst="rect">
            <a:avLst/>
          </a:prstGeom>
          <a:noFill/>
          <a:ln>
            <a:noFill/>
          </a:ln>
        </p:spPr>
        <p:txBody>
          <a:bodyPr spcFirstLastPara="1" wrap="square" lIns="0" tIns="0" rIns="0" bIns="0" anchor="t" anchorCtr="0">
            <a:noAutofit/>
          </a:bodyPr>
          <a:lstStyle>
            <a:lvl1pPr marL="457200" lvl="0" indent="-381000" algn="l" rtl="0">
              <a:lnSpc>
                <a:spcPct val="200000"/>
              </a:lnSpc>
              <a:spcBef>
                <a:spcPts val="1200"/>
              </a:spcBef>
              <a:spcAft>
                <a:spcPts val="0"/>
              </a:spcAft>
              <a:buSzPts val="2400"/>
              <a:buFont typeface="Verdana"/>
              <a:buAutoNum type="arabicPeriod"/>
              <a:defRPr>
                <a:solidFill>
                  <a:schemeClr val="accent1"/>
                </a:solidFill>
              </a:defRPr>
            </a:lvl1pPr>
            <a:lvl2pPr marL="914400" lvl="1" indent="-355600" algn="l" rtl="0">
              <a:spcBef>
                <a:spcPts val="600"/>
              </a:spcBef>
              <a:spcAft>
                <a:spcPts val="0"/>
              </a:spcAft>
              <a:buSzPts val="2000"/>
              <a:buChar char="–"/>
              <a:defRPr>
                <a:solidFill>
                  <a:schemeClr val="lt1"/>
                </a:solidFill>
              </a:defRPr>
            </a:lvl2pPr>
            <a:lvl3pPr marL="1371600" lvl="2" indent="-342900" algn="l" rtl="0">
              <a:spcBef>
                <a:spcPts val="533"/>
              </a:spcBef>
              <a:spcAft>
                <a:spcPts val="0"/>
              </a:spcAft>
              <a:buSzPts val="1800"/>
              <a:buChar char="•"/>
              <a:defRPr>
                <a:solidFill>
                  <a:schemeClr val="lt1"/>
                </a:solidFill>
              </a:defRPr>
            </a:lvl3pPr>
            <a:lvl4pPr marL="1828800" lvl="3" indent="-330200" algn="l" rtl="0">
              <a:lnSpc>
                <a:spcPct val="100000"/>
              </a:lnSpc>
              <a:spcBef>
                <a:spcPts val="533"/>
              </a:spcBef>
              <a:spcAft>
                <a:spcPts val="0"/>
              </a:spcAft>
              <a:buSzPts val="1600"/>
              <a:buChar char="–"/>
              <a:defRPr>
                <a:solidFill>
                  <a:schemeClr val="lt1"/>
                </a:solidFill>
              </a:defRPr>
            </a:lvl4pPr>
            <a:lvl5pPr marL="2286000" lvl="4" indent="-330200" algn="l" rtl="0">
              <a:spcBef>
                <a:spcPts val="533"/>
              </a:spcBef>
              <a:spcAft>
                <a:spcPts val="0"/>
              </a:spcAft>
              <a:buSzPts val="1600"/>
              <a:buChar char="•"/>
              <a:defRPr>
                <a:solidFill>
                  <a:schemeClr val="lt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2347" name="Google Shape;2347;p49"/>
          <p:cNvPicPr preferRelativeResize="0"/>
          <p:nvPr/>
        </p:nvPicPr>
        <p:blipFill rotWithShape="1">
          <a:blip r:embed="rId2">
            <a:alphaModFix/>
          </a:blip>
          <a:srcRect/>
          <a:stretch/>
        </p:blipFill>
        <p:spPr>
          <a:xfrm>
            <a:off x="10388765" y="279634"/>
            <a:ext cx="1205510" cy="355415"/>
          </a:xfrm>
          <a:prstGeom prst="rect">
            <a:avLst/>
          </a:prstGeom>
          <a:noFill/>
          <a:ln>
            <a:noFill/>
          </a:ln>
        </p:spPr>
      </p:pic>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48"/>
        <p:cNvGrpSpPr/>
        <p:nvPr/>
      </p:nvGrpSpPr>
      <p:grpSpPr>
        <a:xfrm>
          <a:off x="0" y="0"/>
          <a:ext cx="0" cy="0"/>
          <a:chOff x="0" y="0"/>
          <a:chExt cx="0" cy="0"/>
        </a:xfrm>
      </p:grpSpPr>
      <p:sp>
        <p:nvSpPr>
          <p:cNvPr id="2349" name="Google Shape;2349;p50"/>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sz="28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50" name="Google Shape;2350;p50"/>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51" name="Google Shape;2351;p50"/>
          <p:cNvSpPr txBox="1">
            <a:spLocks noGrp="1"/>
          </p:cNvSpPr>
          <p:nvPr>
            <p:ph type="body" idx="1"/>
          </p:nvPr>
        </p:nvSpPr>
        <p:spPr>
          <a:xfrm>
            <a:off x="609600" y="1189038"/>
            <a:ext cx="10958400" cy="5022900"/>
          </a:xfrm>
          <a:prstGeom prst="rect">
            <a:avLst/>
          </a:prstGeom>
          <a:noFill/>
          <a:ln>
            <a:noFill/>
          </a:ln>
        </p:spPr>
        <p:txBody>
          <a:bodyPr spcFirstLastPara="1" wrap="square" lIns="0" tIns="0" rIns="0" bIns="0" anchor="t" anchorCtr="0">
            <a:noAutofit/>
          </a:bodyPr>
          <a:lstStyle>
            <a:lvl1pPr marL="457200" lvl="0" indent="-342900" algn="l" rtl="0">
              <a:spcBef>
                <a:spcPts val="120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52"/>
        <p:cNvGrpSpPr/>
        <p:nvPr/>
      </p:nvGrpSpPr>
      <p:grpSpPr>
        <a:xfrm>
          <a:off x="0" y="0"/>
          <a:ext cx="0" cy="0"/>
          <a:chOff x="0" y="0"/>
          <a:chExt cx="0" cy="0"/>
        </a:xfrm>
      </p:grpSpPr>
      <p:sp>
        <p:nvSpPr>
          <p:cNvPr id="2353" name="Google Shape;2353;p51"/>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54" name="Google Shape;2354;p51"/>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355"/>
        <p:cNvGrpSpPr/>
        <p:nvPr/>
      </p:nvGrpSpPr>
      <p:grpSpPr>
        <a:xfrm>
          <a:off x="0" y="0"/>
          <a:ext cx="0" cy="0"/>
          <a:chOff x="0" y="0"/>
          <a:chExt cx="0" cy="0"/>
        </a:xfrm>
      </p:grpSpPr>
      <p:sp>
        <p:nvSpPr>
          <p:cNvPr id="2356" name="Google Shape;2356;p52"/>
          <p:cNvSpPr txBox="1">
            <a:spLocks noGrp="1"/>
          </p:cNvSpPr>
          <p:nvPr>
            <p:ph type="body" idx="1"/>
          </p:nvPr>
        </p:nvSpPr>
        <p:spPr>
          <a:xfrm>
            <a:off x="609441" y="1177232"/>
            <a:ext cx="4923600" cy="467100"/>
          </a:xfrm>
          <a:prstGeom prst="rect">
            <a:avLst/>
          </a:prstGeom>
          <a:noFill/>
          <a:ln>
            <a:noFill/>
          </a:ln>
        </p:spPr>
        <p:txBody>
          <a:bodyPr spcFirstLastPara="1" wrap="square" lIns="0" tIns="0" rIns="0" bIns="0" anchor="b" anchorCtr="0">
            <a:noAutofit/>
          </a:bodyPr>
          <a:lstStyle>
            <a:lvl1pPr marL="457200" lvl="0" indent="-228600" algn="l" rtl="0">
              <a:spcBef>
                <a:spcPts val="1200"/>
              </a:spcBef>
              <a:spcAft>
                <a:spcPts val="0"/>
              </a:spcAft>
              <a:buSzPts val="2400"/>
              <a:buNone/>
              <a:defRPr sz="2400" b="0" i="0">
                <a:solidFill>
                  <a:schemeClr val="lt2"/>
                </a:solidFill>
                <a:latin typeface="Verdana"/>
                <a:ea typeface="Verdana"/>
                <a:cs typeface="Verdana"/>
                <a:sym typeface="Verdana"/>
              </a:defRPr>
            </a:lvl1pPr>
            <a:lvl2pPr marL="914400" lvl="1" indent="-228600" algn="l" rtl="0">
              <a:spcBef>
                <a:spcPts val="600"/>
              </a:spcBef>
              <a:spcAft>
                <a:spcPts val="0"/>
              </a:spcAft>
              <a:buSzPts val="2700"/>
              <a:buNone/>
              <a:defRPr sz="2700" b="1"/>
            </a:lvl2pPr>
            <a:lvl3pPr marL="1371600" lvl="2" indent="-228600" algn="l" rtl="0">
              <a:spcBef>
                <a:spcPts val="533"/>
              </a:spcBef>
              <a:spcAft>
                <a:spcPts val="0"/>
              </a:spcAft>
              <a:buSzPts val="2400"/>
              <a:buNone/>
              <a:defRPr sz="2400" b="1"/>
            </a:lvl3pPr>
            <a:lvl4pPr marL="1828800" lvl="3" indent="-228600" algn="l" rtl="0">
              <a:lnSpc>
                <a:spcPct val="100000"/>
              </a:lnSpc>
              <a:spcBef>
                <a:spcPts val="533"/>
              </a:spcBef>
              <a:spcAft>
                <a:spcPts val="0"/>
              </a:spcAft>
              <a:buSzPts val="2100"/>
              <a:buNone/>
              <a:defRPr sz="2100" b="1"/>
            </a:lvl4pPr>
            <a:lvl5pPr marL="2286000" lvl="4" indent="-228600" algn="l" rtl="0">
              <a:spcBef>
                <a:spcPts val="533"/>
              </a:spcBef>
              <a:spcAft>
                <a:spcPts val="0"/>
              </a:spcAft>
              <a:buSzPts val="2100"/>
              <a:buNone/>
              <a:defRPr sz="2100" b="1"/>
            </a:lvl5pPr>
            <a:lvl6pPr marL="2743200" lvl="5" indent="-228600" algn="l" rtl="0">
              <a:spcBef>
                <a:spcPts val="420"/>
              </a:spcBef>
              <a:spcAft>
                <a:spcPts val="0"/>
              </a:spcAft>
              <a:buClr>
                <a:schemeClr val="dk1"/>
              </a:buClr>
              <a:buSzPts val="2100"/>
              <a:buNone/>
              <a:defRPr sz="2100" b="1"/>
            </a:lvl6pPr>
            <a:lvl7pPr marL="3200400" lvl="6" indent="-228600" algn="l" rtl="0">
              <a:spcBef>
                <a:spcPts val="420"/>
              </a:spcBef>
              <a:spcAft>
                <a:spcPts val="0"/>
              </a:spcAft>
              <a:buClr>
                <a:schemeClr val="dk1"/>
              </a:buClr>
              <a:buSzPts val="2100"/>
              <a:buNone/>
              <a:defRPr sz="2100" b="1"/>
            </a:lvl7pPr>
            <a:lvl8pPr marL="3657600" lvl="7" indent="-228600" algn="l" rtl="0">
              <a:spcBef>
                <a:spcPts val="420"/>
              </a:spcBef>
              <a:spcAft>
                <a:spcPts val="0"/>
              </a:spcAft>
              <a:buClr>
                <a:schemeClr val="dk1"/>
              </a:buClr>
              <a:buSzPts val="2100"/>
              <a:buNone/>
              <a:defRPr sz="2100" b="1"/>
            </a:lvl8pPr>
            <a:lvl9pPr marL="4114800" lvl="8" indent="-228600" algn="l" rtl="0">
              <a:spcBef>
                <a:spcPts val="420"/>
              </a:spcBef>
              <a:spcAft>
                <a:spcPts val="0"/>
              </a:spcAft>
              <a:buClr>
                <a:schemeClr val="dk1"/>
              </a:buClr>
              <a:buSzPts val="2100"/>
              <a:buNone/>
              <a:defRPr sz="2100" b="1"/>
            </a:lvl9pPr>
          </a:lstStyle>
          <a:p>
            <a:endParaRPr/>
          </a:p>
        </p:txBody>
      </p:sp>
      <p:sp>
        <p:nvSpPr>
          <p:cNvPr id="2357" name="Google Shape;2357;p52"/>
          <p:cNvSpPr txBox="1">
            <a:spLocks noGrp="1"/>
          </p:cNvSpPr>
          <p:nvPr>
            <p:ph type="body" idx="2"/>
          </p:nvPr>
        </p:nvSpPr>
        <p:spPr>
          <a:xfrm>
            <a:off x="6644565" y="1177232"/>
            <a:ext cx="4923600" cy="467100"/>
          </a:xfrm>
          <a:prstGeom prst="rect">
            <a:avLst/>
          </a:prstGeom>
          <a:noFill/>
          <a:ln>
            <a:noFill/>
          </a:ln>
        </p:spPr>
        <p:txBody>
          <a:bodyPr spcFirstLastPara="1" wrap="square" lIns="0" tIns="0" rIns="0" bIns="0" anchor="b" anchorCtr="0">
            <a:noAutofit/>
          </a:bodyPr>
          <a:lstStyle>
            <a:lvl1pPr marL="457200" lvl="0" indent="-228600" algn="l" rtl="0">
              <a:spcBef>
                <a:spcPts val="1200"/>
              </a:spcBef>
              <a:spcAft>
                <a:spcPts val="0"/>
              </a:spcAft>
              <a:buSzPts val="2400"/>
              <a:buNone/>
              <a:defRPr sz="2400" b="0" i="0">
                <a:solidFill>
                  <a:schemeClr val="lt2"/>
                </a:solidFill>
                <a:latin typeface="Verdana"/>
                <a:ea typeface="Verdana"/>
                <a:cs typeface="Verdana"/>
                <a:sym typeface="Verdana"/>
              </a:defRPr>
            </a:lvl1pPr>
            <a:lvl2pPr marL="914400" lvl="1" indent="-228600" algn="l" rtl="0">
              <a:spcBef>
                <a:spcPts val="600"/>
              </a:spcBef>
              <a:spcAft>
                <a:spcPts val="0"/>
              </a:spcAft>
              <a:buSzPts val="2700"/>
              <a:buNone/>
              <a:defRPr sz="2700" b="1"/>
            </a:lvl2pPr>
            <a:lvl3pPr marL="1371600" lvl="2" indent="-228600" algn="l" rtl="0">
              <a:spcBef>
                <a:spcPts val="533"/>
              </a:spcBef>
              <a:spcAft>
                <a:spcPts val="0"/>
              </a:spcAft>
              <a:buSzPts val="2400"/>
              <a:buNone/>
              <a:defRPr sz="2400" b="1"/>
            </a:lvl3pPr>
            <a:lvl4pPr marL="1828800" lvl="3" indent="-228600" algn="l" rtl="0">
              <a:lnSpc>
                <a:spcPct val="100000"/>
              </a:lnSpc>
              <a:spcBef>
                <a:spcPts val="533"/>
              </a:spcBef>
              <a:spcAft>
                <a:spcPts val="0"/>
              </a:spcAft>
              <a:buSzPts val="2100"/>
              <a:buNone/>
              <a:defRPr sz="2100" b="1"/>
            </a:lvl4pPr>
            <a:lvl5pPr marL="2286000" lvl="4" indent="-228600" algn="l" rtl="0">
              <a:spcBef>
                <a:spcPts val="533"/>
              </a:spcBef>
              <a:spcAft>
                <a:spcPts val="0"/>
              </a:spcAft>
              <a:buSzPts val="2100"/>
              <a:buNone/>
              <a:defRPr sz="2100" b="1"/>
            </a:lvl5pPr>
            <a:lvl6pPr marL="2743200" lvl="5" indent="-228600" algn="l" rtl="0">
              <a:spcBef>
                <a:spcPts val="420"/>
              </a:spcBef>
              <a:spcAft>
                <a:spcPts val="0"/>
              </a:spcAft>
              <a:buClr>
                <a:schemeClr val="dk1"/>
              </a:buClr>
              <a:buSzPts val="2100"/>
              <a:buNone/>
              <a:defRPr sz="2100" b="1"/>
            </a:lvl6pPr>
            <a:lvl7pPr marL="3200400" lvl="6" indent="-228600" algn="l" rtl="0">
              <a:spcBef>
                <a:spcPts val="420"/>
              </a:spcBef>
              <a:spcAft>
                <a:spcPts val="0"/>
              </a:spcAft>
              <a:buClr>
                <a:schemeClr val="dk1"/>
              </a:buClr>
              <a:buSzPts val="2100"/>
              <a:buNone/>
              <a:defRPr sz="2100" b="1"/>
            </a:lvl7pPr>
            <a:lvl8pPr marL="3657600" lvl="7" indent="-228600" algn="l" rtl="0">
              <a:spcBef>
                <a:spcPts val="420"/>
              </a:spcBef>
              <a:spcAft>
                <a:spcPts val="0"/>
              </a:spcAft>
              <a:buClr>
                <a:schemeClr val="dk1"/>
              </a:buClr>
              <a:buSzPts val="2100"/>
              <a:buNone/>
              <a:defRPr sz="2100" b="1"/>
            </a:lvl8pPr>
            <a:lvl9pPr marL="4114800" lvl="8" indent="-228600" algn="l" rtl="0">
              <a:spcBef>
                <a:spcPts val="420"/>
              </a:spcBef>
              <a:spcAft>
                <a:spcPts val="0"/>
              </a:spcAft>
              <a:buClr>
                <a:schemeClr val="dk1"/>
              </a:buClr>
              <a:buSzPts val="2100"/>
              <a:buNone/>
              <a:defRPr sz="2100" b="1"/>
            </a:lvl9pPr>
          </a:lstStyle>
          <a:p>
            <a:endParaRPr/>
          </a:p>
        </p:txBody>
      </p:sp>
      <p:sp>
        <p:nvSpPr>
          <p:cNvPr id="2358" name="Google Shape;2358;p52"/>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59" name="Google Shape;2359;p52"/>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60" name="Google Shape;2360;p52"/>
          <p:cNvSpPr txBox="1">
            <a:spLocks noGrp="1"/>
          </p:cNvSpPr>
          <p:nvPr>
            <p:ph type="body" idx="3"/>
          </p:nvPr>
        </p:nvSpPr>
        <p:spPr>
          <a:xfrm>
            <a:off x="609441" y="1766888"/>
            <a:ext cx="4923600" cy="4445100"/>
          </a:xfrm>
          <a:prstGeom prst="rect">
            <a:avLst/>
          </a:prstGeom>
          <a:noFill/>
          <a:ln>
            <a:noFill/>
          </a:ln>
        </p:spPr>
        <p:txBody>
          <a:bodyPr spcFirstLastPara="1" wrap="square" lIns="0" tIns="0" rIns="0" bIns="0" anchor="t" anchorCtr="0">
            <a:noAutofit/>
          </a:bodyPr>
          <a:lstStyle>
            <a:lvl1pPr marL="457200" lvl="0" indent="-355600" algn="l" rtl="0">
              <a:spcBef>
                <a:spcPts val="1200"/>
              </a:spcBef>
              <a:spcAft>
                <a:spcPts val="0"/>
              </a:spcAft>
              <a:buSzPts val="2000"/>
              <a:buChar char="•"/>
              <a:defRPr sz="2000"/>
            </a:lvl1pPr>
            <a:lvl2pPr marL="914400" lvl="1" indent="-342900" algn="l" rtl="0">
              <a:spcBef>
                <a:spcPts val="600"/>
              </a:spcBef>
              <a:spcAft>
                <a:spcPts val="0"/>
              </a:spcAft>
              <a:buSzPts val="1800"/>
              <a:buChar char="–"/>
              <a:defRPr sz="1800"/>
            </a:lvl2pPr>
            <a:lvl3pPr marL="1371600" lvl="2" indent="-330200" algn="l" rtl="0">
              <a:spcBef>
                <a:spcPts val="533"/>
              </a:spcBef>
              <a:spcAft>
                <a:spcPts val="0"/>
              </a:spcAft>
              <a:buSzPts val="1600"/>
              <a:buChar char="•"/>
              <a:defRPr sz="1600"/>
            </a:lvl3pPr>
            <a:lvl4pPr marL="1828800" lvl="3" indent="-317500" algn="l" rtl="0">
              <a:lnSpc>
                <a:spcPct val="100000"/>
              </a:lnSpc>
              <a:spcBef>
                <a:spcPts val="533"/>
              </a:spcBef>
              <a:spcAft>
                <a:spcPts val="0"/>
              </a:spcAft>
              <a:buSzPts val="1400"/>
              <a:buChar char="–"/>
              <a:defRPr sz="1400"/>
            </a:lvl4pPr>
            <a:lvl5pPr marL="2286000" lvl="4" indent="-317500" algn="l" rtl="0">
              <a:spcBef>
                <a:spcPts val="533"/>
              </a:spcBef>
              <a:spcAft>
                <a:spcPts val="0"/>
              </a:spcAft>
              <a:buSzPts val="1400"/>
              <a:buChar char="•"/>
              <a:defRPr sz="140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61" name="Google Shape;2361;p52"/>
          <p:cNvSpPr txBox="1">
            <a:spLocks noGrp="1"/>
          </p:cNvSpPr>
          <p:nvPr>
            <p:ph type="body" idx="4"/>
          </p:nvPr>
        </p:nvSpPr>
        <p:spPr>
          <a:xfrm>
            <a:off x="6644565" y="1766888"/>
            <a:ext cx="4923600" cy="4445100"/>
          </a:xfrm>
          <a:prstGeom prst="rect">
            <a:avLst/>
          </a:prstGeom>
          <a:noFill/>
          <a:ln>
            <a:noFill/>
          </a:ln>
        </p:spPr>
        <p:txBody>
          <a:bodyPr spcFirstLastPara="1" wrap="square" lIns="0" tIns="0" rIns="0" bIns="0" anchor="t" anchorCtr="0">
            <a:noAutofit/>
          </a:bodyPr>
          <a:lstStyle>
            <a:lvl1pPr marL="457200" lvl="0" indent="-355600" algn="l" rtl="0">
              <a:spcBef>
                <a:spcPts val="1200"/>
              </a:spcBef>
              <a:spcAft>
                <a:spcPts val="0"/>
              </a:spcAft>
              <a:buSzPts val="2000"/>
              <a:buChar char="•"/>
              <a:defRPr sz="2000"/>
            </a:lvl1pPr>
            <a:lvl2pPr marL="914400" lvl="1" indent="-342900" algn="l" rtl="0">
              <a:spcBef>
                <a:spcPts val="600"/>
              </a:spcBef>
              <a:spcAft>
                <a:spcPts val="0"/>
              </a:spcAft>
              <a:buSzPts val="1800"/>
              <a:buChar char="–"/>
              <a:defRPr sz="1800"/>
            </a:lvl2pPr>
            <a:lvl3pPr marL="1371600" lvl="2" indent="-330200" algn="l" rtl="0">
              <a:spcBef>
                <a:spcPts val="533"/>
              </a:spcBef>
              <a:spcAft>
                <a:spcPts val="0"/>
              </a:spcAft>
              <a:buSzPts val="1600"/>
              <a:buChar char="•"/>
              <a:defRPr sz="1600"/>
            </a:lvl3pPr>
            <a:lvl4pPr marL="1828800" lvl="3" indent="-317500" algn="l" rtl="0">
              <a:lnSpc>
                <a:spcPct val="100000"/>
              </a:lnSpc>
              <a:spcBef>
                <a:spcPts val="533"/>
              </a:spcBef>
              <a:spcAft>
                <a:spcPts val="0"/>
              </a:spcAft>
              <a:buSzPts val="1400"/>
              <a:buChar char="–"/>
              <a:defRPr sz="1400"/>
            </a:lvl4pPr>
            <a:lvl5pPr marL="2286000" lvl="4" indent="-317500" algn="l" rtl="0">
              <a:spcBef>
                <a:spcPts val="533"/>
              </a:spcBef>
              <a:spcAft>
                <a:spcPts val="0"/>
              </a:spcAft>
              <a:buSzPts val="1400"/>
              <a:buChar char="•"/>
              <a:defRPr sz="140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fe Harbor">
  <p:cSld name="Safe Harbor">
    <p:spTree>
      <p:nvGrpSpPr>
        <p:cNvPr id="1" name="Shape 37"/>
        <p:cNvGrpSpPr/>
        <p:nvPr/>
      </p:nvGrpSpPr>
      <p:grpSpPr>
        <a:xfrm>
          <a:off x="0" y="0"/>
          <a:ext cx="0" cy="0"/>
          <a:chOff x="0" y="0"/>
          <a:chExt cx="0" cy="0"/>
        </a:xfrm>
      </p:grpSpPr>
      <p:sp>
        <p:nvSpPr>
          <p:cNvPr id="38" name="Google Shape;38;p6"/>
          <p:cNvSpPr txBox="1"/>
          <p:nvPr/>
        </p:nvSpPr>
        <p:spPr>
          <a:xfrm>
            <a:off x="609442" y="1"/>
            <a:ext cx="10959363" cy="9144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800" b="0" i="0" u="none" strike="noStrike" cap="none">
                <a:solidFill>
                  <a:schemeClr val="lt1"/>
                </a:solidFill>
                <a:latin typeface="Verdana"/>
                <a:ea typeface="Verdana"/>
                <a:cs typeface="Verdana"/>
                <a:sym typeface="Verdana"/>
              </a:rPr>
              <a:t>Safe harbor statement</a:t>
            </a:r>
            <a:endParaRPr/>
          </a:p>
        </p:txBody>
      </p:sp>
      <p:sp>
        <p:nvSpPr>
          <p:cNvPr id="39" name="Google Shape;39;p6"/>
          <p:cNvSpPr/>
          <p:nvPr/>
        </p:nvSpPr>
        <p:spPr>
          <a:xfrm>
            <a:off x="609441" y="1210189"/>
            <a:ext cx="10969943" cy="4928145"/>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en-US" sz="1700" b="0" i="0" u="none" strike="noStrike" cap="none">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a:p>
          <a:p>
            <a:pPr marL="0" marR="0" lvl="0" indent="0" algn="just" rtl="0">
              <a:spcBef>
                <a:spcPts val="0"/>
              </a:spcBef>
              <a:spcAft>
                <a:spcPts val="0"/>
              </a:spcAft>
              <a:buNone/>
            </a:pPr>
            <a:endParaRPr sz="1700" b="0" i="0" u="none" strike="noStrike" cap="none">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Font typeface="Verdana"/>
              <a:buNone/>
            </a:pPr>
            <a:r>
              <a:rPr lang="en-US" sz="1700" b="0" i="0" u="none" strike="noStrike" cap="none">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a:p>
        </p:txBody>
      </p:sp>
      <p:sp>
        <p:nvSpPr>
          <p:cNvPr id="40" name="Google Shape;40;p6"/>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2362"/>
        <p:cNvGrpSpPr/>
        <p:nvPr/>
      </p:nvGrpSpPr>
      <p:grpSpPr>
        <a:xfrm>
          <a:off x="0" y="0"/>
          <a:ext cx="0" cy="0"/>
          <a:chOff x="0" y="0"/>
          <a:chExt cx="0" cy="0"/>
        </a:xfrm>
      </p:grpSpPr>
      <p:sp>
        <p:nvSpPr>
          <p:cNvPr id="2363" name="Google Shape;2363;p53"/>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64" name="Google Shape;2364;p53"/>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65" name="Google Shape;2365;p53"/>
          <p:cNvSpPr txBox="1">
            <a:spLocks noGrp="1"/>
          </p:cNvSpPr>
          <p:nvPr>
            <p:ph type="body" idx="1"/>
          </p:nvPr>
        </p:nvSpPr>
        <p:spPr>
          <a:xfrm>
            <a:off x="609599" y="1189038"/>
            <a:ext cx="3200400" cy="50229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2000"/>
              <a:buFont typeface="Arial"/>
              <a:buNone/>
              <a:defRPr sz="2000"/>
            </a:lvl1pPr>
            <a:lvl2pPr marL="914400" lvl="1" indent="-342900" algn="l" rtl="0">
              <a:spcBef>
                <a:spcPts val="600"/>
              </a:spcBef>
              <a:spcAft>
                <a:spcPts val="0"/>
              </a:spcAft>
              <a:buSzPts val="1800"/>
              <a:buChar char="–"/>
              <a:defRPr sz="1800"/>
            </a:lvl2pPr>
            <a:lvl3pPr marL="1371600" lvl="2" indent="-330200" algn="l" rtl="0">
              <a:spcBef>
                <a:spcPts val="533"/>
              </a:spcBef>
              <a:spcAft>
                <a:spcPts val="0"/>
              </a:spcAft>
              <a:buSzPts val="1600"/>
              <a:buChar char="•"/>
              <a:defRPr sz="1600"/>
            </a:lvl3pPr>
            <a:lvl4pPr marL="1828800" lvl="3" indent="-317500" algn="l" rtl="0">
              <a:lnSpc>
                <a:spcPct val="100000"/>
              </a:lnSpc>
              <a:spcBef>
                <a:spcPts val="533"/>
              </a:spcBef>
              <a:spcAft>
                <a:spcPts val="0"/>
              </a:spcAft>
              <a:buSzPts val="1400"/>
              <a:buChar char="–"/>
              <a:defRPr sz="1400"/>
            </a:lvl4pPr>
            <a:lvl5pPr marL="2286000" lvl="4" indent="-317500" algn="l" rtl="0">
              <a:spcBef>
                <a:spcPts val="533"/>
              </a:spcBef>
              <a:spcAft>
                <a:spcPts val="0"/>
              </a:spcAft>
              <a:buSzPts val="1400"/>
              <a:buChar char="•"/>
              <a:defRPr sz="140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66" name="Google Shape;2366;p53"/>
          <p:cNvSpPr txBox="1">
            <a:spLocks noGrp="1"/>
          </p:cNvSpPr>
          <p:nvPr>
            <p:ph type="body" idx="2"/>
          </p:nvPr>
        </p:nvSpPr>
        <p:spPr>
          <a:xfrm>
            <a:off x="4488656" y="1189038"/>
            <a:ext cx="3200400" cy="50229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2000"/>
              <a:buFont typeface="Arial"/>
              <a:buNone/>
              <a:defRPr sz="2000"/>
            </a:lvl1pPr>
            <a:lvl2pPr marL="914400" lvl="1" indent="-342900" algn="l" rtl="0">
              <a:spcBef>
                <a:spcPts val="600"/>
              </a:spcBef>
              <a:spcAft>
                <a:spcPts val="0"/>
              </a:spcAft>
              <a:buSzPts val="1800"/>
              <a:buChar char="–"/>
              <a:defRPr sz="1800"/>
            </a:lvl2pPr>
            <a:lvl3pPr marL="1371600" lvl="2" indent="-330200" algn="l" rtl="0">
              <a:spcBef>
                <a:spcPts val="533"/>
              </a:spcBef>
              <a:spcAft>
                <a:spcPts val="0"/>
              </a:spcAft>
              <a:buSzPts val="1600"/>
              <a:buChar char="•"/>
              <a:defRPr sz="1600"/>
            </a:lvl3pPr>
            <a:lvl4pPr marL="1828800" lvl="3" indent="-317500" algn="l" rtl="0">
              <a:lnSpc>
                <a:spcPct val="100000"/>
              </a:lnSpc>
              <a:spcBef>
                <a:spcPts val="533"/>
              </a:spcBef>
              <a:spcAft>
                <a:spcPts val="0"/>
              </a:spcAft>
              <a:buSzPts val="1400"/>
              <a:buChar char="–"/>
              <a:defRPr sz="1400"/>
            </a:lvl4pPr>
            <a:lvl5pPr marL="2286000" lvl="4" indent="-317500" algn="l" rtl="0">
              <a:spcBef>
                <a:spcPts val="533"/>
              </a:spcBef>
              <a:spcAft>
                <a:spcPts val="0"/>
              </a:spcAft>
              <a:buSzPts val="1400"/>
              <a:buChar char="•"/>
              <a:defRPr sz="140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67" name="Google Shape;2367;p53"/>
          <p:cNvSpPr txBox="1">
            <a:spLocks noGrp="1"/>
          </p:cNvSpPr>
          <p:nvPr>
            <p:ph type="body" idx="3"/>
          </p:nvPr>
        </p:nvSpPr>
        <p:spPr>
          <a:xfrm>
            <a:off x="8367713" y="1189038"/>
            <a:ext cx="3200400" cy="50229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2000"/>
              <a:buFont typeface="Arial"/>
              <a:buNone/>
              <a:defRPr sz="2000"/>
            </a:lvl1pPr>
            <a:lvl2pPr marL="914400" lvl="1" indent="-342900" algn="l" rtl="0">
              <a:spcBef>
                <a:spcPts val="600"/>
              </a:spcBef>
              <a:spcAft>
                <a:spcPts val="0"/>
              </a:spcAft>
              <a:buSzPts val="1800"/>
              <a:buChar char="–"/>
              <a:defRPr sz="1800"/>
            </a:lvl2pPr>
            <a:lvl3pPr marL="1371600" lvl="2" indent="-330200" algn="l" rtl="0">
              <a:spcBef>
                <a:spcPts val="533"/>
              </a:spcBef>
              <a:spcAft>
                <a:spcPts val="0"/>
              </a:spcAft>
              <a:buSzPts val="1600"/>
              <a:buChar char="•"/>
              <a:defRPr sz="1600"/>
            </a:lvl3pPr>
            <a:lvl4pPr marL="1828800" lvl="3" indent="-317500" algn="l" rtl="0">
              <a:lnSpc>
                <a:spcPct val="100000"/>
              </a:lnSpc>
              <a:spcBef>
                <a:spcPts val="533"/>
              </a:spcBef>
              <a:spcAft>
                <a:spcPts val="0"/>
              </a:spcAft>
              <a:buSzPts val="1400"/>
              <a:buChar char="–"/>
              <a:defRPr sz="1400"/>
            </a:lvl4pPr>
            <a:lvl5pPr marL="2286000" lvl="4" indent="-317500" algn="l" rtl="0">
              <a:spcBef>
                <a:spcPts val="533"/>
              </a:spcBef>
              <a:spcAft>
                <a:spcPts val="0"/>
              </a:spcAft>
              <a:buSzPts val="1400"/>
              <a:buChar char="•"/>
              <a:defRPr sz="140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3 Column photo">
  <p:cSld name="3 Column photo">
    <p:spTree>
      <p:nvGrpSpPr>
        <p:cNvPr id="1" name="Shape 2368"/>
        <p:cNvGrpSpPr/>
        <p:nvPr/>
      </p:nvGrpSpPr>
      <p:grpSpPr>
        <a:xfrm>
          <a:off x="0" y="0"/>
          <a:ext cx="0" cy="0"/>
          <a:chOff x="0" y="0"/>
          <a:chExt cx="0" cy="0"/>
        </a:xfrm>
      </p:grpSpPr>
      <p:sp>
        <p:nvSpPr>
          <p:cNvPr id="2369" name="Google Shape;2369;p54"/>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70" name="Google Shape;2370;p54"/>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71" name="Google Shape;2371;p54"/>
          <p:cNvSpPr>
            <a:spLocks noGrp="1"/>
          </p:cNvSpPr>
          <p:nvPr>
            <p:ph type="pic" idx="2"/>
          </p:nvPr>
        </p:nvSpPr>
        <p:spPr>
          <a:xfrm>
            <a:off x="609599" y="1189038"/>
            <a:ext cx="3474600" cy="4164900"/>
          </a:xfrm>
          <a:prstGeom prst="rect">
            <a:avLst/>
          </a:prstGeom>
          <a:noFill/>
          <a:ln>
            <a:noFill/>
          </a:ln>
        </p:spPr>
        <p:txBody>
          <a:bodyPr spcFirstLastPara="1" wrap="square" lIns="0" tIns="0" rIns="0" bIns="0" anchor="ctr" anchorCtr="0">
            <a:noAutofit/>
          </a:bodyPr>
          <a:lstStyle>
            <a:lvl1pPr marR="0" lvl="0" algn="ctr" rtl="0">
              <a:spcBef>
                <a:spcPts val="1200"/>
              </a:spcBef>
              <a:spcAft>
                <a:spcPts val="0"/>
              </a:spcAft>
              <a:buClr>
                <a:srgbClr val="00A0DF"/>
              </a:buClr>
              <a:buSzPts val="2400"/>
              <a:buFont typeface="Arial"/>
              <a:buNone/>
              <a:defRPr sz="2400" b="0" i="0" u="none" strike="noStrike" cap="none">
                <a:solidFill>
                  <a:schemeClr val="dk2"/>
                </a:solidFill>
                <a:latin typeface="Verdana"/>
                <a:ea typeface="Verdana"/>
                <a:cs typeface="Verdana"/>
                <a:sym typeface="Verdana"/>
              </a:defRPr>
            </a:lvl1pPr>
            <a:lvl2pPr marR="0" lvl="1"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R="0" lvl="2"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R="0" lvl="3"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R="0" lvl="4"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372" name="Google Shape;2372;p54"/>
          <p:cNvSpPr>
            <a:spLocks noGrp="1"/>
          </p:cNvSpPr>
          <p:nvPr>
            <p:ph type="pic" idx="3"/>
          </p:nvPr>
        </p:nvSpPr>
        <p:spPr>
          <a:xfrm>
            <a:off x="4351496" y="1189038"/>
            <a:ext cx="3474600" cy="4164900"/>
          </a:xfrm>
          <a:prstGeom prst="rect">
            <a:avLst/>
          </a:prstGeom>
          <a:noFill/>
          <a:ln>
            <a:noFill/>
          </a:ln>
        </p:spPr>
        <p:txBody>
          <a:bodyPr spcFirstLastPara="1" wrap="square" lIns="0" tIns="0" rIns="0" bIns="0" anchor="ctr" anchorCtr="0">
            <a:noAutofit/>
          </a:bodyPr>
          <a:lstStyle>
            <a:lvl1pPr marR="0" lvl="0" algn="ctr" rtl="0">
              <a:spcBef>
                <a:spcPts val="1200"/>
              </a:spcBef>
              <a:spcAft>
                <a:spcPts val="0"/>
              </a:spcAft>
              <a:buClr>
                <a:srgbClr val="00A0DF"/>
              </a:buClr>
              <a:buSzPts val="2400"/>
              <a:buFont typeface="Arial"/>
              <a:buNone/>
              <a:defRPr sz="2400" b="0" i="0" u="none" strike="noStrike" cap="none">
                <a:solidFill>
                  <a:schemeClr val="dk2"/>
                </a:solidFill>
                <a:latin typeface="Verdana"/>
                <a:ea typeface="Verdana"/>
                <a:cs typeface="Verdana"/>
                <a:sym typeface="Verdana"/>
              </a:defRPr>
            </a:lvl1pPr>
            <a:lvl2pPr marR="0" lvl="1"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R="0" lvl="2"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R="0" lvl="3"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R="0" lvl="4"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373" name="Google Shape;2373;p54"/>
          <p:cNvSpPr>
            <a:spLocks noGrp="1"/>
          </p:cNvSpPr>
          <p:nvPr>
            <p:ph type="pic" idx="4"/>
          </p:nvPr>
        </p:nvSpPr>
        <p:spPr>
          <a:xfrm>
            <a:off x="8093393" y="1189038"/>
            <a:ext cx="3474600" cy="4164900"/>
          </a:xfrm>
          <a:prstGeom prst="rect">
            <a:avLst/>
          </a:prstGeom>
          <a:noFill/>
          <a:ln>
            <a:noFill/>
          </a:ln>
        </p:spPr>
        <p:txBody>
          <a:bodyPr spcFirstLastPara="1" wrap="square" lIns="0" tIns="0" rIns="0" bIns="0" anchor="ctr" anchorCtr="0">
            <a:noAutofit/>
          </a:bodyPr>
          <a:lstStyle>
            <a:lvl1pPr marR="0" lvl="0" algn="ctr" rtl="0">
              <a:spcBef>
                <a:spcPts val="1200"/>
              </a:spcBef>
              <a:spcAft>
                <a:spcPts val="0"/>
              </a:spcAft>
              <a:buClr>
                <a:srgbClr val="00A0DF"/>
              </a:buClr>
              <a:buSzPts val="2400"/>
              <a:buFont typeface="Arial"/>
              <a:buNone/>
              <a:defRPr sz="2400" b="0" i="0" u="none" strike="noStrike" cap="none">
                <a:solidFill>
                  <a:schemeClr val="dk2"/>
                </a:solidFill>
                <a:latin typeface="Verdana"/>
                <a:ea typeface="Verdana"/>
                <a:cs typeface="Verdana"/>
                <a:sym typeface="Verdana"/>
              </a:defRPr>
            </a:lvl1pPr>
            <a:lvl2pPr marR="0" lvl="1"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R="0" lvl="2"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R="0" lvl="3"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R="0" lvl="4"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374" name="Google Shape;2374;p54"/>
          <p:cNvSpPr txBox="1">
            <a:spLocks noGrp="1"/>
          </p:cNvSpPr>
          <p:nvPr>
            <p:ph type="body" idx="1"/>
          </p:nvPr>
        </p:nvSpPr>
        <p:spPr>
          <a:xfrm>
            <a:off x="609600" y="5654675"/>
            <a:ext cx="3474900" cy="5571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1400"/>
              <a:buFont typeface="Arial"/>
              <a:buNone/>
              <a:defRPr sz="1400"/>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cxnSp>
        <p:nvCxnSpPr>
          <p:cNvPr id="2375" name="Google Shape;2375;p54"/>
          <p:cNvCxnSpPr/>
          <p:nvPr/>
        </p:nvCxnSpPr>
        <p:spPr>
          <a:xfrm>
            <a:off x="602456" y="5521826"/>
            <a:ext cx="3474600" cy="0"/>
          </a:xfrm>
          <a:prstGeom prst="straightConnector1">
            <a:avLst/>
          </a:prstGeom>
          <a:noFill/>
          <a:ln w="12700" cap="flat" cmpd="sng">
            <a:solidFill>
              <a:schemeClr val="dk2"/>
            </a:solidFill>
            <a:prstDash val="solid"/>
            <a:round/>
            <a:headEnd type="none" w="sm" len="sm"/>
            <a:tailEnd type="none" w="sm" len="sm"/>
          </a:ln>
        </p:spPr>
      </p:cxnSp>
      <p:cxnSp>
        <p:nvCxnSpPr>
          <p:cNvPr id="2376" name="Google Shape;2376;p54"/>
          <p:cNvCxnSpPr/>
          <p:nvPr/>
        </p:nvCxnSpPr>
        <p:spPr>
          <a:xfrm>
            <a:off x="4347924" y="5521826"/>
            <a:ext cx="3474600" cy="0"/>
          </a:xfrm>
          <a:prstGeom prst="straightConnector1">
            <a:avLst/>
          </a:prstGeom>
          <a:noFill/>
          <a:ln w="12700" cap="flat" cmpd="sng">
            <a:solidFill>
              <a:schemeClr val="dk2"/>
            </a:solidFill>
            <a:prstDash val="solid"/>
            <a:round/>
            <a:headEnd type="none" w="sm" len="sm"/>
            <a:tailEnd type="none" w="sm" len="sm"/>
          </a:ln>
        </p:spPr>
      </p:cxnSp>
      <p:cxnSp>
        <p:nvCxnSpPr>
          <p:cNvPr id="2377" name="Google Shape;2377;p54"/>
          <p:cNvCxnSpPr/>
          <p:nvPr/>
        </p:nvCxnSpPr>
        <p:spPr>
          <a:xfrm>
            <a:off x="8093393" y="5521826"/>
            <a:ext cx="3474600" cy="0"/>
          </a:xfrm>
          <a:prstGeom prst="straightConnector1">
            <a:avLst/>
          </a:prstGeom>
          <a:noFill/>
          <a:ln w="12700" cap="flat" cmpd="sng">
            <a:solidFill>
              <a:schemeClr val="dk2"/>
            </a:solidFill>
            <a:prstDash val="solid"/>
            <a:round/>
            <a:headEnd type="none" w="sm" len="sm"/>
            <a:tailEnd type="none" w="sm" len="sm"/>
          </a:ln>
        </p:spPr>
      </p:cxnSp>
      <p:sp>
        <p:nvSpPr>
          <p:cNvPr id="2378" name="Google Shape;2378;p54"/>
          <p:cNvSpPr txBox="1">
            <a:spLocks noGrp="1"/>
          </p:cNvSpPr>
          <p:nvPr>
            <p:ph type="body" idx="5"/>
          </p:nvPr>
        </p:nvSpPr>
        <p:spPr>
          <a:xfrm>
            <a:off x="4351497" y="5654675"/>
            <a:ext cx="3474600" cy="5571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1400"/>
              <a:buFont typeface="Arial"/>
              <a:buNone/>
              <a:defRPr sz="1400"/>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379" name="Google Shape;2379;p54"/>
          <p:cNvSpPr txBox="1">
            <a:spLocks noGrp="1"/>
          </p:cNvSpPr>
          <p:nvPr>
            <p:ph type="body" idx="6"/>
          </p:nvPr>
        </p:nvSpPr>
        <p:spPr>
          <a:xfrm>
            <a:off x="8093075" y="5654675"/>
            <a:ext cx="3474600" cy="557100"/>
          </a:xfrm>
          <a:prstGeom prst="rect">
            <a:avLst/>
          </a:prstGeom>
          <a:noFill/>
          <a:ln>
            <a:noFill/>
          </a:ln>
        </p:spPr>
        <p:txBody>
          <a:bodyPr spcFirstLastPara="1" wrap="square" lIns="0" tIns="0" rIns="0" bIns="0" anchor="t" anchorCtr="0">
            <a:noAutofit/>
          </a:bodyPr>
          <a:lstStyle>
            <a:lvl1pPr marL="457200" lvl="0" indent="-228600" algn="l" rtl="0">
              <a:spcBef>
                <a:spcPts val="1200"/>
              </a:spcBef>
              <a:spcAft>
                <a:spcPts val="0"/>
              </a:spcAft>
              <a:buSzPts val="1400"/>
              <a:buFont typeface="Arial"/>
              <a:buNone/>
              <a:defRPr sz="1400"/>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380"/>
        <p:cNvGrpSpPr/>
        <p:nvPr/>
      </p:nvGrpSpPr>
      <p:grpSpPr>
        <a:xfrm>
          <a:off x="0" y="0"/>
          <a:ext cx="0" cy="0"/>
          <a:chOff x="0" y="0"/>
          <a:chExt cx="0" cy="0"/>
        </a:xfrm>
      </p:grpSpPr>
      <p:sp>
        <p:nvSpPr>
          <p:cNvPr id="2381" name="Google Shape;2381;p55"/>
          <p:cNvSpPr txBox="1">
            <a:spLocks noGrp="1"/>
          </p:cNvSpPr>
          <p:nvPr>
            <p:ph type="body" idx="1"/>
          </p:nvPr>
        </p:nvSpPr>
        <p:spPr>
          <a:xfrm>
            <a:off x="609443" y="1209785"/>
            <a:ext cx="4010100" cy="5002500"/>
          </a:xfrm>
          <a:prstGeom prst="rect">
            <a:avLst/>
          </a:prstGeom>
          <a:solidFill>
            <a:schemeClr val="accent2"/>
          </a:solidFill>
          <a:ln>
            <a:noFill/>
          </a:ln>
        </p:spPr>
        <p:txBody>
          <a:bodyPr spcFirstLastPara="1" wrap="square" lIns="0" tIns="0" rIns="0" bIns="0" anchor="ctr" anchorCtr="0">
            <a:noAutofit/>
          </a:bodyPr>
          <a:lstStyle>
            <a:lvl1pPr marL="457200" marR="0" lvl="0" indent="-228600" algn="ctr" rtl="0">
              <a:lnSpc>
                <a:spcPct val="100000"/>
              </a:lnSpc>
              <a:spcBef>
                <a:spcPts val="800"/>
              </a:spcBef>
              <a:spcAft>
                <a:spcPts val="0"/>
              </a:spcAft>
              <a:buClr>
                <a:srgbClr val="00A0DF"/>
              </a:buClr>
              <a:buSzPts val="2700"/>
              <a:buFont typeface="Arial"/>
              <a:buNone/>
              <a:defRPr sz="2700">
                <a:solidFill>
                  <a:srgbClr val="FFFFFF"/>
                </a:solidFill>
              </a:defRPr>
            </a:lvl1pPr>
            <a:lvl2pPr marL="914400" lvl="1" indent="-228600" algn="l" rtl="0">
              <a:spcBef>
                <a:spcPts val="600"/>
              </a:spcBef>
              <a:spcAft>
                <a:spcPts val="0"/>
              </a:spcAft>
              <a:buSzPts val="1600"/>
              <a:buNone/>
              <a:defRPr sz="1600"/>
            </a:lvl2pPr>
            <a:lvl3pPr marL="1371600" lvl="2" indent="-228600" algn="l" rtl="0">
              <a:spcBef>
                <a:spcPts val="533"/>
              </a:spcBef>
              <a:spcAft>
                <a:spcPts val="0"/>
              </a:spcAft>
              <a:buSzPts val="1300"/>
              <a:buNone/>
              <a:defRPr sz="1300"/>
            </a:lvl3pPr>
            <a:lvl4pPr marL="1828800" lvl="3" indent="-228600" algn="l" rtl="0">
              <a:lnSpc>
                <a:spcPct val="100000"/>
              </a:lnSpc>
              <a:spcBef>
                <a:spcPts val="533"/>
              </a:spcBef>
              <a:spcAft>
                <a:spcPts val="0"/>
              </a:spcAft>
              <a:buSzPts val="1200"/>
              <a:buNone/>
              <a:defRPr sz="1200"/>
            </a:lvl4pPr>
            <a:lvl5pPr marL="2286000" lvl="4" indent="-228600" algn="l" rtl="0">
              <a:spcBef>
                <a:spcPts val="533"/>
              </a:spcBef>
              <a:spcAft>
                <a:spcPts val="0"/>
              </a:spcAft>
              <a:buSzPts val="1200"/>
              <a:buNone/>
              <a:defRPr sz="1200"/>
            </a:lvl5pPr>
            <a:lvl6pPr marL="2743200" lvl="5" indent="-228600" algn="l" rtl="0">
              <a:spcBef>
                <a:spcPts val="240"/>
              </a:spcBef>
              <a:spcAft>
                <a:spcPts val="0"/>
              </a:spcAft>
              <a:buClr>
                <a:schemeClr val="dk1"/>
              </a:buClr>
              <a:buSzPts val="1200"/>
              <a:buNone/>
              <a:defRPr sz="1200"/>
            </a:lvl6pPr>
            <a:lvl7pPr marL="3200400" lvl="6" indent="-228600" algn="l" rtl="0">
              <a:spcBef>
                <a:spcPts val="240"/>
              </a:spcBef>
              <a:spcAft>
                <a:spcPts val="0"/>
              </a:spcAft>
              <a:buClr>
                <a:schemeClr val="dk1"/>
              </a:buClr>
              <a:buSzPts val="1200"/>
              <a:buNone/>
              <a:defRPr sz="1200"/>
            </a:lvl7pPr>
            <a:lvl8pPr marL="3657600" lvl="7" indent="-228600" algn="l" rtl="0">
              <a:spcBef>
                <a:spcPts val="240"/>
              </a:spcBef>
              <a:spcAft>
                <a:spcPts val="0"/>
              </a:spcAft>
              <a:buClr>
                <a:schemeClr val="dk1"/>
              </a:buClr>
              <a:buSzPts val="1200"/>
              <a:buNone/>
              <a:defRPr sz="1200"/>
            </a:lvl8pPr>
            <a:lvl9pPr marL="4114800" lvl="8" indent="-228600" algn="l" rtl="0">
              <a:spcBef>
                <a:spcPts val="240"/>
              </a:spcBef>
              <a:spcAft>
                <a:spcPts val="0"/>
              </a:spcAft>
              <a:buClr>
                <a:schemeClr val="dk1"/>
              </a:buClr>
              <a:buSzPts val="1200"/>
              <a:buNone/>
              <a:defRPr sz="1200"/>
            </a:lvl9pPr>
          </a:lstStyle>
          <a:p>
            <a:endParaRPr/>
          </a:p>
        </p:txBody>
      </p:sp>
      <p:sp>
        <p:nvSpPr>
          <p:cNvPr id="2382" name="Google Shape;2382;p55"/>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lvl="0" algn="l" rtl="0">
              <a:lnSpc>
                <a:spcPct val="114285"/>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83" name="Google Shape;2383;p55"/>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384" name="Google Shape;2384;p55"/>
          <p:cNvSpPr txBox="1">
            <a:spLocks noGrp="1"/>
          </p:cNvSpPr>
          <p:nvPr>
            <p:ph type="body" idx="2"/>
          </p:nvPr>
        </p:nvSpPr>
        <p:spPr>
          <a:xfrm>
            <a:off x="4762500" y="1189038"/>
            <a:ext cx="6805500" cy="5022900"/>
          </a:xfrm>
          <a:prstGeom prst="rect">
            <a:avLst/>
          </a:prstGeom>
          <a:noFill/>
          <a:ln>
            <a:noFill/>
          </a:ln>
        </p:spPr>
        <p:txBody>
          <a:bodyPr spcFirstLastPara="1" wrap="square" lIns="0" tIns="0" rIns="0" bIns="0" anchor="t" anchorCtr="0">
            <a:noAutofit/>
          </a:bodyPr>
          <a:lstStyle>
            <a:lvl1pPr marL="457200" lvl="0" indent="-342900" algn="l" rtl="0">
              <a:spcBef>
                <a:spcPts val="120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533"/>
              </a:spcBef>
              <a:spcAft>
                <a:spcPts val="0"/>
              </a:spcAft>
              <a:buSzPts val="1800"/>
              <a:buChar char="•"/>
              <a:defRPr/>
            </a:lvl3pPr>
            <a:lvl4pPr marL="1828800" lvl="3" indent="-342900" algn="l" rtl="0">
              <a:lnSpc>
                <a:spcPct val="100000"/>
              </a:lnSpc>
              <a:spcBef>
                <a:spcPts val="533"/>
              </a:spcBef>
              <a:spcAft>
                <a:spcPts val="0"/>
              </a:spcAft>
              <a:buSzPts val="1800"/>
              <a:buChar char="–"/>
              <a:defRPr/>
            </a:lvl4pPr>
            <a:lvl5pPr marL="2286000" lvl="4" indent="-342900" algn="l" rtl="0">
              <a:spcBef>
                <a:spcPts val="533"/>
              </a:spcBef>
              <a:spcAft>
                <a:spcPts val="0"/>
              </a:spcAft>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Full Bleed Image">
  <p:cSld name="Full Bleed Image">
    <p:bg>
      <p:bgPr>
        <a:solidFill>
          <a:schemeClr val="lt1"/>
        </a:solidFill>
        <a:effectLst/>
      </p:bgPr>
    </p:bg>
    <p:spTree>
      <p:nvGrpSpPr>
        <p:cNvPr id="1" name="Shape 2385"/>
        <p:cNvGrpSpPr/>
        <p:nvPr/>
      </p:nvGrpSpPr>
      <p:grpSpPr>
        <a:xfrm>
          <a:off x="0" y="0"/>
          <a:ext cx="0" cy="0"/>
          <a:chOff x="0" y="0"/>
          <a:chExt cx="0" cy="0"/>
        </a:xfrm>
      </p:grpSpPr>
      <p:sp>
        <p:nvSpPr>
          <p:cNvPr id="2386" name="Google Shape;2386;p56"/>
          <p:cNvSpPr>
            <a:spLocks noGrp="1"/>
          </p:cNvSpPr>
          <p:nvPr>
            <p:ph type="pic" idx="2"/>
          </p:nvPr>
        </p:nvSpPr>
        <p:spPr>
          <a:xfrm>
            <a:off x="0" y="0"/>
            <a:ext cx="12188700" cy="5943600"/>
          </a:xfrm>
          <a:prstGeom prst="rect">
            <a:avLst/>
          </a:prstGeom>
          <a:noFill/>
          <a:ln>
            <a:noFill/>
          </a:ln>
        </p:spPr>
        <p:txBody>
          <a:bodyPr spcFirstLastPara="1" wrap="square" lIns="0" tIns="0" rIns="0" bIns="0" anchor="ctr" anchorCtr="0">
            <a:noAutofit/>
          </a:bodyPr>
          <a:lstStyle>
            <a:lvl1pPr marR="0" lvl="0" algn="ctr" rtl="0">
              <a:spcBef>
                <a:spcPts val="1200"/>
              </a:spcBef>
              <a:spcAft>
                <a:spcPts val="0"/>
              </a:spcAft>
              <a:buClr>
                <a:srgbClr val="00A0DF"/>
              </a:buClr>
              <a:buSzPts val="2400"/>
              <a:buFont typeface="Arial"/>
              <a:buNone/>
              <a:defRPr sz="2400" b="0" i="0" u="none" strike="noStrike" cap="none">
                <a:solidFill>
                  <a:schemeClr val="dk2"/>
                </a:solidFill>
                <a:latin typeface="Verdana"/>
                <a:ea typeface="Verdana"/>
                <a:cs typeface="Verdana"/>
                <a:sym typeface="Verdana"/>
              </a:defRPr>
            </a:lvl1pPr>
            <a:lvl2pPr marR="0" lvl="1"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R="0" lvl="2"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R="0" lvl="3"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R="0" lvl="4"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387" name="Google Shape;2387;p56"/>
          <p:cNvSpPr/>
          <p:nvPr/>
        </p:nvSpPr>
        <p:spPr>
          <a:xfrm>
            <a:off x="0" y="5943600"/>
            <a:ext cx="12277800"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88" name="Google Shape;2388;p56"/>
          <p:cNvSpPr txBox="1">
            <a:spLocks noGrp="1"/>
          </p:cNvSpPr>
          <p:nvPr>
            <p:ph type="title"/>
          </p:nvPr>
        </p:nvSpPr>
        <p:spPr>
          <a:xfrm>
            <a:off x="609442" y="5943600"/>
            <a:ext cx="9485100" cy="902400"/>
          </a:xfrm>
          <a:prstGeom prst="rect">
            <a:avLst/>
          </a:prstGeom>
          <a:noFill/>
          <a:ln>
            <a:noFill/>
          </a:ln>
        </p:spPr>
        <p:txBody>
          <a:bodyPr spcFirstLastPara="1" wrap="square" lIns="0" tIns="0" rIns="0" bIns="0" anchor="ctr" anchorCtr="0">
            <a:noAutofit/>
          </a:bodyPr>
          <a:lstStyle>
            <a:lvl1pPr lvl="0" algn="l" rtl="0">
              <a:lnSpc>
                <a:spcPct val="177777"/>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2389" name="Google Shape;2389;p56"/>
          <p:cNvPicPr preferRelativeResize="0"/>
          <p:nvPr/>
        </p:nvPicPr>
        <p:blipFill rotWithShape="1">
          <a:blip r:embed="rId2">
            <a:alphaModFix/>
          </a:blip>
          <a:srcRect/>
          <a:stretch/>
        </p:blipFill>
        <p:spPr>
          <a:xfrm>
            <a:off x="10388765" y="6223234"/>
            <a:ext cx="1205510" cy="355415"/>
          </a:xfrm>
          <a:prstGeom prst="rect">
            <a:avLst/>
          </a:prstGeom>
          <a:noFill/>
          <a:ln>
            <a:noFill/>
          </a:ln>
        </p:spPr>
      </p:pic>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2390"/>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divider blue">
  <p:cSld name="Section divider blue">
    <p:bg>
      <p:bgPr>
        <a:solidFill>
          <a:schemeClr val="lt2"/>
        </a:solidFill>
        <a:effectLst/>
      </p:bgPr>
    </p:bg>
    <p:spTree>
      <p:nvGrpSpPr>
        <p:cNvPr id="1" name="Shape 41"/>
        <p:cNvGrpSpPr/>
        <p:nvPr/>
      </p:nvGrpSpPr>
      <p:grpSpPr>
        <a:xfrm>
          <a:off x="0" y="0"/>
          <a:ext cx="0" cy="0"/>
          <a:chOff x="0" y="0"/>
          <a:chExt cx="0" cy="0"/>
        </a:xfrm>
      </p:grpSpPr>
      <p:pic>
        <p:nvPicPr>
          <p:cNvPr id="42" name="Google Shape;42;p7"/>
          <p:cNvPicPr preferRelativeResize="0"/>
          <p:nvPr/>
        </p:nvPicPr>
        <p:blipFill rotWithShape="1">
          <a:blip r:embed="rId2">
            <a:alphaModFix amt="28000"/>
          </a:blip>
          <a:srcRect r="9746" b="7039"/>
          <a:stretch/>
        </p:blipFill>
        <p:spPr>
          <a:xfrm>
            <a:off x="6225127" y="2612874"/>
            <a:ext cx="5963699" cy="4245127"/>
          </a:xfrm>
          <a:prstGeom prst="rect">
            <a:avLst/>
          </a:prstGeom>
          <a:noFill/>
          <a:ln>
            <a:noFill/>
          </a:ln>
        </p:spPr>
      </p:pic>
      <p:sp>
        <p:nvSpPr>
          <p:cNvPr id="43" name="Google Shape;43;p7"/>
          <p:cNvSpPr txBox="1">
            <a:spLocks noGrp="1"/>
          </p:cNvSpPr>
          <p:nvPr>
            <p:ph type="title"/>
          </p:nvPr>
        </p:nvSpPr>
        <p:spPr>
          <a:xfrm>
            <a:off x="609442" y="2088333"/>
            <a:ext cx="10959363" cy="1340667"/>
          </a:xfrm>
          <a:prstGeom prst="rect">
            <a:avLst/>
          </a:prstGeom>
          <a:noFill/>
          <a:ln>
            <a:noFill/>
          </a:ln>
        </p:spPr>
        <p:txBody>
          <a:bodyPr spcFirstLastPara="1" wrap="square" lIns="91425" tIns="91425" rIns="91425" bIns="91425" anchor="b" anchorCtr="0">
            <a:noAutofit/>
          </a:bodyPr>
          <a:lstStyle>
            <a:lvl1pPr marL="0" marR="0" lvl="0" indent="0" algn="l"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divider dark">
  <p:cSld name="Section divider dark">
    <p:bg>
      <p:bgPr>
        <a:solidFill>
          <a:schemeClr val="dk2"/>
        </a:solidFill>
        <a:effectLst/>
      </p:bgPr>
    </p:bg>
    <p:spTree>
      <p:nvGrpSpPr>
        <p:cNvPr id="1" name="Shape 44"/>
        <p:cNvGrpSpPr/>
        <p:nvPr/>
      </p:nvGrpSpPr>
      <p:grpSpPr>
        <a:xfrm>
          <a:off x="0" y="0"/>
          <a:ext cx="0" cy="0"/>
          <a:chOff x="0" y="0"/>
          <a:chExt cx="0" cy="0"/>
        </a:xfrm>
      </p:grpSpPr>
      <p:pic>
        <p:nvPicPr>
          <p:cNvPr id="45" name="Google Shape;45;p8"/>
          <p:cNvPicPr preferRelativeResize="0"/>
          <p:nvPr/>
        </p:nvPicPr>
        <p:blipFill rotWithShape="1">
          <a:blip r:embed="rId2">
            <a:alphaModFix amt="28000"/>
          </a:blip>
          <a:srcRect r="9746" b="7039"/>
          <a:stretch/>
        </p:blipFill>
        <p:spPr>
          <a:xfrm>
            <a:off x="6225127" y="2612874"/>
            <a:ext cx="5963699" cy="4245127"/>
          </a:xfrm>
          <a:prstGeom prst="rect">
            <a:avLst/>
          </a:prstGeom>
          <a:noFill/>
          <a:ln>
            <a:noFill/>
          </a:ln>
        </p:spPr>
      </p:pic>
      <p:sp>
        <p:nvSpPr>
          <p:cNvPr id="46" name="Google Shape;46;p8"/>
          <p:cNvSpPr txBox="1">
            <a:spLocks noGrp="1"/>
          </p:cNvSpPr>
          <p:nvPr>
            <p:ph type="title"/>
          </p:nvPr>
        </p:nvSpPr>
        <p:spPr>
          <a:xfrm>
            <a:off x="609442" y="2088333"/>
            <a:ext cx="10959363" cy="1340667"/>
          </a:xfrm>
          <a:prstGeom prst="rect">
            <a:avLst/>
          </a:prstGeom>
          <a:noFill/>
          <a:ln>
            <a:noFill/>
          </a:ln>
        </p:spPr>
        <p:txBody>
          <a:bodyPr spcFirstLastPara="1" wrap="square" lIns="91425" tIns="91425" rIns="91425" bIns="91425" anchor="b" anchorCtr="0">
            <a:noAutofit/>
          </a:bodyPr>
          <a:lstStyle>
            <a:lvl1pPr marL="0" marR="0" lvl="0" indent="0" algn="l"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ull Bleed Image">
  <p:cSld name="Full Bleed Image">
    <p:bg>
      <p:bgPr>
        <a:solidFill>
          <a:schemeClr val="lt1"/>
        </a:solidFill>
        <a:effectLst/>
      </p:bgPr>
    </p:bg>
    <p:spTree>
      <p:nvGrpSpPr>
        <p:cNvPr id="1" name="Shape 47"/>
        <p:cNvGrpSpPr/>
        <p:nvPr/>
      </p:nvGrpSpPr>
      <p:grpSpPr>
        <a:xfrm>
          <a:off x="0" y="0"/>
          <a:ext cx="0" cy="0"/>
          <a:chOff x="0" y="0"/>
          <a:chExt cx="0" cy="0"/>
        </a:xfrm>
      </p:grpSpPr>
      <p:sp>
        <p:nvSpPr>
          <p:cNvPr id="48" name="Google Shape;48;p9"/>
          <p:cNvSpPr>
            <a:spLocks noGrp="1"/>
          </p:cNvSpPr>
          <p:nvPr>
            <p:ph type="pic" idx="2"/>
          </p:nvPr>
        </p:nvSpPr>
        <p:spPr>
          <a:xfrm>
            <a:off x="0" y="0"/>
            <a:ext cx="12188825" cy="5943600"/>
          </a:xfrm>
          <a:prstGeom prst="rect">
            <a:avLst/>
          </a:prstGeom>
          <a:noFill/>
          <a:ln>
            <a:noFill/>
          </a:ln>
        </p:spPr>
        <p:txBody>
          <a:bodyPr spcFirstLastPara="1" wrap="square" lIns="91425" tIns="91425" rIns="91425" bIns="91425" anchor="ctr" anchorCtr="0">
            <a:noAutofit/>
          </a:bodyPr>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49" name="Google Shape;49;p9"/>
          <p:cNvSpPr/>
          <p:nvPr/>
        </p:nvSpPr>
        <p:spPr>
          <a:xfrm>
            <a:off x="0" y="5943600"/>
            <a:ext cx="12277817"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 name="Google Shape;50;p9"/>
          <p:cNvSpPr txBox="1">
            <a:spLocks noGrp="1"/>
          </p:cNvSpPr>
          <p:nvPr>
            <p:ph type="title"/>
          </p:nvPr>
        </p:nvSpPr>
        <p:spPr>
          <a:xfrm>
            <a:off x="609442" y="594360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pic>
        <p:nvPicPr>
          <p:cNvPr id="51" name="Google Shape;51;p9"/>
          <p:cNvPicPr preferRelativeResize="0"/>
          <p:nvPr/>
        </p:nvPicPr>
        <p:blipFill rotWithShape="1">
          <a:blip r:embed="rId2">
            <a:alphaModFix/>
          </a:blip>
          <a:srcRect/>
          <a:stretch/>
        </p:blipFill>
        <p:spPr>
          <a:xfrm>
            <a:off x="10388765" y="6223234"/>
            <a:ext cx="1205509" cy="35541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609441" y="1177232"/>
            <a:ext cx="4923548" cy="467011"/>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2"/>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2700" b="1"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2400" b="1"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2100" b="1"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2100" b="1" i="0" u="none" strike="noStrike" cap="none">
                <a:solidFill>
                  <a:schemeClr val="dk2"/>
                </a:solidFill>
                <a:latin typeface="Verdana"/>
                <a:ea typeface="Verdana"/>
                <a:cs typeface="Verdana"/>
                <a:sym typeface="Verdana"/>
              </a:defRPr>
            </a:lvl5pPr>
            <a:lvl6pPr marL="2743200" marR="0" lvl="5"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6pPr>
            <a:lvl7pPr marL="3200400" marR="0" lvl="6"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7pPr>
            <a:lvl8pPr marL="3657600" marR="0" lvl="7"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8pPr>
            <a:lvl9pPr marL="4114800" marR="0" lvl="8"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54" name="Google Shape;54;p10"/>
          <p:cNvSpPr txBox="1">
            <a:spLocks noGrp="1"/>
          </p:cNvSpPr>
          <p:nvPr>
            <p:ph type="body" idx="2"/>
          </p:nvPr>
        </p:nvSpPr>
        <p:spPr>
          <a:xfrm>
            <a:off x="6644565" y="1177232"/>
            <a:ext cx="4923548" cy="467011"/>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2"/>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2700" b="1"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2400" b="1"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2100" b="1"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2100" b="1" i="0" u="none" strike="noStrike" cap="none">
                <a:solidFill>
                  <a:schemeClr val="dk2"/>
                </a:solidFill>
                <a:latin typeface="Verdana"/>
                <a:ea typeface="Verdana"/>
                <a:cs typeface="Verdana"/>
                <a:sym typeface="Verdana"/>
              </a:defRPr>
            </a:lvl5pPr>
            <a:lvl6pPr marL="2743200" marR="0" lvl="5"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6pPr>
            <a:lvl7pPr marL="3200400" marR="0" lvl="6"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7pPr>
            <a:lvl8pPr marL="3657600" marR="0" lvl="7"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8pPr>
            <a:lvl9pPr marL="4114800" marR="0" lvl="8"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55" name="Google Shape;55;p10"/>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56" name="Google Shape;56;p10"/>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0"/>
          <p:cNvSpPr txBox="1">
            <a:spLocks noGrp="1"/>
          </p:cNvSpPr>
          <p:nvPr>
            <p:ph type="body" idx="3"/>
          </p:nvPr>
        </p:nvSpPr>
        <p:spPr>
          <a:xfrm>
            <a:off x="609441" y="1766888"/>
            <a:ext cx="4923548" cy="4445000"/>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1200"/>
              </a:spcBef>
              <a:spcAft>
                <a:spcPts val="0"/>
              </a:spcAft>
              <a:buClr>
                <a:srgbClr val="00A0DF"/>
              </a:buClr>
              <a:buSzPts val="2000"/>
              <a:buFont typeface="Arial"/>
              <a:buChar char="•"/>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58" name="Google Shape;58;p10"/>
          <p:cNvSpPr txBox="1">
            <a:spLocks noGrp="1"/>
          </p:cNvSpPr>
          <p:nvPr>
            <p:ph type="body" idx="4"/>
          </p:nvPr>
        </p:nvSpPr>
        <p:spPr>
          <a:xfrm>
            <a:off x="6644565" y="1766888"/>
            <a:ext cx="4923548" cy="4445000"/>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1200"/>
              </a:spcBef>
              <a:spcAft>
                <a:spcPts val="0"/>
              </a:spcAft>
              <a:buClr>
                <a:srgbClr val="00A0DF"/>
              </a:buClr>
              <a:buSzPts val="2000"/>
              <a:buFont typeface="Arial"/>
              <a:buChar char="•"/>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3.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1.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547" y="0"/>
            <a:ext cx="12198372"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txBox="1">
            <a:spLocks noGrp="1"/>
          </p:cNvSpPr>
          <p:nvPr>
            <p:ph type="body" idx="1"/>
          </p:nvPr>
        </p:nvSpPr>
        <p:spPr>
          <a:xfrm>
            <a:off x="609442" y="1193800"/>
            <a:ext cx="10959363" cy="5018087"/>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2" name="Google Shape;12;p1"/>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13" name="Google Shape;13;p1"/>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txBox="1"/>
          <p:nvPr/>
        </p:nvSpPr>
        <p:spPr>
          <a:xfrm>
            <a:off x="624256" y="6339100"/>
            <a:ext cx="3384514" cy="365125"/>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rgbClr val="BFBFBF"/>
                </a:solidFill>
                <a:latin typeface="Verdana"/>
                <a:ea typeface="Verdana"/>
                <a:cs typeface="Verdana"/>
                <a:sym typeface="Verdana"/>
              </a:rPr>
              <a:t>All contents © MuleSoft Inc.</a:t>
            </a:r>
            <a:endParaRPr sz="900" b="0" i="0" u="none" strike="noStrike" cap="none">
              <a:solidFill>
                <a:srgbClr val="BFBFBF"/>
              </a:solidFill>
              <a:latin typeface="Verdana"/>
              <a:ea typeface="Verdana"/>
              <a:cs typeface="Verdana"/>
              <a:sym typeface="Verdana"/>
            </a:endParaRPr>
          </a:p>
        </p:txBody>
      </p:sp>
      <p:pic>
        <p:nvPicPr>
          <p:cNvPr id="15" name="Google Shape;15;p1"/>
          <p:cNvPicPr preferRelativeResize="0"/>
          <p:nvPr/>
        </p:nvPicPr>
        <p:blipFill rotWithShape="1">
          <a:blip r:embed="rId20">
            <a:alphaModFix/>
          </a:blip>
          <a:srcRect/>
          <a:stretch/>
        </p:blipFill>
        <p:spPr>
          <a:xfrm>
            <a:off x="10388765" y="279634"/>
            <a:ext cx="1205509" cy="3554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4"/>
        <p:cNvGrpSpPr/>
        <p:nvPr/>
      </p:nvGrpSpPr>
      <p:grpSpPr>
        <a:xfrm>
          <a:off x="0" y="0"/>
          <a:ext cx="0" cy="0"/>
          <a:chOff x="0" y="0"/>
          <a:chExt cx="0" cy="0"/>
        </a:xfrm>
      </p:grpSpPr>
      <p:sp>
        <p:nvSpPr>
          <p:cNvPr id="1155" name="Google Shape;1155;p20"/>
          <p:cNvSpPr/>
          <p:nvPr/>
        </p:nvSpPr>
        <p:spPr>
          <a:xfrm>
            <a:off x="-9547" y="0"/>
            <a:ext cx="12198300"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156" name="Google Shape;1156;p20"/>
          <p:cNvSpPr txBox="1">
            <a:spLocks noGrp="1"/>
          </p:cNvSpPr>
          <p:nvPr>
            <p:ph type="body" idx="1"/>
          </p:nvPr>
        </p:nvSpPr>
        <p:spPr>
          <a:xfrm>
            <a:off x="609442" y="1193800"/>
            <a:ext cx="10959600" cy="50181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7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9250" algn="l" rtl="0">
              <a:spcBef>
                <a:spcPts val="500"/>
              </a:spcBef>
              <a:spcAft>
                <a:spcPts val="0"/>
              </a:spcAft>
              <a:buClr>
                <a:srgbClr val="00A0DF"/>
              </a:buClr>
              <a:buSzPts val="1900"/>
              <a:buFont typeface="Arial"/>
              <a:buChar char="•"/>
              <a:defRPr sz="19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00"/>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00"/>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157" name="Google Shape;1157;p20"/>
          <p:cNvSpPr txBox="1">
            <a:spLocks noGrp="1"/>
          </p:cNvSpPr>
          <p:nvPr>
            <p:ph type="title"/>
          </p:nvPr>
        </p:nvSpPr>
        <p:spPr>
          <a:xfrm>
            <a:off x="609442" y="0"/>
            <a:ext cx="9485100" cy="902400"/>
          </a:xfrm>
          <a:prstGeom prst="rect">
            <a:avLst/>
          </a:prstGeom>
          <a:noFill/>
          <a:ln>
            <a:noFill/>
          </a:ln>
        </p:spPr>
        <p:txBody>
          <a:bodyPr spcFirstLastPara="1" wrap="square" lIns="91425" tIns="91425" rIns="91425" bIns="91425" anchor="ctr" anchorCtr="0">
            <a:noAutofit/>
          </a:bodyPr>
          <a:lstStyle>
            <a:lvl1pPr marL="0" marR="0" lvl="0" indent="0" algn="l" rtl="0">
              <a:lnSpc>
                <a:spcPct val="114285"/>
              </a:lnSpc>
              <a:spcBef>
                <a:spcPts val="0"/>
              </a:spcBef>
              <a:spcAft>
                <a:spcPts val="0"/>
              </a:spcAft>
              <a:buSzPts val="15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500"/>
              <a:buNone/>
              <a:defRPr sz="3200" b="0" i="0" u="none" strike="noStrike" cap="none">
                <a:solidFill>
                  <a:schemeClr val="lt1"/>
                </a:solidFill>
                <a:latin typeface="Ubuntu"/>
                <a:ea typeface="Ubuntu"/>
                <a:cs typeface="Ubuntu"/>
                <a:sym typeface="Ubuntu"/>
              </a:defRPr>
            </a:lvl5pPr>
            <a:lvl6pPr marL="609600" marR="0" lvl="5"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6pPr>
            <a:lvl7pPr marL="1219200" marR="0" lvl="6"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7pPr>
            <a:lvl8pPr marL="1828800" marR="0" lvl="7"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8pPr>
            <a:lvl9pPr marL="2438400" marR="0" lvl="8" indent="-12700" algn="l" rtl="0">
              <a:spcBef>
                <a:spcPts val="0"/>
              </a:spcBef>
              <a:spcAft>
                <a:spcPts val="0"/>
              </a:spcAft>
              <a:buSzPts val="1500"/>
              <a:buNone/>
              <a:defRPr sz="2700" b="0" i="0" u="none" strike="noStrike" cap="none">
                <a:solidFill>
                  <a:schemeClr val="lt1"/>
                </a:solidFill>
                <a:latin typeface="Ubuntu"/>
                <a:ea typeface="Ubuntu"/>
                <a:cs typeface="Ubuntu"/>
                <a:sym typeface="Ubuntu"/>
              </a:defRPr>
            </a:lvl9pPr>
          </a:lstStyle>
          <a:p>
            <a:endParaRPr/>
          </a:p>
        </p:txBody>
      </p:sp>
      <p:sp>
        <p:nvSpPr>
          <p:cNvPr id="1158" name="Google Shape;1158;p20"/>
          <p:cNvSpPr txBox="1">
            <a:spLocks noGrp="1"/>
          </p:cNvSpPr>
          <p:nvPr>
            <p:ph type="sldNum" idx="12"/>
          </p:nvPr>
        </p:nvSpPr>
        <p:spPr>
          <a:xfrm>
            <a:off x="10883338" y="6339100"/>
            <a:ext cx="6846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159" name="Google Shape;1159;p20"/>
          <p:cNvSpPr txBox="1"/>
          <p:nvPr/>
        </p:nvSpPr>
        <p:spPr>
          <a:xfrm>
            <a:off x="624256" y="6339100"/>
            <a:ext cx="3384300" cy="3651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rgbClr val="BFBFBF"/>
                </a:solidFill>
                <a:latin typeface="Verdana"/>
                <a:ea typeface="Verdana"/>
                <a:cs typeface="Verdana"/>
                <a:sym typeface="Verdana"/>
              </a:rPr>
              <a:t>All contents © MuleSoft Inc.</a:t>
            </a:r>
            <a:endParaRPr sz="900" b="0" i="0" u="none" strike="noStrike" cap="none">
              <a:solidFill>
                <a:srgbClr val="BFBFBF"/>
              </a:solidFill>
              <a:latin typeface="Verdana"/>
              <a:ea typeface="Verdana"/>
              <a:cs typeface="Verdana"/>
              <a:sym typeface="Verdana"/>
            </a:endParaRPr>
          </a:p>
        </p:txBody>
      </p:sp>
      <p:pic>
        <p:nvPicPr>
          <p:cNvPr id="1160" name="Google Shape;1160;p20"/>
          <p:cNvPicPr preferRelativeResize="0"/>
          <p:nvPr/>
        </p:nvPicPr>
        <p:blipFill rotWithShape="1">
          <a:blip r:embed="rId20">
            <a:alphaModFix/>
          </a:blip>
          <a:srcRect/>
          <a:stretch/>
        </p:blipFill>
        <p:spPr>
          <a:xfrm>
            <a:off x="10388765" y="279349"/>
            <a:ext cx="1205700" cy="355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9"/>
        <p:cNvGrpSpPr/>
        <p:nvPr/>
      </p:nvGrpSpPr>
      <p:grpSpPr>
        <a:xfrm>
          <a:off x="0" y="0"/>
          <a:ext cx="0" cy="0"/>
          <a:chOff x="0" y="0"/>
          <a:chExt cx="0" cy="0"/>
        </a:xfrm>
      </p:grpSpPr>
      <p:sp>
        <p:nvSpPr>
          <p:cNvPr id="2300" name="Google Shape;2300;p39"/>
          <p:cNvSpPr/>
          <p:nvPr/>
        </p:nvSpPr>
        <p:spPr>
          <a:xfrm>
            <a:off x="-9547" y="0"/>
            <a:ext cx="12198300"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01" name="Google Shape;2301;p39"/>
          <p:cNvSpPr txBox="1">
            <a:spLocks noGrp="1"/>
          </p:cNvSpPr>
          <p:nvPr>
            <p:ph type="body" idx="1"/>
          </p:nvPr>
        </p:nvSpPr>
        <p:spPr>
          <a:xfrm>
            <a:off x="609442" y="1193800"/>
            <a:ext cx="10959300" cy="5018100"/>
          </a:xfrm>
          <a:prstGeom prst="rect">
            <a:avLst/>
          </a:prstGeom>
          <a:noFill/>
          <a:ln>
            <a:noFill/>
          </a:ln>
        </p:spPr>
        <p:txBody>
          <a:bodyPr spcFirstLastPara="1" wrap="square" lIns="0" tIns="0" rIns="0" bIns="0" anchor="t" anchorCtr="0">
            <a:noAutofit/>
          </a:bodyPr>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302" name="Google Shape;2302;p39"/>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lvl1pPr marR="0" lvl="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R="0" lvl="2"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R="0" lvl="3"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R="0" lvl="4"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R="0" lvl="5"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R="0" lvl="6"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R="0" lvl="7"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R="0" lvl="8"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2303" name="Google Shape;2303;p39"/>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2304" name="Google Shape;2304;p39"/>
          <p:cNvSpPr txBox="1"/>
          <p:nvPr/>
        </p:nvSpPr>
        <p:spPr>
          <a:xfrm>
            <a:off x="624256" y="6339100"/>
            <a:ext cx="3384600" cy="3651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rgbClr val="BFBFBF"/>
                </a:solidFill>
                <a:latin typeface="Verdana"/>
                <a:ea typeface="Verdana"/>
                <a:cs typeface="Verdana"/>
                <a:sym typeface="Verdana"/>
              </a:rPr>
              <a:t>All contents © MuleSoft Inc.</a:t>
            </a:r>
            <a:endParaRPr sz="900" b="0" i="0" u="none" strike="noStrike" cap="none">
              <a:solidFill>
                <a:srgbClr val="BFBFBF"/>
              </a:solidFill>
              <a:latin typeface="Verdana"/>
              <a:ea typeface="Verdana"/>
              <a:cs typeface="Verdana"/>
              <a:sym typeface="Verdana"/>
            </a:endParaRPr>
          </a:p>
        </p:txBody>
      </p:sp>
      <p:pic>
        <p:nvPicPr>
          <p:cNvPr id="2305" name="Google Shape;2305;p39"/>
          <p:cNvPicPr preferRelativeResize="0"/>
          <p:nvPr/>
        </p:nvPicPr>
        <p:blipFill rotWithShape="1">
          <a:blip r:embed="rId20">
            <a:alphaModFix/>
          </a:blip>
          <a:srcRect/>
          <a:stretch/>
        </p:blipFill>
        <p:spPr>
          <a:xfrm>
            <a:off x="10388765" y="279634"/>
            <a:ext cx="1205510" cy="3554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5" name="Google Shape;2395;p58"/>
          <p:cNvSpPr txBox="1">
            <a:spLocks noGrp="1"/>
          </p:cNvSpPr>
          <p:nvPr>
            <p:ph type="title"/>
          </p:nvPr>
        </p:nvSpPr>
        <p:spPr>
          <a:xfrm>
            <a:off x="609442" y="2088333"/>
            <a:ext cx="10959363" cy="1340667"/>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a:t>Continuous Delivery</a:t>
            </a:r>
            <a:endParaRPr/>
          </a:p>
        </p:txBody>
      </p:sp>
      <p:sp>
        <p:nvSpPr>
          <p:cNvPr id="2396" name="Google Shape;2396;p58"/>
          <p:cNvSpPr txBox="1"/>
          <p:nvPr/>
        </p:nvSpPr>
        <p:spPr>
          <a:xfrm>
            <a:off x="9628326" y="804864"/>
            <a:ext cx="246244" cy="492443"/>
          </a:xfrm>
          <a:prstGeom prst="rect">
            <a:avLst/>
          </a:prstGeom>
          <a:noFill/>
          <a:ln>
            <a:noFill/>
          </a:ln>
        </p:spPr>
        <p:txBody>
          <a:bodyPr spcFirstLastPara="1" wrap="square" lIns="121875" tIns="60925" rIns="121875" bIns="60925" anchor="t" anchorCtr="0">
            <a:noAutofit/>
          </a:bodyPr>
          <a:lstStyle/>
          <a:p>
            <a:pPr marL="0" marR="0" lvl="0" indent="0" algn="l" rtl="0">
              <a:spcBef>
                <a:spcPts val="0"/>
              </a:spcBef>
              <a:spcAft>
                <a:spcPts val="0"/>
              </a:spcAft>
              <a:buNone/>
            </a:pPr>
            <a:endParaRPr sz="2400" b="0" i="0" u="none" strike="noStrike" cap="none">
              <a:solidFill>
                <a:schemeClr val="dk1"/>
              </a:solidFill>
              <a:latin typeface="Verdana"/>
              <a:ea typeface="Verdana"/>
              <a:cs typeface="Verdana"/>
              <a:sym typeface="Verdana"/>
            </a:endParaRPr>
          </a:p>
        </p:txBody>
      </p:sp>
      <p:sp>
        <p:nvSpPr>
          <p:cNvPr id="2397" name="Google Shape;2397;p58"/>
          <p:cNvSpPr txBox="1"/>
          <p:nvPr/>
        </p:nvSpPr>
        <p:spPr>
          <a:xfrm>
            <a:off x="624255" y="3754967"/>
            <a:ext cx="10944600" cy="1265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i="1" dirty="0">
                <a:solidFill>
                  <a:schemeClr val="lt1"/>
                </a:solidFill>
                <a:latin typeface="Verdana"/>
                <a:ea typeface="Verdana"/>
                <a:cs typeface="Verdana"/>
                <a:sym typeface="Verdana"/>
              </a:rPr>
              <a:t>Build and Deploy Automation</a:t>
            </a:r>
            <a:endParaRPr sz="2400" i="1" dirty="0">
              <a:solidFill>
                <a:schemeClr val="lt1"/>
              </a:solidFill>
              <a:latin typeface="Verdana"/>
              <a:ea typeface="Verdana"/>
              <a:cs typeface="Verdana"/>
              <a:sym typeface="Verdana"/>
            </a:endParaRPr>
          </a:p>
          <a:p>
            <a:pPr marL="0" lvl="0" indent="0" algn="l" rtl="0">
              <a:spcBef>
                <a:spcPts val="0"/>
              </a:spcBef>
              <a:spcAft>
                <a:spcPts val="0"/>
              </a:spcAft>
              <a:buNone/>
            </a:pPr>
            <a:r>
              <a:rPr lang="en-US" sz="1800" dirty="0">
                <a:solidFill>
                  <a:schemeClr val="lt1"/>
                </a:solidFill>
                <a:latin typeface="Verdana"/>
                <a:ea typeface="Verdana"/>
                <a:cs typeface="Verdana"/>
                <a:sym typeface="Verdana"/>
              </a:rPr>
              <a:t>v1.0.1 - 20201001</a:t>
            </a:r>
            <a:endParaRPr sz="2400" i="1" dirty="0">
              <a:solidFill>
                <a:schemeClr val="lt1"/>
              </a:solidFill>
              <a:latin typeface="Verdana"/>
              <a:ea typeface="Verdana"/>
              <a:cs typeface="Verdana"/>
              <a:sym typeface="Verdana"/>
            </a:endParaRPr>
          </a:p>
          <a:p>
            <a:pPr marL="0" lvl="0" indent="0" algn="l" rtl="0">
              <a:spcBef>
                <a:spcPts val="0"/>
              </a:spcBef>
              <a:spcAft>
                <a:spcPts val="0"/>
              </a:spcAft>
              <a:buNone/>
            </a:pPr>
            <a:endParaRPr sz="2400" i="1" dirty="0">
              <a:solidFill>
                <a:srgbClr val="FFFFF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8"/>
        <p:cNvGrpSpPr/>
        <p:nvPr/>
      </p:nvGrpSpPr>
      <p:grpSpPr>
        <a:xfrm>
          <a:off x="0" y="0"/>
          <a:ext cx="0" cy="0"/>
          <a:chOff x="0" y="0"/>
          <a:chExt cx="0" cy="0"/>
        </a:xfrm>
      </p:grpSpPr>
      <p:sp>
        <p:nvSpPr>
          <p:cNvPr id="2469" name="Google Shape;2469;p67"/>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2: Jenkins Pipeline</a:t>
            </a:r>
            <a:endParaRPr/>
          </a:p>
        </p:txBody>
      </p:sp>
      <p:sp>
        <p:nvSpPr>
          <p:cNvPr id="2470" name="Google Shape;2470;p67"/>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2471" name="Google Shape;2471;p67"/>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333333"/>
                </a:solidFill>
                <a:highlight>
                  <a:schemeClr val="lt1"/>
                </a:highlight>
                <a:latin typeface="Consolas"/>
                <a:ea typeface="Consolas"/>
                <a:cs typeface="Consolas"/>
                <a:sym typeface="Consolas"/>
              </a:rPr>
              <a:t>stage(</a:t>
            </a:r>
            <a:r>
              <a:rPr lang="en-US" sz="1100">
                <a:solidFill>
                  <a:srgbClr val="DF5000"/>
                </a:solidFill>
                <a:highlight>
                  <a:schemeClr val="lt1"/>
                </a:highlight>
                <a:latin typeface="Consolas"/>
                <a:ea typeface="Consolas"/>
                <a:cs typeface="Consolas"/>
                <a:sym typeface="Consolas"/>
              </a:rPr>
              <a:t>'Copy Release from Artifact Management Repository'</a:t>
            </a:r>
            <a:r>
              <a:rPr lang="en-US" sz="1100">
                <a:solidFill>
                  <a:srgbClr val="333333"/>
                </a:solidFill>
                <a:highlight>
                  <a:schemeClr val="lt1"/>
                </a:highlight>
                <a:latin typeface="Consolas"/>
                <a:ea typeface="Consolas"/>
                <a:cs typeface="Consolas"/>
                <a:sym typeface="Consolas"/>
              </a:rPr>
              <a:t>)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steps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script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echo </a:t>
            </a:r>
            <a:r>
              <a:rPr lang="en-US" sz="1100">
                <a:solidFill>
                  <a:srgbClr val="DF5000"/>
                </a:solidFill>
                <a:highlight>
                  <a:schemeClr val="lt1"/>
                </a:highlight>
                <a:latin typeface="Consolas"/>
                <a:ea typeface="Consolas"/>
                <a:cs typeface="Consolas"/>
                <a:sym typeface="Consolas"/>
              </a:rPr>
              <a:t>"Copying the ${params.VERSION} artifact from the artifact repository..."</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pom = readMavenPom()</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echo </a:t>
            </a:r>
            <a:r>
              <a:rPr lang="en-US" sz="1100">
                <a:solidFill>
                  <a:srgbClr val="DF5000"/>
                </a:solidFill>
                <a:highlight>
                  <a:schemeClr val="lt1"/>
                </a:highlight>
                <a:latin typeface="Consolas"/>
                <a:ea typeface="Consolas"/>
                <a:cs typeface="Consolas"/>
                <a:sym typeface="Consolas"/>
              </a:rPr>
              <a:t>"POM groupId: ${pom.groupId}"</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echo </a:t>
            </a:r>
            <a:r>
              <a:rPr lang="en-US" sz="1100">
                <a:solidFill>
                  <a:srgbClr val="DF5000"/>
                </a:solidFill>
                <a:highlight>
                  <a:schemeClr val="lt1"/>
                </a:highlight>
                <a:latin typeface="Consolas"/>
                <a:ea typeface="Consolas"/>
                <a:cs typeface="Consolas"/>
                <a:sym typeface="Consolas"/>
              </a:rPr>
              <a:t>"POM artifactId: ${pom.artifactId}"</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echo </a:t>
            </a:r>
            <a:r>
              <a:rPr lang="en-US" sz="1100">
                <a:solidFill>
                  <a:srgbClr val="DF5000"/>
                </a:solidFill>
                <a:highlight>
                  <a:schemeClr val="lt1"/>
                </a:highlight>
                <a:latin typeface="Consolas"/>
                <a:ea typeface="Consolas"/>
                <a:cs typeface="Consolas"/>
                <a:sym typeface="Consolas"/>
              </a:rPr>
              <a:t>"Release: ${params.VERSION}"</a:t>
            </a:r>
            <a:endParaRPr sz="1100">
              <a:solidFill>
                <a:srgbClr val="DF5000"/>
              </a:solidFill>
              <a:highlight>
                <a:schemeClr val="lt1"/>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chemeClr val="lt1"/>
                </a:highlight>
                <a:latin typeface="Consolas"/>
                <a:ea typeface="Consolas"/>
                <a:cs typeface="Consolas"/>
                <a:sym typeface="Consolas"/>
              </a:rPr>
              <a:t>            echo </a:t>
            </a:r>
            <a:r>
              <a:rPr lang="en-US" sz="1100">
                <a:solidFill>
                  <a:srgbClr val="DF5000"/>
                </a:solidFill>
                <a:highlight>
                  <a:schemeClr val="lt1"/>
                </a:highlight>
                <a:latin typeface="Consolas"/>
                <a:ea typeface="Consolas"/>
                <a:cs typeface="Consolas"/>
                <a:sym typeface="Consolas"/>
              </a:rPr>
              <a:t>"Packaging: ${params.packaging}"</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echo </a:t>
            </a:r>
            <a:r>
              <a:rPr lang="en-US" sz="1100">
                <a:solidFill>
                  <a:srgbClr val="DF5000"/>
                </a:solidFill>
                <a:highlight>
                  <a:schemeClr val="lt1"/>
                </a:highlight>
                <a:latin typeface="Consolas"/>
                <a:ea typeface="Consolas"/>
                <a:cs typeface="Consolas"/>
                <a:sym typeface="Consolas"/>
              </a:rPr>
              <a:t>"Current Build Number: ${currentBuild.number}"</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configFileProvider([configFile(fileId: </a:t>
            </a:r>
            <a:r>
              <a:rPr lang="en-US" sz="1100">
                <a:solidFill>
                  <a:srgbClr val="DF5000"/>
                </a:solidFill>
                <a:highlight>
                  <a:schemeClr val="lt1"/>
                </a:highlight>
                <a:latin typeface="Consolas"/>
                <a:ea typeface="Consolas"/>
                <a:cs typeface="Consolas"/>
                <a:sym typeface="Consolas"/>
              </a:rPr>
              <a:t>'107138b1-fdbe-45c5-8eb3-64a520257c07'</a:t>
            </a:r>
            <a:r>
              <a:rPr lang="en-US" sz="1100">
                <a:solidFill>
                  <a:srgbClr val="333333"/>
                </a:solidFill>
                <a:highlight>
                  <a:schemeClr val="lt1"/>
                </a:highlight>
                <a:latin typeface="Consolas"/>
                <a:ea typeface="Consolas"/>
                <a:cs typeface="Consolas"/>
                <a:sym typeface="Consolas"/>
              </a:rPr>
              <a:t>, targetLocation: </a:t>
            </a:r>
            <a:r>
              <a:rPr lang="en-US" sz="1100">
                <a:solidFill>
                  <a:srgbClr val="DF5000"/>
                </a:solidFill>
                <a:highlight>
                  <a:schemeClr val="lt1"/>
                </a:highlight>
                <a:latin typeface="Consolas"/>
                <a:ea typeface="Consolas"/>
                <a:cs typeface="Consolas"/>
                <a:sym typeface="Consolas"/>
              </a:rPr>
              <a:t>'settings.xml'</a:t>
            </a:r>
            <a:r>
              <a:rPr lang="en-US" sz="1100">
                <a:solidFill>
                  <a:srgbClr val="333333"/>
                </a:solidFill>
                <a:highlight>
                  <a:schemeClr val="lt1"/>
                </a:highlight>
                <a:latin typeface="Consolas"/>
                <a:ea typeface="Consolas"/>
                <a:cs typeface="Consolas"/>
                <a:sym typeface="Consolas"/>
              </a:rPr>
              <a:t>, variable: </a:t>
            </a:r>
            <a:r>
              <a:rPr lang="en-US" sz="1100">
                <a:solidFill>
                  <a:srgbClr val="DF5000"/>
                </a:solidFill>
                <a:highlight>
                  <a:schemeClr val="lt1"/>
                </a:highlight>
                <a:latin typeface="Consolas"/>
                <a:ea typeface="Consolas"/>
                <a:cs typeface="Consolas"/>
                <a:sym typeface="Consolas"/>
              </a:rPr>
              <a:t>'MAVEN_SETTINGS_XML'</a:t>
            </a:r>
            <a:r>
              <a:rPr lang="en-US" sz="1100">
                <a:solidFill>
                  <a:srgbClr val="333333"/>
                </a:solidFill>
                <a:highlight>
                  <a:schemeClr val="lt1"/>
                </a:highlight>
                <a:latin typeface="Consolas"/>
                <a:ea typeface="Consolas"/>
                <a:cs typeface="Consolas"/>
                <a:sym typeface="Consolas"/>
              </a:rPr>
              <a:t>)])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sh </a:t>
            </a:r>
            <a:r>
              <a:rPr lang="en-US" sz="1100">
                <a:solidFill>
                  <a:srgbClr val="DF5000"/>
                </a:solidFill>
                <a:highlight>
                  <a:schemeClr val="lt1"/>
                </a:highlight>
                <a:latin typeface="Consolas"/>
                <a:ea typeface="Consolas"/>
                <a:cs typeface="Consolas"/>
                <a:sym typeface="Consolas"/>
              </a:rPr>
              <a:t>"""mvn -s $MAVEN_SETTINGS_XML org.apache.maven.plugins:maven-dependency-plugin:3.1.1:copy -Dartifact=${pom.groupId}:${pom.artifactId}:${params.VERSION}:${params.packaging} -DoutputDirectory=/tmp/apps"""</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post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success {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echo </a:t>
            </a:r>
            <a:r>
              <a:rPr lang="en-US" sz="1100">
                <a:solidFill>
                  <a:srgbClr val="DF5000"/>
                </a:solidFill>
                <a:highlight>
                  <a:schemeClr val="lt1"/>
                </a:highlight>
                <a:latin typeface="Consolas"/>
                <a:ea typeface="Consolas"/>
                <a:cs typeface="Consolas"/>
                <a:sym typeface="Consolas"/>
              </a:rPr>
              <a:t>"...Artifact Version ${params.VERSION} Checkout Succeeded: ${currentBuild.currentResult}"</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unsuccessful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echo </a:t>
            </a:r>
            <a:r>
              <a:rPr lang="en-US" sz="1100">
                <a:solidFill>
                  <a:srgbClr val="DF5000"/>
                </a:solidFill>
                <a:highlight>
                  <a:schemeClr val="lt1"/>
                </a:highlight>
                <a:latin typeface="Consolas"/>
                <a:ea typeface="Consolas"/>
                <a:cs typeface="Consolas"/>
                <a:sym typeface="Consolas"/>
              </a:rPr>
              <a:t>"...Artifact Version ${params.VERSION} Checkout Failed: ${currentBuild.currentResult}"</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    }</a:t>
            </a:r>
            <a:br>
              <a:rPr lang="en-US" sz="1100">
                <a:solidFill>
                  <a:srgbClr val="333333"/>
                </a:solidFill>
                <a:highlight>
                  <a:schemeClr val="lt1"/>
                </a:highlight>
                <a:latin typeface="Consolas"/>
                <a:ea typeface="Consolas"/>
                <a:cs typeface="Consolas"/>
                <a:sym typeface="Consolas"/>
              </a:rPr>
            </a:br>
            <a:r>
              <a:rPr lang="en-US" sz="1100">
                <a:solidFill>
                  <a:srgbClr val="333333"/>
                </a:solidFill>
                <a:highlight>
                  <a:schemeClr val="lt1"/>
                </a:highlight>
                <a:latin typeface="Consolas"/>
                <a:ea typeface="Consolas"/>
                <a:cs typeface="Consolas"/>
                <a:sym typeface="Consolas"/>
              </a:rPr>
              <a:t>}</a:t>
            </a:r>
            <a:endParaRPr sz="1100">
              <a:solidFill>
                <a:srgbClr val="333333"/>
              </a:solidFill>
              <a:highlight>
                <a:srgbClr val="FFFFFF"/>
              </a:highlight>
              <a:latin typeface="Consolas"/>
              <a:ea typeface="Consolas"/>
              <a:cs typeface="Consolas"/>
              <a:sym typeface="Consolas"/>
            </a:endParaRPr>
          </a:p>
        </p:txBody>
      </p:sp>
      <p:sp>
        <p:nvSpPr>
          <p:cNvPr id="2472" name="Google Shape;2472;p67"/>
          <p:cNvSpPr/>
          <p:nvPr/>
        </p:nvSpPr>
        <p:spPr>
          <a:xfrm>
            <a:off x="9389000" y="3620400"/>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2</a:t>
            </a:r>
            <a:endParaRPr sz="1800" b="1">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7"/>
        <p:cNvGrpSpPr/>
        <p:nvPr/>
      </p:nvGrpSpPr>
      <p:grpSpPr>
        <a:xfrm>
          <a:off x="0" y="0"/>
          <a:ext cx="0" cy="0"/>
          <a:chOff x="0" y="0"/>
          <a:chExt cx="0" cy="0"/>
        </a:xfrm>
      </p:grpSpPr>
      <p:sp>
        <p:nvSpPr>
          <p:cNvPr id="2478" name="Google Shape;2478;p68"/>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3: Deploy the Release to Runtime Manager</a:t>
            </a:r>
            <a:endParaRPr/>
          </a:p>
        </p:txBody>
      </p:sp>
      <p:sp>
        <p:nvSpPr>
          <p:cNvPr id="2479" name="Google Shape;2479;p68"/>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480" name="Google Shape;2480;p68"/>
          <p:cNvPicPr preferRelativeResize="0"/>
          <p:nvPr/>
        </p:nvPicPr>
        <p:blipFill>
          <a:blip r:embed="rId3">
            <a:alphaModFix/>
          </a:blip>
          <a:stretch>
            <a:fillRect/>
          </a:stretch>
        </p:blipFill>
        <p:spPr>
          <a:xfrm>
            <a:off x="152400" y="1506663"/>
            <a:ext cx="11884026" cy="38446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69"/>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3: Jenkins Pipeline</a:t>
            </a:r>
            <a:endParaRPr/>
          </a:p>
        </p:txBody>
      </p:sp>
      <p:sp>
        <p:nvSpPr>
          <p:cNvPr id="2487" name="Google Shape;2487;p69"/>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488" name="Google Shape;2488;p69"/>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stage(</a:t>
            </a:r>
            <a:r>
              <a:rPr lang="en-US" sz="1100">
                <a:solidFill>
                  <a:srgbClr val="DF5000"/>
                </a:solidFill>
                <a:highlight>
                  <a:srgbClr val="FFFFFF"/>
                </a:highlight>
                <a:latin typeface="Consolas"/>
                <a:ea typeface="Consolas"/>
                <a:cs typeface="Consolas"/>
                <a:sym typeface="Consolas"/>
              </a:rPr>
              <a:t>'Deploy to Development'</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steps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script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"Starting Deploy to Development"</a:t>
            </a:r>
            <a:endParaRPr sz="1100">
              <a:solidFill>
                <a:srgbClr val="333333"/>
              </a:solidFill>
              <a:highlight>
                <a:srgbClr val="FFFFFF"/>
              </a:highlight>
              <a:latin typeface="Consolas"/>
              <a:ea typeface="Consolas"/>
              <a:cs typeface="Consolas"/>
              <a:sym typeface="Consolas"/>
            </a:endParaRPr>
          </a:p>
          <a:p>
            <a:pPr marL="457200" lvl="0" indent="45720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applicationName = readMavenPom().getArtifactId() + </a:t>
            </a:r>
            <a:r>
              <a:rPr lang="en-US" sz="1100">
                <a:solidFill>
                  <a:srgbClr val="DF5000"/>
                </a:solidFill>
                <a:highlight>
                  <a:srgbClr val="FFFFFF"/>
                </a:highlight>
                <a:latin typeface="Consolas"/>
                <a:ea typeface="Consolas"/>
                <a:cs typeface="Consolas"/>
                <a:sym typeface="Consolas"/>
              </a:rPr>
              <a:t>"- ${params.ENVIRONMENT}"</a:t>
            </a: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457200" lvl="0" indent="45720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echo </a:t>
            </a:r>
            <a:r>
              <a:rPr lang="en-US" sz="1100">
                <a:solidFill>
                  <a:srgbClr val="DF5000"/>
                </a:solidFill>
                <a:highlight>
                  <a:srgbClr val="FFFFFF"/>
                </a:highlight>
                <a:latin typeface="Consolas"/>
                <a:ea typeface="Consolas"/>
                <a:cs typeface="Consolas"/>
                <a:sym typeface="Consolas"/>
              </a:rPr>
              <a:t>"applicationName=${applicationName}"</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props = readProperties(file: </a:t>
            </a:r>
            <a:r>
              <a:rPr lang="en-US" sz="1100">
                <a:solidFill>
                  <a:srgbClr val="DF5000"/>
                </a:solidFill>
                <a:highlight>
                  <a:srgbClr val="FFFFFF"/>
                </a:highlight>
                <a:latin typeface="Consolas"/>
                <a:ea typeface="Consolas"/>
                <a:cs typeface="Consolas"/>
                <a:sym typeface="Consolas"/>
              </a:rPr>
              <a:t>'/tmp/Jenkins/esapi/deploy.properties'</a:t>
            </a:r>
            <a:r>
              <a:rPr lang="en-US" sz="1100">
                <a:solidFill>
                  <a:srgbClr val="333333"/>
                </a:solidFill>
                <a:highlight>
                  <a:srgbClr val="FFFFFF"/>
                </a:highlight>
                <a:latin typeface="Consolas"/>
                <a:ea typeface="Consolas"/>
                <a:cs typeface="Consolas"/>
                <a:sym typeface="Consolas"/>
              </a:rPr>
              <a:t>)</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r>
              <a:rPr lang="en-US" sz="1100">
                <a:solidFill>
                  <a:schemeClr val="accent5"/>
                </a:solidFill>
                <a:highlight>
                  <a:srgbClr val="FFFFFF"/>
                </a:highlight>
                <a:latin typeface="Consolas"/>
                <a:ea typeface="Consolas"/>
                <a:cs typeface="Consolas"/>
                <a:sym typeface="Consolas"/>
              </a:rPr>
              <a:t>// set properties</a:t>
            </a:r>
            <a:endParaRPr sz="1100">
              <a:solidFill>
                <a:schemeClr val="accent5"/>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configFileProvider([configFile(fileId: </a:t>
            </a:r>
            <a:r>
              <a:rPr lang="en-US" sz="1100">
                <a:solidFill>
                  <a:srgbClr val="DF5000"/>
                </a:solidFill>
                <a:highlight>
                  <a:srgbClr val="FFFFFF"/>
                </a:highlight>
                <a:latin typeface="Consolas"/>
                <a:ea typeface="Consolas"/>
                <a:cs typeface="Consolas"/>
                <a:sym typeface="Consolas"/>
              </a:rPr>
              <a:t>'107138b1-fdbe-45c5-8eb3-64a520257c07'</a:t>
            </a:r>
            <a:r>
              <a:rPr lang="en-US" sz="1100">
                <a:solidFill>
                  <a:srgbClr val="333333"/>
                </a:solidFill>
                <a:highlight>
                  <a:srgbClr val="FFFFFF"/>
                </a:highlight>
                <a:latin typeface="Consolas"/>
                <a:ea typeface="Consolas"/>
                <a:cs typeface="Consolas"/>
                <a:sym typeface="Consolas"/>
              </a:rPr>
              <a:t>, targetLocation: </a:t>
            </a:r>
            <a:r>
              <a:rPr lang="en-US" sz="1100">
                <a:solidFill>
                  <a:srgbClr val="DF5000"/>
                </a:solidFill>
                <a:highlight>
                  <a:srgbClr val="FFFFFF"/>
                </a:highlight>
                <a:latin typeface="Consolas"/>
                <a:ea typeface="Consolas"/>
                <a:cs typeface="Consolas"/>
                <a:sym typeface="Consolas"/>
              </a:rPr>
              <a:t>'settings.xml'</a:t>
            </a:r>
            <a:r>
              <a:rPr lang="en-US" sz="1100">
                <a:solidFill>
                  <a:srgbClr val="333333"/>
                </a:solidFill>
                <a:highlight>
                  <a:srgbClr val="FFFFFF"/>
                </a:highlight>
                <a:latin typeface="Consolas"/>
                <a:ea typeface="Consolas"/>
                <a:cs typeface="Consolas"/>
                <a:sym typeface="Consolas"/>
              </a:rPr>
              <a:t>, variable: </a:t>
            </a:r>
            <a:r>
              <a:rPr lang="en-US" sz="1100">
                <a:solidFill>
                  <a:srgbClr val="DF5000"/>
                </a:solidFill>
                <a:highlight>
                  <a:srgbClr val="FFFFFF"/>
                </a:highlight>
                <a:latin typeface="Consolas"/>
                <a:ea typeface="Consolas"/>
                <a:cs typeface="Consolas"/>
                <a:sym typeface="Consolas"/>
              </a:rPr>
              <a:t>'MVNS'</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sh </a:t>
            </a:r>
            <a:r>
              <a:rPr lang="en-US" sz="1100">
                <a:solidFill>
                  <a:srgbClr val="DF5000"/>
                </a:solidFill>
                <a:highlight>
                  <a:srgbClr val="FFFFFF"/>
                </a:highlight>
                <a:latin typeface="Consolas"/>
                <a:ea typeface="Consolas"/>
                <a:cs typeface="Consolas"/>
                <a:sym typeface="Consolas"/>
              </a:rPr>
              <a:t>""" mvn -U --batch-mode -s $MVNS \ -Dmule.version=${anypointMuleVersion} </a:t>
            </a:r>
            <a:endParaRPr sz="1100">
              <a:solidFill>
                <a:srgbClr val="DF5000"/>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DF5000"/>
                </a:solidFill>
                <a:highlight>
                  <a:srgbClr val="FFFFFF"/>
                </a:highlight>
                <a:latin typeface="Consolas"/>
                <a:ea typeface="Consolas"/>
                <a:cs typeface="Consolas"/>
                <a:sym typeface="Consolas"/>
              </a:rPr>
              <a:t>                        -Danypoint.mule.environment=${anypointMuleEnvironment}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-Danypoint.username=${anypointUsername} \ -Danypoint.password=${anypointPassword}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-Dcloudhub.workerType=${cloudhubWorkerType} \ -Dcloudhub.workers=${cloudhubWorkers}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-Dcloudhub.env.client_id=${cloudhubEnvClientID} \ -Dcloudhub.env.client_secret=${cloudhubEnvSecretID}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mule:deploy -P cloudhub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post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success { </a:t>
            </a:r>
            <a:endParaRPr sz="1100">
              <a:solidFill>
                <a:srgbClr val="333333"/>
              </a:solidFill>
              <a:highlight>
                <a:srgbClr val="FFFFFF"/>
              </a:highlight>
              <a:latin typeface="Consolas"/>
              <a:ea typeface="Consolas"/>
              <a:cs typeface="Consolas"/>
              <a:sym typeface="Consolas"/>
            </a:endParaRPr>
          </a:p>
          <a:p>
            <a:pPr marL="45720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"...Deploy to </a:t>
            </a:r>
            <a:r>
              <a:rPr lang="en-US" sz="1100">
                <a:solidFill>
                  <a:srgbClr val="DF5000"/>
                </a:solidFill>
                <a:highlight>
                  <a:schemeClr val="lt1"/>
                </a:highlight>
                <a:latin typeface="Consolas"/>
                <a:ea typeface="Consolas"/>
                <a:cs typeface="Consolas"/>
                <a:sym typeface="Consolas"/>
              </a:rPr>
              <a:t>${params.ENVIRONMENT}</a:t>
            </a:r>
            <a:r>
              <a:rPr lang="en-US" sz="1100">
                <a:solidFill>
                  <a:srgbClr val="DF5000"/>
                </a:solidFill>
                <a:highlight>
                  <a:srgbClr val="FFFFFF"/>
                </a:highlight>
                <a:latin typeface="Consolas"/>
                <a:ea typeface="Consolas"/>
                <a:cs typeface="Consolas"/>
                <a:sym typeface="Consolas"/>
              </a:rPr>
              <a:t> Succeeded for ${env.BUILD_VERSION}: ${currentBuild.currentResult}"</a:t>
            </a: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45720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unsuccessful { </a:t>
            </a:r>
            <a:endParaRPr sz="1100">
              <a:solidFill>
                <a:srgbClr val="333333"/>
              </a:solidFill>
              <a:highlight>
                <a:srgbClr val="FFFFFF"/>
              </a:highlight>
              <a:latin typeface="Consolas"/>
              <a:ea typeface="Consolas"/>
              <a:cs typeface="Consolas"/>
              <a:sym typeface="Consolas"/>
            </a:endParaRPr>
          </a:p>
          <a:p>
            <a:pPr marL="45720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"...Deploy to </a:t>
            </a:r>
            <a:r>
              <a:rPr lang="en-US" sz="1100">
                <a:solidFill>
                  <a:srgbClr val="DF5000"/>
                </a:solidFill>
                <a:highlight>
                  <a:schemeClr val="lt1"/>
                </a:highlight>
                <a:latin typeface="Consolas"/>
                <a:ea typeface="Consolas"/>
                <a:cs typeface="Consolas"/>
                <a:sym typeface="Consolas"/>
              </a:rPr>
              <a:t>${params.ENVIRONMENT}</a:t>
            </a:r>
            <a:r>
              <a:rPr lang="en-US" sz="1100">
                <a:solidFill>
                  <a:srgbClr val="DF5000"/>
                </a:solidFill>
                <a:highlight>
                  <a:srgbClr val="FFFFFF"/>
                </a:highlight>
                <a:latin typeface="Consolas"/>
                <a:ea typeface="Consolas"/>
                <a:cs typeface="Consolas"/>
                <a:sym typeface="Consolas"/>
              </a:rPr>
              <a:t> Failed for ${env.BUILD_VERSION}: ${currentBuild.currentResult}"</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endParaRPr sz="1400">
              <a:solidFill>
                <a:srgbClr val="333333"/>
              </a:solidFill>
              <a:highlight>
                <a:srgbClr val="FFFFFF"/>
              </a:highlight>
              <a:latin typeface="Consolas"/>
              <a:ea typeface="Consolas"/>
              <a:cs typeface="Consolas"/>
              <a:sym typeface="Consolas"/>
            </a:endParaRPr>
          </a:p>
        </p:txBody>
      </p:sp>
      <p:sp>
        <p:nvSpPr>
          <p:cNvPr id="2489" name="Google Shape;2489;p69"/>
          <p:cNvSpPr/>
          <p:nvPr/>
        </p:nvSpPr>
        <p:spPr>
          <a:xfrm>
            <a:off x="7115250" y="2313675"/>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1</a:t>
            </a:r>
            <a:endParaRPr sz="1800" b="1">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4"/>
        <p:cNvGrpSpPr/>
        <p:nvPr/>
      </p:nvGrpSpPr>
      <p:grpSpPr>
        <a:xfrm>
          <a:off x="0" y="0"/>
          <a:ext cx="0" cy="0"/>
          <a:chOff x="0" y="0"/>
          <a:chExt cx="0" cy="0"/>
        </a:xfrm>
      </p:grpSpPr>
      <p:sp>
        <p:nvSpPr>
          <p:cNvPr id="2495" name="Google Shape;2495;p70"/>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3: Jenkins Pipeline</a:t>
            </a:r>
            <a:endParaRPr/>
          </a:p>
        </p:txBody>
      </p:sp>
      <p:sp>
        <p:nvSpPr>
          <p:cNvPr id="2496" name="Google Shape;2496;p70"/>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497" name="Google Shape;2497;p70"/>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stage(</a:t>
            </a:r>
            <a:r>
              <a:rPr lang="en-US" sz="1100">
                <a:solidFill>
                  <a:srgbClr val="DF5000"/>
                </a:solidFill>
                <a:highlight>
                  <a:srgbClr val="FFFFFF"/>
                </a:highlight>
                <a:latin typeface="Consolas"/>
                <a:ea typeface="Consolas"/>
                <a:cs typeface="Consolas"/>
                <a:sym typeface="Consolas"/>
              </a:rPr>
              <a:t>'Deploy to Development'</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steps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script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"Starting Deploy to Development"</a:t>
            </a:r>
            <a:endParaRPr sz="1100">
              <a:solidFill>
                <a:srgbClr val="333333"/>
              </a:solidFill>
              <a:highlight>
                <a:srgbClr val="FFFFFF"/>
              </a:highlight>
              <a:latin typeface="Consolas"/>
              <a:ea typeface="Consolas"/>
              <a:cs typeface="Consolas"/>
              <a:sym typeface="Consolas"/>
            </a:endParaRPr>
          </a:p>
          <a:p>
            <a:pPr marL="457200" lvl="0" indent="45720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applicationName = readMavenPom().getArtifactId() + </a:t>
            </a:r>
            <a:r>
              <a:rPr lang="en-US" sz="1100">
                <a:solidFill>
                  <a:srgbClr val="DF5000"/>
                </a:solidFill>
                <a:highlight>
                  <a:srgbClr val="FFFFFF"/>
                </a:highlight>
                <a:latin typeface="Consolas"/>
                <a:ea typeface="Consolas"/>
                <a:cs typeface="Consolas"/>
                <a:sym typeface="Consolas"/>
              </a:rPr>
              <a:t>"- ${params.ENVIRONMENT}"</a:t>
            </a: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457200" lvl="0" indent="45720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echo </a:t>
            </a:r>
            <a:r>
              <a:rPr lang="en-US" sz="1100">
                <a:solidFill>
                  <a:srgbClr val="DF5000"/>
                </a:solidFill>
                <a:highlight>
                  <a:srgbClr val="FFFFFF"/>
                </a:highlight>
                <a:latin typeface="Consolas"/>
                <a:ea typeface="Consolas"/>
                <a:cs typeface="Consolas"/>
                <a:sym typeface="Consolas"/>
              </a:rPr>
              <a:t>"applicationName=${applicationName}"</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props = readProperties(file: </a:t>
            </a:r>
            <a:r>
              <a:rPr lang="en-US" sz="1100">
                <a:solidFill>
                  <a:srgbClr val="DF5000"/>
                </a:solidFill>
                <a:highlight>
                  <a:srgbClr val="FFFFFF"/>
                </a:highlight>
                <a:latin typeface="Consolas"/>
                <a:ea typeface="Consolas"/>
                <a:cs typeface="Consolas"/>
                <a:sym typeface="Consolas"/>
              </a:rPr>
              <a:t>'/tmp/Jenkins/esapi/deploy.properties'</a:t>
            </a:r>
            <a:r>
              <a:rPr lang="en-US" sz="1100">
                <a:solidFill>
                  <a:srgbClr val="333333"/>
                </a:solidFill>
                <a:highlight>
                  <a:srgbClr val="FFFFFF"/>
                </a:highlight>
                <a:latin typeface="Consolas"/>
                <a:ea typeface="Consolas"/>
                <a:cs typeface="Consolas"/>
                <a:sym typeface="Consolas"/>
              </a:rPr>
              <a:t>)</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r>
              <a:rPr lang="en-US" sz="1100">
                <a:solidFill>
                  <a:schemeClr val="accent5"/>
                </a:solidFill>
                <a:highlight>
                  <a:srgbClr val="FFFFFF"/>
                </a:highlight>
                <a:latin typeface="Consolas"/>
                <a:ea typeface="Consolas"/>
                <a:cs typeface="Consolas"/>
                <a:sym typeface="Consolas"/>
              </a:rPr>
              <a:t>// set properties</a:t>
            </a:r>
            <a:endParaRPr sz="1100">
              <a:solidFill>
                <a:schemeClr val="accent5"/>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configFileProvider([configFile(fileId: </a:t>
            </a:r>
            <a:r>
              <a:rPr lang="en-US" sz="1100">
                <a:solidFill>
                  <a:srgbClr val="DF5000"/>
                </a:solidFill>
                <a:highlight>
                  <a:srgbClr val="FFFFFF"/>
                </a:highlight>
                <a:latin typeface="Consolas"/>
                <a:ea typeface="Consolas"/>
                <a:cs typeface="Consolas"/>
                <a:sym typeface="Consolas"/>
              </a:rPr>
              <a:t>'107138b1-fdbe-45c5-8eb3-64a520257c07'</a:t>
            </a:r>
            <a:r>
              <a:rPr lang="en-US" sz="1100">
                <a:solidFill>
                  <a:srgbClr val="333333"/>
                </a:solidFill>
                <a:highlight>
                  <a:srgbClr val="FFFFFF"/>
                </a:highlight>
                <a:latin typeface="Consolas"/>
                <a:ea typeface="Consolas"/>
                <a:cs typeface="Consolas"/>
                <a:sym typeface="Consolas"/>
              </a:rPr>
              <a:t>, targetLocation: </a:t>
            </a:r>
            <a:r>
              <a:rPr lang="en-US" sz="1100">
                <a:solidFill>
                  <a:srgbClr val="DF5000"/>
                </a:solidFill>
                <a:highlight>
                  <a:srgbClr val="FFFFFF"/>
                </a:highlight>
                <a:latin typeface="Consolas"/>
                <a:ea typeface="Consolas"/>
                <a:cs typeface="Consolas"/>
                <a:sym typeface="Consolas"/>
              </a:rPr>
              <a:t>'settings.xml'</a:t>
            </a:r>
            <a:r>
              <a:rPr lang="en-US" sz="1100">
                <a:solidFill>
                  <a:srgbClr val="333333"/>
                </a:solidFill>
                <a:highlight>
                  <a:srgbClr val="FFFFFF"/>
                </a:highlight>
                <a:latin typeface="Consolas"/>
                <a:ea typeface="Consolas"/>
                <a:cs typeface="Consolas"/>
                <a:sym typeface="Consolas"/>
              </a:rPr>
              <a:t>, variable: </a:t>
            </a:r>
            <a:r>
              <a:rPr lang="en-US" sz="1100">
                <a:solidFill>
                  <a:srgbClr val="DF5000"/>
                </a:solidFill>
                <a:highlight>
                  <a:srgbClr val="FFFFFF"/>
                </a:highlight>
                <a:latin typeface="Consolas"/>
                <a:ea typeface="Consolas"/>
                <a:cs typeface="Consolas"/>
                <a:sym typeface="Consolas"/>
              </a:rPr>
              <a:t>'MVNS'</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sh </a:t>
            </a:r>
            <a:r>
              <a:rPr lang="en-US" sz="1100">
                <a:solidFill>
                  <a:srgbClr val="DF5000"/>
                </a:solidFill>
                <a:highlight>
                  <a:srgbClr val="FFFFFF"/>
                </a:highlight>
                <a:latin typeface="Consolas"/>
                <a:ea typeface="Consolas"/>
                <a:cs typeface="Consolas"/>
                <a:sym typeface="Consolas"/>
              </a:rPr>
              <a:t>""" mvn -U --batch-mode -s $MVNS \ -Dmule.version=${anypointMuleVersion} </a:t>
            </a:r>
            <a:endParaRPr sz="1100">
              <a:solidFill>
                <a:srgbClr val="DF5000"/>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DF5000"/>
                </a:solidFill>
                <a:highlight>
                  <a:srgbClr val="FFFFFF"/>
                </a:highlight>
                <a:latin typeface="Consolas"/>
                <a:ea typeface="Consolas"/>
                <a:cs typeface="Consolas"/>
                <a:sym typeface="Consolas"/>
              </a:rPr>
              <a:t>                        -Danypoint.mule.environment=${anypointMuleEnvironment}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-Danypoint.username=${anypointUsername} \ -Danypoint.password=${anypointPassword}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-Dcloudhub.workerType=${cloudhubWorkerType} \ -Dcloudhub.workers=${cloudhubWorkers}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-Dcloudhub.env.client_id=${cloudhubEnvClientID} \ -Dcloudhub.env.client_secret=${cloudhubEnvSecretID} \</a:t>
            </a:r>
            <a:br>
              <a:rPr lang="en-US" sz="1100">
                <a:solidFill>
                  <a:srgbClr val="DF5000"/>
                </a:solidFill>
                <a:highlight>
                  <a:srgbClr val="FFFFFF"/>
                </a:highlight>
                <a:latin typeface="Consolas"/>
                <a:ea typeface="Consolas"/>
                <a:cs typeface="Consolas"/>
                <a:sym typeface="Consolas"/>
              </a:rPr>
            </a:br>
            <a:r>
              <a:rPr lang="en-US" sz="1100">
                <a:solidFill>
                  <a:srgbClr val="DF5000"/>
                </a:solidFill>
                <a:highlight>
                  <a:srgbClr val="FFFFFF"/>
                </a:highlight>
                <a:latin typeface="Consolas"/>
                <a:ea typeface="Consolas"/>
                <a:cs typeface="Consolas"/>
                <a:sym typeface="Consolas"/>
              </a:rPr>
              <a:t>                        mule:deploy -P cloudhub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post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success { </a:t>
            </a:r>
            <a:endParaRPr sz="1100">
              <a:solidFill>
                <a:srgbClr val="333333"/>
              </a:solidFill>
              <a:highlight>
                <a:srgbClr val="FFFFFF"/>
              </a:highlight>
              <a:latin typeface="Consolas"/>
              <a:ea typeface="Consolas"/>
              <a:cs typeface="Consolas"/>
              <a:sym typeface="Consolas"/>
            </a:endParaRPr>
          </a:p>
          <a:p>
            <a:pPr marL="45720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"...Deploy to </a:t>
            </a:r>
            <a:r>
              <a:rPr lang="en-US" sz="1100">
                <a:solidFill>
                  <a:srgbClr val="DF5000"/>
                </a:solidFill>
                <a:highlight>
                  <a:schemeClr val="lt1"/>
                </a:highlight>
                <a:latin typeface="Consolas"/>
                <a:ea typeface="Consolas"/>
                <a:cs typeface="Consolas"/>
                <a:sym typeface="Consolas"/>
              </a:rPr>
              <a:t>${params.ENVIRONMENT}</a:t>
            </a:r>
            <a:r>
              <a:rPr lang="en-US" sz="1100">
                <a:solidFill>
                  <a:srgbClr val="DF5000"/>
                </a:solidFill>
                <a:highlight>
                  <a:srgbClr val="FFFFFF"/>
                </a:highlight>
                <a:latin typeface="Consolas"/>
                <a:ea typeface="Consolas"/>
                <a:cs typeface="Consolas"/>
                <a:sym typeface="Consolas"/>
              </a:rPr>
              <a:t> Succeeded for ${env.BUILD_VERSION}: ${currentBuild.currentResult}"</a:t>
            </a: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45720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unsuccessful { </a:t>
            </a:r>
            <a:endParaRPr sz="1100">
              <a:solidFill>
                <a:srgbClr val="333333"/>
              </a:solidFill>
              <a:highlight>
                <a:srgbClr val="FFFFFF"/>
              </a:highlight>
              <a:latin typeface="Consolas"/>
              <a:ea typeface="Consolas"/>
              <a:cs typeface="Consolas"/>
              <a:sym typeface="Consolas"/>
            </a:endParaRPr>
          </a:p>
          <a:p>
            <a:pPr marL="45720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"...Deploy to </a:t>
            </a:r>
            <a:r>
              <a:rPr lang="en-US" sz="1100">
                <a:solidFill>
                  <a:srgbClr val="DF5000"/>
                </a:solidFill>
                <a:highlight>
                  <a:schemeClr val="lt1"/>
                </a:highlight>
                <a:latin typeface="Consolas"/>
                <a:ea typeface="Consolas"/>
                <a:cs typeface="Consolas"/>
                <a:sym typeface="Consolas"/>
              </a:rPr>
              <a:t>${params.ENVIRONMENT}</a:t>
            </a:r>
            <a:r>
              <a:rPr lang="en-US" sz="1100">
                <a:solidFill>
                  <a:srgbClr val="DF5000"/>
                </a:solidFill>
                <a:highlight>
                  <a:srgbClr val="FFFFFF"/>
                </a:highlight>
                <a:latin typeface="Consolas"/>
                <a:ea typeface="Consolas"/>
                <a:cs typeface="Consolas"/>
                <a:sym typeface="Consolas"/>
              </a:rPr>
              <a:t> Failed for ${env.BUILD_VERSION}: ${currentBuild.currentResult}"</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endParaRPr sz="1400">
              <a:solidFill>
                <a:srgbClr val="333333"/>
              </a:solidFill>
              <a:highlight>
                <a:srgbClr val="FFFFFF"/>
              </a:highlight>
              <a:latin typeface="Consolas"/>
              <a:ea typeface="Consolas"/>
              <a:cs typeface="Consolas"/>
              <a:sym typeface="Consolas"/>
            </a:endParaRPr>
          </a:p>
        </p:txBody>
      </p:sp>
      <p:sp>
        <p:nvSpPr>
          <p:cNvPr id="2498" name="Google Shape;2498;p70"/>
          <p:cNvSpPr/>
          <p:nvPr/>
        </p:nvSpPr>
        <p:spPr>
          <a:xfrm>
            <a:off x="9609750" y="3348825"/>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2</a:t>
            </a:r>
            <a:endParaRPr sz="1800" b="1">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71"/>
          <p:cNvSpPr txBox="1">
            <a:spLocks noGrp="1"/>
          </p:cNvSpPr>
          <p:nvPr>
            <p:ph type="title"/>
          </p:nvPr>
        </p:nvSpPr>
        <p:spPr>
          <a:xfrm>
            <a:off x="609442" y="2088333"/>
            <a:ext cx="10959600" cy="13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In 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8"/>
        <p:cNvGrpSpPr/>
        <p:nvPr/>
      </p:nvGrpSpPr>
      <p:grpSpPr>
        <a:xfrm>
          <a:off x="0" y="0"/>
          <a:ext cx="0" cy="0"/>
          <a:chOff x="0" y="0"/>
          <a:chExt cx="0" cy="0"/>
        </a:xfrm>
      </p:grpSpPr>
      <p:sp>
        <p:nvSpPr>
          <p:cNvPr id="2509" name="Google Shape;2509;p72"/>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Continuous Delivery</a:t>
            </a:r>
            <a:endParaRPr/>
          </a:p>
        </p:txBody>
      </p:sp>
      <p:pic>
        <p:nvPicPr>
          <p:cNvPr id="2510" name="Google Shape;2510;p72"/>
          <p:cNvPicPr preferRelativeResize="0"/>
          <p:nvPr/>
        </p:nvPicPr>
        <p:blipFill>
          <a:blip r:embed="rId3">
            <a:alphaModFix/>
          </a:blip>
          <a:stretch>
            <a:fillRect/>
          </a:stretch>
        </p:blipFill>
        <p:spPr>
          <a:xfrm>
            <a:off x="152400" y="1732975"/>
            <a:ext cx="11884026" cy="38265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4"/>
        <p:cNvGrpSpPr/>
        <p:nvPr/>
      </p:nvGrpSpPr>
      <p:grpSpPr>
        <a:xfrm>
          <a:off x="0" y="0"/>
          <a:ext cx="0" cy="0"/>
          <a:chOff x="0" y="0"/>
          <a:chExt cx="0" cy="0"/>
        </a:xfrm>
      </p:grpSpPr>
      <p:sp>
        <p:nvSpPr>
          <p:cNvPr id="2515" name="Google Shape;2515;p73"/>
          <p:cNvSpPr txBox="1">
            <a:spLocks noGrp="1"/>
          </p:cNvSpPr>
          <p:nvPr>
            <p:ph type="title"/>
          </p:nvPr>
        </p:nvSpPr>
        <p:spPr>
          <a:xfrm>
            <a:off x="609442" y="2758663"/>
            <a:ext cx="10959300" cy="1340700"/>
          </a:xfrm>
          <a:prstGeom prst="rect">
            <a:avLst/>
          </a:prstGeom>
          <a:noFill/>
          <a:ln>
            <a:noFill/>
          </a:ln>
        </p:spPr>
        <p:txBody>
          <a:bodyPr spcFirstLastPara="1" wrap="square" lIns="0" tIns="0" rIns="0" bIns="0" anchor="ctr" anchorCtr="0">
            <a:noAutofit/>
          </a:bodyPr>
          <a:lstStyle/>
          <a:p>
            <a:pPr marL="0" lvl="0" indent="0" algn="ctr" rtl="0">
              <a:lnSpc>
                <a:spcPct val="60377"/>
              </a:lnSpc>
              <a:spcBef>
                <a:spcPts val="0"/>
              </a:spcBef>
              <a:spcAft>
                <a:spcPts val="0"/>
              </a:spcAft>
              <a:buNone/>
            </a:pPr>
            <a:r>
              <a:rPr lang="en-US"/>
              <a:t>Thank you</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2"/>
        <p:cNvGrpSpPr/>
        <p:nvPr/>
      </p:nvGrpSpPr>
      <p:grpSpPr>
        <a:xfrm>
          <a:off x="0" y="0"/>
          <a:ext cx="0" cy="0"/>
          <a:chOff x="0" y="0"/>
          <a:chExt cx="0" cy="0"/>
        </a:xfrm>
      </p:grpSpPr>
      <p:sp>
        <p:nvSpPr>
          <p:cNvPr id="2403" name="Google Shape;2403;p59"/>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Build &amp; Deploy Automation</a:t>
            </a:r>
            <a:endParaRPr/>
          </a:p>
        </p:txBody>
      </p:sp>
      <p:sp>
        <p:nvSpPr>
          <p:cNvPr id="2404" name="Google Shape;2404;p59"/>
          <p:cNvSpPr txBox="1">
            <a:spLocks noGrp="1"/>
          </p:cNvSpPr>
          <p:nvPr>
            <p:ph type="sldNum" idx="12"/>
          </p:nvPr>
        </p:nvSpPr>
        <p:spPr>
          <a:xfrm>
            <a:off x="10883338" y="6339100"/>
            <a:ext cx="6849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2405" name="Google Shape;2405;p59"/>
          <p:cNvPicPr preferRelativeResize="0"/>
          <p:nvPr/>
        </p:nvPicPr>
        <p:blipFill>
          <a:blip r:embed="rId3">
            <a:alphaModFix/>
          </a:blip>
          <a:stretch>
            <a:fillRect/>
          </a:stretch>
        </p:blipFill>
        <p:spPr>
          <a:xfrm>
            <a:off x="0" y="1330300"/>
            <a:ext cx="11884026" cy="4444398"/>
          </a:xfrm>
          <a:prstGeom prst="rect">
            <a:avLst/>
          </a:prstGeom>
          <a:noFill/>
          <a:ln>
            <a:noFill/>
          </a:ln>
        </p:spPr>
      </p:pic>
      <p:sp>
        <p:nvSpPr>
          <p:cNvPr id="2406" name="Google Shape;2406;p59"/>
          <p:cNvSpPr txBox="1"/>
          <p:nvPr/>
        </p:nvSpPr>
        <p:spPr>
          <a:xfrm>
            <a:off x="2729000" y="5652400"/>
            <a:ext cx="13914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i="1">
                <a:solidFill>
                  <a:srgbClr val="980000"/>
                </a:solidFill>
                <a:latin typeface="Verdana"/>
                <a:ea typeface="Verdana"/>
                <a:cs typeface="Verdana"/>
                <a:sym typeface="Verdana"/>
              </a:rPr>
              <a:t>Build</a:t>
            </a:r>
            <a:endParaRPr sz="3600" i="1">
              <a:solidFill>
                <a:srgbClr val="980000"/>
              </a:solidFill>
              <a:latin typeface="Verdana"/>
              <a:ea typeface="Verdana"/>
              <a:cs typeface="Verdana"/>
              <a:sym typeface="Verdana"/>
            </a:endParaRPr>
          </a:p>
        </p:txBody>
      </p:sp>
      <p:sp>
        <p:nvSpPr>
          <p:cNvPr id="2407" name="Google Shape;2407;p59"/>
          <p:cNvSpPr txBox="1"/>
          <p:nvPr/>
        </p:nvSpPr>
        <p:spPr>
          <a:xfrm>
            <a:off x="8094925" y="5652400"/>
            <a:ext cx="18807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i="1">
                <a:solidFill>
                  <a:srgbClr val="980000"/>
                </a:solidFill>
                <a:latin typeface="Verdana"/>
                <a:ea typeface="Verdana"/>
                <a:cs typeface="Verdana"/>
                <a:sym typeface="Verdana"/>
              </a:rPr>
              <a:t>Deploy</a:t>
            </a:r>
            <a:endParaRPr sz="3600" i="1">
              <a:solidFill>
                <a:srgbClr val="980000"/>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60"/>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Continuous Delivery</a:t>
            </a:r>
            <a:endParaRPr/>
          </a:p>
        </p:txBody>
      </p:sp>
      <p:sp>
        <p:nvSpPr>
          <p:cNvPr id="2414" name="Google Shape;2414;p60"/>
          <p:cNvSpPr txBox="1">
            <a:spLocks noGrp="1"/>
          </p:cNvSpPr>
          <p:nvPr>
            <p:ph type="sldNum" idx="12"/>
          </p:nvPr>
        </p:nvSpPr>
        <p:spPr>
          <a:xfrm>
            <a:off x="10883338" y="6339100"/>
            <a:ext cx="6849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solidFill>
                  <a:srgbClr val="BFBFBF"/>
                </a:solidFill>
              </a:rPr>
              <a:t>3</a:t>
            </a:fld>
            <a:endParaRPr>
              <a:solidFill>
                <a:srgbClr val="BFBFBF"/>
              </a:solidFill>
            </a:endParaRPr>
          </a:p>
        </p:txBody>
      </p:sp>
      <p:sp>
        <p:nvSpPr>
          <p:cNvPr id="2415" name="Google Shape;2415;p60"/>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b="1" i="1"/>
              <a:t>Continuous Delivery</a:t>
            </a:r>
            <a:r>
              <a:rPr lang="en-US"/>
              <a:t> incorporates a variety of software deployment best practices that streamline the process of deploying applications into target environments. These best practices include:</a:t>
            </a:r>
            <a:endParaRPr/>
          </a:p>
          <a:p>
            <a:pPr marL="457200" lvl="0" indent="-381000" algn="l" rtl="0">
              <a:spcBef>
                <a:spcPts val="1200"/>
              </a:spcBef>
              <a:spcAft>
                <a:spcPts val="0"/>
              </a:spcAft>
              <a:buSzPts val="2400"/>
              <a:buChar char="•"/>
            </a:pPr>
            <a:r>
              <a:rPr lang="en-US" b="1"/>
              <a:t>Automation</a:t>
            </a:r>
            <a:r>
              <a:rPr lang="en-US"/>
              <a:t> - A single command should have the capability of deploying the application.</a:t>
            </a:r>
            <a:endParaRPr/>
          </a:p>
          <a:p>
            <a:pPr marL="457200" lvl="0" indent="-381000" algn="l" rtl="0">
              <a:spcBef>
                <a:spcPts val="1000"/>
              </a:spcBef>
              <a:spcAft>
                <a:spcPts val="0"/>
              </a:spcAft>
              <a:buSzPts val="2400"/>
              <a:buChar char="•"/>
            </a:pPr>
            <a:r>
              <a:rPr lang="en-US" b="1"/>
              <a:t>Deployments are Always Current</a:t>
            </a:r>
            <a:r>
              <a:rPr lang="en-US"/>
              <a:t> - Making builds readily available to stakeholders and testers can reduce the amount of rework necessary when a new feature has been introduced.</a:t>
            </a:r>
            <a:endParaRPr/>
          </a:p>
          <a:p>
            <a:pPr marL="457200" lvl="0" indent="-381000" algn="l" rtl="0">
              <a:spcBef>
                <a:spcPts val="1000"/>
              </a:spcBef>
              <a:spcAft>
                <a:spcPts val="0"/>
              </a:spcAft>
              <a:buSzPts val="2400"/>
              <a:buChar char="•"/>
            </a:pPr>
            <a:r>
              <a:rPr lang="en-US" b="1"/>
              <a:t>Deployment Transparency</a:t>
            </a:r>
            <a:r>
              <a:rPr lang="en-US"/>
              <a:t> - Quickly identify deployment failures and the associated code changes that caused them.</a:t>
            </a:r>
            <a:endParaRPr/>
          </a:p>
          <a:p>
            <a:pPr marL="0" lvl="0" indent="0" algn="l" rtl="0">
              <a:spcBef>
                <a:spcPts val="1200"/>
              </a:spcBef>
              <a:spcAft>
                <a:spcPts val="0"/>
              </a:spcAft>
              <a:buNone/>
            </a:pPr>
            <a:endParaRPr/>
          </a:p>
          <a:p>
            <a:pPr marL="0" lvl="0" indent="0" algn="l" rtl="0">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0"/>
        <p:cNvGrpSpPr/>
        <p:nvPr/>
      </p:nvGrpSpPr>
      <p:grpSpPr>
        <a:xfrm>
          <a:off x="0" y="0"/>
          <a:ext cx="0" cy="0"/>
          <a:chOff x="0" y="0"/>
          <a:chExt cx="0" cy="0"/>
        </a:xfrm>
      </p:grpSpPr>
      <p:sp>
        <p:nvSpPr>
          <p:cNvPr id="2421" name="Google Shape;2421;p61"/>
          <p:cNvSpPr txBox="1">
            <a:spLocks noGrp="1"/>
          </p:cNvSpPr>
          <p:nvPr>
            <p:ph type="title"/>
          </p:nvPr>
        </p:nvSpPr>
        <p:spPr>
          <a:xfrm>
            <a:off x="609442" y="2088333"/>
            <a:ext cx="10959600" cy="13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Continuous Delivery</a:t>
            </a:r>
            <a:endParaRPr/>
          </a:p>
          <a:p>
            <a:pPr marL="0" lvl="0" indent="0" algn="l" rtl="0">
              <a:spcBef>
                <a:spcPts val="1000"/>
              </a:spcBef>
              <a:spcAft>
                <a:spcPts val="0"/>
              </a:spcAft>
              <a:buNone/>
            </a:pPr>
            <a:r>
              <a:rPr lang="en-US" sz="3000" i="1"/>
              <a:t>using an Artifact Repository</a:t>
            </a:r>
            <a:endParaRPr sz="30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27" name="Google Shape;2427;p62"/>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0: Trigger a Deploy</a:t>
            </a:r>
            <a:endParaRPr/>
          </a:p>
        </p:txBody>
      </p:sp>
      <p:sp>
        <p:nvSpPr>
          <p:cNvPr id="2428" name="Google Shape;2428;p62"/>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2429" name="Google Shape;2429;p62"/>
          <p:cNvPicPr preferRelativeResize="0"/>
          <p:nvPr/>
        </p:nvPicPr>
        <p:blipFill>
          <a:blip r:embed="rId3">
            <a:alphaModFix/>
          </a:blip>
          <a:stretch>
            <a:fillRect/>
          </a:stretch>
        </p:blipFill>
        <p:spPr>
          <a:xfrm>
            <a:off x="2770188" y="1695450"/>
            <a:ext cx="6648449" cy="346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63"/>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1: Checkout the Release Branch</a:t>
            </a:r>
            <a:endParaRPr/>
          </a:p>
        </p:txBody>
      </p:sp>
      <p:sp>
        <p:nvSpPr>
          <p:cNvPr id="2436" name="Google Shape;2436;p63"/>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2437" name="Google Shape;2437;p63"/>
          <p:cNvPicPr preferRelativeResize="0"/>
          <p:nvPr/>
        </p:nvPicPr>
        <p:blipFill>
          <a:blip r:embed="rId3">
            <a:alphaModFix/>
          </a:blip>
          <a:stretch>
            <a:fillRect/>
          </a:stretch>
        </p:blipFill>
        <p:spPr>
          <a:xfrm>
            <a:off x="152400" y="1210400"/>
            <a:ext cx="11884026" cy="44371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64"/>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1: Jenkins Pipeline</a:t>
            </a:r>
            <a:endParaRPr/>
          </a:p>
        </p:txBody>
      </p:sp>
      <p:sp>
        <p:nvSpPr>
          <p:cNvPr id="2444" name="Google Shape;2444;p64"/>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2445" name="Google Shape;2445;p64"/>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333333"/>
                </a:solidFill>
                <a:highlight>
                  <a:srgbClr val="FFFFFF"/>
                </a:highlight>
                <a:latin typeface="Consolas"/>
                <a:ea typeface="Consolas"/>
                <a:cs typeface="Consolas"/>
                <a:sym typeface="Consolas"/>
              </a:rPr>
              <a:t>stage(</a:t>
            </a:r>
            <a:r>
              <a:rPr lang="en-US" sz="1200">
                <a:solidFill>
                  <a:srgbClr val="DF5000"/>
                </a:solidFill>
                <a:highlight>
                  <a:srgbClr val="FFFFFF"/>
                </a:highlight>
                <a:latin typeface="Consolas"/>
                <a:ea typeface="Consolas"/>
                <a:cs typeface="Consolas"/>
                <a:sym typeface="Consolas"/>
              </a:rPr>
              <a:t>'Checkout Release Branch'</a:t>
            </a:r>
            <a:r>
              <a:rPr lang="en-US" sz="1200">
                <a:solidFill>
                  <a:srgbClr val="333333"/>
                </a:solidFill>
                <a:highlight>
                  <a:srgbClr val="FFFFFF"/>
                </a:highlight>
                <a:latin typeface="Consolas"/>
                <a:ea typeface="Consolas"/>
                <a:cs typeface="Consolas"/>
                <a:sym typeface="Consolas"/>
              </a:rPr>
              <a:t>)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steps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script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echo </a:t>
            </a:r>
            <a:r>
              <a:rPr lang="en-US" sz="1200">
                <a:solidFill>
                  <a:srgbClr val="DF5000"/>
                </a:solidFill>
                <a:highlight>
                  <a:srgbClr val="FFFFFF"/>
                </a:highlight>
                <a:latin typeface="Consolas"/>
                <a:ea typeface="Consolas"/>
                <a:cs typeface="Consolas"/>
                <a:sym typeface="Consolas"/>
              </a:rPr>
              <a:t>"Checking out version ${params.VERSION}..."</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checkout([</a:t>
            </a:r>
            <a:r>
              <a:rPr lang="en-US" sz="1200">
                <a:solidFill>
                  <a:srgbClr val="DF5000"/>
                </a:solidFill>
                <a:highlight>
                  <a:srgbClr val="FFFFFF"/>
                </a:highlight>
                <a:latin typeface="Consolas"/>
                <a:ea typeface="Consolas"/>
                <a:cs typeface="Consolas"/>
                <a:sym typeface="Consolas"/>
              </a:rPr>
              <a:t>$class</a:t>
            </a:r>
            <a:r>
              <a:rPr lang="en-US" sz="1200">
                <a:solidFill>
                  <a:srgbClr val="333333"/>
                </a:solidFill>
                <a:highlight>
                  <a:srgbClr val="FFFFFF"/>
                </a:highlight>
                <a:latin typeface="Consolas"/>
                <a:ea typeface="Consolas"/>
                <a:cs typeface="Consolas"/>
                <a:sym typeface="Consolas"/>
              </a:rPr>
              <a:t>: </a:t>
            </a:r>
            <a:r>
              <a:rPr lang="en-US" sz="1200">
                <a:solidFill>
                  <a:srgbClr val="DF5000"/>
                </a:solidFill>
                <a:highlight>
                  <a:srgbClr val="FFFFFF"/>
                </a:highlight>
                <a:latin typeface="Consolas"/>
                <a:ea typeface="Consolas"/>
                <a:cs typeface="Consolas"/>
                <a:sym typeface="Consolas"/>
              </a:rPr>
              <a:t>'GitSCM'</a:t>
            </a:r>
            <a:r>
              <a:rPr lang="en-US" sz="1200">
                <a:solidFill>
                  <a:srgbClr val="333333"/>
                </a:solidFill>
                <a:highlight>
                  <a:srgbClr val="FFFFFF"/>
                </a:highlight>
                <a:latin typeface="Consolas"/>
                <a:ea typeface="Consolas"/>
                <a:cs typeface="Consolas"/>
                <a:sym typeface="Consolas"/>
              </a:rPr>
              <a:t>,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branches: [[name: </a:t>
            </a:r>
            <a:r>
              <a:rPr lang="en-US" sz="1200">
                <a:solidFill>
                  <a:srgbClr val="DF5000"/>
                </a:solidFill>
                <a:highlight>
                  <a:srgbClr val="FFFFFF"/>
                </a:highlight>
                <a:latin typeface="Consolas"/>
                <a:ea typeface="Consolas"/>
                <a:cs typeface="Consolas"/>
                <a:sym typeface="Consolas"/>
              </a:rPr>
              <a:t>"${params.VERSION}"</a:t>
            </a:r>
            <a:r>
              <a:rPr lang="en-US" sz="1200">
                <a:solidFill>
                  <a:srgbClr val="333333"/>
                </a:solidFill>
                <a:highlight>
                  <a:srgbClr val="FFFFFF"/>
                </a:highlight>
                <a:latin typeface="Consolas"/>
                <a:ea typeface="Consolas"/>
                <a:cs typeface="Consolas"/>
                <a:sym typeface="Consolas"/>
              </a:rPr>
              <a:t>]],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doGenerateSubmoduleConfigurations: </a:t>
            </a:r>
            <a:r>
              <a:rPr lang="en-US" sz="1200">
                <a:solidFill>
                  <a:srgbClr val="0086B3"/>
                </a:solidFill>
                <a:highlight>
                  <a:srgbClr val="FFFFFF"/>
                </a:highlight>
                <a:latin typeface="Consolas"/>
                <a:ea typeface="Consolas"/>
                <a:cs typeface="Consolas"/>
                <a:sym typeface="Consolas"/>
              </a:rPr>
              <a:t>false</a:t>
            </a:r>
            <a:r>
              <a:rPr lang="en-US" sz="1200">
                <a:solidFill>
                  <a:srgbClr val="333333"/>
                </a:solidFill>
                <a:highlight>
                  <a:srgbClr val="FFFFFF"/>
                </a:highlight>
                <a:latin typeface="Consolas"/>
                <a:ea typeface="Consolas"/>
                <a:cs typeface="Consolas"/>
                <a:sym typeface="Consolas"/>
              </a:rPr>
              <a:t>,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extensions: [],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submoduleCfg: [],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userRemoteConfigs: [[credentialsId: </a:t>
            </a:r>
            <a:r>
              <a:rPr lang="en-US" sz="1200">
                <a:solidFill>
                  <a:srgbClr val="DF5000"/>
                </a:solidFill>
                <a:highlight>
                  <a:srgbClr val="FFFFFF"/>
                </a:highlight>
                <a:latin typeface="Consolas"/>
                <a:ea typeface="Consolas"/>
                <a:cs typeface="Consolas"/>
                <a:sym typeface="Consolas"/>
              </a:rPr>
              <a:t>'jenkins-user-token'</a:t>
            </a:r>
            <a:r>
              <a:rPr lang="en-US" sz="1200">
                <a:solidFill>
                  <a:srgbClr val="333333"/>
                </a:solidFill>
                <a:highlight>
                  <a:srgbClr val="FFFFFF"/>
                </a:highlight>
                <a:latin typeface="Consolas"/>
                <a:ea typeface="Consolas"/>
                <a:cs typeface="Consolas"/>
                <a:sym typeface="Consolas"/>
              </a:rPr>
              <a:t>, url: </a:t>
            </a:r>
            <a:r>
              <a:rPr lang="en-US" sz="1200">
                <a:solidFill>
                  <a:srgbClr val="DF5000"/>
                </a:solidFill>
                <a:highlight>
                  <a:srgbClr val="FFFFFF"/>
                </a:highlight>
                <a:latin typeface="Consolas"/>
                <a:ea typeface="Consolas"/>
                <a:cs typeface="Consolas"/>
                <a:sym typeface="Consolas"/>
              </a:rPr>
              <a:t>'https://github.com/kh/edge-system-api'</a:t>
            </a:r>
            <a:r>
              <a:rPr lang="en-US" sz="1200">
                <a:solidFill>
                  <a:srgbClr val="333333"/>
                </a:solidFill>
                <a:highlight>
                  <a:srgbClr val="FFFFFF"/>
                </a:highlight>
                <a:latin typeface="Consolas"/>
                <a:ea typeface="Consolas"/>
                <a:cs typeface="Consolas"/>
                <a:sym typeface="Consolas"/>
              </a:rPr>
              <a:t>]]])</a:t>
            </a:r>
            <a:endParaRPr sz="12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200">
                <a:solidFill>
                  <a:srgbClr val="333333"/>
                </a:solidFill>
                <a:highlight>
                  <a:srgbClr val="FFFFFF"/>
                </a:highlight>
                <a:latin typeface="Consolas"/>
                <a:ea typeface="Consolas"/>
                <a:cs typeface="Consolas"/>
                <a:sym typeface="Consolas"/>
              </a:rPr>
              <a:t>        }</a:t>
            </a:r>
            <a:endParaRPr sz="1200">
              <a:solidFill>
                <a:srgbClr val="333333"/>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200">
                <a:solidFill>
                  <a:srgbClr val="333333"/>
                </a:solidFill>
                <a:highlight>
                  <a:srgbClr val="FFFFFF"/>
                </a:highlight>
                <a:latin typeface="Consolas"/>
                <a:ea typeface="Consolas"/>
                <a:cs typeface="Consolas"/>
                <a:sym typeface="Consolas"/>
              </a:rPr>
              <a:t>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post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success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echo </a:t>
            </a:r>
            <a:r>
              <a:rPr lang="en-US" sz="1200">
                <a:solidFill>
                  <a:srgbClr val="DF5000"/>
                </a:solidFill>
                <a:highlight>
                  <a:srgbClr val="FFFFFF"/>
                </a:highlight>
                <a:latin typeface="Consolas"/>
                <a:ea typeface="Consolas"/>
                <a:cs typeface="Consolas"/>
                <a:sym typeface="Consolas"/>
              </a:rPr>
              <a:t>"...Branch ${params.VERSION} Checkout Succeeded for ${params.VERSION}: ${currentBuild.currentResult}"</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unsuccessful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echo </a:t>
            </a:r>
            <a:r>
              <a:rPr lang="en-US" sz="1200">
                <a:solidFill>
                  <a:srgbClr val="DF5000"/>
                </a:solidFill>
                <a:highlight>
                  <a:srgbClr val="FFFFFF"/>
                </a:highlight>
                <a:latin typeface="Consolas"/>
                <a:ea typeface="Consolas"/>
                <a:cs typeface="Consolas"/>
                <a:sym typeface="Consolas"/>
              </a:rPr>
              <a:t>"...Branch ${params.VERSION} Checkout Failed for ${params.VERSION}: ${currentBuild.currentResult}"</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    }</a:t>
            </a:r>
            <a:br>
              <a:rPr lang="en-US" sz="1200">
                <a:solidFill>
                  <a:srgbClr val="333333"/>
                </a:solidFill>
                <a:highlight>
                  <a:srgbClr val="FFFFFF"/>
                </a:highlight>
                <a:latin typeface="Consolas"/>
                <a:ea typeface="Consolas"/>
                <a:cs typeface="Consolas"/>
                <a:sym typeface="Consolas"/>
              </a:rPr>
            </a:br>
            <a:r>
              <a:rPr lang="en-US" sz="1200">
                <a:solidFill>
                  <a:srgbClr val="333333"/>
                </a:solidFill>
                <a:highlight>
                  <a:srgbClr val="FFFFFF"/>
                </a:highlight>
                <a:latin typeface="Consolas"/>
                <a:ea typeface="Consolas"/>
                <a:cs typeface="Consolas"/>
                <a:sym typeface="Consolas"/>
              </a:rPr>
              <a:t>}</a:t>
            </a:r>
            <a:endParaRPr sz="1200">
              <a:solidFill>
                <a:srgbClr val="000000"/>
              </a:solidFill>
              <a:latin typeface="Consolas"/>
              <a:ea typeface="Consolas"/>
              <a:cs typeface="Consolas"/>
              <a:sym typeface="Consolas"/>
            </a:endParaRPr>
          </a:p>
          <a:p>
            <a:pPr marL="0" lvl="0" indent="0" algn="l" rtl="0">
              <a:lnSpc>
                <a:spcPct val="115000"/>
              </a:lnSpc>
              <a:spcBef>
                <a:spcPts val="0"/>
              </a:spcBef>
              <a:spcAft>
                <a:spcPts val="0"/>
              </a:spcAft>
              <a:buNone/>
            </a:pPr>
            <a:endParaRPr sz="1200">
              <a:solidFill>
                <a:srgbClr val="333333"/>
              </a:solidFill>
              <a:highlight>
                <a:srgbClr val="FFFFFF"/>
              </a:highlight>
              <a:latin typeface="Consolas"/>
              <a:ea typeface="Consolas"/>
              <a:cs typeface="Consolas"/>
              <a:sym typeface="Consolas"/>
            </a:endParaRPr>
          </a:p>
        </p:txBody>
      </p:sp>
      <p:sp>
        <p:nvSpPr>
          <p:cNvPr id="2446" name="Google Shape;2446;p64"/>
          <p:cNvSpPr/>
          <p:nvPr/>
        </p:nvSpPr>
        <p:spPr>
          <a:xfrm>
            <a:off x="5852013" y="2455300"/>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1</a:t>
            </a:r>
            <a:endParaRPr sz="1800" b="1">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sp>
        <p:nvSpPr>
          <p:cNvPr id="2452" name="Google Shape;2452;p65"/>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2: Copy the Release</a:t>
            </a:r>
            <a:endParaRPr/>
          </a:p>
        </p:txBody>
      </p:sp>
      <p:sp>
        <p:nvSpPr>
          <p:cNvPr id="2453" name="Google Shape;2453;p65"/>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2454" name="Google Shape;2454;p65"/>
          <p:cNvPicPr preferRelativeResize="0"/>
          <p:nvPr/>
        </p:nvPicPr>
        <p:blipFill>
          <a:blip r:embed="rId3">
            <a:alphaModFix/>
          </a:blip>
          <a:stretch>
            <a:fillRect/>
          </a:stretch>
        </p:blipFill>
        <p:spPr>
          <a:xfrm>
            <a:off x="152400" y="1210400"/>
            <a:ext cx="11884026" cy="44371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9"/>
        <p:cNvGrpSpPr/>
        <p:nvPr/>
      </p:nvGrpSpPr>
      <p:grpSpPr>
        <a:xfrm>
          <a:off x="0" y="0"/>
          <a:ext cx="0" cy="0"/>
          <a:chOff x="0" y="0"/>
          <a:chExt cx="0" cy="0"/>
        </a:xfrm>
      </p:grpSpPr>
      <p:sp>
        <p:nvSpPr>
          <p:cNvPr id="2460" name="Google Shape;2460;p66"/>
          <p:cNvSpPr txBox="1">
            <a:spLocks noGrp="1"/>
          </p:cNvSpPr>
          <p:nvPr>
            <p:ph type="title"/>
          </p:nvPr>
        </p:nvSpPr>
        <p:spPr>
          <a:xfrm>
            <a:off x="609442" y="0"/>
            <a:ext cx="9485100" cy="9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Step 2: Jenkins Pipeline</a:t>
            </a:r>
            <a:endParaRPr/>
          </a:p>
        </p:txBody>
      </p:sp>
      <p:sp>
        <p:nvSpPr>
          <p:cNvPr id="2461" name="Google Shape;2461;p66"/>
          <p:cNvSpPr txBox="1">
            <a:spLocks noGrp="1"/>
          </p:cNvSpPr>
          <p:nvPr>
            <p:ph type="sldNum" idx="12"/>
          </p:nvPr>
        </p:nvSpPr>
        <p:spPr>
          <a:xfrm>
            <a:off x="10883338" y="6339100"/>
            <a:ext cx="684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462" name="Google Shape;2462;p66"/>
          <p:cNvSpPr txBox="1">
            <a:spLocks noGrp="1"/>
          </p:cNvSpPr>
          <p:nvPr>
            <p:ph type="body" idx="1"/>
          </p:nvPr>
        </p:nvSpPr>
        <p:spPr>
          <a:xfrm>
            <a:off x="609600" y="1189038"/>
            <a:ext cx="10958400" cy="502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333333"/>
                </a:solidFill>
                <a:highlight>
                  <a:srgbClr val="FFFFFF"/>
                </a:highlight>
                <a:latin typeface="Consolas"/>
                <a:ea typeface="Consolas"/>
                <a:cs typeface="Consolas"/>
                <a:sym typeface="Consolas"/>
              </a:rPr>
              <a:t>stage(</a:t>
            </a:r>
            <a:r>
              <a:rPr lang="en-US" sz="1100">
                <a:solidFill>
                  <a:srgbClr val="DF5000"/>
                </a:solidFill>
                <a:highlight>
                  <a:srgbClr val="FFFFFF"/>
                </a:highlight>
                <a:latin typeface="Consolas"/>
                <a:ea typeface="Consolas"/>
                <a:cs typeface="Consolas"/>
                <a:sym typeface="Consolas"/>
              </a:rPr>
              <a:t>'Copy Release from Artifact Management Repository'</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steps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script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"Copying the ${params.VERSION} artifact from the artifact repository..."</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pom = readMavenPom()</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"POM groupId: ${pom.groupId}"</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"POM artifactId: ${pom.artifactId}"</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"Release: ${params.VERSION}"</a:t>
            </a:r>
            <a:endParaRPr sz="1100">
              <a:solidFill>
                <a:srgbClr val="DF5000"/>
              </a:solidFill>
              <a:highlight>
                <a:srgbClr val="FFFFFF"/>
              </a:highlight>
              <a:latin typeface="Consolas"/>
              <a:ea typeface="Consolas"/>
              <a:cs typeface="Consolas"/>
              <a:sym typeface="Consolas"/>
            </a:endParaRPr>
          </a:p>
          <a:p>
            <a:pPr marL="0" lvl="0" indent="0" algn="l" rtl="0">
              <a:lnSpc>
                <a:spcPct val="115000"/>
              </a:lnSpc>
              <a:spcBef>
                <a:spcPts val="0"/>
              </a:spcBef>
              <a:spcAft>
                <a:spcPts val="0"/>
              </a:spcAft>
              <a:buNone/>
            </a:pPr>
            <a:r>
              <a:rPr lang="en-US" sz="1100">
                <a:solidFill>
                  <a:srgbClr val="333333"/>
                </a:solidFill>
                <a:highlight>
                  <a:schemeClr val="lt1"/>
                </a:highlight>
                <a:latin typeface="Consolas"/>
                <a:ea typeface="Consolas"/>
                <a:cs typeface="Consolas"/>
                <a:sym typeface="Consolas"/>
              </a:rPr>
              <a:t>            echo </a:t>
            </a:r>
            <a:r>
              <a:rPr lang="en-US" sz="1100">
                <a:solidFill>
                  <a:srgbClr val="DF5000"/>
                </a:solidFill>
                <a:highlight>
                  <a:schemeClr val="lt1"/>
                </a:highlight>
                <a:latin typeface="Consolas"/>
                <a:ea typeface="Consolas"/>
                <a:cs typeface="Consolas"/>
                <a:sym typeface="Consolas"/>
              </a:rPr>
              <a:t>"Packaging: ${params.packaging}"</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"Current Build Number: ${currentBuild.number}"</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configFileProvider([configFile(fileId: </a:t>
            </a:r>
            <a:r>
              <a:rPr lang="en-US" sz="1100">
                <a:solidFill>
                  <a:srgbClr val="DF5000"/>
                </a:solidFill>
                <a:highlight>
                  <a:srgbClr val="FFFFFF"/>
                </a:highlight>
                <a:latin typeface="Consolas"/>
                <a:ea typeface="Consolas"/>
                <a:cs typeface="Consolas"/>
                <a:sym typeface="Consolas"/>
              </a:rPr>
              <a:t>'107138b1-fdbe-45c5-8eb3-64a520257c07'</a:t>
            </a:r>
            <a:r>
              <a:rPr lang="en-US" sz="1100">
                <a:solidFill>
                  <a:srgbClr val="333333"/>
                </a:solidFill>
                <a:highlight>
                  <a:srgbClr val="FFFFFF"/>
                </a:highlight>
                <a:latin typeface="Consolas"/>
                <a:ea typeface="Consolas"/>
                <a:cs typeface="Consolas"/>
                <a:sym typeface="Consolas"/>
              </a:rPr>
              <a:t>, targetLocation: </a:t>
            </a:r>
            <a:r>
              <a:rPr lang="en-US" sz="1100">
                <a:solidFill>
                  <a:srgbClr val="DF5000"/>
                </a:solidFill>
                <a:highlight>
                  <a:srgbClr val="FFFFFF"/>
                </a:highlight>
                <a:latin typeface="Consolas"/>
                <a:ea typeface="Consolas"/>
                <a:cs typeface="Consolas"/>
                <a:sym typeface="Consolas"/>
              </a:rPr>
              <a:t>'settings.xml'</a:t>
            </a:r>
            <a:r>
              <a:rPr lang="en-US" sz="1100">
                <a:solidFill>
                  <a:srgbClr val="333333"/>
                </a:solidFill>
                <a:highlight>
                  <a:srgbClr val="FFFFFF"/>
                </a:highlight>
                <a:latin typeface="Consolas"/>
                <a:ea typeface="Consolas"/>
                <a:cs typeface="Consolas"/>
                <a:sym typeface="Consolas"/>
              </a:rPr>
              <a:t>, variable: </a:t>
            </a:r>
            <a:r>
              <a:rPr lang="en-US" sz="1100">
                <a:solidFill>
                  <a:srgbClr val="DF5000"/>
                </a:solidFill>
                <a:highlight>
                  <a:srgbClr val="FFFFFF"/>
                </a:highlight>
                <a:latin typeface="Consolas"/>
                <a:ea typeface="Consolas"/>
                <a:cs typeface="Consolas"/>
                <a:sym typeface="Consolas"/>
              </a:rPr>
              <a:t>'MAVEN_SETTINGS_XML'</a:t>
            </a: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sh </a:t>
            </a:r>
            <a:r>
              <a:rPr lang="en-US" sz="1100">
                <a:solidFill>
                  <a:srgbClr val="DF5000"/>
                </a:solidFill>
                <a:highlight>
                  <a:srgbClr val="FFFFFF"/>
                </a:highlight>
                <a:latin typeface="Consolas"/>
                <a:ea typeface="Consolas"/>
                <a:cs typeface="Consolas"/>
                <a:sym typeface="Consolas"/>
              </a:rPr>
              <a:t>"""mvn -s $MAVEN_SETTINGS_XML org.apache.maven.plugins:maven-dependency-plugin:3.1.1:copy -Dartifact=${pom.groupId}:${pom.artifactId}:${params.VERSION}:${params.packaging} -DoutputDirectory=/tmp/apps"""</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post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success {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"...Artifact Version ${params.VERSION} Checkout Succeeded: ${currentBuild.currentResult}"</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unsuccessful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echo </a:t>
            </a:r>
            <a:r>
              <a:rPr lang="en-US" sz="1100">
                <a:solidFill>
                  <a:srgbClr val="DF5000"/>
                </a:solidFill>
                <a:highlight>
                  <a:srgbClr val="FFFFFF"/>
                </a:highlight>
                <a:latin typeface="Consolas"/>
                <a:ea typeface="Consolas"/>
                <a:cs typeface="Consolas"/>
                <a:sym typeface="Consolas"/>
              </a:rPr>
              <a:t>"...Artifact Version ${params.VERSION} Checkout Failed: ${currentBuild.currentResult}"</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    }</a:t>
            </a:r>
            <a:br>
              <a:rPr lang="en-US" sz="1100">
                <a:solidFill>
                  <a:srgbClr val="333333"/>
                </a:solidFill>
                <a:highlight>
                  <a:srgbClr val="FFFFFF"/>
                </a:highlight>
                <a:latin typeface="Consolas"/>
                <a:ea typeface="Consolas"/>
                <a:cs typeface="Consolas"/>
                <a:sym typeface="Consolas"/>
              </a:rPr>
            </a:br>
            <a:r>
              <a:rPr lang="en-US" sz="1100">
                <a:solidFill>
                  <a:srgbClr val="333333"/>
                </a:solidFill>
                <a:highlight>
                  <a:srgbClr val="FFFFFF"/>
                </a:highlight>
                <a:latin typeface="Consolas"/>
                <a:ea typeface="Consolas"/>
                <a:cs typeface="Consolas"/>
                <a:sym typeface="Consolas"/>
              </a:rPr>
              <a:t>}</a:t>
            </a:r>
            <a:endParaRPr sz="1400">
              <a:solidFill>
                <a:srgbClr val="333333"/>
              </a:solidFill>
              <a:highlight>
                <a:srgbClr val="FFFFFF"/>
              </a:highlight>
              <a:latin typeface="Consolas"/>
              <a:ea typeface="Consolas"/>
              <a:cs typeface="Consolas"/>
              <a:sym typeface="Consolas"/>
            </a:endParaRPr>
          </a:p>
        </p:txBody>
      </p:sp>
      <p:sp>
        <p:nvSpPr>
          <p:cNvPr id="2463" name="Google Shape;2463;p66"/>
          <p:cNvSpPr/>
          <p:nvPr/>
        </p:nvSpPr>
        <p:spPr>
          <a:xfrm>
            <a:off x="5846400" y="2261225"/>
            <a:ext cx="484800" cy="470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FFFFF"/>
                </a:solidFill>
              </a:rPr>
              <a:t>1</a:t>
            </a:r>
            <a:endParaRPr sz="1800" b="1">
              <a:solidFill>
                <a:srgbClr val="FFFFFF"/>
              </a:solidFill>
            </a:endParaRPr>
          </a:p>
        </p:txBody>
      </p:sp>
    </p:spTree>
  </p:cSld>
  <p:clrMapOvr>
    <a:masterClrMapping/>
  </p:clrMapOvr>
</p:sld>
</file>

<file path=ppt/theme/theme1.xml><?xml version="1.0" encoding="utf-8"?>
<a:theme xmlns:a="http://schemas.openxmlformats.org/drawingml/2006/main"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1382</Words>
  <Application>Microsoft Macintosh PowerPoint</Application>
  <PresentationFormat>Custom</PresentationFormat>
  <Paragraphs>85</Paragraphs>
  <Slides>16</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Ubuntu</vt:lpstr>
      <vt:lpstr>Arial</vt:lpstr>
      <vt:lpstr>Open Sans</vt:lpstr>
      <vt:lpstr>Verdana</vt:lpstr>
      <vt:lpstr>Consolas</vt:lpstr>
      <vt:lpstr>Mulesoft Corporate Template_DRAFT_0623</vt:lpstr>
      <vt:lpstr>Mulesoft Corporate Template_DRAFT_0623</vt:lpstr>
      <vt:lpstr>Mulesoft Corporate Template_DRAFT_0623</vt:lpstr>
      <vt:lpstr>Continuous Delivery</vt:lpstr>
      <vt:lpstr>Build &amp; Deploy Automation</vt:lpstr>
      <vt:lpstr>Continuous Delivery</vt:lpstr>
      <vt:lpstr>Continuous Delivery using an Artifact Repository</vt:lpstr>
      <vt:lpstr>Step 0: Trigger a Deploy</vt:lpstr>
      <vt:lpstr>Step 1: Checkout the Release Branch</vt:lpstr>
      <vt:lpstr>Step 1: Jenkins Pipeline</vt:lpstr>
      <vt:lpstr>Step 2: Copy the Release</vt:lpstr>
      <vt:lpstr>Step 2: Jenkins Pipeline</vt:lpstr>
      <vt:lpstr>Step 2: Jenkins Pipeline</vt:lpstr>
      <vt:lpstr>Step 3: Deploy the Release to Runtime Manager</vt:lpstr>
      <vt:lpstr>Step 3: Jenkins Pipeline</vt:lpstr>
      <vt:lpstr>Step 3: Jenkins Pipeline</vt:lpstr>
      <vt:lpstr>In Conclusion</vt:lpstr>
      <vt:lpstr>Continuous Delivery</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Delivery</dc:title>
  <cp:lastModifiedBy>Benjamin Currier</cp:lastModifiedBy>
  <cp:revision>1</cp:revision>
  <dcterms:modified xsi:type="dcterms:W3CDTF">2020-11-03T22:55:40Z</dcterms:modified>
</cp:coreProperties>
</file>